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8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9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0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3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4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5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6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7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8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9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30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31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32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33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34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76.xml" ContentType="application/vnd.openxmlformats-officedocument.presentationml.tags+xml"/>
  <Override PartName="/ppt/notesSlides/notesSlide38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39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40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41.xml" ContentType="application/vnd.openxmlformats-officedocument.presentationml.notesSlide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42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43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44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45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8"/>
  </p:notesMasterIdLst>
  <p:sldIdLst>
    <p:sldId id="323" r:id="rId3"/>
    <p:sldId id="263" r:id="rId4"/>
    <p:sldId id="264" r:id="rId5"/>
    <p:sldId id="270" r:id="rId6"/>
    <p:sldId id="322" r:id="rId7"/>
    <p:sldId id="269" r:id="rId8"/>
    <p:sldId id="272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65" r:id="rId17"/>
    <p:sldId id="280" r:id="rId18"/>
    <p:sldId id="281" r:id="rId19"/>
    <p:sldId id="282" r:id="rId20"/>
    <p:sldId id="283" r:id="rId21"/>
    <p:sldId id="284" r:id="rId22"/>
    <p:sldId id="285" r:id="rId23"/>
    <p:sldId id="287" r:id="rId24"/>
    <p:sldId id="288" r:id="rId25"/>
    <p:sldId id="289" r:id="rId26"/>
    <p:sldId id="290" r:id="rId27"/>
    <p:sldId id="266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267" r:id="rId39"/>
    <p:sldId id="303" r:id="rId40"/>
    <p:sldId id="304" r:id="rId41"/>
    <p:sldId id="305" r:id="rId42"/>
    <p:sldId id="306" r:id="rId43"/>
    <p:sldId id="307" r:id="rId44"/>
    <p:sldId id="309" r:id="rId45"/>
    <p:sldId id="310" r:id="rId46"/>
    <p:sldId id="268" r:id="rId47"/>
    <p:sldId id="308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20" r:id="rId56"/>
    <p:sldId id="324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44B"/>
    <a:srgbClr val="21273E"/>
    <a:srgbClr val="DADCE4"/>
    <a:srgbClr val="3A2E4F"/>
    <a:srgbClr val="528DA9"/>
    <a:srgbClr val="4A67D4"/>
    <a:srgbClr val="7483DE"/>
    <a:srgbClr val="7383E1"/>
    <a:srgbClr val="8DB6FF"/>
    <a:srgbClr val="ABC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>
      <p:cViewPr>
        <p:scale>
          <a:sx n="75" d="100"/>
          <a:sy n="75" d="100"/>
        </p:scale>
        <p:origin x="-1914" y="-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8"/>
        <c:axId val="191533056"/>
        <c:axId val="191534592"/>
      </c:barChart>
      <c:catAx>
        <c:axId val="191533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91534592"/>
        <c:crosses val="autoZero"/>
        <c:auto val="1"/>
        <c:lblAlgn val="ctr"/>
        <c:lblOffset val="100"/>
        <c:noMultiLvlLbl val="0"/>
      </c:catAx>
      <c:valAx>
        <c:axId val="19153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91533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A0314749-61E1-40B2-A80C-DAD0C8EEF15F}" type="VALUE">
                      <a:rPr lang="en-US" altLang="zh-CN">
                        <a:ea typeface="Adobe 黑体 Std R" panose="020B0400000000000000" pitchFamily="34" charset="-122"/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44E2-4412-8D87-3ACE24B19AB3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4E2-4412-8D87-3ACE24B19AB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PROJECT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4E2-4412-8D87-3ACE24B19A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PROJECT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4E2-4412-8D87-3ACE24B19A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PROJECT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4E2-4412-8D87-3ACE24B19AB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PROJECT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44E2-4412-8D87-3ACE24B19AB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322</c:v>
                </c:pt>
              </c:strCache>
            </c:strRef>
          </c:tx>
          <c:spPr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PROJECT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44E2-4412-8D87-3ACE24B19A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1"/>
        <c:overlap val="-80"/>
        <c:axId val="528044800"/>
        <c:axId val="528046336"/>
      </c:barChart>
      <c:catAx>
        <c:axId val="528044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</c:spPr>
        <c:crossAx val="528046336"/>
        <c:crosses val="autoZero"/>
        <c:auto val="1"/>
        <c:lblAlgn val="ctr"/>
        <c:lblOffset val="100"/>
        <c:noMultiLvlLbl val="0"/>
      </c:catAx>
      <c:valAx>
        <c:axId val="528046336"/>
        <c:scaling>
          <c:orientation val="minMax"/>
        </c:scaling>
        <c:delete val="0"/>
        <c:axPos val="l"/>
        <c:majorGridlines>
          <c:spPr>
            <a:ln>
              <a:solidFill>
                <a:prstClr val="white">
                  <a:lumMod val="85000"/>
                  <a:alpha val="48000"/>
                </a:prstClr>
              </a:solidFill>
            </a:ln>
          </c:spPr>
        </c:majorGridlines>
        <c:numFmt formatCode="General" sourceLinked="0"/>
        <c:majorTickMark val="none"/>
        <c:minorTickMark val="in"/>
        <c:tickLblPos val="low"/>
        <c:spPr>
          <a:noFill/>
          <a:ln>
            <a:solidFill>
              <a:schemeClr val="bg1">
                <a:lumMod val="85000"/>
              </a:schemeClr>
            </a:solidFill>
          </a:ln>
        </c:spPr>
        <c:crossAx val="5280448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 b="1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86922CF7-958C-449C-BA1B-F187EA94CB83}" type="VALUE">
                      <a:rPr lang="en-US" altLang="zh-CN">
                        <a:ea typeface="Adobe 黑体 Std R" panose="020B0400000000000000" pitchFamily="34" charset="-122"/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7337-47A4-BB48-EFE778DDC73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337-47A4-BB48-EFE778DDC73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PROJECT 2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337-47A4-BB48-EFE778DDC7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PROJECT 2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337-47A4-BB48-EFE778DDC7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PROJECT 2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337-47A4-BB48-EFE778DDC7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PROJECT 2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7337-47A4-BB48-EFE778DDC73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322</c:v>
                </c:pt>
              </c:strCache>
            </c:strRef>
          </c:tx>
          <c:spPr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PROJECT 2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7337-47A4-BB48-EFE778DDC7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1"/>
        <c:overlap val="-80"/>
        <c:axId val="528186368"/>
        <c:axId val="528212736"/>
      </c:barChart>
      <c:catAx>
        <c:axId val="528186368"/>
        <c:scaling>
          <c:orientation val="maxMin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</c:spPr>
        <c:crossAx val="528212736"/>
        <c:crosses val="autoZero"/>
        <c:auto val="1"/>
        <c:lblAlgn val="ctr"/>
        <c:lblOffset val="100"/>
        <c:noMultiLvlLbl val="0"/>
      </c:catAx>
      <c:valAx>
        <c:axId val="528212736"/>
        <c:scaling>
          <c:orientation val="minMax"/>
        </c:scaling>
        <c:delete val="0"/>
        <c:axPos val="r"/>
        <c:majorGridlines>
          <c:spPr>
            <a:ln>
              <a:solidFill>
                <a:prstClr val="white">
                  <a:lumMod val="85000"/>
                  <a:alpha val="48000"/>
                </a:prstClr>
              </a:solidFill>
            </a:ln>
          </c:spPr>
        </c:majorGridlines>
        <c:numFmt formatCode="General" sourceLinked="0"/>
        <c:majorTickMark val="none"/>
        <c:minorTickMark val="in"/>
        <c:tickLblPos val="low"/>
        <c:spPr>
          <a:noFill/>
          <a:ln>
            <a:solidFill>
              <a:schemeClr val="bg1">
                <a:lumMod val="85000"/>
              </a:schemeClr>
            </a:solidFill>
          </a:ln>
        </c:spPr>
        <c:crossAx val="5281863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 b="1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27506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explosion val="13"/>
          <c:dPt>
            <c:idx val="0"/>
            <c:bubble3D val="0"/>
            <c:spPr>
              <a:solidFill>
                <a:sysClr val="window" lastClr="FFFFFF">
                  <a:lumMod val="85000"/>
                </a:sysClr>
              </a:solidFill>
              <a:ln w="18999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 w="18999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31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EA053EFB-6033-4CE6-AA30-12A46473932B}" type="datetimeFigureOut">
              <a:rPr lang="zh-CN" altLang="en-US" smtClean="0"/>
              <a:pPr/>
              <a:t>2020/12/3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3CF659B7-856F-413B-B4A3-0AD6F5EDB98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27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2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81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06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119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96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173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654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241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45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898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90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146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99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32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203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7966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991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2536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2135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598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609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pPr/>
              <a:t>35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907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1220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pPr/>
              <a:t>36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4895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7070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9050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6427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4A064-BAC9-4BA4-B181-A8106ED4661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2123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6746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1888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7296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659B7-856F-413B-B4A3-0AD6F5EDB980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2101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531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112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137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5255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639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pPr/>
              <a:t>50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3488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6D80A-9C4E-4C5F-A6C1-7C5B99C315CB}" type="slidenum">
              <a:rPr lang="zh-CN" altLang="en-US" smtClean="0">
                <a:solidFill>
                  <a:prstClr val="black"/>
                </a:solidFill>
              </a:rPr>
              <a:pPr/>
              <a:t>51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6143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pPr/>
              <a:t>52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8437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pPr/>
              <a:t>53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54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70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781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01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421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81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89" y="365781"/>
            <a:ext cx="10515224" cy="1324636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89" y="1825891"/>
            <a:ext cx="10515224" cy="4351729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  <a:lvl2pPr>
              <a:defRPr>
                <a:ea typeface="Adobe 黑体 Std R" panose="020B0400000000000000" pitchFamily="34" charset="-122"/>
              </a:defRPr>
            </a:lvl2pPr>
            <a:lvl3pPr>
              <a:defRPr>
                <a:ea typeface="Adobe 黑体 Std R" panose="020B0400000000000000" pitchFamily="34" charset="-122"/>
              </a:defRPr>
            </a:lvl3pPr>
            <a:lvl4pPr>
              <a:defRPr>
                <a:ea typeface="Adobe 黑体 Std R" panose="020B0400000000000000" pitchFamily="34" charset="-122"/>
              </a:defRPr>
            </a:lvl4pPr>
            <a:lvl5pPr>
              <a:defRPr>
                <a:ea typeface="Adobe 黑体 Std R" panose="020B0400000000000000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90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6CE9CDA6-EBF6-406F-B3E0-C54727C5BA5C}" type="datetimeFigureOut">
              <a:rPr lang="zh-CN" altLang="en-US" smtClean="0"/>
              <a:pPr/>
              <a:t>2020/12/3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413" y="6356748"/>
            <a:ext cx="4115176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1167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1EEBC43A-32FB-4EEB-A6E0-814D95442B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34705" y="64377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47304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7AE08152-A475-4578-96BC-976F0E3609CE}"/>
              </a:ext>
            </a:extLst>
          </p:cNvPr>
          <p:cNvSpPr/>
          <p:nvPr userDrawn="1"/>
        </p:nvSpPr>
        <p:spPr>
          <a:xfrm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18B2CE7-FAC2-4C41-B9A9-6349097B3E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82" y="1156519"/>
            <a:ext cx="9199044" cy="5146631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5A945485-1983-44CD-BB44-2B5EF9E48E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30141" y="1410612"/>
            <a:ext cx="5801591" cy="3627203"/>
          </a:xfrm>
          <a:custGeom>
            <a:avLst/>
            <a:gdLst>
              <a:gd name="connsiteX0" fmla="*/ 0 w 5778698"/>
              <a:gd name="connsiteY0" fmla="*/ 0 h 3627202"/>
              <a:gd name="connsiteX1" fmla="*/ 5778698 w 5778698"/>
              <a:gd name="connsiteY1" fmla="*/ 0 h 3627202"/>
              <a:gd name="connsiteX2" fmla="*/ 5778698 w 5778698"/>
              <a:gd name="connsiteY2" fmla="*/ 3627202 h 3627202"/>
              <a:gd name="connsiteX3" fmla="*/ 0 w 5778698"/>
              <a:gd name="connsiteY3" fmla="*/ 3627202 h 36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8698" h="3627202">
                <a:moveTo>
                  <a:pt x="0" y="0"/>
                </a:moveTo>
                <a:lnTo>
                  <a:pt x="5778698" y="0"/>
                </a:lnTo>
                <a:lnTo>
                  <a:pt x="5778698" y="3627202"/>
                </a:lnTo>
                <a:lnTo>
                  <a:pt x="0" y="3627202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4745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374EC26D-82C9-4767-8B60-0F1D51D2E45B}"/>
              </a:ext>
            </a:extLst>
          </p:cNvPr>
          <p:cNvSpPr/>
          <p:nvPr userDrawn="1"/>
        </p:nvSpPr>
        <p:spPr>
          <a:xfrm flipH="1"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CAC3F0B-AC44-4E4A-8CD3-B9DE19DD2C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6580" y="470718"/>
            <a:ext cx="3196131" cy="5562601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5241E6C3-7F82-43E7-B964-ECF71D698A6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1219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BC0329B9-4D8A-4258-B2BB-BF2BD2D5D3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6721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742A7F41-EBE0-484E-9832-46B005604C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5414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2600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2020/12/3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63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2020/12/3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5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56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303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82133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C95C6DB4-C564-434F-86BC-D40D0C5E5851}"/>
              </a:ext>
            </a:extLst>
          </p:cNvPr>
          <p:cNvSpPr/>
          <p:nvPr userDrawn="1"/>
        </p:nvSpPr>
        <p:spPr>
          <a:xfrm>
            <a:off x="4914901" y="1"/>
            <a:ext cx="7277100" cy="4379547"/>
          </a:xfrm>
          <a:custGeom>
            <a:avLst/>
            <a:gdLst>
              <a:gd name="connsiteX0" fmla="*/ 0 w 7208506"/>
              <a:gd name="connsiteY0" fmla="*/ 0 h 4338265"/>
              <a:gd name="connsiteX1" fmla="*/ 7208506 w 7208506"/>
              <a:gd name="connsiteY1" fmla="*/ 0 h 4338265"/>
              <a:gd name="connsiteX2" fmla="*/ 7208506 w 7208506"/>
              <a:gd name="connsiteY2" fmla="*/ 3736930 h 4338265"/>
              <a:gd name="connsiteX3" fmla="*/ 7182826 w 7208506"/>
              <a:gd name="connsiteY3" fmla="*/ 3751567 h 4338265"/>
              <a:gd name="connsiteX4" fmla="*/ 4858361 w 7208506"/>
              <a:gd name="connsiteY4" fmla="*/ 4338265 h 4338265"/>
              <a:gd name="connsiteX5" fmla="*/ 24497 w 7208506"/>
              <a:gd name="connsiteY5" fmla="*/ 192786 h 433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08506" h="4338265">
                <a:moveTo>
                  <a:pt x="0" y="0"/>
                </a:moveTo>
                <a:lnTo>
                  <a:pt x="7208506" y="0"/>
                </a:lnTo>
                <a:lnTo>
                  <a:pt x="7208506" y="3736930"/>
                </a:lnTo>
                <a:lnTo>
                  <a:pt x="7182826" y="3751567"/>
                </a:lnTo>
                <a:cubicBezTo>
                  <a:pt x="6491452" y="4125789"/>
                  <a:pt x="5699720" y="4338265"/>
                  <a:pt x="4858361" y="4338265"/>
                </a:cubicBezTo>
                <a:cubicBezTo>
                  <a:pt x="2410772" y="4338265"/>
                  <a:pt x="383162" y="2540117"/>
                  <a:pt x="24497" y="192786"/>
                </a:cubicBez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0" dist="4445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240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49786" y="831273"/>
            <a:ext cx="4621832" cy="5846618"/>
          </a:xfrm>
          <a:prstGeom prst="rect">
            <a:avLst/>
          </a:prstGeom>
        </p:spPr>
      </p:pic>
      <p:sp>
        <p:nvSpPr>
          <p:cNvPr id="5" name="Picture Placeholder 6">
            <a:extLst>
              <a:ext uri="{FF2B5EF4-FFF2-40B4-BE49-F238E27FC236}">
                <a16:creationId xmlns:a16="http://schemas.microsoft.com/office/drawing/2014/main" xmlns="" id="{CE76110E-BA6F-4F62-8467-9EC4B43E848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549907">
            <a:off x="7001708" y="1715323"/>
            <a:ext cx="2082759" cy="2035229"/>
          </a:xfrm>
          <a:custGeom>
            <a:avLst/>
            <a:gdLst>
              <a:gd name="connsiteX0" fmla="*/ 0 w 1235810"/>
              <a:gd name="connsiteY0" fmla="*/ 0 h 2171712"/>
              <a:gd name="connsiteX1" fmla="*/ 1235810 w 1235810"/>
              <a:gd name="connsiteY1" fmla="*/ 0 h 2171712"/>
              <a:gd name="connsiteX2" fmla="*/ 1235810 w 1235810"/>
              <a:gd name="connsiteY2" fmla="*/ 2171712 h 2171712"/>
              <a:gd name="connsiteX3" fmla="*/ 0 w 1235810"/>
              <a:gd name="connsiteY3" fmla="*/ 2171712 h 2171712"/>
              <a:gd name="connsiteX4" fmla="*/ 0 w 1235810"/>
              <a:gd name="connsiteY4" fmla="*/ 0 h 2171712"/>
              <a:gd name="connsiteX0" fmla="*/ 0 w 1253859"/>
              <a:gd name="connsiteY0" fmla="*/ 7736 h 2179448"/>
              <a:gd name="connsiteX1" fmla="*/ 1253859 w 1253859"/>
              <a:gd name="connsiteY1" fmla="*/ 0 h 2179448"/>
              <a:gd name="connsiteX2" fmla="*/ 1235810 w 1253859"/>
              <a:gd name="connsiteY2" fmla="*/ 2179448 h 2179448"/>
              <a:gd name="connsiteX3" fmla="*/ 0 w 1253859"/>
              <a:gd name="connsiteY3" fmla="*/ 2179448 h 2179448"/>
              <a:gd name="connsiteX4" fmla="*/ 0 w 1253859"/>
              <a:gd name="connsiteY4" fmla="*/ 7736 h 2179448"/>
              <a:gd name="connsiteX0" fmla="*/ 0 w 1263262"/>
              <a:gd name="connsiteY0" fmla="*/ 9253 h 2180965"/>
              <a:gd name="connsiteX1" fmla="*/ 1263262 w 1263262"/>
              <a:gd name="connsiteY1" fmla="*/ 0 h 2180965"/>
              <a:gd name="connsiteX2" fmla="*/ 1235810 w 1263262"/>
              <a:gd name="connsiteY2" fmla="*/ 2180965 h 2180965"/>
              <a:gd name="connsiteX3" fmla="*/ 0 w 1263262"/>
              <a:gd name="connsiteY3" fmla="*/ 2180965 h 2180965"/>
              <a:gd name="connsiteX4" fmla="*/ 0 w 1263262"/>
              <a:gd name="connsiteY4" fmla="*/ 9253 h 2180965"/>
              <a:gd name="connsiteX0" fmla="*/ 0 w 1277368"/>
              <a:gd name="connsiteY0" fmla="*/ 11528 h 2183240"/>
              <a:gd name="connsiteX1" fmla="*/ 1277368 w 1277368"/>
              <a:gd name="connsiteY1" fmla="*/ 0 h 2183240"/>
              <a:gd name="connsiteX2" fmla="*/ 1235810 w 1277368"/>
              <a:gd name="connsiteY2" fmla="*/ 2183240 h 2183240"/>
              <a:gd name="connsiteX3" fmla="*/ 0 w 1277368"/>
              <a:gd name="connsiteY3" fmla="*/ 2183240 h 2183240"/>
              <a:gd name="connsiteX4" fmla="*/ 0 w 1277368"/>
              <a:gd name="connsiteY4" fmla="*/ 11528 h 2183240"/>
              <a:gd name="connsiteX0" fmla="*/ 0 w 1298150"/>
              <a:gd name="connsiteY0" fmla="*/ 11528 h 2240720"/>
              <a:gd name="connsiteX1" fmla="*/ 1277368 w 1298150"/>
              <a:gd name="connsiteY1" fmla="*/ 0 h 2240720"/>
              <a:gd name="connsiteX2" fmla="*/ 1298150 w 1298150"/>
              <a:gd name="connsiteY2" fmla="*/ 2240720 h 2240720"/>
              <a:gd name="connsiteX3" fmla="*/ 0 w 1298150"/>
              <a:gd name="connsiteY3" fmla="*/ 2183240 h 2240720"/>
              <a:gd name="connsiteX4" fmla="*/ 0 w 1298150"/>
              <a:gd name="connsiteY4" fmla="*/ 11528 h 2240720"/>
              <a:gd name="connsiteX0" fmla="*/ 0 w 1306495"/>
              <a:gd name="connsiteY0" fmla="*/ 11528 h 2292439"/>
              <a:gd name="connsiteX1" fmla="*/ 1277368 w 1306495"/>
              <a:gd name="connsiteY1" fmla="*/ 0 h 2292439"/>
              <a:gd name="connsiteX2" fmla="*/ 1306495 w 1306495"/>
              <a:gd name="connsiteY2" fmla="*/ 2292439 h 2292439"/>
              <a:gd name="connsiteX3" fmla="*/ 0 w 1306495"/>
              <a:gd name="connsiteY3" fmla="*/ 2183240 h 2292439"/>
              <a:gd name="connsiteX4" fmla="*/ 0 w 1306495"/>
              <a:gd name="connsiteY4" fmla="*/ 11528 h 2292439"/>
              <a:gd name="connsiteX0" fmla="*/ 12438 w 1318933"/>
              <a:gd name="connsiteY0" fmla="*/ 11528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12438 w 1318933"/>
              <a:gd name="connsiteY4" fmla="*/ 11528 h 2292439"/>
              <a:gd name="connsiteX0" fmla="*/ 24426 w 1318933"/>
              <a:gd name="connsiteY0" fmla="*/ 1157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426 w 1318933"/>
              <a:gd name="connsiteY4" fmla="*/ 115724 h 2292439"/>
              <a:gd name="connsiteX0" fmla="*/ 27911 w 1318933"/>
              <a:gd name="connsiteY0" fmla="*/ 476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7911 w 1318933"/>
              <a:gd name="connsiteY4" fmla="*/ 47624 h 2292439"/>
              <a:gd name="connsiteX0" fmla="*/ 24877 w 1318933"/>
              <a:gd name="connsiteY0" fmla="*/ 28817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877 w 1318933"/>
              <a:gd name="connsiteY4" fmla="*/ 28817 h 2292439"/>
              <a:gd name="connsiteX0" fmla="*/ 0 w 1321208"/>
              <a:gd name="connsiteY0" fmla="*/ 0 h 2312307"/>
              <a:gd name="connsiteX1" fmla="*/ 1292081 w 1321208"/>
              <a:gd name="connsiteY1" fmla="*/ 19868 h 2312307"/>
              <a:gd name="connsiteX2" fmla="*/ 1321208 w 1321208"/>
              <a:gd name="connsiteY2" fmla="*/ 2312307 h 2312307"/>
              <a:gd name="connsiteX3" fmla="*/ 2275 w 1321208"/>
              <a:gd name="connsiteY3" fmla="*/ 2185819 h 2312307"/>
              <a:gd name="connsiteX4" fmla="*/ 0 w 1321208"/>
              <a:gd name="connsiteY4" fmla="*/ 0 h 2312307"/>
              <a:gd name="connsiteX0" fmla="*/ 439249 w 1318934"/>
              <a:gd name="connsiteY0" fmla="*/ 0 h 2521663"/>
              <a:gd name="connsiteX1" fmla="*/ 1289807 w 1318934"/>
              <a:gd name="connsiteY1" fmla="*/ 229224 h 2521663"/>
              <a:gd name="connsiteX2" fmla="*/ 1318934 w 1318934"/>
              <a:gd name="connsiteY2" fmla="*/ 2521663 h 2521663"/>
              <a:gd name="connsiteX3" fmla="*/ 1 w 1318934"/>
              <a:gd name="connsiteY3" fmla="*/ 2395175 h 2521663"/>
              <a:gd name="connsiteX4" fmla="*/ 439249 w 1318934"/>
              <a:gd name="connsiteY4" fmla="*/ 0 h 2521663"/>
              <a:gd name="connsiteX0" fmla="*/ 439249 w 1896861"/>
              <a:gd name="connsiteY0" fmla="*/ 0 h 2521663"/>
              <a:gd name="connsiteX1" fmla="*/ 1896861 w 1896861"/>
              <a:gd name="connsiteY1" fmla="*/ 139406 h 2521663"/>
              <a:gd name="connsiteX2" fmla="*/ 1318934 w 1896861"/>
              <a:gd name="connsiteY2" fmla="*/ 2521663 h 2521663"/>
              <a:gd name="connsiteX3" fmla="*/ 1 w 1896861"/>
              <a:gd name="connsiteY3" fmla="*/ 2395175 h 2521663"/>
              <a:gd name="connsiteX4" fmla="*/ 439249 w 1896861"/>
              <a:gd name="connsiteY4" fmla="*/ 0 h 2521663"/>
              <a:gd name="connsiteX0" fmla="*/ 450018 w 1907630"/>
              <a:gd name="connsiteY0" fmla="*/ 0 h 2521663"/>
              <a:gd name="connsiteX1" fmla="*/ 1907630 w 1907630"/>
              <a:gd name="connsiteY1" fmla="*/ 139406 h 2521663"/>
              <a:gd name="connsiteX2" fmla="*/ 1329703 w 1907630"/>
              <a:gd name="connsiteY2" fmla="*/ 2521663 h 2521663"/>
              <a:gd name="connsiteX3" fmla="*/ 0 w 1907630"/>
              <a:gd name="connsiteY3" fmla="*/ 1547873 h 2521663"/>
              <a:gd name="connsiteX4" fmla="*/ 450018 w 1907630"/>
              <a:gd name="connsiteY4" fmla="*/ 0 h 2521663"/>
              <a:gd name="connsiteX0" fmla="*/ 450018 w 1907630"/>
              <a:gd name="connsiteY0" fmla="*/ 0 h 1851265"/>
              <a:gd name="connsiteX1" fmla="*/ 1907630 w 1907630"/>
              <a:gd name="connsiteY1" fmla="*/ 139406 h 1851265"/>
              <a:gd name="connsiteX2" fmla="*/ 1103732 w 1907630"/>
              <a:gd name="connsiteY2" fmla="*/ 1851265 h 1851265"/>
              <a:gd name="connsiteX3" fmla="*/ 0 w 1907630"/>
              <a:gd name="connsiteY3" fmla="*/ 1547873 h 1851265"/>
              <a:gd name="connsiteX4" fmla="*/ 450018 w 1907630"/>
              <a:gd name="connsiteY4" fmla="*/ 0 h 1851265"/>
              <a:gd name="connsiteX0" fmla="*/ 450018 w 1907630"/>
              <a:gd name="connsiteY0" fmla="*/ 0 h 1931216"/>
              <a:gd name="connsiteX1" fmla="*/ 1907630 w 1907630"/>
              <a:gd name="connsiteY1" fmla="*/ 139406 h 1931216"/>
              <a:gd name="connsiteX2" fmla="*/ 1136943 w 1907630"/>
              <a:gd name="connsiteY2" fmla="*/ 1931216 h 1931216"/>
              <a:gd name="connsiteX3" fmla="*/ 0 w 1907630"/>
              <a:gd name="connsiteY3" fmla="*/ 1547873 h 1931216"/>
              <a:gd name="connsiteX4" fmla="*/ 450018 w 1907630"/>
              <a:gd name="connsiteY4" fmla="*/ 0 h 1931216"/>
              <a:gd name="connsiteX0" fmla="*/ 450018 w 1907630"/>
              <a:gd name="connsiteY0" fmla="*/ 0 h 1935175"/>
              <a:gd name="connsiteX1" fmla="*/ 1907630 w 1907630"/>
              <a:gd name="connsiteY1" fmla="*/ 139406 h 1935175"/>
              <a:gd name="connsiteX2" fmla="*/ 1137582 w 1907630"/>
              <a:gd name="connsiteY2" fmla="*/ 1935175 h 1935175"/>
              <a:gd name="connsiteX3" fmla="*/ 0 w 1907630"/>
              <a:gd name="connsiteY3" fmla="*/ 1547873 h 1935175"/>
              <a:gd name="connsiteX4" fmla="*/ 450018 w 1907630"/>
              <a:gd name="connsiteY4" fmla="*/ 0 h 1935175"/>
              <a:gd name="connsiteX0" fmla="*/ 450018 w 1975071"/>
              <a:gd name="connsiteY0" fmla="*/ 0 h 1935175"/>
              <a:gd name="connsiteX1" fmla="*/ 1975071 w 1975071"/>
              <a:gd name="connsiteY1" fmla="*/ 230086 h 1935175"/>
              <a:gd name="connsiteX2" fmla="*/ 1137582 w 1975071"/>
              <a:gd name="connsiteY2" fmla="*/ 1935175 h 1935175"/>
              <a:gd name="connsiteX3" fmla="*/ 0 w 1975071"/>
              <a:gd name="connsiteY3" fmla="*/ 1547873 h 1935175"/>
              <a:gd name="connsiteX4" fmla="*/ 450018 w 1975071"/>
              <a:gd name="connsiteY4" fmla="*/ 0 h 1935175"/>
              <a:gd name="connsiteX0" fmla="*/ 450018 w 2029482"/>
              <a:gd name="connsiteY0" fmla="*/ 0 h 1935175"/>
              <a:gd name="connsiteX1" fmla="*/ 2029482 w 2029482"/>
              <a:gd name="connsiteY1" fmla="*/ 290368 h 1935175"/>
              <a:gd name="connsiteX2" fmla="*/ 1137582 w 2029482"/>
              <a:gd name="connsiteY2" fmla="*/ 1935175 h 1935175"/>
              <a:gd name="connsiteX3" fmla="*/ 0 w 2029482"/>
              <a:gd name="connsiteY3" fmla="*/ 1547873 h 1935175"/>
              <a:gd name="connsiteX4" fmla="*/ 450018 w 2029482"/>
              <a:gd name="connsiteY4" fmla="*/ 0 h 1935175"/>
              <a:gd name="connsiteX0" fmla="*/ 450018 w 2057451"/>
              <a:gd name="connsiteY0" fmla="*/ 0 h 1935175"/>
              <a:gd name="connsiteX1" fmla="*/ 2057451 w 2057451"/>
              <a:gd name="connsiteY1" fmla="*/ 237108 h 1935175"/>
              <a:gd name="connsiteX2" fmla="*/ 1137582 w 2057451"/>
              <a:gd name="connsiteY2" fmla="*/ 1935175 h 1935175"/>
              <a:gd name="connsiteX3" fmla="*/ 0 w 2057451"/>
              <a:gd name="connsiteY3" fmla="*/ 1547873 h 1935175"/>
              <a:gd name="connsiteX4" fmla="*/ 450018 w 2057451"/>
              <a:gd name="connsiteY4" fmla="*/ 0 h 1935175"/>
              <a:gd name="connsiteX0" fmla="*/ 453465 w 2057451"/>
              <a:gd name="connsiteY0" fmla="*/ 0 h 1964168"/>
              <a:gd name="connsiteX1" fmla="*/ 2057451 w 2057451"/>
              <a:gd name="connsiteY1" fmla="*/ 266101 h 1964168"/>
              <a:gd name="connsiteX2" fmla="*/ 1137582 w 2057451"/>
              <a:gd name="connsiteY2" fmla="*/ 1964168 h 1964168"/>
              <a:gd name="connsiteX3" fmla="*/ 0 w 2057451"/>
              <a:gd name="connsiteY3" fmla="*/ 1576866 h 1964168"/>
              <a:gd name="connsiteX4" fmla="*/ 453465 w 2057451"/>
              <a:gd name="connsiteY4" fmla="*/ 0 h 1964168"/>
              <a:gd name="connsiteX0" fmla="*/ 453467 w 2057453"/>
              <a:gd name="connsiteY0" fmla="*/ 0 h 1964168"/>
              <a:gd name="connsiteX1" fmla="*/ 2057453 w 2057453"/>
              <a:gd name="connsiteY1" fmla="*/ 266101 h 1964168"/>
              <a:gd name="connsiteX2" fmla="*/ 1137584 w 2057453"/>
              <a:gd name="connsiteY2" fmla="*/ 1964168 h 1964168"/>
              <a:gd name="connsiteX3" fmla="*/ 2 w 2057453"/>
              <a:gd name="connsiteY3" fmla="*/ 1576866 h 1964168"/>
              <a:gd name="connsiteX4" fmla="*/ 453467 w 2057453"/>
              <a:gd name="connsiteY4" fmla="*/ 0 h 1964168"/>
              <a:gd name="connsiteX0" fmla="*/ 412596 w 2016582"/>
              <a:gd name="connsiteY0" fmla="*/ 0 h 1964168"/>
              <a:gd name="connsiteX1" fmla="*/ 2016582 w 2016582"/>
              <a:gd name="connsiteY1" fmla="*/ 266101 h 1964168"/>
              <a:gd name="connsiteX2" fmla="*/ 1096713 w 2016582"/>
              <a:gd name="connsiteY2" fmla="*/ 1964168 h 1964168"/>
              <a:gd name="connsiteX3" fmla="*/ 3 w 2016582"/>
              <a:gd name="connsiteY3" fmla="*/ 1578396 h 1964168"/>
              <a:gd name="connsiteX4" fmla="*/ 412596 w 2016582"/>
              <a:gd name="connsiteY4" fmla="*/ 0 h 1964168"/>
              <a:gd name="connsiteX0" fmla="*/ 418230 w 2022216"/>
              <a:gd name="connsiteY0" fmla="*/ 0 h 1964168"/>
              <a:gd name="connsiteX1" fmla="*/ 2022216 w 2022216"/>
              <a:gd name="connsiteY1" fmla="*/ 266101 h 1964168"/>
              <a:gd name="connsiteX2" fmla="*/ 1102347 w 2022216"/>
              <a:gd name="connsiteY2" fmla="*/ 1964168 h 1964168"/>
              <a:gd name="connsiteX3" fmla="*/ 5637 w 2022216"/>
              <a:gd name="connsiteY3" fmla="*/ 1578396 h 1964168"/>
              <a:gd name="connsiteX4" fmla="*/ 418230 w 2022216"/>
              <a:gd name="connsiteY4" fmla="*/ 0 h 1964168"/>
              <a:gd name="connsiteX0" fmla="*/ 418230 w 2022216"/>
              <a:gd name="connsiteY0" fmla="*/ 0 h 1964168"/>
              <a:gd name="connsiteX1" fmla="*/ 2022216 w 2022216"/>
              <a:gd name="connsiteY1" fmla="*/ 266101 h 1964168"/>
              <a:gd name="connsiteX2" fmla="*/ 1102347 w 2022216"/>
              <a:gd name="connsiteY2" fmla="*/ 1964168 h 1964168"/>
              <a:gd name="connsiteX3" fmla="*/ 5637 w 2022216"/>
              <a:gd name="connsiteY3" fmla="*/ 1578396 h 1964168"/>
              <a:gd name="connsiteX4" fmla="*/ 418230 w 2022216"/>
              <a:gd name="connsiteY4" fmla="*/ 0 h 1964168"/>
              <a:gd name="connsiteX0" fmla="*/ 511627 w 2115613"/>
              <a:gd name="connsiteY0" fmla="*/ 0 h 1964168"/>
              <a:gd name="connsiteX1" fmla="*/ 2115613 w 2115613"/>
              <a:gd name="connsiteY1" fmla="*/ 266101 h 1964168"/>
              <a:gd name="connsiteX2" fmla="*/ 1195744 w 2115613"/>
              <a:gd name="connsiteY2" fmla="*/ 1964168 h 1964168"/>
              <a:gd name="connsiteX3" fmla="*/ 4004 w 2115613"/>
              <a:gd name="connsiteY3" fmla="*/ 1467795 h 1964168"/>
              <a:gd name="connsiteX4" fmla="*/ 511627 w 2115613"/>
              <a:gd name="connsiteY4" fmla="*/ 0 h 1964168"/>
              <a:gd name="connsiteX0" fmla="*/ 461527 w 2116352"/>
              <a:gd name="connsiteY0" fmla="*/ 0 h 2077837"/>
              <a:gd name="connsiteX1" fmla="*/ 2116352 w 2116352"/>
              <a:gd name="connsiteY1" fmla="*/ 379770 h 2077837"/>
              <a:gd name="connsiteX2" fmla="*/ 1196483 w 2116352"/>
              <a:gd name="connsiteY2" fmla="*/ 2077837 h 2077837"/>
              <a:gd name="connsiteX3" fmla="*/ 4743 w 2116352"/>
              <a:gd name="connsiteY3" fmla="*/ 1581464 h 2077837"/>
              <a:gd name="connsiteX4" fmla="*/ 461527 w 2116352"/>
              <a:gd name="connsiteY4" fmla="*/ 0 h 2077837"/>
              <a:gd name="connsiteX0" fmla="*/ 482016 w 2116020"/>
              <a:gd name="connsiteY0" fmla="*/ 0 h 2024323"/>
              <a:gd name="connsiteX1" fmla="*/ 2116020 w 2116020"/>
              <a:gd name="connsiteY1" fmla="*/ 326256 h 2024323"/>
              <a:gd name="connsiteX2" fmla="*/ 1196151 w 2116020"/>
              <a:gd name="connsiteY2" fmla="*/ 2024323 h 2024323"/>
              <a:gd name="connsiteX3" fmla="*/ 4411 w 2116020"/>
              <a:gd name="connsiteY3" fmla="*/ 1527950 h 2024323"/>
              <a:gd name="connsiteX4" fmla="*/ 482016 w 2116020"/>
              <a:gd name="connsiteY4" fmla="*/ 0 h 2024323"/>
              <a:gd name="connsiteX0" fmla="*/ 451743 w 2116529"/>
              <a:gd name="connsiteY0" fmla="*/ 0 h 2064043"/>
              <a:gd name="connsiteX1" fmla="*/ 2116529 w 2116529"/>
              <a:gd name="connsiteY1" fmla="*/ 365976 h 2064043"/>
              <a:gd name="connsiteX2" fmla="*/ 1196660 w 2116529"/>
              <a:gd name="connsiteY2" fmla="*/ 2064043 h 2064043"/>
              <a:gd name="connsiteX3" fmla="*/ 4920 w 2116529"/>
              <a:gd name="connsiteY3" fmla="*/ 1567670 h 2064043"/>
              <a:gd name="connsiteX4" fmla="*/ 451743 w 2116529"/>
              <a:gd name="connsiteY4" fmla="*/ 0 h 2064043"/>
              <a:gd name="connsiteX0" fmla="*/ 453624 w 2118410"/>
              <a:gd name="connsiteY0" fmla="*/ 0 h 2064043"/>
              <a:gd name="connsiteX1" fmla="*/ 2118410 w 2118410"/>
              <a:gd name="connsiteY1" fmla="*/ 365976 h 2064043"/>
              <a:gd name="connsiteX2" fmla="*/ 1198541 w 2118410"/>
              <a:gd name="connsiteY2" fmla="*/ 2064043 h 2064043"/>
              <a:gd name="connsiteX3" fmla="*/ 4885 w 2118410"/>
              <a:gd name="connsiteY3" fmla="*/ 1555791 h 2064043"/>
              <a:gd name="connsiteX4" fmla="*/ 453624 w 2118410"/>
              <a:gd name="connsiteY4" fmla="*/ 0 h 2064043"/>
              <a:gd name="connsiteX0" fmla="*/ 481903 w 2146689"/>
              <a:gd name="connsiteY0" fmla="*/ 0 h 2064043"/>
              <a:gd name="connsiteX1" fmla="*/ 2146689 w 2146689"/>
              <a:gd name="connsiteY1" fmla="*/ 365976 h 2064043"/>
              <a:gd name="connsiteX2" fmla="*/ 1226820 w 2146689"/>
              <a:gd name="connsiteY2" fmla="*/ 2064043 h 2064043"/>
              <a:gd name="connsiteX3" fmla="*/ 33164 w 2146689"/>
              <a:gd name="connsiteY3" fmla="*/ 1555791 h 2064043"/>
              <a:gd name="connsiteX4" fmla="*/ 481903 w 2146689"/>
              <a:gd name="connsiteY4" fmla="*/ 0 h 2064043"/>
              <a:gd name="connsiteX0" fmla="*/ 485074 w 2149860"/>
              <a:gd name="connsiteY0" fmla="*/ 0 h 2064043"/>
              <a:gd name="connsiteX1" fmla="*/ 2149860 w 2149860"/>
              <a:gd name="connsiteY1" fmla="*/ 365976 h 2064043"/>
              <a:gd name="connsiteX2" fmla="*/ 1229991 w 2149860"/>
              <a:gd name="connsiteY2" fmla="*/ 2064043 h 2064043"/>
              <a:gd name="connsiteX3" fmla="*/ 36335 w 2149860"/>
              <a:gd name="connsiteY3" fmla="*/ 1555791 h 2064043"/>
              <a:gd name="connsiteX4" fmla="*/ 485074 w 2149860"/>
              <a:gd name="connsiteY4" fmla="*/ 0 h 2064043"/>
              <a:gd name="connsiteX0" fmla="*/ 485074 w 2149860"/>
              <a:gd name="connsiteY0" fmla="*/ 0 h 2064043"/>
              <a:gd name="connsiteX1" fmla="*/ 2149860 w 2149860"/>
              <a:gd name="connsiteY1" fmla="*/ 365976 h 2064043"/>
              <a:gd name="connsiteX2" fmla="*/ 1229991 w 2149860"/>
              <a:gd name="connsiteY2" fmla="*/ 2064043 h 2064043"/>
              <a:gd name="connsiteX3" fmla="*/ 36335 w 2149860"/>
              <a:gd name="connsiteY3" fmla="*/ 1555791 h 2064043"/>
              <a:gd name="connsiteX4" fmla="*/ 485074 w 2149860"/>
              <a:gd name="connsiteY4" fmla="*/ 0 h 2064043"/>
              <a:gd name="connsiteX0" fmla="*/ 485074 w 2149860"/>
              <a:gd name="connsiteY0" fmla="*/ 0 h 2064043"/>
              <a:gd name="connsiteX1" fmla="*/ 2149860 w 2149860"/>
              <a:gd name="connsiteY1" fmla="*/ 365976 h 2064043"/>
              <a:gd name="connsiteX2" fmla="*/ 1229991 w 2149860"/>
              <a:gd name="connsiteY2" fmla="*/ 2064043 h 2064043"/>
              <a:gd name="connsiteX3" fmla="*/ 36335 w 2149860"/>
              <a:gd name="connsiteY3" fmla="*/ 1555791 h 2064043"/>
              <a:gd name="connsiteX4" fmla="*/ 485074 w 2149860"/>
              <a:gd name="connsiteY4" fmla="*/ 0 h 2064043"/>
              <a:gd name="connsiteX0" fmla="*/ 485074 w 2149860"/>
              <a:gd name="connsiteY0" fmla="*/ 0 h 2064043"/>
              <a:gd name="connsiteX1" fmla="*/ 2149860 w 2149860"/>
              <a:gd name="connsiteY1" fmla="*/ 365976 h 2064043"/>
              <a:gd name="connsiteX2" fmla="*/ 1229991 w 2149860"/>
              <a:gd name="connsiteY2" fmla="*/ 2064043 h 2064043"/>
              <a:gd name="connsiteX3" fmla="*/ 36335 w 2149860"/>
              <a:gd name="connsiteY3" fmla="*/ 1555791 h 2064043"/>
              <a:gd name="connsiteX4" fmla="*/ 485074 w 2149860"/>
              <a:gd name="connsiteY4" fmla="*/ 0 h 2064043"/>
              <a:gd name="connsiteX0" fmla="*/ 472393 w 2137179"/>
              <a:gd name="connsiteY0" fmla="*/ 0 h 2064043"/>
              <a:gd name="connsiteX1" fmla="*/ 2137179 w 2137179"/>
              <a:gd name="connsiteY1" fmla="*/ 365976 h 2064043"/>
              <a:gd name="connsiteX2" fmla="*/ 1217310 w 2137179"/>
              <a:gd name="connsiteY2" fmla="*/ 2064043 h 2064043"/>
              <a:gd name="connsiteX3" fmla="*/ 23654 w 2137179"/>
              <a:gd name="connsiteY3" fmla="*/ 1555791 h 2064043"/>
              <a:gd name="connsiteX4" fmla="*/ 472393 w 2137179"/>
              <a:gd name="connsiteY4" fmla="*/ 0 h 2064043"/>
              <a:gd name="connsiteX0" fmla="*/ 472393 w 2113935"/>
              <a:gd name="connsiteY0" fmla="*/ 0 h 2064043"/>
              <a:gd name="connsiteX1" fmla="*/ 2113935 w 2113935"/>
              <a:gd name="connsiteY1" fmla="*/ 398164 h 2064043"/>
              <a:gd name="connsiteX2" fmla="*/ 1217310 w 2113935"/>
              <a:gd name="connsiteY2" fmla="*/ 2064043 h 2064043"/>
              <a:gd name="connsiteX3" fmla="*/ 23654 w 2113935"/>
              <a:gd name="connsiteY3" fmla="*/ 1555791 h 2064043"/>
              <a:gd name="connsiteX4" fmla="*/ 472393 w 2113935"/>
              <a:gd name="connsiteY4" fmla="*/ 0 h 2064043"/>
              <a:gd name="connsiteX0" fmla="*/ 472393 w 2144845"/>
              <a:gd name="connsiteY0" fmla="*/ 0 h 2064043"/>
              <a:gd name="connsiteX1" fmla="*/ 2144845 w 2144845"/>
              <a:gd name="connsiteY1" fmla="*/ 413490 h 2064043"/>
              <a:gd name="connsiteX2" fmla="*/ 1217310 w 2144845"/>
              <a:gd name="connsiteY2" fmla="*/ 2064043 h 2064043"/>
              <a:gd name="connsiteX3" fmla="*/ 23654 w 2144845"/>
              <a:gd name="connsiteY3" fmla="*/ 1555791 h 2064043"/>
              <a:gd name="connsiteX4" fmla="*/ 472393 w 2144845"/>
              <a:gd name="connsiteY4" fmla="*/ 0 h 2064043"/>
              <a:gd name="connsiteX0" fmla="*/ 472393 w 2135010"/>
              <a:gd name="connsiteY0" fmla="*/ 0 h 2064043"/>
              <a:gd name="connsiteX1" fmla="*/ 2135010 w 2135010"/>
              <a:gd name="connsiteY1" fmla="*/ 402890 h 2064043"/>
              <a:gd name="connsiteX2" fmla="*/ 1217310 w 2135010"/>
              <a:gd name="connsiteY2" fmla="*/ 2064043 h 2064043"/>
              <a:gd name="connsiteX3" fmla="*/ 23654 w 2135010"/>
              <a:gd name="connsiteY3" fmla="*/ 1555791 h 2064043"/>
              <a:gd name="connsiteX4" fmla="*/ 472393 w 2135010"/>
              <a:gd name="connsiteY4" fmla="*/ 0 h 2064043"/>
              <a:gd name="connsiteX0" fmla="*/ 472393 w 2117894"/>
              <a:gd name="connsiteY0" fmla="*/ 0 h 2064043"/>
              <a:gd name="connsiteX1" fmla="*/ 2117894 w 2117894"/>
              <a:gd name="connsiteY1" fmla="*/ 397525 h 2064043"/>
              <a:gd name="connsiteX2" fmla="*/ 1217310 w 2117894"/>
              <a:gd name="connsiteY2" fmla="*/ 2064043 h 2064043"/>
              <a:gd name="connsiteX3" fmla="*/ 23654 w 2117894"/>
              <a:gd name="connsiteY3" fmla="*/ 1555791 h 2064043"/>
              <a:gd name="connsiteX4" fmla="*/ 472393 w 2117894"/>
              <a:gd name="connsiteY4" fmla="*/ 0 h 2064043"/>
              <a:gd name="connsiteX0" fmla="*/ 472393 w 2100779"/>
              <a:gd name="connsiteY0" fmla="*/ 0 h 2064043"/>
              <a:gd name="connsiteX1" fmla="*/ 2100779 w 2100779"/>
              <a:gd name="connsiteY1" fmla="*/ 392162 h 2064043"/>
              <a:gd name="connsiteX2" fmla="*/ 1217310 w 2100779"/>
              <a:gd name="connsiteY2" fmla="*/ 2064043 h 2064043"/>
              <a:gd name="connsiteX3" fmla="*/ 23654 w 2100779"/>
              <a:gd name="connsiteY3" fmla="*/ 1555791 h 2064043"/>
              <a:gd name="connsiteX4" fmla="*/ 472393 w 2100779"/>
              <a:gd name="connsiteY4" fmla="*/ 0 h 2064043"/>
              <a:gd name="connsiteX0" fmla="*/ 472393 w 2100779"/>
              <a:gd name="connsiteY0" fmla="*/ 0 h 2064043"/>
              <a:gd name="connsiteX1" fmla="*/ 2100779 w 2100779"/>
              <a:gd name="connsiteY1" fmla="*/ 392162 h 2064043"/>
              <a:gd name="connsiteX2" fmla="*/ 1217310 w 2100779"/>
              <a:gd name="connsiteY2" fmla="*/ 2064043 h 2064043"/>
              <a:gd name="connsiteX3" fmla="*/ 23654 w 2100779"/>
              <a:gd name="connsiteY3" fmla="*/ 1555791 h 2064043"/>
              <a:gd name="connsiteX4" fmla="*/ 472393 w 2100779"/>
              <a:gd name="connsiteY4" fmla="*/ 0 h 2064043"/>
              <a:gd name="connsiteX0" fmla="*/ 472393 w 2100779"/>
              <a:gd name="connsiteY0" fmla="*/ 0 h 2064043"/>
              <a:gd name="connsiteX1" fmla="*/ 2100779 w 2100779"/>
              <a:gd name="connsiteY1" fmla="*/ 392162 h 2064043"/>
              <a:gd name="connsiteX2" fmla="*/ 1217310 w 2100779"/>
              <a:gd name="connsiteY2" fmla="*/ 2064043 h 2064043"/>
              <a:gd name="connsiteX3" fmla="*/ 23654 w 2100779"/>
              <a:gd name="connsiteY3" fmla="*/ 1555791 h 2064043"/>
              <a:gd name="connsiteX4" fmla="*/ 472393 w 2100779"/>
              <a:gd name="connsiteY4" fmla="*/ 0 h 2064043"/>
              <a:gd name="connsiteX0" fmla="*/ 472393 w 2100779"/>
              <a:gd name="connsiteY0" fmla="*/ 0 h 2064043"/>
              <a:gd name="connsiteX1" fmla="*/ 2100779 w 2100779"/>
              <a:gd name="connsiteY1" fmla="*/ 392162 h 2064043"/>
              <a:gd name="connsiteX2" fmla="*/ 1217310 w 2100779"/>
              <a:gd name="connsiteY2" fmla="*/ 2064043 h 2064043"/>
              <a:gd name="connsiteX3" fmla="*/ 23654 w 2100779"/>
              <a:gd name="connsiteY3" fmla="*/ 1555791 h 2064043"/>
              <a:gd name="connsiteX4" fmla="*/ 472393 w 2100779"/>
              <a:gd name="connsiteY4" fmla="*/ 0 h 2064043"/>
              <a:gd name="connsiteX0" fmla="*/ 472393 w 2100779"/>
              <a:gd name="connsiteY0" fmla="*/ 0 h 2064043"/>
              <a:gd name="connsiteX1" fmla="*/ 2100779 w 2100779"/>
              <a:gd name="connsiteY1" fmla="*/ 392162 h 2064043"/>
              <a:gd name="connsiteX2" fmla="*/ 1217310 w 2100779"/>
              <a:gd name="connsiteY2" fmla="*/ 2064043 h 2064043"/>
              <a:gd name="connsiteX3" fmla="*/ 23654 w 2100779"/>
              <a:gd name="connsiteY3" fmla="*/ 1555791 h 2064043"/>
              <a:gd name="connsiteX4" fmla="*/ 472393 w 2100779"/>
              <a:gd name="connsiteY4" fmla="*/ 0 h 2064043"/>
              <a:gd name="connsiteX0" fmla="*/ 472393 w 2100779"/>
              <a:gd name="connsiteY0" fmla="*/ 0 h 2064043"/>
              <a:gd name="connsiteX1" fmla="*/ 2100779 w 2100779"/>
              <a:gd name="connsiteY1" fmla="*/ 392162 h 2064043"/>
              <a:gd name="connsiteX2" fmla="*/ 1217310 w 2100779"/>
              <a:gd name="connsiteY2" fmla="*/ 2064043 h 2064043"/>
              <a:gd name="connsiteX3" fmla="*/ 23654 w 2100779"/>
              <a:gd name="connsiteY3" fmla="*/ 1555791 h 2064043"/>
              <a:gd name="connsiteX4" fmla="*/ 472393 w 2100779"/>
              <a:gd name="connsiteY4" fmla="*/ 0 h 2064043"/>
              <a:gd name="connsiteX0" fmla="*/ 472393 w 2100779"/>
              <a:gd name="connsiteY0" fmla="*/ 0 h 2036708"/>
              <a:gd name="connsiteX1" fmla="*/ 2100779 w 2100779"/>
              <a:gd name="connsiteY1" fmla="*/ 392162 h 2036708"/>
              <a:gd name="connsiteX2" fmla="*/ 1286023 w 2100779"/>
              <a:gd name="connsiteY2" fmla="*/ 2036708 h 2036708"/>
              <a:gd name="connsiteX3" fmla="*/ 23654 w 2100779"/>
              <a:gd name="connsiteY3" fmla="*/ 1555791 h 2036708"/>
              <a:gd name="connsiteX4" fmla="*/ 472393 w 2100779"/>
              <a:gd name="connsiteY4" fmla="*/ 0 h 2036708"/>
              <a:gd name="connsiteX0" fmla="*/ 472393 w 2100779"/>
              <a:gd name="connsiteY0" fmla="*/ 0 h 2051268"/>
              <a:gd name="connsiteX1" fmla="*/ 2100779 w 2100779"/>
              <a:gd name="connsiteY1" fmla="*/ 392162 h 2051268"/>
              <a:gd name="connsiteX2" fmla="*/ 1296497 w 2100779"/>
              <a:gd name="connsiteY2" fmla="*/ 2051268 h 2051268"/>
              <a:gd name="connsiteX3" fmla="*/ 23654 w 2100779"/>
              <a:gd name="connsiteY3" fmla="*/ 1555791 h 2051268"/>
              <a:gd name="connsiteX4" fmla="*/ 472393 w 2100779"/>
              <a:gd name="connsiteY4" fmla="*/ 0 h 2051268"/>
              <a:gd name="connsiteX0" fmla="*/ 472393 w 2100779"/>
              <a:gd name="connsiteY0" fmla="*/ 0 h 2051268"/>
              <a:gd name="connsiteX1" fmla="*/ 2100779 w 2100779"/>
              <a:gd name="connsiteY1" fmla="*/ 392162 h 2051268"/>
              <a:gd name="connsiteX2" fmla="*/ 1296497 w 2100779"/>
              <a:gd name="connsiteY2" fmla="*/ 2051268 h 2051268"/>
              <a:gd name="connsiteX3" fmla="*/ 23654 w 2100779"/>
              <a:gd name="connsiteY3" fmla="*/ 1555791 h 2051268"/>
              <a:gd name="connsiteX4" fmla="*/ 472393 w 2100779"/>
              <a:gd name="connsiteY4" fmla="*/ 0 h 2051268"/>
              <a:gd name="connsiteX0" fmla="*/ 472393 w 2100779"/>
              <a:gd name="connsiteY0" fmla="*/ 0 h 2051906"/>
              <a:gd name="connsiteX1" fmla="*/ 2100779 w 2100779"/>
              <a:gd name="connsiteY1" fmla="*/ 392162 h 2051906"/>
              <a:gd name="connsiteX2" fmla="*/ 1292538 w 2100779"/>
              <a:gd name="connsiteY2" fmla="*/ 2051906 h 2051906"/>
              <a:gd name="connsiteX3" fmla="*/ 23654 w 2100779"/>
              <a:gd name="connsiteY3" fmla="*/ 1555791 h 2051906"/>
              <a:gd name="connsiteX4" fmla="*/ 472393 w 2100779"/>
              <a:gd name="connsiteY4" fmla="*/ 0 h 2051906"/>
              <a:gd name="connsiteX0" fmla="*/ 472393 w 2100779"/>
              <a:gd name="connsiteY0" fmla="*/ 0 h 2056222"/>
              <a:gd name="connsiteX1" fmla="*/ 2100779 w 2100779"/>
              <a:gd name="connsiteY1" fmla="*/ 392162 h 2056222"/>
              <a:gd name="connsiteX2" fmla="*/ 1292538 w 2100779"/>
              <a:gd name="connsiteY2" fmla="*/ 2051906 h 2056222"/>
              <a:gd name="connsiteX3" fmla="*/ 23654 w 2100779"/>
              <a:gd name="connsiteY3" fmla="*/ 1555791 h 2056222"/>
              <a:gd name="connsiteX4" fmla="*/ 472393 w 2100779"/>
              <a:gd name="connsiteY4" fmla="*/ 0 h 2056222"/>
              <a:gd name="connsiteX0" fmla="*/ 472393 w 2100779"/>
              <a:gd name="connsiteY0" fmla="*/ 0 h 2052500"/>
              <a:gd name="connsiteX1" fmla="*/ 2100779 w 2100779"/>
              <a:gd name="connsiteY1" fmla="*/ 392162 h 2052500"/>
              <a:gd name="connsiteX2" fmla="*/ 1292538 w 2100779"/>
              <a:gd name="connsiteY2" fmla="*/ 2051906 h 2052500"/>
              <a:gd name="connsiteX3" fmla="*/ 23654 w 2100779"/>
              <a:gd name="connsiteY3" fmla="*/ 1555791 h 2052500"/>
              <a:gd name="connsiteX4" fmla="*/ 472393 w 2100779"/>
              <a:gd name="connsiteY4" fmla="*/ 0 h 2052500"/>
              <a:gd name="connsiteX0" fmla="*/ 496457 w 2124843"/>
              <a:gd name="connsiteY0" fmla="*/ 0 h 2052470"/>
              <a:gd name="connsiteX1" fmla="*/ 2124843 w 2124843"/>
              <a:gd name="connsiteY1" fmla="*/ 392162 h 2052470"/>
              <a:gd name="connsiteX2" fmla="*/ 1316602 w 2124843"/>
              <a:gd name="connsiteY2" fmla="*/ 2051906 h 2052470"/>
              <a:gd name="connsiteX3" fmla="*/ 22046 w 2124843"/>
              <a:gd name="connsiteY3" fmla="*/ 1547745 h 2052470"/>
              <a:gd name="connsiteX4" fmla="*/ 496457 w 2124843"/>
              <a:gd name="connsiteY4" fmla="*/ 0 h 2052470"/>
              <a:gd name="connsiteX0" fmla="*/ 486906 w 2115292"/>
              <a:gd name="connsiteY0" fmla="*/ 0 h 2052470"/>
              <a:gd name="connsiteX1" fmla="*/ 2115292 w 2115292"/>
              <a:gd name="connsiteY1" fmla="*/ 392162 h 2052470"/>
              <a:gd name="connsiteX2" fmla="*/ 1307051 w 2115292"/>
              <a:gd name="connsiteY2" fmla="*/ 2051906 h 2052470"/>
              <a:gd name="connsiteX3" fmla="*/ 12495 w 2115292"/>
              <a:gd name="connsiteY3" fmla="*/ 1547745 h 2052470"/>
              <a:gd name="connsiteX4" fmla="*/ 486906 w 2115292"/>
              <a:gd name="connsiteY4" fmla="*/ 0 h 2052470"/>
              <a:gd name="connsiteX0" fmla="*/ 483725 w 2112111"/>
              <a:gd name="connsiteY0" fmla="*/ 0 h 2052470"/>
              <a:gd name="connsiteX1" fmla="*/ 2112111 w 2112111"/>
              <a:gd name="connsiteY1" fmla="*/ 392162 h 2052470"/>
              <a:gd name="connsiteX2" fmla="*/ 1303870 w 2112111"/>
              <a:gd name="connsiteY2" fmla="*/ 2051906 h 2052470"/>
              <a:gd name="connsiteX3" fmla="*/ 9314 w 2112111"/>
              <a:gd name="connsiteY3" fmla="*/ 1547745 h 2052470"/>
              <a:gd name="connsiteX4" fmla="*/ 483725 w 2112111"/>
              <a:gd name="connsiteY4" fmla="*/ 0 h 2052470"/>
              <a:gd name="connsiteX0" fmla="*/ 477592 w 2105978"/>
              <a:gd name="connsiteY0" fmla="*/ 0 h 2052470"/>
              <a:gd name="connsiteX1" fmla="*/ 2105978 w 2105978"/>
              <a:gd name="connsiteY1" fmla="*/ 392162 h 2052470"/>
              <a:gd name="connsiteX2" fmla="*/ 1297737 w 2105978"/>
              <a:gd name="connsiteY2" fmla="*/ 2051906 h 2052470"/>
              <a:gd name="connsiteX3" fmla="*/ 3181 w 2105978"/>
              <a:gd name="connsiteY3" fmla="*/ 1547745 h 2052470"/>
              <a:gd name="connsiteX4" fmla="*/ 477592 w 2105978"/>
              <a:gd name="connsiteY4" fmla="*/ 0 h 2052470"/>
              <a:gd name="connsiteX0" fmla="*/ 477592 w 2082861"/>
              <a:gd name="connsiteY0" fmla="*/ 0 h 2052470"/>
              <a:gd name="connsiteX1" fmla="*/ 2082861 w 2082861"/>
              <a:gd name="connsiteY1" fmla="*/ 399953 h 2052470"/>
              <a:gd name="connsiteX2" fmla="*/ 1297737 w 2082861"/>
              <a:gd name="connsiteY2" fmla="*/ 2051906 h 2052470"/>
              <a:gd name="connsiteX3" fmla="*/ 3181 w 2082861"/>
              <a:gd name="connsiteY3" fmla="*/ 1547745 h 2052470"/>
              <a:gd name="connsiteX4" fmla="*/ 477592 w 2082861"/>
              <a:gd name="connsiteY4" fmla="*/ 0 h 2052470"/>
              <a:gd name="connsiteX0" fmla="*/ 477592 w 2082861"/>
              <a:gd name="connsiteY0" fmla="*/ 0 h 2052470"/>
              <a:gd name="connsiteX1" fmla="*/ 2082861 w 2082861"/>
              <a:gd name="connsiteY1" fmla="*/ 399953 h 2052470"/>
              <a:gd name="connsiteX2" fmla="*/ 1297737 w 2082861"/>
              <a:gd name="connsiteY2" fmla="*/ 2051906 h 2052470"/>
              <a:gd name="connsiteX3" fmla="*/ 3181 w 2082861"/>
              <a:gd name="connsiteY3" fmla="*/ 1547745 h 2052470"/>
              <a:gd name="connsiteX4" fmla="*/ 477592 w 2082861"/>
              <a:gd name="connsiteY4" fmla="*/ 0 h 2052470"/>
              <a:gd name="connsiteX0" fmla="*/ 477592 w 2082861"/>
              <a:gd name="connsiteY0" fmla="*/ 0 h 2052470"/>
              <a:gd name="connsiteX1" fmla="*/ 2082861 w 2082861"/>
              <a:gd name="connsiteY1" fmla="*/ 399953 h 2052470"/>
              <a:gd name="connsiteX2" fmla="*/ 1297737 w 2082861"/>
              <a:gd name="connsiteY2" fmla="*/ 2051906 h 2052470"/>
              <a:gd name="connsiteX3" fmla="*/ 3181 w 2082861"/>
              <a:gd name="connsiteY3" fmla="*/ 1547745 h 2052470"/>
              <a:gd name="connsiteX4" fmla="*/ 477592 w 2082861"/>
              <a:gd name="connsiteY4" fmla="*/ 0 h 2052470"/>
              <a:gd name="connsiteX0" fmla="*/ 477592 w 2082861"/>
              <a:gd name="connsiteY0" fmla="*/ 0 h 2052470"/>
              <a:gd name="connsiteX1" fmla="*/ 2082861 w 2082861"/>
              <a:gd name="connsiteY1" fmla="*/ 399953 h 2052470"/>
              <a:gd name="connsiteX2" fmla="*/ 1297737 w 2082861"/>
              <a:gd name="connsiteY2" fmla="*/ 2051906 h 2052470"/>
              <a:gd name="connsiteX3" fmla="*/ 3181 w 2082861"/>
              <a:gd name="connsiteY3" fmla="*/ 1547745 h 2052470"/>
              <a:gd name="connsiteX4" fmla="*/ 477592 w 2082861"/>
              <a:gd name="connsiteY4" fmla="*/ 0 h 2052470"/>
              <a:gd name="connsiteX0" fmla="*/ 496384 w 2082622"/>
              <a:gd name="connsiteY0" fmla="*/ 0 h 2035229"/>
              <a:gd name="connsiteX1" fmla="*/ 2082622 w 2082622"/>
              <a:gd name="connsiteY1" fmla="*/ 382712 h 2035229"/>
              <a:gd name="connsiteX2" fmla="*/ 1297498 w 2082622"/>
              <a:gd name="connsiteY2" fmla="*/ 2034665 h 2035229"/>
              <a:gd name="connsiteX3" fmla="*/ 2942 w 2082622"/>
              <a:gd name="connsiteY3" fmla="*/ 1530504 h 2035229"/>
              <a:gd name="connsiteX4" fmla="*/ 496384 w 2082622"/>
              <a:gd name="connsiteY4" fmla="*/ 0 h 2035229"/>
              <a:gd name="connsiteX0" fmla="*/ 496546 w 2082784"/>
              <a:gd name="connsiteY0" fmla="*/ 0 h 2035229"/>
              <a:gd name="connsiteX1" fmla="*/ 2082784 w 2082784"/>
              <a:gd name="connsiteY1" fmla="*/ 382712 h 2035229"/>
              <a:gd name="connsiteX2" fmla="*/ 1297660 w 2082784"/>
              <a:gd name="connsiteY2" fmla="*/ 2034665 h 2035229"/>
              <a:gd name="connsiteX3" fmla="*/ 3104 w 2082784"/>
              <a:gd name="connsiteY3" fmla="*/ 1530504 h 2035229"/>
              <a:gd name="connsiteX4" fmla="*/ 496546 w 2082784"/>
              <a:gd name="connsiteY4" fmla="*/ 0 h 2035229"/>
              <a:gd name="connsiteX0" fmla="*/ 496521 w 2082759"/>
              <a:gd name="connsiteY0" fmla="*/ 0 h 2035229"/>
              <a:gd name="connsiteX1" fmla="*/ 2082759 w 2082759"/>
              <a:gd name="connsiteY1" fmla="*/ 382712 h 2035229"/>
              <a:gd name="connsiteX2" fmla="*/ 1297635 w 2082759"/>
              <a:gd name="connsiteY2" fmla="*/ 2034665 h 2035229"/>
              <a:gd name="connsiteX3" fmla="*/ 3079 w 2082759"/>
              <a:gd name="connsiteY3" fmla="*/ 1530504 h 2035229"/>
              <a:gd name="connsiteX4" fmla="*/ 496521 w 2082759"/>
              <a:gd name="connsiteY4" fmla="*/ 0 h 2035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2759" h="2035229">
                <a:moveTo>
                  <a:pt x="496521" y="0"/>
                </a:moveTo>
                <a:lnTo>
                  <a:pt x="2082759" y="382712"/>
                </a:lnTo>
                <a:cubicBezTo>
                  <a:pt x="1768600" y="918806"/>
                  <a:pt x="1547691" y="1781093"/>
                  <a:pt x="1297635" y="2034665"/>
                </a:cubicBezTo>
                <a:cubicBezTo>
                  <a:pt x="722991" y="2045428"/>
                  <a:pt x="241450" y="1903047"/>
                  <a:pt x="3079" y="1530504"/>
                </a:cubicBezTo>
                <a:cubicBezTo>
                  <a:pt x="-27940" y="916465"/>
                  <a:pt x="178219" y="463217"/>
                  <a:pt x="496521" y="0"/>
                </a:cubicBezTo>
                <a:close/>
              </a:path>
            </a:pathLst>
          </a:cu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852653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Adobe 黑体 Std R" panose="020B0400000000000000" pitchFamily="34" charset="-122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44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0015" y="1451085"/>
            <a:ext cx="11332551" cy="3646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0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FCFB86A-A4B3-41D7-896C-B1AAF170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2020/12/3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3DE48D47-F4E5-4BC3-8B93-F8AEDB87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514D83C-A030-4768-9BC5-8784D461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76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561945" y="1041338"/>
            <a:ext cx="2449031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099873" y="3104038"/>
            <a:ext cx="2449031" cy="33587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099873" y="1036736"/>
            <a:ext cx="2449031" cy="19644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61945" y="3881535"/>
            <a:ext cx="2449031" cy="2581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99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8163" y="6382170"/>
            <a:ext cx="547804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ECB62A96-75BD-4D1B-A9DE-49026C62D5F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61420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96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44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8.jpg"/><Relationship Id="rId4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chart" Target="../charts/chart1.xml"/><Relationship Id="rId4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3.jpe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7.jpe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notesSlide" Target="../notesSlides/notesSlide4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chart" Target="../charts/chart4.xml"/><Relationship Id="rId4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notesSlide" Target="../notesSlides/notesSlide4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notesSlide" Target="../notesSlides/notesSlide4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notesSlide" Target="../notesSlides/notesSlide4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notesSlide" Target="../notesSlides/notesSlide4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35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.jpe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6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5602" y="2767823"/>
            <a:ext cx="8061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多边形</a:t>
            </a:r>
            <a:r>
              <a:rPr lang="zh-CN" altLang="en-US" sz="5400" dirty="0" smtClean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商</a:t>
            </a:r>
            <a:r>
              <a:rPr lang="zh-CN" altLang="en-US" sz="5400" dirty="0" smtClean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业计划书</a:t>
            </a:r>
            <a:r>
              <a:rPr lang="en-US" altLang="zh-CN" sz="5400" dirty="0" smtClean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PPT</a:t>
            </a:r>
            <a:endParaRPr lang="zh-CN" altLang="en-US" sz="54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97873" y="1426425"/>
            <a:ext cx="40174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2030</a:t>
            </a:r>
            <a:endParaRPr lang="zh-CN" altLang="en-US" sz="88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9570" y="3638210"/>
            <a:ext cx="569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 smtClean="0">
                <a:solidFill>
                  <a:srgbClr val="21273E"/>
                </a:solidFill>
                <a:cs typeface="+mn-ea"/>
                <a:sym typeface="+mn-lt"/>
              </a:rPr>
              <a:t>商业计划书 </a:t>
            </a:r>
            <a:r>
              <a:rPr lang="en-US" altLang="zh-CN" sz="1400" dirty="0" smtClean="0">
                <a:solidFill>
                  <a:srgbClr val="21273E"/>
                </a:solidFill>
                <a:cs typeface="+mn-ea"/>
                <a:sym typeface="+mn-lt"/>
              </a:rPr>
              <a:t>| </a:t>
            </a:r>
            <a:r>
              <a:rPr lang="zh-CN" altLang="en-US" sz="1400" dirty="0" smtClean="0">
                <a:solidFill>
                  <a:srgbClr val="21273E"/>
                </a:solidFill>
                <a:cs typeface="+mn-ea"/>
                <a:sym typeface="+mn-lt"/>
              </a:rPr>
              <a:t>商务科技 </a:t>
            </a:r>
            <a:r>
              <a:rPr lang="en-US" altLang="zh-CN" sz="1400" dirty="0" smtClean="0">
                <a:solidFill>
                  <a:srgbClr val="21273E"/>
                </a:solidFill>
                <a:cs typeface="+mn-ea"/>
                <a:sym typeface="+mn-lt"/>
              </a:rPr>
              <a:t>| </a:t>
            </a:r>
            <a:r>
              <a:rPr lang="zh-CN" altLang="en-US" sz="1400" dirty="0" smtClean="0">
                <a:solidFill>
                  <a:srgbClr val="21273E"/>
                </a:solidFill>
                <a:cs typeface="+mn-ea"/>
                <a:sym typeface="+mn-lt"/>
              </a:rPr>
              <a:t>创业融资 </a:t>
            </a:r>
            <a:r>
              <a:rPr lang="en-US" altLang="zh-CN" sz="1400" dirty="0" smtClean="0">
                <a:solidFill>
                  <a:srgbClr val="21273E"/>
                </a:solidFill>
                <a:cs typeface="+mn-ea"/>
                <a:sym typeface="+mn-lt"/>
              </a:rPr>
              <a:t>| </a:t>
            </a:r>
            <a:r>
              <a:rPr lang="zh-CN" altLang="en-US" sz="1400" dirty="0" smtClean="0">
                <a:solidFill>
                  <a:srgbClr val="21273E"/>
                </a:solidFill>
                <a:cs typeface="+mn-ea"/>
                <a:sym typeface="+mn-lt"/>
              </a:rPr>
              <a:t>商业策划 </a:t>
            </a:r>
            <a:r>
              <a:rPr lang="en-US" altLang="zh-CN" sz="1400" dirty="0" smtClean="0">
                <a:solidFill>
                  <a:srgbClr val="21273E"/>
                </a:solidFill>
                <a:cs typeface="+mn-ea"/>
                <a:sym typeface="+mn-lt"/>
              </a:rPr>
              <a:t>| </a:t>
            </a:r>
            <a:r>
              <a:rPr lang="zh-CN" altLang="en-US" sz="1400" dirty="0" smtClean="0">
                <a:solidFill>
                  <a:srgbClr val="21273E"/>
                </a:solidFill>
                <a:cs typeface="+mn-ea"/>
                <a:sym typeface="+mn-lt"/>
              </a:rPr>
              <a:t>点线科技 </a:t>
            </a:r>
            <a:r>
              <a:rPr lang="en-US" altLang="zh-CN" sz="1400" dirty="0" smtClean="0">
                <a:solidFill>
                  <a:srgbClr val="21273E"/>
                </a:solidFill>
                <a:cs typeface="+mn-ea"/>
                <a:sym typeface="+mn-lt"/>
              </a:rPr>
              <a:t>| </a:t>
            </a:r>
            <a:r>
              <a:rPr lang="zh-CN" altLang="en-US" sz="1400" dirty="0" smtClean="0">
                <a:solidFill>
                  <a:srgbClr val="21273E"/>
                </a:solidFill>
                <a:cs typeface="+mn-ea"/>
                <a:sym typeface="+mn-lt"/>
              </a:rPr>
              <a:t>项目方案</a:t>
            </a:r>
            <a:endParaRPr lang="zh-CN" altLang="en-US" sz="1400" dirty="0">
              <a:solidFill>
                <a:srgbClr val="21273E"/>
              </a:solidFill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194049" y="5029189"/>
            <a:ext cx="1784456" cy="36063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ADCE4"/>
              </a:gs>
              <a:gs pos="65000">
                <a:srgbClr val="2C344B"/>
              </a:gs>
            </a:gsLst>
            <a:lin ang="54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网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络科技公司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PA-文本框 50">
            <a:extLst>
              <a:ext uri="{FF2B5EF4-FFF2-40B4-BE49-F238E27FC236}">
                <a16:creationId xmlns:a16="http://schemas.microsoft.com/office/drawing/2014/main" xmlns="" id="{46630D7B-4BA5-4989-8F72-A67D800FFF5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28788" y="3934412"/>
            <a:ext cx="6714978" cy="52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Creative simple sense of science and technology business plan project promotion plan product introduction enterprise publicity and entrepreneurship financing 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plan</a:t>
            </a:r>
            <a:endParaRPr lang="zh-CN" alt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96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4" grpId="0"/>
          <p:bldP spid="5" grpId="0" animBg="1"/>
          <p:bldP spid="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4" grpId="0"/>
          <p:bldP spid="5" grpId="0" animBg="1"/>
          <p:bldP spid="6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/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3" y="1654947"/>
            <a:ext cx="11327814" cy="3320957"/>
          </a:xfrm>
        </p:spPr>
      </p:pic>
      <p:sp>
        <p:nvSpPr>
          <p:cNvPr id="50" name="文本框 5"/>
          <p:cNvSpPr txBox="1">
            <a:spLocks noChangeArrowheads="1"/>
          </p:cNvSpPr>
          <p:nvPr/>
        </p:nvSpPr>
        <p:spPr bwMode="auto">
          <a:xfrm>
            <a:off x="431801" y="5190419"/>
            <a:ext cx="2605778" cy="420564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33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ABOUT COMPANY</a:t>
            </a:r>
            <a:endParaRPr lang="zh-CN" altLang="en-US" sz="2133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34912" y="5657383"/>
            <a:ext cx="117297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.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Donec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luctus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nibh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sit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sem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vulputate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venenatis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bibendum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orci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pulvinar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. Lorem ipsum dolor sit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.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Donec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luctus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nibh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sit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sem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vulputate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venenatis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bibendum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orci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pulvinar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. Lorem ipsum dolor sit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.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Donec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luctus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nibh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sit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sem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vulputate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venenatis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bibendum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orci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pulvinar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. Lorem ipsum dolor sit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. 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11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公司简介</a:t>
              </a:r>
            </a:p>
          </p:txBody>
        </p:sp>
        <p:sp>
          <p:nvSpPr>
            <p:cNvPr id="13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9389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11239" y="3784398"/>
            <a:ext cx="1700213" cy="2060575"/>
            <a:chOff x="1011238" y="3784397"/>
            <a:chExt cx="1700213" cy="2060575"/>
          </a:xfrm>
          <a:solidFill>
            <a:srgbClr val="063D54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304926" y="37843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18478F"/>
                </a:solidFill>
                <a:cs typeface="+mn-ea"/>
                <a:sym typeface="+mn-lt"/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1011238" y="4168572"/>
              <a:ext cx="1700213" cy="1676400"/>
            </a:xfrm>
            <a:prstGeom prst="ellipse">
              <a:avLst/>
            </a:pr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18478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1279527" y="4424161"/>
            <a:ext cx="1177925" cy="11715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18478F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84964" y="1714298"/>
            <a:ext cx="1700213" cy="2060575"/>
            <a:chOff x="3784963" y="1714297"/>
            <a:chExt cx="1700213" cy="2060575"/>
          </a:xfrm>
          <a:solidFill>
            <a:srgbClr val="063D54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 rot="10800000">
              <a:off x="4043725" y="33398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18478F"/>
                </a:solidFill>
                <a:cs typeface="+mn-ea"/>
                <a:sym typeface="+mn-lt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 rot="10800000">
              <a:off x="3784963" y="1714297"/>
              <a:ext cx="1700213" cy="1676400"/>
            </a:xfrm>
            <a:prstGeom prst="ellipse">
              <a:avLst/>
            </a:pr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18478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Oval 14"/>
          <p:cNvSpPr>
            <a:spLocks noChangeArrowheads="1"/>
          </p:cNvSpPr>
          <p:nvPr/>
        </p:nvSpPr>
        <p:spPr bwMode="auto">
          <a:xfrm rot="10800000">
            <a:off x="4038964" y="1963537"/>
            <a:ext cx="1177925" cy="11715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18478F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558688" y="3784398"/>
            <a:ext cx="1700213" cy="2060575"/>
            <a:chOff x="6558688" y="3784397"/>
            <a:chExt cx="1700213" cy="2060575"/>
          </a:xfrm>
          <a:solidFill>
            <a:srgbClr val="063D54"/>
          </a:solidFill>
        </p:grpSpPr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6852376" y="37843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18478F"/>
                </a:solidFill>
                <a:cs typeface="+mn-ea"/>
                <a:sym typeface="+mn-lt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6558688" y="4168572"/>
              <a:ext cx="1700213" cy="1676400"/>
            </a:xfrm>
            <a:prstGeom prst="ellipse">
              <a:avLst/>
            </a:pr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18478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Oval 14"/>
          <p:cNvSpPr>
            <a:spLocks noChangeArrowheads="1"/>
          </p:cNvSpPr>
          <p:nvPr/>
        </p:nvSpPr>
        <p:spPr bwMode="auto">
          <a:xfrm>
            <a:off x="6826976" y="4424161"/>
            <a:ext cx="1177925" cy="11715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18478F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332412" y="1714298"/>
            <a:ext cx="1700213" cy="2060575"/>
            <a:chOff x="9332412" y="1714297"/>
            <a:chExt cx="1700213" cy="2060575"/>
          </a:xfrm>
          <a:solidFill>
            <a:srgbClr val="063D54"/>
          </a:solidFill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 rot="10800000">
              <a:off x="9591174" y="33398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18478F"/>
                </a:solidFill>
                <a:cs typeface="+mn-ea"/>
                <a:sym typeface="+mn-lt"/>
              </a:endParaRPr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 rot="10800000">
              <a:off x="9332412" y="1714297"/>
              <a:ext cx="1700213" cy="1676400"/>
            </a:xfrm>
            <a:prstGeom prst="ellipse">
              <a:avLst/>
            </a:pr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Oval 14"/>
          <p:cNvSpPr>
            <a:spLocks noChangeArrowheads="1"/>
          </p:cNvSpPr>
          <p:nvPr/>
        </p:nvSpPr>
        <p:spPr bwMode="auto">
          <a:xfrm rot="10800000">
            <a:off x="9586412" y="1963537"/>
            <a:ext cx="1177925" cy="11715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18478F"/>
              </a:solidFill>
              <a:cs typeface="+mn-ea"/>
              <a:sym typeface="+mn-lt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990601" y="3771900"/>
            <a:ext cx="10182225" cy="0"/>
          </a:xfrm>
          <a:custGeom>
            <a:avLst/>
            <a:gdLst>
              <a:gd name="connsiteX0" fmla="*/ 0 w 10182225"/>
              <a:gd name="connsiteY0" fmla="*/ 0 h 0"/>
              <a:gd name="connsiteX1" fmla="*/ 10182225 w 101822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82225">
                <a:moveTo>
                  <a:pt x="0" y="0"/>
                </a:moveTo>
                <a:lnTo>
                  <a:pt x="10182225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00459" y="4820446"/>
            <a:ext cx="890516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133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2019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72349" y="2411774"/>
            <a:ext cx="890516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133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2020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949151" y="4836008"/>
            <a:ext cx="890516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133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2021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719798" y="2402881"/>
            <a:ext cx="890516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133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2022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099454" y="4487227"/>
            <a:ext cx="2509359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3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19679" y="1913526"/>
            <a:ext cx="2591335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661938" y="4413680"/>
            <a:ext cx="2509359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382162" y="1839980"/>
            <a:ext cx="2591335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43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1154162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公司大事记</a:t>
              </a:r>
            </a:p>
          </p:txBody>
        </p:sp>
        <p:sp>
          <p:nvSpPr>
            <p:cNvPr id="44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09667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2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3721" y="2274293"/>
            <a:ext cx="2375315" cy="4259247"/>
            <a:chOff x="5003720" y="1935625"/>
            <a:chExt cx="2375315" cy="4259247"/>
          </a:xfrm>
          <a:solidFill>
            <a:srgbClr val="063D54"/>
          </a:solidFill>
        </p:grpSpPr>
        <p:sp>
          <p:nvSpPr>
            <p:cNvPr id="10" name="泪滴形 9"/>
            <p:cNvSpPr/>
            <p:nvPr/>
          </p:nvSpPr>
          <p:spPr>
            <a:xfrm rot="8100000">
              <a:off x="5811084" y="5421789"/>
              <a:ext cx="768608" cy="773083"/>
            </a:xfrm>
            <a:prstGeom prst="teardrop">
              <a:avLst>
                <a:gd name="adj" fmla="val 154863"/>
              </a:avLst>
            </a:pr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003720" y="4549616"/>
              <a:ext cx="482679" cy="1371600"/>
            </a:xfrm>
            <a:custGeom>
              <a:avLst/>
              <a:gdLst>
                <a:gd name="connsiteX0" fmla="*/ 178904 w 357809"/>
                <a:gd name="connsiteY0" fmla="*/ 0 h 1371600"/>
                <a:gd name="connsiteX1" fmla="*/ 0 w 357809"/>
                <a:gd name="connsiteY1" fmla="*/ 1371600 h 1371600"/>
                <a:gd name="connsiteX2" fmla="*/ 357809 w 357809"/>
                <a:gd name="connsiteY2" fmla="*/ 506896 h 1371600"/>
                <a:gd name="connsiteX3" fmla="*/ 178904 w 357809"/>
                <a:gd name="connsiteY3" fmla="*/ 0 h 1371600"/>
                <a:gd name="connsiteX0" fmla="*/ 269119 w 448024"/>
                <a:gd name="connsiteY0" fmla="*/ 0 h 1371600"/>
                <a:gd name="connsiteX1" fmla="*/ 90215 w 448024"/>
                <a:gd name="connsiteY1" fmla="*/ 1371600 h 1371600"/>
                <a:gd name="connsiteX2" fmla="*/ 448024 w 448024"/>
                <a:gd name="connsiteY2" fmla="*/ 506896 h 1371600"/>
                <a:gd name="connsiteX3" fmla="*/ 269119 w 448024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679" h="1371600">
                  <a:moveTo>
                    <a:pt x="303774" y="0"/>
                  </a:moveTo>
                  <a:cubicBezTo>
                    <a:pt x="-213061" y="89452"/>
                    <a:pt x="75175" y="1023731"/>
                    <a:pt x="124870" y="1371600"/>
                  </a:cubicBezTo>
                  <a:cubicBezTo>
                    <a:pt x="184505" y="993913"/>
                    <a:pt x="264018" y="477079"/>
                    <a:pt x="482679" y="506896"/>
                  </a:cubicBezTo>
                  <a:lnTo>
                    <a:pt x="303774" y="0"/>
                  </a:lnTo>
                  <a:close/>
                </a:path>
              </a:pathLst>
            </a:cu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flipH="1">
              <a:off x="6896356" y="4549616"/>
              <a:ext cx="482679" cy="1371600"/>
            </a:xfrm>
            <a:custGeom>
              <a:avLst/>
              <a:gdLst>
                <a:gd name="connsiteX0" fmla="*/ 178904 w 357809"/>
                <a:gd name="connsiteY0" fmla="*/ 0 h 1371600"/>
                <a:gd name="connsiteX1" fmla="*/ 0 w 357809"/>
                <a:gd name="connsiteY1" fmla="*/ 1371600 h 1371600"/>
                <a:gd name="connsiteX2" fmla="*/ 357809 w 357809"/>
                <a:gd name="connsiteY2" fmla="*/ 506896 h 1371600"/>
                <a:gd name="connsiteX3" fmla="*/ 178904 w 357809"/>
                <a:gd name="connsiteY3" fmla="*/ 0 h 1371600"/>
                <a:gd name="connsiteX0" fmla="*/ 269119 w 448024"/>
                <a:gd name="connsiteY0" fmla="*/ 0 h 1371600"/>
                <a:gd name="connsiteX1" fmla="*/ 90215 w 448024"/>
                <a:gd name="connsiteY1" fmla="*/ 1371600 h 1371600"/>
                <a:gd name="connsiteX2" fmla="*/ 448024 w 448024"/>
                <a:gd name="connsiteY2" fmla="*/ 506896 h 1371600"/>
                <a:gd name="connsiteX3" fmla="*/ 269119 w 448024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679" h="1371600">
                  <a:moveTo>
                    <a:pt x="303774" y="0"/>
                  </a:moveTo>
                  <a:cubicBezTo>
                    <a:pt x="-213061" y="89452"/>
                    <a:pt x="75175" y="1023731"/>
                    <a:pt x="124870" y="1371600"/>
                  </a:cubicBezTo>
                  <a:cubicBezTo>
                    <a:pt x="184505" y="993913"/>
                    <a:pt x="264018" y="477079"/>
                    <a:pt x="482679" y="506896"/>
                  </a:cubicBezTo>
                  <a:lnTo>
                    <a:pt x="303774" y="0"/>
                  </a:lnTo>
                  <a:close/>
                </a:path>
              </a:pathLst>
            </a:cu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5559536" y="1935625"/>
              <a:ext cx="1250184" cy="838966"/>
            </a:xfrm>
            <a:custGeom>
              <a:avLst/>
              <a:gdLst>
                <a:gd name="connsiteX0" fmla="*/ 642481 w 1250184"/>
                <a:gd name="connsiteY0" fmla="*/ 0 h 838966"/>
                <a:gd name="connsiteX1" fmla="*/ 1248768 w 1250184"/>
                <a:gd name="connsiteY1" fmla="*/ 835974 h 838966"/>
                <a:gd name="connsiteX2" fmla="*/ 1250184 w 1250184"/>
                <a:gd name="connsiteY2" fmla="*/ 838966 h 838966"/>
                <a:gd name="connsiteX3" fmla="*/ 0 w 1250184"/>
                <a:gd name="connsiteY3" fmla="*/ 838966 h 838966"/>
                <a:gd name="connsiteX4" fmla="*/ 25634 w 1250184"/>
                <a:gd name="connsiteY4" fmla="*/ 785657 h 838966"/>
                <a:gd name="connsiteX5" fmla="*/ 642481 w 1250184"/>
                <a:gd name="connsiteY5" fmla="*/ 0 h 83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0184" h="838966">
                  <a:moveTo>
                    <a:pt x="642481" y="0"/>
                  </a:moveTo>
                  <a:cubicBezTo>
                    <a:pt x="899242" y="269185"/>
                    <a:pt x="1100095" y="550173"/>
                    <a:pt x="1248768" y="835974"/>
                  </a:cubicBezTo>
                  <a:lnTo>
                    <a:pt x="1250184" y="838966"/>
                  </a:lnTo>
                  <a:lnTo>
                    <a:pt x="0" y="838966"/>
                  </a:lnTo>
                  <a:lnTo>
                    <a:pt x="25634" y="785657"/>
                  </a:lnTo>
                  <a:cubicBezTo>
                    <a:pt x="175342" y="505447"/>
                    <a:pt x="379094" y="239368"/>
                    <a:pt x="642481" y="0"/>
                  </a:cubicBezTo>
                  <a:close/>
                </a:path>
              </a:pathLst>
            </a:cu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291001" y="2774591"/>
              <a:ext cx="1805119" cy="834137"/>
            </a:xfrm>
            <a:custGeom>
              <a:avLst/>
              <a:gdLst>
                <a:gd name="connsiteX0" fmla="*/ 268535 w 1805119"/>
                <a:gd name="connsiteY0" fmla="*/ 0 h 834137"/>
                <a:gd name="connsiteX1" fmla="*/ 1518719 w 1805119"/>
                <a:gd name="connsiteY1" fmla="*/ 0 h 834137"/>
                <a:gd name="connsiteX2" fmla="*/ 1619082 w 1805119"/>
                <a:gd name="connsiteY2" fmla="*/ 212153 h 834137"/>
                <a:gd name="connsiteX3" fmla="*/ 1800931 w 1805119"/>
                <a:gd name="connsiteY3" fmla="*/ 807761 h 834137"/>
                <a:gd name="connsiteX4" fmla="*/ 1805119 w 1805119"/>
                <a:gd name="connsiteY4" fmla="*/ 834137 h 834137"/>
                <a:gd name="connsiteX5" fmla="*/ 0 w 1805119"/>
                <a:gd name="connsiteY5" fmla="*/ 834137 h 834137"/>
                <a:gd name="connsiteX6" fmla="*/ 11006 w 1805119"/>
                <a:gd name="connsiteY6" fmla="*/ 761683 h 834137"/>
                <a:gd name="connsiteX7" fmla="*/ 191933 w 1805119"/>
                <a:gd name="connsiteY7" fmla="*/ 159303 h 834137"/>
                <a:gd name="connsiteX8" fmla="*/ 268535 w 1805119"/>
                <a:gd name="connsiteY8" fmla="*/ 0 h 83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5119" h="834137">
                  <a:moveTo>
                    <a:pt x="268535" y="0"/>
                  </a:moveTo>
                  <a:lnTo>
                    <a:pt x="1518719" y="0"/>
                  </a:lnTo>
                  <a:lnTo>
                    <a:pt x="1619082" y="212153"/>
                  </a:lnTo>
                  <a:cubicBezTo>
                    <a:pt x="1703518" y="409996"/>
                    <a:pt x="1763731" y="609289"/>
                    <a:pt x="1800931" y="807761"/>
                  </a:cubicBezTo>
                  <a:lnTo>
                    <a:pt x="1805119" y="834137"/>
                  </a:lnTo>
                  <a:lnTo>
                    <a:pt x="0" y="834137"/>
                  </a:lnTo>
                  <a:lnTo>
                    <a:pt x="11006" y="761683"/>
                  </a:lnTo>
                  <a:cubicBezTo>
                    <a:pt x="47643" y="558421"/>
                    <a:pt x="107346" y="356266"/>
                    <a:pt x="191933" y="159303"/>
                  </a:cubicBezTo>
                  <a:lnTo>
                    <a:pt x="268535" y="0"/>
                  </a:lnTo>
                  <a:close/>
                </a:path>
              </a:pathLst>
            </a:cu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5257411" y="3608729"/>
              <a:ext cx="1880285" cy="855703"/>
            </a:xfrm>
            <a:custGeom>
              <a:avLst/>
              <a:gdLst>
                <a:gd name="connsiteX0" fmla="*/ 33590 w 1880285"/>
                <a:gd name="connsiteY0" fmla="*/ 0 h 855703"/>
                <a:gd name="connsiteX1" fmla="*/ 1838709 w 1880285"/>
                <a:gd name="connsiteY1" fmla="*/ 0 h 855703"/>
                <a:gd name="connsiteX2" fmla="*/ 1858126 w 1880285"/>
                <a:gd name="connsiteY2" fmla="*/ 122288 h 855703"/>
                <a:gd name="connsiteX3" fmla="*/ 1866730 w 1880285"/>
                <a:gd name="connsiteY3" fmla="*/ 727680 h 855703"/>
                <a:gd name="connsiteX4" fmla="*/ 1848586 w 1880285"/>
                <a:gd name="connsiteY4" fmla="*/ 855703 h 855703"/>
                <a:gd name="connsiteX5" fmla="*/ 33689 w 1880285"/>
                <a:gd name="connsiteY5" fmla="*/ 855703 h 855703"/>
                <a:gd name="connsiteX6" fmla="*/ 13554 w 1880285"/>
                <a:gd name="connsiteY6" fmla="*/ 705679 h 855703"/>
                <a:gd name="connsiteX7" fmla="*/ 21416 w 1880285"/>
                <a:gd name="connsiteY7" fmla="*/ 80135 h 855703"/>
                <a:gd name="connsiteX8" fmla="*/ 33590 w 1880285"/>
                <a:gd name="connsiteY8" fmla="*/ 0 h 85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0285" h="855703">
                  <a:moveTo>
                    <a:pt x="33590" y="0"/>
                  </a:moveTo>
                  <a:lnTo>
                    <a:pt x="1838709" y="0"/>
                  </a:lnTo>
                  <a:lnTo>
                    <a:pt x="1858126" y="122288"/>
                  </a:lnTo>
                  <a:cubicBezTo>
                    <a:pt x="1884702" y="326393"/>
                    <a:pt x="1887127" y="529020"/>
                    <a:pt x="1866730" y="727680"/>
                  </a:cubicBezTo>
                  <a:lnTo>
                    <a:pt x="1848586" y="855703"/>
                  </a:lnTo>
                  <a:lnTo>
                    <a:pt x="33689" y="855703"/>
                  </a:lnTo>
                  <a:lnTo>
                    <a:pt x="13554" y="705679"/>
                  </a:lnTo>
                  <a:cubicBezTo>
                    <a:pt x="-6545" y="500064"/>
                    <a:pt x="-4589" y="290055"/>
                    <a:pt x="21416" y="80135"/>
                  </a:cubicBezTo>
                  <a:lnTo>
                    <a:pt x="33590" y="0"/>
                  </a:lnTo>
                  <a:close/>
                </a:path>
              </a:pathLst>
            </a:cu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5291100" y="4464432"/>
              <a:ext cx="1814897" cy="820681"/>
            </a:xfrm>
            <a:custGeom>
              <a:avLst/>
              <a:gdLst>
                <a:gd name="connsiteX0" fmla="*/ 0 w 1814897"/>
                <a:gd name="connsiteY0" fmla="*/ 0 h 820681"/>
                <a:gd name="connsiteX1" fmla="*/ 1814897 w 1814897"/>
                <a:gd name="connsiteY1" fmla="*/ 0 h 820681"/>
                <a:gd name="connsiteX2" fmla="*/ 1805086 w 1814897"/>
                <a:gd name="connsiteY2" fmla="*/ 69221 h 820681"/>
                <a:gd name="connsiteX3" fmla="*/ 1547021 w 1814897"/>
                <a:gd name="connsiteY3" fmla="*/ 820681 h 820681"/>
                <a:gd name="connsiteX4" fmla="*/ 254934 w 1814897"/>
                <a:gd name="connsiteY4" fmla="*/ 820681 h 820681"/>
                <a:gd name="connsiteX5" fmla="*/ 7242 w 1814897"/>
                <a:gd name="connsiteY5" fmla="*/ 53961 h 820681"/>
                <a:gd name="connsiteX6" fmla="*/ 0 w 1814897"/>
                <a:gd name="connsiteY6" fmla="*/ 0 h 82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4897" h="820681">
                  <a:moveTo>
                    <a:pt x="0" y="0"/>
                  </a:moveTo>
                  <a:lnTo>
                    <a:pt x="1814897" y="0"/>
                  </a:lnTo>
                  <a:lnTo>
                    <a:pt x="1805086" y="69221"/>
                  </a:lnTo>
                  <a:cubicBezTo>
                    <a:pt x="1757801" y="330205"/>
                    <a:pt x="1670730" y="582660"/>
                    <a:pt x="1547021" y="820681"/>
                  </a:cubicBezTo>
                  <a:lnTo>
                    <a:pt x="254934" y="820681"/>
                  </a:lnTo>
                  <a:cubicBezTo>
                    <a:pt x="137490" y="582660"/>
                    <a:pt x="53351" y="323544"/>
                    <a:pt x="7242" y="53961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任意多边形 20"/>
          <p:cNvSpPr>
            <a:spLocks/>
          </p:cNvSpPr>
          <p:nvPr/>
        </p:nvSpPr>
        <p:spPr bwMode="auto">
          <a:xfrm>
            <a:off x="3657600" y="1546888"/>
            <a:ext cx="2047984" cy="1140083"/>
          </a:xfrm>
          <a:custGeom>
            <a:avLst/>
            <a:gdLst>
              <a:gd name="connsiteX0" fmla="*/ 1770629 w 4112898"/>
              <a:gd name="connsiteY0" fmla="*/ 0 h 2289591"/>
              <a:gd name="connsiteX1" fmla="*/ 1810115 w 4112898"/>
              <a:gd name="connsiteY1" fmla="*/ 0 h 2289591"/>
              <a:gd name="connsiteX2" fmla="*/ 2481385 w 4112898"/>
              <a:gd name="connsiteY2" fmla="*/ 400012 h 2289591"/>
              <a:gd name="connsiteX3" fmla="*/ 2794239 w 4112898"/>
              <a:gd name="connsiteY3" fmla="*/ 329835 h 2289591"/>
              <a:gd name="connsiteX4" fmla="*/ 3179992 w 4112898"/>
              <a:gd name="connsiteY4" fmla="*/ 491243 h 2289591"/>
              <a:gd name="connsiteX5" fmla="*/ 3404761 w 4112898"/>
              <a:gd name="connsiteY5" fmla="*/ 1070208 h 2289591"/>
              <a:gd name="connsiteX6" fmla="*/ 3483734 w 4112898"/>
              <a:gd name="connsiteY6" fmla="*/ 1066700 h 2289591"/>
              <a:gd name="connsiteX7" fmla="*/ 4024395 w 4112898"/>
              <a:gd name="connsiteY7" fmla="*/ 1336883 h 2289591"/>
              <a:gd name="connsiteX8" fmla="*/ 4045657 w 4112898"/>
              <a:gd name="connsiteY8" fmla="*/ 1961464 h 2289591"/>
              <a:gd name="connsiteX9" fmla="*/ 3656867 w 4112898"/>
              <a:gd name="connsiteY9" fmla="*/ 2280772 h 2289591"/>
              <a:gd name="connsiteX10" fmla="*/ 3651907 w 4112898"/>
              <a:gd name="connsiteY10" fmla="*/ 2289591 h 2289591"/>
              <a:gd name="connsiteX11" fmla="*/ 370390 w 4112898"/>
              <a:gd name="connsiteY11" fmla="*/ 2289591 h 2289591"/>
              <a:gd name="connsiteX12" fmla="*/ 352533 w 4112898"/>
              <a:gd name="connsiteY12" fmla="*/ 2282088 h 2289591"/>
              <a:gd name="connsiteX13" fmla="*/ 75748 w 4112898"/>
              <a:gd name="connsiteY13" fmla="*/ 1989535 h 2289591"/>
              <a:gd name="connsiteX14" fmla="*/ 90935 w 4112898"/>
              <a:gd name="connsiteY14" fmla="*/ 1280741 h 2289591"/>
              <a:gd name="connsiteX15" fmla="*/ 510099 w 4112898"/>
              <a:gd name="connsiteY15" fmla="*/ 975469 h 2289591"/>
              <a:gd name="connsiteX16" fmla="*/ 558698 w 4112898"/>
              <a:gd name="connsiteY16" fmla="*/ 978978 h 2289591"/>
              <a:gd name="connsiteX17" fmla="*/ 953562 w 4112898"/>
              <a:gd name="connsiteY17" fmla="*/ 645634 h 2289591"/>
              <a:gd name="connsiteX18" fmla="*/ 1078097 w 4112898"/>
              <a:gd name="connsiteY18" fmla="*/ 659670 h 2289591"/>
              <a:gd name="connsiteX19" fmla="*/ 1770629 w 4112898"/>
              <a:gd name="connsiteY19" fmla="*/ 0 h 228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2898" h="2289591">
                <a:moveTo>
                  <a:pt x="1770629" y="0"/>
                </a:moveTo>
                <a:cubicBezTo>
                  <a:pt x="1782778" y="0"/>
                  <a:pt x="1797965" y="0"/>
                  <a:pt x="1810115" y="0"/>
                </a:cubicBezTo>
                <a:cubicBezTo>
                  <a:pt x="2262691" y="0"/>
                  <a:pt x="2435824" y="298255"/>
                  <a:pt x="2481385" y="400012"/>
                </a:cubicBezTo>
                <a:cubicBezTo>
                  <a:pt x="2533021" y="375450"/>
                  <a:pt x="2654518" y="329835"/>
                  <a:pt x="2794239" y="329835"/>
                </a:cubicBezTo>
                <a:cubicBezTo>
                  <a:pt x="2946110" y="329835"/>
                  <a:pt x="3076719" y="382468"/>
                  <a:pt x="3179992" y="491243"/>
                </a:cubicBezTo>
                <a:cubicBezTo>
                  <a:pt x="3413873" y="729847"/>
                  <a:pt x="3416911" y="968451"/>
                  <a:pt x="3404761" y="1070208"/>
                </a:cubicBezTo>
                <a:cubicBezTo>
                  <a:pt x="3426023" y="1070208"/>
                  <a:pt x="3453360" y="1066700"/>
                  <a:pt x="3483734" y="1066700"/>
                </a:cubicBezTo>
                <a:cubicBezTo>
                  <a:pt x="3617380" y="1066700"/>
                  <a:pt x="3869486" y="1101788"/>
                  <a:pt x="4024395" y="1336883"/>
                </a:cubicBezTo>
                <a:cubicBezTo>
                  <a:pt x="4133742" y="1501801"/>
                  <a:pt x="4142854" y="1740405"/>
                  <a:pt x="4045657" y="1961464"/>
                </a:cubicBezTo>
                <a:cubicBezTo>
                  <a:pt x="3960609" y="2154452"/>
                  <a:pt x="3811775" y="2277263"/>
                  <a:pt x="3656867" y="2280772"/>
                </a:cubicBezTo>
                <a:lnTo>
                  <a:pt x="3651907" y="2289591"/>
                </a:lnTo>
                <a:lnTo>
                  <a:pt x="370390" y="2289591"/>
                </a:lnTo>
                <a:lnTo>
                  <a:pt x="352533" y="2282088"/>
                </a:lnTo>
                <a:cubicBezTo>
                  <a:pt x="248122" y="2229016"/>
                  <a:pt x="148646" y="2138663"/>
                  <a:pt x="75748" y="1989535"/>
                </a:cubicBezTo>
                <a:cubicBezTo>
                  <a:pt x="-30562" y="1768476"/>
                  <a:pt x="-24487" y="1505310"/>
                  <a:pt x="90935" y="1280741"/>
                </a:cubicBezTo>
                <a:cubicBezTo>
                  <a:pt x="191170" y="1094771"/>
                  <a:pt x="349116" y="975469"/>
                  <a:pt x="510099" y="975469"/>
                </a:cubicBezTo>
                <a:cubicBezTo>
                  <a:pt x="528323" y="975469"/>
                  <a:pt x="543511" y="978978"/>
                  <a:pt x="558698" y="978978"/>
                </a:cubicBezTo>
                <a:cubicBezTo>
                  <a:pt x="582997" y="891256"/>
                  <a:pt x="677157" y="645634"/>
                  <a:pt x="953562" y="645634"/>
                </a:cubicBezTo>
                <a:cubicBezTo>
                  <a:pt x="993049" y="645634"/>
                  <a:pt x="1035573" y="649143"/>
                  <a:pt x="1078097" y="659670"/>
                </a:cubicBezTo>
                <a:cubicBezTo>
                  <a:pt x="1102396" y="515805"/>
                  <a:pt x="1223893" y="21053"/>
                  <a:pt x="1770629" y="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3657601" y="3736200"/>
            <a:ext cx="2005935" cy="1116675"/>
          </a:xfrm>
          <a:custGeom>
            <a:avLst/>
            <a:gdLst>
              <a:gd name="connsiteX0" fmla="*/ 1770629 w 4112898"/>
              <a:gd name="connsiteY0" fmla="*/ 0 h 2289591"/>
              <a:gd name="connsiteX1" fmla="*/ 1810115 w 4112898"/>
              <a:gd name="connsiteY1" fmla="*/ 0 h 2289591"/>
              <a:gd name="connsiteX2" fmla="*/ 2481385 w 4112898"/>
              <a:gd name="connsiteY2" fmla="*/ 400012 h 2289591"/>
              <a:gd name="connsiteX3" fmla="*/ 2794239 w 4112898"/>
              <a:gd name="connsiteY3" fmla="*/ 329835 h 2289591"/>
              <a:gd name="connsiteX4" fmla="*/ 3179992 w 4112898"/>
              <a:gd name="connsiteY4" fmla="*/ 491243 h 2289591"/>
              <a:gd name="connsiteX5" fmla="*/ 3404761 w 4112898"/>
              <a:gd name="connsiteY5" fmla="*/ 1070208 h 2289591"/>
              <a:gd name="connsiteX6" fmla="*/ 3483734 w 4112898"/>
              <a:gd name="connsiteY6" fmla="*/ 1066700 h 2289591"/>
              <a:gd name="connsiteX7" fmla="*/ 4024395 w 4112898"/>
              <a:gd name="connsiteY7" fmla="*/ 1336883 h 2289591"/>
              <a:gd name="connsiteX8" fmla="*/ 4045657 w 4112898"/>
              <a:gd name="connsiteY8" fmla="*/ 1961464 h 2289591"/>
              <a:gd name="connsiteX9" fmla="*/ 3656867 w 4112898"/>
              <a:gd name="connsiteY9" fmla="*/ 2280772 h 2289591"/>
              <a:gd name="connsiteX10" fmla="*/ 3651907 w 4112898"/>
              <a:gd name="connsiteY10" fmla="*/ 2289591 h 2289591"/>
              <a:gd name="connsiteX11" fmla="*/ 370390 w 4112898"/>
              <a:gd name="connsiteY11" fmla="*/ 2289591 h 2289591"/>
              <a:gd name="connsiteX12" fmla="*/ 352533 w 4112898"/>
              <a:gd name="connsiteY12" fmla="*/ 2282088 h 2289591"/>
              <a:gd name="connsiteX13" fmla="*/ 75748 w 4112898"/>
              <a:gd name="connsiteY13" fmla="*/ 1989535 h 2289591"/>
              <a:gd name="connsiteX14" fmla="*/ 90935 w 4112898"/>
              <a:gd name="connsiteY14" fmla="*/ 1280741 h 2289591"/>
              <a:gd name="connsiteX15" fmla="*/ 510099 w 4112898"/>
              <a:gd name="connsiteY15" fmla="*/ 975469 h 2289591"/>
              <a:gd name="connsiteX16" fmla="*/ 558698 w 4112898"/>
              <a:gd name="connsiteY16" fmla="*/ 978978 h 2289591"/>
              <a:gd name="connsiteX17" fmla="*/ 953562 w 4112898"/>
              <a:gd name="connsiteY17" fmla="*/ 645634 h 2289591"/>
              <a:gd name="connsiteX18" fmla="*/ 1078097 w 4112898"/>
              <a:gd name="connsiteY18" fmla="*/ 659670 h 2289591"/>
              <a:gd name="connsiteX19" fmla="*/ 1770629 w 4112898"/>
              <a:gd name="connsiteY19" fmla="*/ 0 h 228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2898" h="2289591">
                <a:moveTo>
                  <a:pt x="1770629" y="0"/>
                </a:moveTo>
                <a:cubicBezTo>
                  <a:pt x="1782778" y="0"/>
                  <a:pt x="1797965" y="0"/>
                  <a:pt x="1810115" y="0"/>
                </a:cubicBezTo>
                <a:cubicBezTo>
                  <a:pt x="2262691" y="0"/>
                  <a:pt x="2435824" y="298255"/>
                  <a:pt x="2481385" y="400012"/>
                </a:cubicBezTo>
                <a:cubicBezTo>
                  <a:pt x="2533021" y="375450"/>
                  <a:pt x="2654518" y="329835"/>
                  <a:pt x="2794239" y="329835"/>
                </a:cubicBezTo>
                <a:cubicBezTo>
                  <a:pt x="2946110" y="329835"/>
                  <a:pt x="3076719" y="382468"/>
                  <a:pt x="3179992" y="491243"/>
                </a:cubicBezTo>
                <a:cubicBezTo>
                  <a:pt x="3413873" y="729847"/>
                  <a:pt x="3416911" y="968451"/>
                  <a:pt x="3404761" y="1070208"/>
                </a:cubicBezTo>
                <a:cubicBezTo>
                  <a:pt x="3426023" y="1070208"/>
                  <a:pt x="3453360" y="1066700"/>
                  <a:pt x="3483734" y="1066700"/>
                </a:cubicBezTo>
                <a:cubicBezTo>
                  <a:pt x="3617380" y="1066700"/>
                  <a:pt x="3869486" y="1101788"/>
                  <a:pt x="4024395" y="1336883"/>
                </a:cubicBezTo>
                <a:cubicBezTo>
                  <a:pt x="4133742" y="1501801"/>
                  <a:pt x="4142854" y="1740405"/>
                  <a:pt x="4045657" y="1961464"/>
                </a:cubicBezTo>
                <a:cubicBezTo>
                  <a:pt x="3960609" y="2154452"/>
                  <a:pt x="3811775" y="2277263"/>
                  <a:pt x="3656867" y="2280772"/>
                </a:cubicBezTo>
                <a:lnTo>
                  <a:pt x="3651907" y="2289591"/>
                </a:lnTo>
                <a:lnTo>
                  <a:pt x="370390" y="2289591"/>
                </a:lnTo>
                <a:lnTo>
                  <a:pt x="352533" y="2282088"/>
                </a:lnTo>
                <a:cubicBezTo>
                  <a:pt x="248122" y="2229016"/>
                  <a:pt x="148646" y="2138663"/>
                  <a:pt x="75748" y="1989535"/>
                </a:cubicBezTo>
                <a:cubicBezTo>
                  <a:pt x="-30562" y="1768476"/>
                  <a:pt x="-24487" y="1505310"/>
                  <a:pt x="90935" y="1280741"/>
                </a:cubicBezTo>
                <a:cubicBezTo>
                  <a:pt x="191170" y="1094771"/>
                  <a:pt x="349116" y="975469"/>
                  <a:pt x="510099" y="975469"/>
                </a:cubicBezTo>
                <a:cubicBezTo>
                  <a:pt x="528323" y="975469"/>
                  <a:pt x="543511" y="978978"/>
                  <a:pt x="558698" y="978978"/>
                </a:cubicBezTo>
                <a:cubicBezTo>
                  <a:pt x="582997" y="891256"/>
                  <a:pt x="677157" y="645634"/>
                  <a:pt x="953562" y="645634"/>
                </a:cubicBezTo>
                <a:cubicBezTo>
                  <a:pt x="993049" y="645634"/>
                  <a:pt x="1035573" y="649143"/>
                  <a:pt x="1078097" y="659670"/>
                </a:cubicBezTo>
                <a:cubicBezTo>
                  <a:pt x="1102396" y="515805"/>
                  <a:pt x="1223893" y="21053"/>
                  <a:pt x="1770629" y="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6778486" y="4230692"/>
            <a:ext cx="1844407" cy="1026755"/>
          </a:xfrm>
          <a:custGeom>
            <a:avLst/>
            <a:gdLst>
              <a:gd name="connsiteX0" fmla="*/ 1770629 w 4112898"/>
              <a:gd name="connsiteY0" fmla="*/ 0 h 2289591"/>
              <a:gd name="connsiteX1" fmla="*/ 1810115 w 4112898"/>
              <a:gd name="connsiteY1" fmla="*/ 0 h 2289591"/>
              <a:gd name="connsiteX2" fmla="*/ 2481385 w 4112898"/>
              <a:gd name="connsiteY2" fmla="*/ 400012 h 2289591"/>
              <a:gd name="connsiteX3" fmla="*/ 2794239 w 4112898"/>
              <a:gd name="connsiteY3" fmla="*/ 329835 h 2289591"/>
              <a:gd name="connsiteX4" fmla="*/ 3179992 w 4112898"/>
              <a:gd name="connsiteY4" fmla="*/ 491243 h 2289591"/>
              <a:gd name="connsiteX5" fmla="*/ 3404761 w 4112898"/>
              <a:gd name="connsiteY5" fmla="*/ 1070208 h 2289591"/>
              <a:gd name="connsiteX6" fmla="*/ 3483734 w 4112898"/>
              <a:gd name="connsiteY6" fmla="*/ 1066700 h 2289591"/>
              <a:gd name="connsiteX7" fmla="*/ 4024395 w 4112898"/>
              <a:gd name="connsiteY7" fmla="*/ 1336883 h 2289591"/>
              <a:gd name="connsiteX8" fmla="*/ 4045657 w 4112898"/>
              <a:gd name="connsiteY8" fmla="*/ 1961464 h 2289591"/>
              <a:gd name="connsiteX9" fmla="*/ 3656867 w 4112898"/>
              <a:gd name="connsiteY9" fmla="*/ 2280772 h 2289591"/>
              <a:gd name="connsiteX10" fmla="*/ 3651907 w 4112898"/>
              <a:gd name="connsiteY10" fmla="*/ 2289591 h 2289591"/>
              <a:gd name="connsiteX11" fmla="*/ 370390 w 4112898"/>
              <a:gd name="connsiteY11" fmla="*/ 2289591 h 2289591"/>
              <a:gd name="connsiteX12" fmla="*/ 352533 w 4112898"/>
              <a:gd name="connsiteY12" fmla="*/ 2282088 h 2289591"/>
              <a:gd name="connsiteX13" fmla="*/ 75748 w 4112898"/>
              <a:gd name="connsiteY13" fmla="*/ 1989535 h 2289591"/>
              <a:gd name="connsiteX14" fmla="*/ 90935 w 4112898"/>
              <a:gd name="connsiteY14" fmla="*/ 1280741 h 2289591"/>
              <a:gd name="connsiteX15" fmla="*/ 510099 w 4112898"/>
              <a:gd name="connsiteY15" fmla="*/ 975469 h 2289591"/>
              <a:gd name="connsiteX16" fmla="*/ 558698 w 4112898"/>
              <a:gd name="connsiteY16" fmla="*/ 978978 h 2289591"/>
              <a:gd name="connsiteX17" fmla="*/ 953562 w 4112898"/>
              <a:gd name="connsiteY17" fmla="*/ 645634 h 2289591"/>
              <a:gd name="connsiteX18" fmla="*/ 1078097 w 4112898"/>
              <a:gd name="connsiteY18" fmla="*/ 659670 h 2289591"/>
              <a:gd name="connsiteX19" fmla="*/ 1770629 w 4112898"/>
              <a:gd name="connsiteY19" fmla="*/ 0 h 228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2898" h="2289591">
                <a:moveTo>
                  <a:pt x="1770629" y="0"/>
                </a:moveTo>
                <a:cubicBezTo>
                  <a:pt x="1782778" y="0"/>
                  <a:pt x="1797965" y="0"/>
                  <a:pt x="1810115" y="0"/>
                </a:cubicBezTo>
                <a:cubicBezTo>
                  <a:pt x="2262691" y="0"/>
                  <a:pt x="2435824" y="298255"/>
                  <a:pt x="2481385" y="400012"/>
                </a:cubicBezTo>
                <a:cubicBezTo>
                  <a:pt x="2533021" y="375450"/>
                  <a:pt x="2654518" y="329835"/>
                  <a:pt x="2794239" y="329835"/>
                </a:cubicBezTo>
                <a:cubicBezTo>
                  <a:pt x="2946110" y="329835"/>
                  <a:pt x="3076719" y="382468"/>
                  <a:pt x="3179992" y="491243"/>
                </a:cubicBezTo>
                <a:cubicBezTo>
                  <a:pt x="3413873" y="729847"/>
                  <a:pt x="3416911" y="968451"/>
                  <a:pt x="3404761" y="1070208"/>
                </a:cubicBezTo>
                <a:cubicBezTo>
                  <a:pt x="3426023" y="1070208"/>
                  <a:pt x="3453360" y="1066700"/>
                  <a:pt x="3483734" y="1066700"/>
                </a:cubicBezTo>
                <a:cubicBezTo>
                  <a:pt x="3617380" y="1066700"/>
                  <a:pt x="3869486" y="1101788"/>
                  <a:pt x="4024395" y="1336883"/>
                </a:cubicBezTo>
                <a:cubicBezTo>
                  <a:pt x="4133742" y="1501801"/>
                  <a:pt x="4142854" y="1740405"/>
                  <a:pt x="4045657" y="1961464"/>
                </a:cubicBezTo>
                <a:cubicBezTo>
                  <a:pt x="3960609" y="2154452"/>
                  <a:pt x="3811775" y="2277263"/>
                  <a:pt x="3656867" y="2280772"/>
                </a:cubicBezTo>
                <a:lnTo>
                  <a:pt x="3651907" y="2289591"/>
                </a:lnTo>
                <a:lnTo>
                  <a:pt x="370390" y="2289591"/>
                </a:lnTo>
                <a:lnTo>
                  <a:pt x="352533" y="2282088"/>
                </a:lnTo>
                <a:cubicBezTo>
                  <a:pt x="248122" y="2229016"/>
                  <a:pt x="148646" y="2138663"/>
                  <a:pt x="75748" y="1989535"/>
                </a:cubicBezTo>
                <a:cubicBezTo>
                  <a:pt x="-30562" y="1768476"/>
                  <a:pt x="-24487" y="1505310"/>
                  <a:pt x="90935" y="1280741"/>
                </a:cubicBezTo>
                <a:cubicBezTo>
                  <a:pt x="191170" y="1094771"/>
                  <a:pt x="349116" y="975469"/>
                  <a:pt x="510099" y="975469"/>
                </a:cubicBezTo>
                <a:cubicBezTo>
                  <a:pt x="528323" y="975469"/>
                  <a:pt x="543511" y="978978"/>
                  <a:pt x="558698" y="978978"/>
                </a:cubicBezTo>
                <a:cubicBezTo>
                  <a:pt x="582997" y="891256"/>
                  <a:pt x="677157" y="645634"/>
                  <a:pt x="953562" y="645634"/>
                </a:cubicBezTo>
                <a:cubicBezTo>
                  <a:pt x="993049" y="645634"/>
                  <a:pt x="1035573" y="649143"/>
                  <a:pt x="1078097" y="659670"/>
                </a:cubicBezTo>
                <a:cubicBezTo>
                  <a:pt x="1102396" y="515805"/>
                  <a:pt x="1223893" y="21053"/>
                  <a:pt x="1770629" y="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8" name="任意多边形 27"/>
          <p:cNvSpPr>
            <a:spLocks/>
          </p:cNvSpPr>
          <p:nvPr/>
        </p:nvSpPr>
        <p:spPr bwMode="auto">
          <a:xfrm>
            <a:off x="6622773" y="2157438"/>
            <a:ext cx="1977471" cy="1100828"/>
          </a:xfrm>
          <a:custGeom>
            <a:avLst/>
            <a:gdLst>
              <a:gd name="connsiteX0" fmla="*/ 1770629 w 4112898"/>
              <a:gd name="connsiteY0" fmla="*/ 0 h 2289591"/>
              <a:gd name="connsiteX1" fmla="*/ 1810115 w 4112898"/>
              <a:gd name="connsiteY1" fmla="*/ 0 h 2289591"/>
              <a:gd name="connsiteX2" fmla="*/ 2481385 w 4112898"/>
              <a:gd name="connsiteY2" fmla="*/ 400012 h 2289591"/>
              <a:gd name="connsiteX3" fmla="*/ 2794239 w 4112898"/>
              <a:gd name="connsiteY3" fmla="*/ 329835 h 2289591"/>
              <a:gd name="connsiteX4" fmla="*/ 3179992 w 4112898"/>
              <a:gd name="connsiteY4" fmla="*/ 491243 h 2289591"/>
              <a:gd name="connsiteX5" fmla="*/ 3404761 w 4112898"/>
              <a:gd name="connsiteY5" fmla="*/ 1070208 h 2289591"/>
              <a:gd name="connsiteX6" fmla="*/ 3483734 w 4112898"/>
              <a:gd name="connsiteY6" fmla="*/ 1066700 h 2289591"/>
              <a:gd name="connsiteX7" fmla="*/ 4024395 w 4112898"/>
              <a:gd name="connsiteY7" fmla="*/ 1336883 h 2289591"/>
              <a:gd name="connsiteX8" fmla="*/ 4045657 w 4112898"/>
              <a:gd name="connsiteY8" fmla="*/ 1961464 h 2289591"/>
              <a:gd name="connsiteX9" fmla="*/ 3656867 w 4112898"/>
              <a:gd name="connsiteY9" fmla="*/ 2280772 h 2289591"/>
              <a:gd name="connsiteX10" fmla="*/ 3651907 w 4112898"/>
              <a:gd name="connsiteY10" fmla="*/ 2289591 h 2289591"/>
              <a:gd name="connsiteX11" fmla="*/ 370390 w 4112898"/>
              <a:gd name="connsiteY11" fmla="*/ 2289591 h 2289591"/>
              <a:gd name="connsiteX12" fmla="*/ 352533 w 4112898"/>
              <a:gd name="connsiteY12" fmla="*/ 2282088 h 2289591"/>
              <a:gd name="connsiteX13" fmla="*/ 75748 w 4112898"/>
              <a:gd name="connsiteY13" fmla="*/ 1989535 h 2289591"/>
              <a:gd name="connsiteX14" fmla="*/ 90935 w 4112898"/>
              <a:gd name="connsiteY14" fmla="*/ 1280741 h 2289591"/>
              <a:gd name="connsiteX15" fmla="*/ 510099 w 4112898"/>
              <a:gd name="connsiteY15" fmla="*/ 975469 h 2289591"/>
              <a:gd name="connsiteX16" fmla="*/ 558698 w 4112898"/>
              <a:gd name="connsiteY16" fmla="*/ 978978 h 2289591"/>
              <a:gd name="connsiteX17" fmla="*/ 953562 w 4112898"/>
              <a:gd name="connsiteY17" fmla="*/ 645634 h 2289591"/>
              <a:gd name="connsiteX18" fmla="*/ 1078097 w 4112898"/>
              <a:gd name="connsiteY18" fmla="*/ 659670 h 2289591"/>
              <a:gd name="connsiteX19" fmla="*/ 1770629 w 4112898"/>
              <a:gd name="connsiteY19" fmla="*/ 0 h 228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2898" h="2289591">
                <a:moveTo>
                  <a:pt x="1770629" y="0"/>
                </a:moveTo>
                <a:cubicBezTo>
                  <a:pt x="1782778" y="0"/>
                  <a:pt x="1797965" y="0"/>
                  <a:pt x="1810115" y="0"/>
                </a:cubicBezTo>
                <a:cubicBezTo>
                  <a:pt x="2262691" y="0"/>
                  <a:pt x="2435824" y="298255"/>
                  <a:pt x="2481385" y="400012"/>
                </a:cubicBezTo>
                <a:cubicBezTo>
                  <a:pt x="2533021" y="375450"/>
                  <a:pt x="2654518" y="329835"/>
                  <a:pt x="2794239" y="329835"/>
                </a:cubicBezTo>
                <a:cubicBezTo>
                  <a:pt x="2946110" y="329835"/>
                  <a:pt x="3076719" y="382468"/>
                  <a:pt x="3179992" y="491243"/>
                </a:cubicBezTo>
                <a:cubicBezTo>
                  <a:pt x="3413873" y="729847"/>
                  <a:pt x="3416911" y="968451"/>
                  <a:pt x="3404761" y="1070208"/>
                </a:cubicBezTo>
                <a:cubicBezTo>
                  <a:pt x="3426023" y="1070208"/>
                  <a:pt x="3453360" y="1066700"/>
                  <a:pt x="3483734" y="1066700"/>
                </a:cubicBezTo>
                <a:cubicBezTo>
                  <a:pt x="3617380" y="1066700"/>
                  <a:pt x="3869486" y="1101788"/>
                  <a:pt x="4024395" y="1336883"/>
                </a:cubicBezTo>
                <a:cubicBezTo>
                  <a:pt x="4133742" y="1501801"/>
                  <a:pt x="4142854" y="1740405"/>
                  <a:pt x="4045657" y="1961464"/>
                </a:cubicBezTo>
                <a:cubicBezTo>
                  <a:pt x="3960609" y="2154452"/>
                  <a:pt x="3811775" y="2277263"/>
                  <a:pt x="3656867" y="2280772"/>
                </a:cubicBezTo>
                <a:lnTo>
                  <a:pt x="3651907" y="2289591"/>
                </a:lnTo>
                <a:lnTo>
                  <a:pt x="370390" y="2289591"/>
                </a:lnTo>
                <a:lnTo>
                  <a:pt x="352533" y="2282088"/>
                </a:lnTo>
                <a:cubicBezTo>
                  <a:pt x="248122" y="2229016"/>
                  <a:pt x="148646" y="2138663"/>
                  <a:pt x="75748" y="1989535"/>
                </a:cubicBezTo>
                <a:cubicBezTo>
                  <a:pt x="-30562" y="1768476"/>
                  <a:pt x="-24487" y="1505310"/>
                  <a:pt x="90935" y="1280741"/>
                </a:cubicBezTo>
                <a:cubicBezTo>
                  <a:pt x="191170" y="1094771"/>
                  <a:pt x="349116" y="975469"/>
                  <a:pt x="510099" y="975469"/>
                </a:cubicBezTo>
                <a:cubicBezTo>
                  <a:pt x="528323" y="975469"/>
                  <a:pt x="543511" y="978978"/>
                  <a:pt x="558698" y="978978"/>
                </a:cubicBezTo>
                <a:cubicBezTo>
                  <a:pt x="582997" y="891256"/>
                  <a:pt x="677157" y="645634"/>
                  <a:pt x="953562" y="645634"/>
                </a:cubicBezTo>
                <a:cubicBezTo>
                  <a:pt x="993049" y="645634"/>
                  <a:pt x="1035573" y="649143"/>
                  <a:pt x="1078097" y="659670"/>
                </a:cubicBezTo>
                <a:cubicBezTo>
                  <a:pt x="1102396" y="515805"/>
                  <a:pt x="1223893" y="21053"/>
                  <a:pt x="1770629" y="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15403" y="4968598"/>
            <a:ext cx="735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15403" y="4139252"/>
            <a:ext cx="735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15403" y="3342038"/>
            <a:ext cx="735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796560" y="2596222"/>
            <a:ext cx="735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7195518" y="4552396"/>
            <a:ext cx="822727" cy="625113"/>
            <a:chOff x="4268086" y="4221191"/>
            <a:chExt cx="509646" cy="387231"/>
          </a:xfr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</p:grpSpPr>
        <p:sp>
          <p:nvSpPr>
            <p:cNvPr id="34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327759" y="2548164"/>
            <a:ext cx="534547" cy="529035"/>
            <a:chOff x="6967126" y="4092464"/>
            <a:chExt cx="453105" cy="448433"/>
          </a:xfr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</p:grpSpPr>
        <p:sp>
          <p:nvSpPr>
            <p:cNvPr id="37" name="Freeform 136"/>
            <p:cNvSpPr>
              <a:spLocks/>
            </p:cNvSpPr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343223" y="1989577"/>
            <a:ext cx="550428" cy="526419"/>
            <a:chOff x="1004888" y="993775"/>
            <a:chExt cx="2438400" cy="2332038"/>
          </a:xfr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</p:grpSpPr>
        <p:sp>
          <p:nvSpPr>
            <p:cNvPr id="40" name="Freeform 25"/>
            <p:cNvSpPr>
              <a:spLocks/>
            </p:cNvSpPr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任意多边形 40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335585" y="4041632"/>
            <a:ext cx="477947" cy="611237"/>
            <a:chOff x="1605187" y="572440"/>
            <a:chExt cx="563561" cy="720725"/>
          </a:xfr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</p:grpSpPr>
        <p:sp>
          <p:nvSpPr>
            <p:cNvPr id="43" name="Freeform 32"/>
            <p:cNvSpPr>
              <a:spLocks/>
            </p:cNvSpPr>
            <p:nvPr/>
          </p:nvSpPr>
          <p:spPr bwMode="auto">
            <a:xfrm>
              <a:off x="1814739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33"/>
            <p:cNvSpPr>
              <a:spLocks/>
            </p:cNvSpPr>
            <p:nvPr/>
          </p:nvSpPr>
          <p:spPr bwMode="auto">
            <a:xfrm>
              <a:off x="1605187" y="1012177"/>
              <a:ext cx="141289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34"/>
            <p:cNvSpPr>
              <a:spLocks/>
            </p:cNvSpPr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622893" y="1872660"/>
            <a:ext cx="266403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54670" y="1868827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4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622893" y="5051559"/>
            <a:ext cx="266403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4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54670" y="5053359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54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项目介绍</a:t>
              </a:r>
            </a:p>
          </p:txBody>
        </p:sp>
        <p:sp>
          <p:nvSpPr>
            <p:cNvPr id="55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34072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8403 -1.97531E-6 L 2.22222E-6 -1.97531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1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8403 -4.5679E-6 L -1.66667E-6 -4.5679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10642 -3.08642E-6 L 4.44444E-6 -3.08642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10642 3.33333E-6 L 2.77778E-6 3.33333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8" grpId="0" animBg="1"/>
      <p:bldP spid="28" grpId="1" animBg="1"/>
      <p:bldP spid="29" grpId="0"/>
      <p:bldP spid="30" grpId="0"/>
      <p:bldP spid="31" grpId="0"/>
      <p:bldP spid="32" grpId="0"/>
      <p:bldP spid="46" grpId="0"/>
      <p:bldP spid="47" grpId="0"/>
      <p:bldP spid="48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7"/>
          <p:cNvSpPr>
            <a:spLocks noEditPoints="1"/>
          </p:cNvSpPr>
          <p:nvPr/>
        </p:nvSpPr>
        <p:spPr bwMode="auto">
          <a:xfrm>
            <a:off x="777255" y="2172862"/>
            <a:ext cx="2045748" cy="2059089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56" name="Freeform 8"/>
          <p:cNvSpPr/>
          <p:nvPr/>
        </p:nvSpPr>
        <p:spPr bwMode="auto">
          <a:xfrm>
            <a:off x="502503" y="2010770"/>
            <a:ext cx="823381" cy="945655"/>
          </a:xfrm>
          <a:custGeom>
            <a:avLst/>
            <a:gdLst>
              <a:gd name="T0" fmla="*/ 162 w 162"/>
              <a:gd name="T1" fmla="*/ 0 h 185"/>
              <a:gd name="T2" fmla="*/ 96 w 162"/>
              <a:gd name="T3" fmla="*/ 14 h 185"/>
              <a:gd name="T4" fmla="*/ 102 w 162"/>
              <a:gd name="T5" fmla="*/ 25 h 185"/>
              <a:gd name="T6" fmla="*/ 1 w 162"/>
              <a:gd name="T7" fmla="*/ 178 h 185"/>
              <a:gd name="T8" fmla="*/ 5 w 162"/>
              <a:gd name="T9" fmla="*/ 185 h 185"/>
              <a:gd name="T10" fmla="*/ 7 w 162"/>
              <a:gd name="T11" fmla="*/ 185 h 185"/>
              <a:gd name="T12" fmla="*/ 13 w 162"/>
              <a:gd name="T13" fmla="*/ 180 h 185"/>
              <a:gd name="T14" fmla="*/ 107 w 162"/>
              <a:gd name="T15" fmla="*/ 36 h 185"/>
              <a:gd name="T16" fmla="*/ 112 w 162"/>
              <a:gd name="T17" fmla="*/ 45 h 185"/>
              <a:gd name="T18" fmla="*/ 162 w 162"/>
              <a:gd name="T19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85">
                <a:moveTo>
                  <a:pt x="162" y="0"/>
                </a:moveTo>
                <a:cubicBezTo>
                  <a:pt x="96" y="14"/>
                  <a:pt x="96" y="14"/>
                  <a:pt x="96" y="14"/>
                </a:cubicBezTo>
                <a:cubicBezTo>
                  <a:pt x="102" y="25"/>
                  <a:pt x="102" y="25"/>
                  <a:pt x="102" y="25"/>
                </a:cubicBezTo>
                <a:cubicBezTo>
                  <a:pt x="51" y="62"/>
                  <a:pt x="14" y="117"/>
                  <a:pt x="1" y="178"/>
                </a:cubicBezTo>
                <a:cubicBezTo>
                  <a:pt x="0" y="181"/>
                  <a:pt x="2" y="184"/>
                  <a:pt x="5" y="185"/>
                </a:cubicBezTo>
                <a:cubicBezTo>
                  <a:pt x="6" y="185"/>
                  <a:pt x="6" y="185"/>
                  <a:pt x="7" y="185"/>
                </a:cubicBezTo>
                <a:cubicBezTo>
                  <a:pt x="10" y="185"/>
                  <a:pt x="12" y="183"/>
                  <a:pt x="13" y="180"/>
                </a:cubicBezTo>
                <a:cubicBezTo>
                  <a:pt x="25" y="123"/>
                  <a:pt x="59" y="71"/>
                  <a:pt x="107" y="36"/>
                </a:cubicBezTo>
                <a:cubicBezTo>
                  <a:pt x="112" y="45"/>
                  <a:pt x="112" y="45"/>
                  <a:pt x="112" y="45"/>
                </a:cubicBezTo>
                <a:lnTo>
                  <a:pt x="162" y="0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57" name="Oval 9"/>
          <p:cNvSpPr>
            <a:spLocks noChangeArrowheads="1"/>
          </p:cNvSpPr>
          <p:nvPr/>
        </p:nvSpPr>
        <p:spPr bwMode="auto">
          <a:xfrm>
            <a:off x="1153078" y="2577656"/>
            <a:ext cx="1232532" cy="1240537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62560" tIns="81280" rIns="162560" bIns="81280" numCol="1" anchor="t" anchorCtr="0" compatLnSpc="1"/>
          <a:lstStyle/>
          <a:p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8" name="Freeform 11"/>
          <p:cNvSpPr/>
          <p:nvPr/>
        </p:nvSpPr>
        <p:spPr bwMode="auto">
          <a:xfrm>
            <a:off x="10866116" y="3463125"/>
            <a:ext cx="823381" cy="945655"/>
          </a:xfrm>
          <a:custGeom>
            <a:avLst/>
            <a:gdLst>
              <a:gd name="T0" fmla="*/ 0 w 162"/>
              <a:gd name="T1" fmla="*/ 185 h 185"/>
              <a:gd name="T2" fmla="*/ 66 w 162"/>
              <a:gd name="T3" fmla="*/ 171 h 185"/>
              <a:gd name="T4" fmla="*/ 60 w 162"/>
              <a:gd name="T5" fmla="*/ 160 h 185"/>
              <a:gd name="T6" fmla="*/ 161 w 162"/>
              <a:gd name="T7" fmla="*/ 8 h 185"/>
              <a:gd name="T8" fmla="*/ 156 w 162"/>
              <a:gd name="T9" fmla="*/ 0 h 185"/>
              <a:gd name="T10" fmla="*/ 155 w 162"/>
              <a:gd name="T11" fmla="*/ 0 h 185"/>
              <a:gd name="T12" fmla="*/ 149 w 162"/>
              <a:gd name="T13" fmla="*/ 5 h 185"/>
              <a:gd name="T14" fmla="*/ 54 w 162"/>
              <a:gd name="T15" fmla="*/ 149 h 185"/>
              <a:gd name="T16" fmla="*/ 50 w 162"/>
              <a:gd name="T17" fmla="*/ 140 h 185"/>
              <a:gd name="T18" fmla="*/ 0 w 162"/>
              <a:gd name="T19" fmla="*/ 185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85">
                <a:moveTo>
                  <a:pt x="0" y="185"/>
                </a:moveTo>
                <a:cubicBezTo>
                  <a:pt x="66" y="171"/>
                  <a:pt x="66" y="171"/>
                  <a:pt x="66" y="171"/>
                </a:cubicBezTo>
                <a:cubicBezTo>
                  <a:pt x="60" y="160"/>
                  <a:pt x="60" y="160"/>
                  <a:pt x="60" y="160"/>
                </a:cubicBezTo>
                <a:cubicBezTo>
                  <a:pt x="111" y="124"/>
                  <a:pt x="147" y="69"/>
                  <a:pt x="161" y="8"/>
                </a:cubicBezTo>
                <a:cubicBezTo>
                  <a:pt x="162" y="4"/>
                  <a:pt x="159" y="1"/>
                  <a:pt x="156" y="0"/>
                </a:cubicBezTo>
                <a:cubicBezTo>
                  <a:pt x="156" y="0"/>
                  <a:pt x="155" y="0"/>
                  <a:pt x="155" y="0"/>
                </a:cubicBezTo>
                <a:cubicBezTo>
                  <a:pt x="152" y="0"/>
                  <a:pt x="150" y="2"/>
                  <a:pt x="149" y="5"/>
                </a:cubicBezTo>
                <a:cubicBezTo>
                  <a:pt x="136" y="63"/>
                  <a:pt x="102" y="114"/>
                  <a:pt x="54" y="149"/>
                </a:cubicBezTo>
                <a:cubicBezTo>
                  <a:pt x="50" y="140"/>
                  <a:pt x="50" y="140"/>
                  <a:pt x="50" y="140"/>
                </a:cubicBezTo>
                <a:lnTo>
                  <a:pt x="0" y="185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59" name="Freeform 13"/>
          <p:cNvSpPr>
            <a:spLocks noEditPoints="1"/>
          </p:cNvSpPr>
          <p:nvPr/>
        </p:nvSpPr>
        <p:spPr bwMode="auto">
          <a:xfrm>
            <a:off x="2853210" y="2168381"/>
            <a:ext cx="2045748" cy="2059089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60" name="Oval 14"/>
          <p:cNvSpPr>
            <a:spLocks noChangeArrowheads="1"/>
          </p:cNvSpPr>
          <p:nvPr/>
        </p:nvSpPr>
        <p:spPr bwMode="auto">
          <a:xfrm>
            <a:off x="3259819" y="2577656"/>
            <a:ext cx="1232532" cy="1240537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62560" tIns="81280" rIns="162560" bIns="81280" numCol="1" anchor="t" anchorCtr="0" compatLnSpc="1"/>
          <a:lstStyle/>
          <a:p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Freeform 15"/>
          <p:cNvSpPr>
            <a:spLocks noEditPoints="1"/>
          </p:cNvSpPr>
          <p:nvPr/>
        </p:nvSpPr>
        <p:spPr bwMode="auto">
          <a:xfrm>
            <a:off x="4959949" y="2168381"/>
            <a:ext cx="2045748" cy="2059089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5366557" y="2577656"/>
            <a:ext cx="1232532" cy="1240537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62560" tIns="81280" rIns="162560" bIns="81280" numCol="1" anchor="t" anchorCtr="0" compatLnSpc="1"/>
          <a:lstStyle/>
          <a:p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Freeform 17"/>
          <p:cNvSpPr>
            <a:spLocks noEditPoints="1"/>
          </p:cNvSpPr>
          <p:nvPr/>
        </p:nvSpPr>
        <p:spPr bwMode="auto">
          <a:xfrm>
            <a:off x="7066689" y="2168381"/>
            <a:ext cx="2045748" cy="2059089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64" name="Oval 18"/>
          <p:cNvSpPr>
            <a:spLocks noChangeArrowheads="1"/>
          </p:cNvSpPr>
          <p:nvPr/>
        </p:nvSpPr>
        <p:spPr bwMode="auto">
          <a:xfrm>
            <a:off x="7473294" y="2577656"/>
            <a:ext cx="1232532" cy="1240537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62560" tIns="81280" rIns="162560" bIns="81280" numCol="1" anchor="t" anchorCtr="0" compatLnSpc="1"/>
          <a:lstStyle/>
          <a:p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5" name="Freeform 19"/>
          <p:cNvSpPr>
            <a:spLocks noEditPoints="1"/>
          </p:cNvSpPr>
          <p:nvPr/>
        </p:nvSpPr>
        <p:spPr bwMode="auto">
          <a:xfrm>
            <a:off x="9173423" y="2168381"/>
            <a:ext cx="2045748" cy="2059089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66" name="Oval 20"/>
          <p:cNvSpPr>
            <a:spLocks noChangeArrowheads="1"/>
          </p:cNvSpPr>
          <p:nvPr/>
        </p:nvSpPr>
        <p:spPr bwMode="auto">
          <a:xfrm>
            <a:off x="9580034" y="2577656"/>
            <a:ext cx="1232532" cy="1240537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62560" tIns="81280" rIns="162560" bIns="81280" numCol="1" anchor="t" anchorCtr="0" compatLnSpc="1"/>
          <a:lstStyle/>
          <a:p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7" name="AutoShape 59"/>
          <p:cNvSpPr/>
          <p:nvPr/>
        </p:nvSpPr>
        <p:spPr bwMode="auto">
          <a:xfrm>
            <a:off x="1483931" y="2950460"/>
            <a:ext cx="497119" cy="494929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2C344B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792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3627672" y="3014615"/>
            <a:ext cx="511616" cy="448511"/>
            <a:chOff x="1035050" y="1447800"/>
            <a:chExt cx="360363" cy="315913"/>
          </a:xfrm>
          <a:solidFill>
            <a:srgbClr val="2C344B"/>
          </a:solidFill>
        </p:grpSpPr>
        <p:sp>
          <p:nvSpPr>
            <p:cNvPr id="69" name="AutoShape 147"/>
            <p:cNvSpPr/>
            <p:nvPr/>
          </p:nvSpPr>
          <p:spPr bwMode="auto">
            <a:xfrm>
              <a:off x="1035050" y="1447800"/>
              <a:ext cx="360363" cy="315913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70" name="AutoShape 148"/>
            <p:cNvSpPr/>
            <p:nvPr/>
          </p:nvSpPr>
          <p:spPr bwMode="auto">
            <a:xfrm>
              <a:off x="1092200" y="1504950"/>
              <a:ext cx="52388" cy="523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732001" y="2950459"/>
            <a:ext cx="470580" cy="472663"/>
            <a:chOff x="5394325" y="3578225"/>
            <a:chExt cx="358775" cy="360363"/>
          </a:xfrm>
          <a:solidFill>
            <a:srgbClr val="2C344B"/>
          </a:solidFill>
        </p:grpSpPr>
        <p:sp>
          <p:nvSpPr>
            <p:cNvPr id="72" name="AutoShape 18"/>
            <p:cNvSpPr/>
            <p:nvPr/>
          </p:nvSpPr>
          <p:spPr bwMode="auto">
            <a:xfrm>
              <a:off x="5394325" y="3578225"/>
              <a:ext cx="358775" cy="3603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73" name="AutoShape 19"/>
            <p:cNvSpPr/>
            <p:nvPr/>
          </p:nvSpPr>
          <p:spPr bwMode="auto">
            <a:xfrm>
              <a:off x="5472113" y="3713163"/>
              <a:ext cx="46037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74" name="AutoShape 20"/>
            <p:cNvSpPr/>
            <p:nvPr/>
          </p:nvSpPr>
          <p:spPr bwMode="auto">
            <a:xfrm>
              <a:off x="5472113" y="3770313"/>
              <a:ext cx="46037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75" name="AutoShape 21"/>
            <p:cNvSpPr/>
            <p:nvPr/>
          </p:nvSpPr>
          <p:spPr bwMode="auto">
            <a:xfrm>
              <a:off x="5472113" y="3825875"/>
              <a:ext cx="46037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76" name="AutoShape 22"/>
            <p:cNvSpPr/>
            <p:nvPr/>
          </p:nvSpPr>
          <p:spPr bwMode="auto">
            <a:xfrm>
              <a:off x="5551488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77" name="AutoShape 23"/>
            <p:cNvSpPr/>
            <p:nvPr/>
          </p:nvSpPr>
          <p:spPr bwMode="auto">
            <a:xfrm>
              <a:off x="5551488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78" name="AutoShape 24"/>
            <p:cNvSpPr/>
            <p:nvPr/>
          </p:nvSpPr>
          <p:spPr bwMode="auto">
            <a:xfrm>
              <a:off x="5551488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79" name="AutoShape 25"/>
            <p:cNvSpPr/>
            <p:nvPr/>
          </p:nvSpPr>
          <p:spPr bwMode="auto">
            <a:xfrm>
              <a:off x="5630863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80" name="AutoShape 26"/>
            <p:cNvSpPr/>
            <p:nvPr/>
          </p:nvSpPr>
          <p:spPr bwMode="auto">
            <a:xfrm>
              <a:off x="5630863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81" name="AutoShape 27"/>
            <p:cNvSpPr/>
            <p:nvPr/>
          </p:nvSpPr>
          <p:spPr bwMode="auto">
            <a:xfrm>
              <a:off x="5630863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7813749" y="2950460"/>
            <a:ext cx="545321" cy="545321"/>
            <a:chOff x="3191434" y="2145028"/>
            <a:chExt cx="359165" cy="359165"/>
          </a:xfrm>
          <a:solidFill>
            <a:srgbClr val="2C344B"/>
          </a:solidFill>
        </p:grpSpPr>
        <p:sp>
          <p:nvSpPr>
            <p:cNvPr id="83" name="AutoShape 123"/>
            <p:cNvSpPr/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84" name="AutoShape 124"/>
            <p:cNvSpPr/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85" name="AutoShape 125"/>
            <p:cNvSpPr/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936186" y="2972461"/>
            <a:ext cx="523319" cy="523319"/>
            <a:chOff x="1200150" y="3768725"/>
            <a:chExt cx="446088" cy="446088"/>
          </a:xfrm>
          <a:solidFill>
            <a:srgbClr val="2C344B"/>
          </a:solidFill>
        </p:grpSpPr>
        <p:sp>
          <p:nvSpPr>
            <p:cNvPr id="87" name="Freeform 78"/>
            <p:cNvSpPr/>
            <p:nvPr/>
          </p:nvSpPr>
          <p:spPr bwMode="auto">
            <a:xfrm>
              <a:off x="1200150" y="3768725"/>
              <a:ext cx="446088" cy="446088"/>
            </a:xfrm>
            <a:custGeom>
              <a:avLst/>
              <a:gdLst>
                <a:gd name="T0" fmla="*/ 539 w 580"/>
                <a:gd name="T1" fmla="*/ 141 h 580"/>
                <a:gd name="T2" fmla="*/ 509 w 580"/>
                <a:gd name="T3" fmla="*/ 171 h 580"/>
                <a:gd name="T4" fmla="*/ 489 w 580"/>
                <a:gd name="T5" fmla="*/ 181 h 580"/>
                <a:gd name="T6" fmla="*/ 517 w 580"/>
                <a:gd name="T7" fmla="*/ 290 h 580"/>
                <a:gd name="T8" fmla="*/ 290 w 580"/>
                <a:gd name="T9" fmla="*/ 517 h 580"/>
                <a:gd name="T10" fmla="*/ 63 w 580"/>
                <a:gd name="T11" fmla="*/ 290 h 580"/>
                <a:gd name="T12" fmla="*/ 290 w 580"/>
                <a:gd name="T13" fmla="*/ 63 h 580"/>
                <a:gd name="T14" fmla="*/ 401 w 580"/>
                <a:gd name="T15" fmla="*/ 92 h 580"/>
                <a:gd name="T16" fmla="*/ 411 w 580"/>
                <a:gd name="T17" fmla="*/ 72 h 580"/>
                <a:gd name="T18" fmla="*/ 441 w 580"/>
                <a:gd name="T19" fmla="*/ 42 h 580"/>
                <a:gd name="T20" fmla="*/ 290 w 580"/>
                <a:gd name="T21" fmla="*/ 0 h 580"/>
                <a:gd name="T22" fmla="*/ 0 w 580"/>
                <a:gd name="T23" fmla="*/ 290 h 580"/>
                <a:gd name="T24" fmla="*/ 290 w 580"/>
                <a:gd name="T25" fmla="*/ 580 h 580"/>
                <a:gd name="T26" fmla="*/ 580 w 580"/>
                <a:gd name="T27" fmla="*/ 290 h 580"/>
                <a:gd name="T28" fmla="*/ 539 w 580"/>
                <a:gd name="T29" fmla="*/ 14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0" h="580">
                  <a:moveTo>
                    <a:pt x="539" y="141"/>
                  </a:moveTo>
                  <a:cubicBezTo>
                    <a:pt x="509" y="171"/>
                    <a:pt x="509" y="171"/>
                    <a:pt x="509" y="171"/>
                  </a:cubicBezTo>
                  <a:cubicBezTo>
                    <a:pt x="504" y="176"/>
                    <a:pt x="496" y="179"/>
                    <a:pt x="489" y="181"/>
                  </a:cubicBezTo>
                  <a:cubicBezTo>
                    <a:pt x="506" y="213"/>
                    <a:pt x="517" y="250"/>
                    <a:pt x="517" y="290"/>
                  </a:cubicBezTo>
                  <a:cubicBezTo>
                    <a:pt x="517" y="415"/>
                    <a:pt x="415" y="517"/>
                    <a:pt x="290" y="517"/>
                  </a:cubicBezTo>
                  <a:cubicBezTo>
                    <a:pt x="165" y="517"/>
                    <a:pt x="63" y="415"/>
                    <a:pt x="63" y="290"/>
                  </a:cubicBezTo>
                  <a:cubicBezTo>
                    <a:pt x="63" y="165"/>
                    <a:pt x="165" y="63"/>
                    <a:pt x="290" y="63"/>
                  </a:cubicBezTo>
                  <a:cubicBezTo>
                    <a:pt x="330" y="63"/>
                    <a:pt x="368" y="74"/>
                    <a:pt x="401" y="92"/>
                  </a:cubicBezTo>
                  <a:cubicBezTo>
                    <a:pt x="402" y="85"/>
                    <a:pt x="406" y="78"/>
                    <a:pt x="411" y="72"/>
                  </a:cubicBezTo>
                  <a:cubicBezTo>
                    <a:pt x="441" y="42"/>
                    <a:pt x="441" y="42"/>
                    <a:pt x="441" y="42"/>
                  </a:cubicBezTo>
                  <a:cubicBezTo>
                    <a:pt x="397" y="15"/>
                    <a:pt x="345" y="0"/>
                    <a:pt x="290" y="0"/>
                  </a:cubicBezTo>
                  <a:cubicBezTo>
                    <a:pt x="130" y="0"/>
                    <a:pt x="0" y="130"/>
                    <a:pt x="0" y="290"/>
                  </a:cubicBezTo>
                  <a:cubicBezTo>
                    <a:pt x="0" y="450"/>
                    <a:pt x="130" y="580"/>
                    <a:pt x="290" y="580"/>
                  </a:cubicBezTo>
                  <a:cubicBezTo>
                    <a:pt x="450" y="580"/>
                    <a:pt x="580" y="450"/>
                    <a:pt x="580" y="290"/>
                  </a:cubicBezTo>
                  <a:cubicBezTo>
                    <a:pt x="580" y="235"/>
                    <a:pt x="565" y="184"/>
                    <a:pt x="539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79"/>
            <p:cNvSpPr/>
            <p:nvPr/>
          </p:nvSpPr>
          <p:spPr bwMode="auto">
            <a:xfrm>
              <a:off x="1381125" y="3781425"/>
              <a:ext cx="252413" cy="252413"/>
            </a:xfrm>
            <a:custGeom>
              <a:avLst/>
              <a:gdLst>
                <a:gd name="T0" fmla="*/ 186 w 329"/>
                <a:gd name="T1" fmla="*/ 67 h 328"/>
                <a:gd name="T2" fmla="*/ 249 w 329"/>
                <a:gd name="T3" fmla="*/ 4 h 328"/>
                <a:gd name="T4" fmla="*/ 257 w 329"/>
                <a:gd name="T5" fmla="*/ 7 h 328"/>
                <a:gd name="T6" fmla="*/ 263 w 329"/>
                <a:gd name="T7" fmla="*/ 66 h 328"/>
                <a:gd name="T8" fmla="*/ 322 w 329"/>
                <a:gd name="T9" fmla="*/ 71 h 328"/>
                <a:gd name="T10" fmla="*/ 325 w 329"/>
                <a:gd name="T11" fmla="*/ 80 h 328"/>
                <a:gd name="T12" fmla="*/ 262 w 329"/>
                <a:gd name="T13" fmla="*/ 142 h 328"/>
                <a:gd name="T14" fmla="*/ 245 w 329"/>
                <a:gd name="T15" fmla="*/ 149 h 328"/>
                <a:gd name="T16" fmla="*/ 207 w 329"/>
                <a:gd name="T17" fmla="*/ 145 h 328"/>
                <a:gd name="T18" fmla="*/ 99 w 329"/>
                <a:gd name="T19" fmla="*/ 253 h 328"/>
                <a:gd name="T20" fmla="*/ 89 w 329"/>
                <a:gd name="T21" fmla="*/ 309 h 328"/>
                <a:gd name="T22" fmla="*/ 19 w 329"/>
                <a:gd name="T23" fmla="*/ 309 h 328"/>
                <a:gd name="T24" fmla="*/ 19 w 329"/>
                <a:gd name="T25" fmla="*/ 239 h 328"/>
                <a:gd name="T26" fmla="*/ 75 w 329"/>
                <a:gd name="T27" fmla="*/ 230 h 328"/>
                <a:gd name="T28" fmla="*/ 184 w 329"/>
                <a:gd name="T29" fmla="*/ 121 h 328"/>
                <a:gd name="T30" fmla="*/ 180 w 329"/>
                <a:gd name="T31" fmla="*/ 84 h 328"/>
                <a:gd name="T32" fmla="*/ 186 w 329"/>
                <a:gd name="T33" fmla="*/ 6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9" h="328">
                  <a:moveTo>
                    <a:pt x="186" y="67"/>
                  </a:moveTo>
                  <a:cubicBezTo>
                    <a:pt x="249" y="4"/>
                    <a:pt x="249" y="4"/>
                    <a:pt x="249" y="4"/>
                  </a:cubicBezTo>
                  <a:cubicBezTo>
                    <a:pt x="253" y="0"/>
                    <a:pt x="256" y="1"/>
                    <a:pt x="257" y="7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7" y="72"/>
                    <a:pt x="329" y="76"/>
                    <a:pt x="325" y="80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58" y="146"/>
                    <a:pt x="250" y="149"/>
                    <a:pt x="245" y="149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99" y="253"/>
                    <a:pt x="99" y="253"/>
                    <a:pt x="99" y="253"/>
                  </a:cubicBezTo>
                  <a:cubicBezTo>
                    <a:pt x="107" y="272"/>
                    <a:pt x="104" y="294"/>
                    <a:pt x="89" y="309"/>
                  </a:cubicBezTo>
                  <a:cubicBezTo>
                    <a:pt x="70" y="328"/>
                    <a:pt x="39" y="328"/>
                    <a:pt x="19" y="309"/>
                  </a:cubicBezTo>
                  <a:cubicBezTo>
                    <a:pt x="0" y="290"/>
                    <a:pt x="0" y="259"/>
                    <a:pt x="19" y="239"/>
                  </a:cubicBezTo>
                  <a:cubicBezTo>
                    <a:pt x="34" y="224"/>
                    <a:pt x="57" y="221"/>
                    <a:pt x="75" y="230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79" y="78"/>
                    <a:pt x="182" y="71"/>
                    <a:pt x="186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80"/>
            <p:cNvSpPr/>
            <p:nvPr/>
          </p:nvSpPr>
          <p:spPr bwMode="auto">
            <a:xfrm>
              <a:off x="1292225" y="3860800"/>
              <a:ext cx="261938" cy="261938"/>
            </a:xfrm>
            <a:custGeom>
              <a:avLst/>
              <a:gdLst>
                <a:gd name="T0" fmla="*/ 170 w 340"/>
                <a:gd name="T1" fmla="*/ 73 h 340"/>
                <a:gd name="T2" fmla="*/ 212 w 340"/>
                <a:gd name="T3" fmla="*/ 83 h 340"/>
                <a:gd name="T4" fmla="*/ 266 w 340"/>
                <a:gd name="T5" fmla="*/ 30 h 340"/>
                <a:gd name="T6" fmla="*/ 170 w 340"/>
                <a:gd name="T7" fmla="*/ 0 h 340"/>
                <a:gd name="T8" fmla="*/ 0 w 340"/>
                <a:gd name="T9" fmla="*/ 170 h 340"/>
                <a:gd name="T10" fmla="*/ 170 w 340"/>
                <a:gd name="T11" fmla="*/ 340 h 340"/>
                <a:gd name="T12" fmla="*/ 340 w 340"/>
                <a:gd name="T13" fmla="*/ 170 h 340"/>
                <a:gd name="T14" fmla="*/ 311 w 340"/>
                <a:gd name="T15" fmla="*/ 76 h 340"/>
                <a:gd name="T16" fmla="*/ 258 w 340"/>
                <a:gd name="T17" fmla="*/ 130 h 340"/>
                <a:gd name="T18" fmla="*/ 267 w 340"/>
                <a:gd name="T19" fmla="*/ 170 h 340"/>
                <a:gd name="T20" fmla="*/ 170 w 340"/>
                <a:gd name="T21" fmla="*/ 267 h 340"/>
                <a:gd name="T22" fmla="*/ 73 w 340"/>
                <a:gd name="T23" fmla="*/ 170 h 340"/>
                <a:gd name="T24" fmla="*/ 170 w 340"/>
                <a:gd name="T25" fmla="*/ 73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0" h="340">
                  <a:moveTo>
                    <a:pt x="170" y="73"/>
                  </a:moveTo>
                  <a:cubicBezTo>
                    <a:pt x="185" y="73"/>
                    <a:pt x="199" y="77"/>
                    <a:pt x="212" y="83"/>
                  </a:cubicBezTo>
                  <a:cubicBezTo>
                    <a:pt x="266" y="30"/>
                    <a:pt x="266" y="30"/>
                    <a:pt x="266" y="30"/>
                  </a:cubicBezTo>
                  <a:cubicBezTo>
                    <a:pt x="238" y="11"/>
                    <a:pt x="205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ubicBezTo>
                    <a:pt x="0" y="264"/>
                    <a:pt x="76" y="340"/>
                    <a:pt x="170" y="340"/>
                  </a:cubicBezTo>
                  <a:cubicBezTo>
                    <a:pt x="264" y="340"/>
                    <a:pt x="340" y="264"/>
                    <a:pt x="340" y="170"/>
                  </a:cubicBezTo>
                  <a:cubicBezTo>
                    <a:pt x="340" y="135"/>
                    <a:pt x="329" y="103"/>
                    <a:pt x="311" y="76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64" y="142"/>
                    <a:pt x="267" y="156"/>
                    <a:pt x="267" y="170"/>
                  </a:cubicBezTo>
                  <a:cubicBezTo>
                    <a:pt x="267" y="223"/>
                    <a:pt x="223" y="267"/>
                    <a:pt x="170" y="267"/>
                  </a:cubicBezTo>
                  <a:cubicBezTo>
                    <a:pt x="117" y="267"/>
                    <a:pt x="73" y="223"/>
                    <a:pt x="73" y="170"/>
                  </a:cubicBezTo>
                  <a:cubicBezTo>
                    <a:pt x="73" y="117"/>
                    <a:pt x="117" y="73"/>
                    <a:pt x="170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62355" y="4452079"/>
            <a:ext cx="1917293" cy="1884796"/>
            <a:chOff x="571766" y="3339058"/>
            <a:chExt cx="1437970" cy="1413597"/>
          </a:xfrm>
        </p:grpSpPr>
        <p:sp>
          <p:nvSpPr>
            <p:cNvPr id="91" name="矩形 9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571766" y="3644659"/>
              <a:ext cx="1429349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>
                <a:lnSpc>
                  <a:spcPct val="150000"/>
                </a:lnSpc>
                <a:defRPr/>
              </a:pP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Lorem ipsum dolor sit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consectetuer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adipiscing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elit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.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Aenean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commodo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ligula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eget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dolor</a:t>
              </a:r>
              <a:endParaRPr lang="zh-CN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2" name="矩形 9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594593" y="3339058"/>
              <a:ext cx="141514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项目模式</a:t>
              </a:r>
            </a:p>
          </p:txBody>
        </p:sp>
        <p:cxnSp>
          <p:nvCxnSpPr>
            <p:cNvPr id="93" name="直接连接符 9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1130101" y="3644659"/>
              <a:ext cx="344129" cy="0"/>
            </a:xfrm>
            <a:prstGeom prst="line">
              <a:avLst/>
            </a:prstGeom>
            <a:ln w="1905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2852153" y="4479765"/>
            <a:ext cx="1905799" cy="1884796"/>
            <a:chOff x="2139114" y="3359822"/>
            <a:chExt cx="1429349" cy="1413597"/>
          </a:xfrm>
        </p:grpSpPr>
        <p:sp>
          <p:nvSpPr>
            <p:cNvPr id="94" name="矩形 93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2139114" y="3665423"/>
              <a:ext cx="1429349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>
                <a:lnSpc>
                  <a:spcPct val="150000"/>
                </a:lnSpc>
                <a:defRPr/>
              </a:pPr>
              <a:r>
                <a:rPr lang="en-US" altLang="zh-CN" sz="1200" ker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Lorem ipsum dolor sit amet, consectetuer adipiscing elit. Aenean commodo ligula eget dolor</a:t>
              </a:r>
              <a:endPara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5" name="矩形 94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2146217" y="3359822"/>
              <a:ext cx="141514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项目模式</a:t>
              </a:r>
            </a:p>
          </p:txBody>
        </p:sp>
        <p:cxnSp>
          <p:nvCxnSpPr>
            <p:cNvPr id="96" name="直接连接符 95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2681724" y="3665423"/>
              <a:ext cx="344129" cy="0"/>
            </a:xfrm>
            <a:prstGeom prst="line">
              <a:avLst/>
            </a:prstGeom>
            <a:ln w="1905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5049290" y="4479765"/>
            <a:ext cx="1905799" cy="1884796"/>
            <a:chOff x="3786967" y="3359822"/>
            <a:chExt cx="1429349" cy="1413597"/>
          </a:xfrm>
        </p:grpSpPr>
        <p:sp>
          <p:nvSpPr>
            <p:cNvPr id="97" name="矩形 96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3786967" y="3665423"/>
              <a:ext cx="1429349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>
                <a:lnSpc>
                  <a:spcPct val="150000"/>
                </a:lnSpc>
                <a:defRPr/>
              </a:pPr>
              <a:r>
                <a:rPr lang="en-US" altLang="zh-CN" sz="1200" ker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Lorem ipsum dolor sit amet, consectetuer adipiscing elit. Aenean commodo ligula eget dolor</a:t>
              </a:r>
              <a:endPara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8" name="矩形 97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3794070" y="3359822"/>
              <a:ext cx="141514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项目模式</a:t>
              </a:r>
            </a:p>
          </p:txBody>
        </p:sp>
        <p:cxnSp>
          <p:nvCxnSpPr>
            <p:cNvPr id="99" name="直接连接符 9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4329577" y="3665423"/>
              <a:ext cx="344129" cy="0"/>
            </a:xfrm>
            <a:prstGeom prst="line">
              <a:avLst/>
            </a:prstGeom>
            <a:ln w="1905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7246427" y="4479765"/>
            <a:ext cx="1905799" cy="1884796"/>
            <a:chOff x="5434820" y="3359822"/>
            <a:chExt cx="1429349" cy="1413597"/>
          </a:xfrm>
        </p:grpSpPr>
        <p:sp>
          <p:nvSpPr>
            <p:cNvPr id="100" name="矩形 9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5434820" y="3665423"/>
              <a:ext cx="1429349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>
                <a:lnSpc>
                  <a:spcPct val="150000"/>
                </a:lnSpc>
                <a:defRPr/>
              </a:pPr>
              <a:r>
                <a:rPr lang="en-US" altLang="zh-CN" sz="1200" ker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Lorem ipsum dolor sit amet, consectetuer adipiscing elit. Aenean commodo ligula eget dolor</a:t>
              </a:r>
              <a:endPara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1" name="矩形 10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5441923" y="3359822"/>
              <a:ext cx="141514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项目模式</a:t>
              </a:r>
            </a:p>
          </p:txBody>
        </p:sp>
        <p:cxnSp>
          <p:nvCxnSpPr>
            <p:cNvPr id="102" name="直接连接符 10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5977430" y="3665423"/>
              <a:ext cx="344129" cy="0"/>
            </a:xfrm>
            <a:prstGeom prst="line">
              <a:avLst/>
            </a:prstGeom>
            <a:ln w="1905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9307626" y="4452079"/>
            <a:ext cx="1905799" cy="1884796"/>
            <a:chOff x="6980719" y="3339058"/>
            <a:chExt cx="1429349" cy="1413597"/>
          </a:xfrm>
        </p:grpSpPr>
        <p:sp>
          <p:nvSpPr>
            <p:cNvPr id="103" name="矩形 10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6980719" y="3644659"/>
              <a:ext cx="1429349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>
                <a:lnSpc>
                  <a:spcPct val="150000"/>
                </a:lnSpc>
                <a:defRPr/>
              </a:pP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Lorem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ipsum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dolor sit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consectetuer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adipiscing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elit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.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Aenean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commodo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ligula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eget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dolor</a:t>
              </a:r>
              <a:endParaRPr lang="zh-CN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" name="矩形 103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6987822" y="3339058"/>
              <a:ext cx="141514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项目模式</a:t>
              </a:r>
            </a:p>
          </p:txBody>
        </p:sp>
        <p:cxnSp>
          <p:nvCxnSpPr>
            <p:cNvPr id="105" name="直接连接符 104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7523329" y="3644659"/>
              <a:ext cx="344129" cy="0"/>
            </a:xfrm>
            <a:prstGeom prst="line">
              <a:avLst/>
            </a:prstGeom>
            <a:ln w="1905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107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109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项目模式</a:t>
              </a:r>
            </a:p>
          </p:txBody>
        </p:sp>
        <p:sp>
          <p:nvSpPr>
            <p:cNvPr id="110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262721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89792" y="1835675"/>
            <a:ext cx="688368" cy="688368"/>
            <a:chOff x="7242071" y="1820434"/>
            <a:chExt cx="688368" cy="688368"/>
          </a:xfrm>
        </p:grpSpPr>
        <p:sp>
          <p:nvSpPr>
            <p:cNvPr id="19" name="椭圆 18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1"/>
            </a:gra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89792" y="3503711"/>
            <a:ext cx="688368" cy="688368"/>
            <a:chOff x="7242071" y="3488471"/>
            <a:chExt cx="688368" cy="688368"/>
          </a:xfrm>
        </p:grpSpPr>
        <p:sp>
          <p:nvSpPr>
            <p:cNvPr id="22" name="椭圆 21"/>
            <p:cNvSpPr/>
            <p:nvPr/>
          </p:nvSpPr>
          <p:spPr>
            <a:xfrm>
              <a:off x="7242071" y="348847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286625" y="3534056"/>
              <a:ext cx="608738" cy="608738"/>
            </a:xfrm>
            <a:prstGeom prst="ellipse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89792" y="5118601"/>
            <a:ext cx="688368" cy="688368"/>
            <a:chOff x="7242071" y="5103361"/>
            <a:chExt cx="688368" cy="688368"/>
          </a:xfrm>
        </p:grpSpPr>
        <p:sp>
          <p:nvSpPr>
            <p:cNvPr id="29" name="椭圆 28"/>
            <p:cNvSpPr/>
            <p:nvPr/>
          </p:nvSpPr>
          <p:spPr>
            <a:xfrm>
              <a:off x="7242071" y="510336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7286625" y="5148946"/>
              <a:ext cx="608738" cy="608738"/>
            </a:xfrm>
            <a:prstGeom prst="ellipse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601468" y="1753996"/>
            <a:ext cx="2967867" cy="954108"/>
            <a:chOff x="8548025" y="1459078"/>
            <a:chExt cx="2967866" cy="954107"/>
          </a:xfrm>
        </p:grpSpPr>
        <p:sp>
          <p:nvSpPr>
            <p:cNvPr id="32" name="矩形 31"/>
            <p:cNvSpPr/>
            <p:nvPr/>
          </p:nvSpPr>
          <p:spPr>
            <a:xfrm>
              <a:off x="8548025" y="1766855"/>
              <a:ext cx="2967866" cy="646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548025" y="1459078"/>
              <a:ext cx="1356208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Your title here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601468" y="5012566"/>
            <a:ext cx="2854851" cy="954108"/>
            <a:chOff x="8548025" y="1459078"/>
            <a:chExt cx="2854850" cy="954107"/>
          </a:xfrm>
        </p:grpSpPr>
        <p:sp>
          <p:nvSpPr>
            <p:cNvPr id="35" name="矩形 34"/>
            <p:cNvSpPr/>
            <p:nvPr/>
          </p:nvSpPr>
          <p:spPr>
            <a:xfrm>
              <a:off x="8548025" y="1766855"/>
              <a:ext cx="2854850" cy="646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548025" y="1459078"/>
              <a:ext cx="1356208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Your title here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601468" y="3429300"/>
            <a:ext cx="2854851" cy="954108"/>
            <a:chOff x="8548025" y="1459078"/>
            <a:chExt cx="2854850" cy="954107"/>
          </a:xfrm>
        </p:grpSpPr>
        <p:sp>
          <p:nvSpPr>
            <p:cNvPr id="38" name="矩形 37"/>
            <p:cNvSpPr/>
            <p:nvPr/>
          </p:nvSpPr>
          <p:spPr>
            <a:xfrm>
              <a:off x="8548025" y="1766855"/>
              <a:ext cx="2854850" cy="646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I   would never cry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548025" y="1459078"/>
              <a:ext cx="1356208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Your title here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62978" y="5279547"/>
            <a:ext cx="367805" cy="366477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41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3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组合 4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58111" y="1998513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45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7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8" name="组合 4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15159" y="3654933"/>
            <a:ext cx="425379" cy="404679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49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0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1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3" name="H0009(S3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0" t="18610" r="7008"/>
          <a:stretch>
            <a:fillRect/>
          </a:stretch>
        </p:blipFill>
        <p:spPr bwMode="auto">
          <a:xfrm>
            <a:off x="6751321" y="1594421"/>
            <a:ext cx="5123436" cy="526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404847" y="1980583"/>
            <a:ext cx="1828800" cy="3315557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3725" r="-7254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57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项目模式</a:t>
              </a:r>
            </a:p>
          </p:txBody>
        </p:sp>
        <p:sp>
          <p:nvSpPr>
            <p:cNvPr id="58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301372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7" name="PA-文本框 50">
            <a:extLst>
              <a:ext uri="{FF2B5EF4-FFF2-40B4-BE49-F238E27FC236}">
                <a16:creationId xmlns:a16="http://schemas.microsoft.com/office/drawing/2014/main" xmlns="" id="{46630D7B-4BA5-4989-8F72-A67D800FFF5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400346" y="4293535"/>
            <a:ext cx="5391308" cy="988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Introduction of atmospheric business stable company 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publicity</a:t>
            </a:r>
          </a:p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product </a:t>
            </a:r>
            <a:r>
              <a:rPr lang="en-US" altLang="zh-CN" sz="1000" dirty="0" err="1" smtClean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promotion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Introduction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 of atmospheric business stable company 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publicity</a:t>
            </a:r>
          </a:p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product 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promotion</a:t>
            </a:r>
            <a:endParaRPr lang="zh-CN" alt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TextBox 30">
            <a:extLst>
              <a:ext uri="{FF2B5EF4-FFF2-40B4-BE49-F238E27FC236}">
                <a16:creationId xmlns:a16="http://schemas.microsoft.com/office/drawing/2014/main" xmlns="" id="{BA8EA202-F87D-45AF-91DB-F2B3A7B8F57B}"/>
              </a:ext>
            </a:extLst>
          </p:cNvPr>
          <p:cNvSpPr txBox="1"/>
          <p:nvPr/>
        </p:nvSpPr>
        <p:spPr>
          <a:xfrm>
            <a:off x="3019865" y="2582518"/>
            <a:ext cx="61522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 smtClean="0">
                <a:solidFill>
                  <a:schemeClr val="bg1">
                    <a:lumMod val="65000"/>
                    <a:alpha val="20000"/>
                  </a:schemeClr>
                </a:solidFill>
                <a:cs typeface="+mn-ea"/>
                <a:sym typeface="+mn-lt"/>
              </a:rPr>
              <a:t>PART TWO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市场分析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837644"/>
            <a:chOff x="5568043" y="1174090"/>
            <a:chExt cx="1383041" cy="1383041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328550"/>
              <a:ext cx="1256627" cy="106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cs typeface="+mn-ea"/>
                </a:defRPr>
              </a:lvl1pPr>
            </a:lstStyle>
            <a:p>
              <a:r>
                <a:rPr lang="en-US" altLang="zh-CN" dirty="0">
                  <a:sym typeface="+mn-lt"/>
                </a:rPr>
                <a:t>02</a:t>
              </a:r>
              <a:endParaRPr lang="zh-CN" altLang="en-US" dirty="0">
                <a:sym typeface="+mn-lt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97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31947" y="1807283"/>
            <a:ext cx="5620637" cy="1897237"/>
            <a:chOff x="623960" y="1355462"/>
            <a:chExt cx="4215478" cy="1422928"/>
          </a:xfrm>
        </p:grpSpPr>
        <p:sp>
          <p:nvSpPr>
            <p:cNvPr id="107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1001992" y="1836093"/>
              <a:ext cx="659075" cy="438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2C344B"/>
                  </a:solidFill>
                  <a:latin typeface="+mn-lt"/>
                  <a:ea typeface="+mn-ea"/>
                  <a:cs typeface="+mn-ea"/>
                  <a:sym typeface="+mn-lt"/>
                </a:rPr>
                <a:t>80</a:t>
              </a:r>
              <a:r>
                <a:rPr lang="en-US" altLang="zh-CN" sz="1867" dirty="0">
                  <a:solidFill>
                    <a:srgbClr val="2C344B"/>
                  </a:solidFill>
                  <a:latin typeface="+mn-lt"/>
                  <a:ea typeface="+mn-ea"/>
                  <a:cs typeface="+mn-ea"/>
                  <a:sym typeface="+mn-lt"/>
                </a:rPr>
                <a:t>%</a:t>
              </a:r>
              <a:endParaRPr lang="zh-CN" altLang="en-US" sz="1867" dirty="0">
                <a:solidFill>
                  <a:srgbClr val="2C344B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23960" y="1355462"/>
              <a:ext cx="1422928" cy="1422928"/>
              <a:chOff x="5169194" y="1865140"/>
              <a:chExt cx="1422928" cy="1422928"/>
            </a:xfrm>
          </p:grpSpPr>
          <p:sp>
            <p:nvSpPr>
              <p:cNvPr id="3" name="同心圆 2"/>
              <p:cNvSpPr/>
              <p:nvPr/>
            </p:nvSpPr>
            <p:spPr>
              <a:xfrm>
                <a:off x="5169194" y="1865140"/>
                <a:ext cx="1422928" cy="1422928"/>
              </a:xfrm>
              <a:prstGeom prst="donut">
                <a:avLst>
                  <a:gd name="adj" fmla="val 21282"/>
                </a:avLst>
              </a:prstGeom>
              <a:gradFill>
                <a:gsLst>
                  <a:gs pos="0">
                    <a:schemeClr val="bg1"/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" name="空心弧 1"/>
              <p:cNvSpPr/>
              <p:nvPr/>
            </p:nvSpPr>
            <p:spPr>
              <a:xfrm>
                <a:off x="5169194" y="1869365"/>
                <a:ext cx="1418703" cy="1418703"/>
              </a:xfrm>
              <a:prstGeom prst="blockArc">
                <a:avLst>
                  <a:gd name="adj1" fmla="val 16145242"/>
                  <a:gd name="adj2" fmla="val 12144625"/>
                  <a:gd name="adj3" fmla="val 21689"/>
                </a:avLst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cs typeface="+mn-ea"/>
                  <a:sym typeface="+mn-lt"/>
                </a:endParaRPr>
              </a:p>
            </p:txBody>
          </p:sp>
        </p:grpSp>
        <p:sp>
          <p:nvSpPr>
            <p:cNvPr id="117" name="矩形 116"/>
            <p:cNvSpPr/>
            <p:nvPr/>
          </p:nvSpPr>
          <p:spPr>
            <a:xfrm>
              <a:off x="2124006" y="1888030"/>
              <a:ext cx="2715432" cy="69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Lorem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ipsum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dolor sit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Donec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luctus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sit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sem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vulputate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venenatisbibendum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118" name="矩形 11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2128231" y="1654958"/>
              <a:ext cx="173605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2C344B"/>
                  </a:solidFill>
                  <a:cs typeface="+mn-ea"/>
                  <a:sym typeface="+mn-lt"/>
                </a:rPr>
                <a:t>市场分析</a:t>
              </a:r>
              <a:endParaRPr lang="en-US" altLang="zh-CN" sz="1600" dirty="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  <p:cxnSp>
          <p:nvCxnSpPr>
            <p:cNvPr id="119" name="直接连接符 118"/>
            <p:cNvCxnSpPr/>
            <p:nvPr/>
          </p:nvCxnSpPr>
          <p:spPr>
            <a:xfrm>
              <a:off x="2227617" y="1931957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6368451" y="1807281"/>
            <a:ext cx="5670741" cy="1897237"/>
            <a:chOff x="4776338" y="1355461"/>
            <a:chExt cx="4253056" cy="1422928"/>
          </a:xfrm>
        </p:grpSpPr>
        <p:grpSp>
          <p:nvGrpSpPr>
            <p:cNvPr id="114" name="组合 113"/>
            <p:cNvGrpSpPr/>
            <p:nvPr/>
          </p:nvGrpSpPr>
          <p:grpSpPr>
            <a:xfrm>
              <a:off x="4776338" y="1355461"/>
              <a:ext cx="1422928" cy="1422928"/>
              <a:chOff x="5169194" y="1865140"/>
              <a:chExt cx="1422928" cy="1422928"/>
            </a:xfrm>
          </p:grpSpPr>
          <p:sp>
            <p:nvSpPr>
              <p:cNvPr id="115" name="同心圆 114"/>
              <p:cNvSpPr/>
              <p:nvPr/>
            </p:nvSpPr>
            <p:spPr>
              <a:xfrm>
                <a:off x="5169194" y="1865140"/>
                <a:ext cx="1422928" cy="1422928"/>
              </a:xfrm>
              <a:prstGeom prst="donut">
                <a:avLst>
                  <a:gd name="adj" fmla="val 21282"/>
                </a:avLst>
              </a:prstGeom>
              <a:gradFill>
                <a:gsLst>
                  <a:gs pos="0">
                    <a:schemeClr val="bg1"/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6" name="空心弧 115"/>
              <p:cNvSpPr/>
              <p:nvPr/>
            </p:nvSpPr>
            <p:spPr>
              <a:xfrm>
                <a:off x="5169194" y="1869365"/>
                <a:ext cx="1418703" cy="1418703"/>
              </a:xfrm>
              <a:prstGeom prst="blockArc">
                <a:avLst>
                  <a:gd name="adj1" fmla="val 16145242"/>
                  <a:gd name="adj2" fmla="val 8247052"/>
                  <a:gd name="adj3" fmla="val 21901"/>
                </a:avLst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cs typeface="+mn-ea"/>
                  <a:sym typeface="+mn-lt"/>
                </a:endParaRPr>
              </a:p>
            </p:txBody>
          </p:sp>
        </p:grpSp>
        <p:sp>
          <p:nvSpPr>
            <p:cNvPr id="120" name="矩形 119"/>
            <p:cNvSpPr/>
            <p:nvPr/>
          </p:nvSpPr>
          <p:spPr>
            <a:xfrm>
              <a:off x="6313962" y="1931957"/>
              <a:ext cx="2715432" cy="69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Lorem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ipsum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dolor sit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Donec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luctus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sit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sem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vulputate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venenatisbibendum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121" name="矩形 12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6318187" y="1698885"/>
              <a:ext cx="173605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2C344B"/>
                  </a:solidFill>
                  <a:cs typeface="+mn-ea"/>
                  <a:sym typeface="+mn-lt"/>
                </a:rPr>
                <a:t>市场分析</a:t>
              </a:r>
              <a:endParaRPr lang="en-US" altLang="zh-CN" sz="1600" dirty="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  <p:cxnSp>
          <p:nvCxnSpPr>
            <p:cNvPr id="122" name="直接连接符 121"/>
            <p:cNvCxnSpPr/>
            <p:nvPr/>
          </p:nvCxnSpPr>
          <p:spPr>
            <a:xfrm>
              <a:off x="6417573" y="1975884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5173235" y="1828082"/>
              <a:ext cx="659075" cy="438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>
                  <a:solidFill>
                    <a:srgbClr val="2C344B"/>
                  </a:solidFill>
                  <a:latin typeface="+mn-lt"/>
                  <a:ea typeface="+mn-ea"/>
                  <a:cs typeface="+mn-ea"/>
                  <a:sym typeface="+mn-lt"/>
                </a:rPr>
                <a:t>65</a:t>
              </a:r>
              <a:r>
                <a:rPr lang="en-US" altLang="zh-CN" sz="1867">
                  <a:solidFill>
                    <a:srgbClr val="2C344B"/>
                  </a:solidFill>
                  <a:latin typeface="+mn-lt"/>
                  <a:ea typeface="+mn-ea"/>
                  <a:cs typeface="+mn-ea"/>
                  <a:sym typeface="+mn-lt"/>
                </a:rPr>
                <a:t>%</a:t>
              </a:r>
              <a:endParaRPr lang="zh-CN" altLang="en-US" sz="1867">
                <a:solidFill>
                  <a:srgbClr val="2C344B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31947" y="4324131"/>
            <a:ext cx="5620637" cy="1897237"/>
            <a:chOff x="623960" y="3243098"/>
            <a:chExt cx="4215478" cy="1422928"/>
          </a:xfrm>
        </p:grpSpPr>
        <p:sp>
          <p:nvSpPr>
            <p:cNvPr id="124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1001992" y="3723729"/>
              <a:ext cx="659075" cy="438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2C344B"/>
                  </a:solidFill>
                  <a:latin typeface="+mn-lt"/>
                  <a:ea typeface="+mn-ea"/>
                  <a:cs typeface="+mn-ea"/>
                  <a:sym typeface="+mn-lt"/>
                </a:rPr>
                <a:t>80</a:t>
              </a:r>
              <a:r>
                <a:rPr lang="en-US" altLang="zh-CN" sz="1867" dirty="0">
                  <a:solidFill>
                    <a:srgbClr val="2C344B"/>
                  </a:solidFill>
                  <a:latin typeface="+mn-lt"/>
                  <a:ea typeface="+mn-ea"/>
                  <a:cs typeface="+mn-ea"/>
                  <a:sym typeface="+mn-lt"/>
                </a:rPr>
                <a:t>%</a:t>
              </a:r>
              <a:endParaRPr lang="zh-CN" altLang="en-US" sz="1867" dirty="0">
                <a:solidFill>
                  <a:srgbClr val="2C344B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623960" y="3243098"/>
              <a:ext cx="1422928" cy="1422928"/>
              <a:chOff x="5169194" y="1865140"/>
              <a:chExt cx="1422928" cy="1422928"/>
            </a:xfrm>
          </p:grpSpPr>
          <p:sp>
            <p:nvSpPr>
              <p:cNvPr id="126" name="同心圆 125"/>
              <p:cNvSpPr/>
              <p:nvPr/>
            </p:nvSpPr>
            <p:spPr>
              <a:xfrm>
                <a:off x="5169194" y="1865140"/>
                <a:ext cx="1422928" cy="1422928"/>
              </a:xfrm>
              <a:prstGeom prst="donut">
                <a:avLst>
                  <a:gd name="adj" fmla="val 21282"/>
                </a:avLst>
              </a:prstGeom>
              <a:gradFill>
                <a:gsLst>
                  <a:gs pos="0">
                    <a:schemeClr val="bg1"/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7" name="空心弧 126"/>
              <p:cNvSpPr/>
              <p:nvPr/>
            </p:nvSpPr>
            <p:spPr>
              <a:xfrm>
                <a:off x="5169194" y="1869365"/>
                <a:ext cx="1418703" cy="1418703"/>
              </a:xfrm>
              <a:prstGeom prst="blockArc">
                <a:avLst>
                  <a:gd name="adj1" fmla="val 16145242"/>
                  <a:gd name="adj2" fmla="val 12144625"/>
                  <a:gd name="adj3" fmla="val 21689"/>
                </a:avLst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cs typeface="+mn-ea"/>
                  <a:sym typeface="+mn-lt"/>
                </a:endParaRPr>
              </a:p>
            </p:txBody>
          </p:sp>
        </p:grpSp>
        <p:sp>
          <p:nvSpPr>
            <p:cNvPr id="131" name="矩形 130"/>
            <p:cNvSpPr/>
            <p:nvPr/>
          </p:nvSpPr>
          <p:spPr>
            <a:xfrm>
              <a:off x="2124006" y="3775666"/>
              <a:ext cx="2715432" cy="69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Lorem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ipsum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dolor sit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Donec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luctus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sit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sem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vulputate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venenatisbibendum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132" name="矩形 13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2128231" y="3542594"/>
              <a:ext cx="173605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>
                  <a:solidFill>
                    <a:srgbClr val="2C344B"/>
                  </a:solidFill>
                  <a:cs typeface="+mn-ea"/>
                  <a:sym typeface="+mn-lt"/>
                </a:rPr>
                <a:t>市场分析</a:t>
              </a:r>
              <a:endParaRPr lang="en-US" altLang="zh-CN" sz="160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  <p:cxnSp>
          <p:nvCxnSpPr>
            <p:cNvPr id="133" name="直接连接符 132"/>
            <p:cNvCxnSpPr/>
            <p:nvPr/>
          </p:nvCxnSpPr>
          <p:spPr>
            <a:xfrm>
              <a:off x="2227617" y="3819593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6362818" y="4324132"/>
            <a:ext cx="5676375" cy="1897238"/>
            <a:chOff x="4772113" y="3243098"/>
            <a:chExt cx="4257281" cy="1422928"/>
          </a:xfrm>
        </p:grpSpPr>
        <p:grpSp>
          <p:nvGrpSpPr>
            <p:cNvPr id="128" name="组合 127"/>
            <p:cNvGrpSpPr/>
            <p:nvPr/>
          </p:nvGrpSpPr>
          <p:grpSpPr>
            <a:xfrm>
              <a:off x="4772113" y="3243098"/>
              <a:ext cx="1422928" cy="1422928"/>
              <a:chOff x="5169194" y="1865140"/>
              <a:chExt cx="1422928" cy="1422928"/>
            </a:xfrm>
          </p:grpSpPr>
          <p:sp>
            <p:nvSpPr>
              <p:cNvPr id="129" name="同心圆 128"/>
              <p:cNvSpPr/>
              <p:nvPr/>
            </p:nvSpPr>
            <p:spPr>
              <a:xfrm>
                <a:off x="5169194" y="1865140"/>
                <a:ext cx="1422928" cy="1422928"/>
              </a:xfrm>
              <a:prstGeom prst="donut">
                <a:avLst>
                  <a:gd name="adj" fmla="val 21282"/>
                </a:avLst>
              </a:prstGeom>
              <a:gradFill>
                <a:gsLst>
                  <a:gs pos="0">
                    <a:schemeClr val="bg1"/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0" name="空心弧 129"/>
              <p:cNvSpPr/>
              <p:nvPr/>
            </p:nvSpPr>
            <p:spPr>
              <a:xfrm>
                <a:off x="5169194" y="1869365"/>
                <a:ext cx="1418703" cy="1418703"/>
              </a:xfrm>
              <a:prstGeom prst="blockArc">
                <a:avLst>
                  <a:gd name="adj1" fmla="val 16145242"/>
                  <a:gd name="adj2" fmla="val 8247052"/>
                  <a:gd name="adj3" fmla="val 21901"/>
                </a:avLst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cs typeface="+mn-ea"/>
                  <a:sym typeface="+mn-lt"/>
                </a:endParaRPr>
              </a:p>
            </p:txBody>
          </p:sp>
        </p:grpSp>
        <p:sp>
          <p:nvSpPr>
            <p:cNvPr id="134" name="矩形 133"/>
            <p:cNvSpPr/>
            <p:nvPr/>
          </p:nvSpPr>
          <p:spPr>
            <a:xfrm>
              <a:off x="6313962" y="3819593"/>
              <a:ext cx="2715432" cy="692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Lorem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ipsum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dolor sit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Donec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luctus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sit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sem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vulputate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venenatisbibendum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135" name="矩形 13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6318187" y="3586521"/>
              <a:ext cx="1736053" cy="253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2C344B"/>
                  </a:solidFill>
                  <a:cs typeface="+mn-ea"/>
                  <a:sym typeface="+mn-lt"/>
                </a:rPr>
                <a:t>市场分析</a:t>
              </a:r>
              <a:endParaRPr lang="en-US" altLang="zh-CN" sz="1600" dirty="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  <p:cxnSp>
          <p:nvCxnSpPr>
            <p:cNvPr id="136" name="直接连接符 135"/>
            <p:cNvCxnSpPr/>
            <p:nvPr/>
          </p:nvCxnSpPr>
          <p:spPr>
            <a:xfrm>
              <a:off x="6417573" y="3863520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5173235" y="3715718"/>
              <a:ext cx="659075" cy="438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>
                  <a:solidFill>
                    <a:srgbClr val="2C344B"/>
                  </a:solidFill>
                  <a:latin typeface="+mn-lt"/>
                  <a:ea typeface="+mn-ea"/>
                  <a:cs typeface="+mn-ea"/>
                  <a:sym typeface="+mn-lt"/>
                </a:rPr>
                <a:t>65</a:t>
              </a:r>
              <a:r>
                <a:rPr lang="en-US" altLang="zh-CN" sz="1867">
                  <a:solidFill>
                    <a:srgbClr val="2C344B"/>
                  </a:solidFill>
                  <a:latin typeface="+mn-lt"/>
                  <a:ea typeface="+mn-ea"/>
                  <a:cs typeface="+mn-ea"/>
                  <a:sym typeface="+mn-lt"/>
                </a:rPr>
                <a:t>%</a:t>
              </a:r>
              <a:endParaRPr lang="zh-CN" altLang="en-US" sz="1867">
                <a:solidFill>
                  <a:srgbClr val="2C344B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41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市场分析</a:t>
              </a:r>
            </a:p>
          </p:txBody>
        </p:sp>
        <p:sp>
          <p:nvSpPr>
            <p:cNvPr id="42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63537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直角三角形 37"/>
          <p:cNvSpPr>
            <a:spLocks noChangeArrowheads="1"/>
          </p:cNvSpPr>
          <p:nvPr/>
        </p:nvSpPr>
        <p:spPr bwMode="auto">
          <a:xfrm rot="16350634">
            <a:off x="792657" y="2210667"/>
            <a:ext cx="812691" cy="834768"/>
          </a:xfrm>
          <a:prstGeom prst="rtTriangle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137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70" name="平行四边形 14"/>
          <p:cNvSpPr>
            <a:spLocks noChangeArrowheads="1"/>
          </p:cNvSpPr>
          <p:nvPr/>
        </p:nvSpPr>
        <p:spPr bwMode="auto">
          <a:xfrm rot="10800000">
            <a:off x="3817056" y="4906427"/>
            <a:ext cx="7533539" cy="393557"/>
          </a:xfrm>
          <a:prstGeom prst="parallelogram">
            <a:avLst>
              <a:gd name="adj" fmla="val 190171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700000" scaled="1"/>
          </a:gradFill>
          <a:ln w="12700">
            <a:solidFill>
              <a:srgbClr val="F2F2F2"/>
            </a:solidFill>
            <a:miter lim="800000"/>
            <a:headEnd/>
            <a:tailEnd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lIns="91408" tIns="45705" rIns="91408" bIns="45705" anchor="ctr"/>
          <a:lstStyle/>
          <a:p>
            <a:pPr algn="ctr"/>
            <a:endParaRPr lang="zh-CN" altLang="zh-CN" sz="2399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171" name="上箭头 16"/>
          <p:cNvSpPr>
            <a:spLocks noChangeArrowheads="1"/>
          </p:cNvSpPr>
          <p:nvPr/>
        </p:nvSpPr>
        <p:spPr bwMode="auto">
          <a:xfrm>
            <a:off x="7756014" y="2511759"/>
            <a:ext cx="1031556" cy="2497819"/>
          </a:xfrm>
          <a:prstGeom prst="upArrow">
            <a:avLst>
              <a:gd name="adj1" fmla="val 50000"/>
              <a:gd name="adj2" fmla="val 49911"/>
            </a:avLst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12700">
            <a:solidFill>
              <a:srgbClr val="F2F2F2"/>
            </a:solidFill>
            <a:miter lim="800000"/>
            <a:headEnd/>
            <a:tailEnd/>
          </a:ln>
        </p:spPr>
        <p:txBody>
          <a:bodyPr lIns="91408" tIns="45705" rIns="91408" bIns="45705" anchor="ctr"/>
          <a:lstStyle/>
          <a:p>
            <a:pPr algn="ctr"/>
            <a:endParaRPr lang="zh-CN" altLang="zh-CN" sz="2399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172" name="上箭头 19"/>
          <p:cNvSpPr>
            <a:spLocks noChangeArrowheads="1"/>
          </p:cNvSpPr>
          <p:nvPr/>
        </p:nvSpPr>
        <p:spPr bwMode="auto">
          <a:xfrm>
            <a:off x="9230349" y="1975380"/>
            <a:ext cx="1029969" cy="3035784"/>
          </a:xfrm>
          <a:prstGeom prst="up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12700">
            <a:solidFill>
              <a:srgbClr val="F2F2F2"/>
            </a:solidFill>
            <a:miter lim="800000"/>
            <a:headEnd/>
            <a:tailEnd/>
          </a:ln>
        </p:spPr>
        <p:txBody>
          <a:bodyPr lIns="91408" tIns="45705" rIns="91408" bIns="45705" anchor="ctr"/>
          <a:lstStyle/>
          <a:p>
            <a:pPr algn="ctr"/>
            <a:endParaRPr lang="zh-CN" altLang="zh-CN" sz="2399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173" name="上箭头 20"/>
          <p:cNvSpPr>
            <a:spLocks noChangeArrowheads="1"/>
          </p:cNvSpPr>
          <p:nvPr/>
        </p:nvSpPr>
        <p:spPr bwMode="auto">
          <a:xfrm>
            <a:off x="4708955" y="3643236"/>
            <a:ext cx="1029971" cy="1366341"/>
          </a:xfrm>
          <a:prstGeom prst="upArrow">
            <a:avLst>
              <a:gd name="adj1" fmla="val 50000"/>
              <a:gd name="adj2" fmla="val 49977"/>
            </a:avLst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12700">
            <a:solidFill>
              <a:srgbClr val="F2F2F2"/>
            </a:solidFill>
            <a:miter lim="800000"/>
            <a:headEnd/>
            <a:tailEnd/>
          </a:ln>
        </p:spPr>
        <p:txBody>
          <a:bodyPr lIns="91408" tIns="45705" rIns="91408" bIns="45705" anchor="ctr"/>
          <a:lstStyle/>
          <a:p>
            <a:pPr algn="ctr"/>
            <a:endParaRPr lang="zh-CN" altLang="zh-CN" sz="2399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174" name="上箭头 21"/>
          <p:cNvSpPr>
            <a:spLocks noChangeArrowheads="1"/>
          </p:cNvSpPr>
          <p:nvPr/>
        </p:nvSpPr>
        <p:spPr bwMode="auto">
          <a:xfrm>
            <a:off x="6283269" y="2840254"/>
            <a:ext cx="1029971" cy="2237561"/>
          </a:xfrm>
          <a:prstGeom prst="upArrow">
            <a:avLst>
              <a:gd name="adj1" fmla="val 50000"/>
              <a:gd name="adj2" fmla="val 49999"/>
            </a:avLst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12700">
            <a:solidFill>
              <a:srgbClr val="F2F2F2"/>
            </a:solidFill>
            <a:miter lim="800000"/>
            <a:headEnd/>
            <a:tailEnd/>
          </a:ln>
        </p:spPr>
        <p:txBody>
          <a:bodyPr lIns="91408" tIns="45705" rIns="91408" bIns="45705" anchor="ctr"/>
          <a:lstStyle/>
          <a:p>
            <a:pPr algn="ctr"/>
            <a:endParaRPr lang="zh-CN" altLang="zh-CN" sz="2399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176" name="文本框 23"/>
          <p:cNvSpPr>
            <a:spLocks noChangeArrowheads="1"/>
          </p:cNvSpPr>
          <p:nvPr/>
        </p:nvSpPr>
        <p:spPr bwMode="auto">
          <a:xfrm>
            <a:off x="4642360" y="3226389"/>
            <a:ext cx="1029971" cy="30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8" tIns="45705" rIns="91408" bIns="45705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一般</a:t>
            </a:r>
          </a:p>
        </p:txBody>
      </p:sp>
      <p:sp>
        <p:nvSpPr>
          <p:cNvPr id="7177" name="文本框 24"/>
          <p:cNvSpPr>
            <a:spLocks noChangeArrowheads="1"/>
          </p:cNvSpPr>
          <p:nvPr/>
        </p:nvSpPr>
        <p:spPr bwMode="auto">
          <a:xfrm>
            <a:off x="6405469" y="2434513"/>
            <a:ext cx="755419" cy="30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8" tIns="45705" rIns="91408" bIns="45705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中等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78" name="文本框 25"/>
          <p:cNvSpPr>
            <a:spLocks noChangeArrowheads="1"/>
          </p:cNvSpPr>
          <p:nvPr/>
        </p:nvSpPr>
        <p:spPr bwMode="auto">
          <a:xfrm>
            <a:off x="7894084" y="2074284"/>
            <a:ext cx="755419" cy="30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8" tIns="45705" rIns="91408" bIns="45705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较好</a:t>
            </a:r>
          </a:p>
        </p:txBody>
      </p:sp>
      <p:sp>
        <p:nvSpPr>
          <p:cNvPr id="7179" name="文本框 26"/>
          <p:cNvSpPr>
            <a:spLocks noChangeArrowheads="1"/>
          </p:cNvSpPr>
          <p:nvPr/>
        </p:nvSpPr>
        <p:spPr bwMode="auto">
          <a:xfrm>
            <a:off x="9216337" y="1537902"/>
            <a:ext cx="1066471" cy="30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8" tIns="45705" rIns="91408" bIns="45705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前景好</a:t>
            </a:r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869410" y="2157096"/>
            <a:ext cx="569737" cy="809332"/>
            <a:chOff x="0" y="0"/>
            <a:chExt cx="570354" cy="809083"/>
          </a:xfrm>
        </p:grpSpPr>
        <p:sp>
          <p:nvSpPr>
            <p:cNvPr id="7192" name="文本框 30"/>
            <p:cNvSpPr>
              <a:spLocks noChangeArrowheads="1"/>
            </p:cNvSpPr>
            <p:nvPr/>
          </p:nvSpPr>
          <p:spPr bwMode="auto">
            <a:xfrm>
              <a:off x="0" y="0"/>
              <a:ext cx="570354" cy="617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41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1</a:t>
              </a:r>
              <a:endParaRPr lang="zh-CN" altLang="en-US" sz="341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193" name="直角三角形 31"/>
            <p:cNvSpPr>
              <a:spLocks noChangeArrowheads="1"/>
            </p:cNvSpPr>
            <p:nvPr/>
          </p:nvSpPr>
          <p:spPr bwMode="auto">
            <a:xfrm rot="-5559855">
              <a:off x="155637" y="454384"/>
              <a:ext cx="200467" cy="161249"/>
            </a:xfrm>
            <a:prstGeom prst="rtTriangle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13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194" name="直接连接符 32"/>
            <p:cNvSpPr>
              <a:spLocks noChangeShapeType="1"/>
            </p:cNvSpPr>
            <p:nvPr/>
          </p:nvSpPr>
          <p:spPr bwMode="auto">
            <a:xfrm flipH="1">
              <a:off x="49654" y="110840"/>
              <a:ext cx="520700" cy="698243"/>
            </a:xfrm>
            <a:prstGeom prst="line">
              <a:avLst/>
            </a:prstGeom>
            <a:noFill/>
            <a:ln w="6350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13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33"/>
          <p:cNvGrpSpPr>
            <a:grpSpLocks/>
          </p:cNvGrpSpPr>
          <p:nvPr/>
        </p:nvGrpSpPr>
        <p:grpSpPr bwMode="auto">
          <a:xfrm>
            <a:off x="640877" y="3756715"/>
            <a:ext cx="834768" cy="850588"/>
            <a:chOff x="0" y="0"/>
            <a:chExt cx="836459" cy="850698"/>
          </a:xfrm>
        </p:grpSpPr>
        <p:grpSp>
          <p:nvGrpSpPr>
            <p:cNvPr id="4" name="组合 34"/>
            <p:cNvGrpSpPr>
              <a:grpSpLocks/>
            </p:cNvGrpSpPr>
            <p:nvPr/>
          </p:nvGrpSpPr>
          <p:grpSpPr bwMode="auto">
            <a:xfrm>
              <a:off x="0" y="0"/>
              <a:ext cx="836459" cy="850698"/>
              <a:chOff x="0" y="0"/>
              <a:chExt cx="836459" cy="850698"/>
            </a:xfrm>
          </p:grpSpPr>
          <p:sp>
            <p:nvSpPr>
              <p:cNvPr id="7190" name="文本框 36"/>
              <p:cNvSpPr>
                <a:spLocks noChangeArrowheads="1"/>
              </p:cNvSpPr>
              <p:nvPr/>
            </p:nvSpPr>
            <p:spPr bwMode="auto">
              <a:xfrm>
                <a:off x="61610" y="0"/>
                <a:ext cx="570354" cy="617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41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2</a:t>
                </a:r>
                <a:endParaRPr lang="zh-CN" altLang="en-US" sz="341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191" name="直角三角形 37"/>
              <p:cNvSpPr>
                <a:spLocks noChangeArrowheads="1"/>
              </p:cNvSpPr>
              <p:nvPr/>
            </p:nvSpPr>
            <p:spPr bwMode="auto">
              <a:xfrm rot="-5249366">
                <a:off x="11832" y="26070"/>
                <a:ext cx="812796" cy="836459"/>
              </a:xfrm>
              <a:prstGeom prst="rtTriangle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137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189" name="直接连接符 35"/>
            <p:cNvSpPr>
              <a:spLocks noChangeShapeType="1"/>
            </p:cNvSpPr>
            <p:nvPr/>
          </p:nvSpPr>
          <p:spPr bwMode="auto">
            <a:xfrm flipH="1">
              <a:off x="131686" y="63552"/>
              <a:ext cx="520700" cy="698243"/>
            </a:xfrm>
            <a:prstGeom prst="line">
              <a:avLst/>
            </a:prstGeom>
            <a:noFill/>
            <a:ln w="6350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13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7184" name="文本框 39"/>
          <p:cNvSpPr>
            <a:spLocks noChangeArrowheads="1"/>
          </p:cNvSpPr>
          <p:nvPr/>
        </p:nvSpPr>
        <p:spPr bwMode="auto">
          <a:xfrm>
            <a:off x="4810521" y="5436461"/>
            <a:ext cx="1029971" cy="29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8" tIns="45705" rIns="91408" bIns="45705">
            <a:spAutoFit/>
          </a:bodyPr>
          <a:lstStyle/>
          <a:p>
            <a:r>
              <a:rPr lang="zh-CN" altLang="en-US" sz="1328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趋势</a:t>
            </a:r>
            <a:r>
              <a:rPr lang="en-US" altLang="zh-CN" sz="1328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1328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85" name="文本框 40"/>
          <p:cNvSpPr>
            <a:spLocks noChangeArrowheads="1"/>
          </p:cNvSpPr>
          <p:nvPr/>
        </p:nvSpPr>
        <p:spPr bwMode="auto">
          <a:xfrm>
            <a:off x="6353095" y="5436461"/>
            <a:ext cx="1029971" cy="29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8" tIns="45705" rIns="91408" bIns="45705">
            <a:spAutoFit/>
          </a:bodyPr>
          <a:lstStyle/>
          <a:p>
            <a:r>
              <a:rPr lang="zh-CN" altLang="en-US" sz="1328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趋势</a:t>
            </a:r>
            <a:r>
              <a:rPr lang="en-US" altLang="zh-CN" sz="1328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1328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86" name="文本框 41"/>
          <p:cNvSpPr>
            <a:spLocks noChangeArrowheads="1"/>
          </p:cNvSpPr>
          <p:nvPr/>
        </p:nvSpPr>
        <p:spPr bwMode="auto">
          <a:xfrm>
            <a:off x="7894088" y="5436461"/>
            <a:ext cx="1029969" cy="29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8" tIns="45705" rIns="91408" bIns="45705">
            <a:spAutoFit/>
          </a:bodyPr>
          <a:lstStyle/>
          <a:p>
            <a:r>
              <a:rPr lang="zh-CN" altLang="en-US" sz="1328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趋势</a:t>
            </a:r>
            <a:r>
              <a:rPr lang="en-US" altLang="zh-CN" sz="1328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3</a:t>
            </a:r>
            <a:endParaRPr lang="zh-CN" altLang="en-US" sz="1328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87" name="文本框 42"/>
          <p:cNvSpPr>
            <a:spLocks noChangeArrowheads="1"/>
          </p:cNvSpPr>
          <p:nvPr/>
        </p:nvSpPr>
        <p:spPr bwMode="auto">
          <a:xfrm>
            <a:off x="9371590" y="5436461"/>
            <a:ext cx="1031556" cy="29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8" tIns="45705" rIns="91408" bIns="45705">
            <a:spAutoFit/>
          </a:bodyPr>
          <a:lstStyle/>
          <a:p>
            <a:r>
              <a:rPr lang="zh-CN" altLang="en-US" sz="1328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趋势</a:t>
            </a:r>
            <a:r>
              <a:rPr lang="en-US" altLang="zh-CN" sz="1328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4</a:t>
            </a:r>
            <a:endParaRPr lang="zh-CN" altLang="en-US" sz="1328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633787" y="2066806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3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633787" y="3668756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34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市场分析</a:t>
              </a:r>
            </a:p>
          </p:txBody>
        </p:sp>
        <p:sp>
          <p:nvSpPr>
            <p:cNvPr id="35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29653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7170" grpId="0" animBg="1"/>
      <p:bldP spid="7171" grpId="0" animBg="1"/>
      <p:bldP spid="7172" grpId="0" animBg="1"/>
      <p:bldP spid="7173" grpId="0" animBg="1"/>
      <p:bldP spid="7174" grpId="0" animBg="1"/>
      <p:bldP spid="7176" grpId="0"/>
      <p:bldP spid="7177" grpId="0"/>
      <p:bldP spid="7178" grpId="0"/>
      <p:bldP spid="7179" grpId="0"/>
      <p:bldP spid="7184" grpId="0"/>
      <p:bldP spid="7185" grpId="0"/>
      <p:bldP spid="7186" grpId="0"/>
      <p:bldP spid="7187" grpId="0"/>
      <p:bldP spid="27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566361293"/>
              </p:ext>
            </p:extLst>
          </p:nvPr>
        </p:nvGraphicFramePr>
        <p:xfrm>
          <a:off x="431800" y="1591002"/>
          <a:ext cx="6894901" cy="4331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7417926" y="3241997"/>
            <a:ext cx="4315508" cy="1309668"/>
            <a:chOff x="5563444" y="2431497"/>
            <a:chExt cx="3236631" cy="982251"/>
          </a:xfrm>
        </p:grpSpPr>
        <p:grpSp>
          <p:nvGrpSpPr>
            <p:cNvPr id="45" name="组合 44"/>
            <p:cNvGrpSpPr/>
            <p:nvPr/>
          </p:nvGrpSpPr>
          <p:grpSpPr>
            <a:xfrm>
              <a:off x="5563444" y="2431497"/>
              <a:ext cx="514780" cy="514780"/>
              <a:chOff x="6357074" y="1008628"/>
              <a:chExt cx="1676757" cy="1676757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6084643" y="2721250"/>
              <a:ext cx="2715432" cy="69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Lorem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ipsum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dolor sit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Donec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luctus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sit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sem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vulputate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venenatisbibendum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49" name="矩形 4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6088868" y="2488178"/>
              <a:ext cx="173605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类别二</a:t>
              </a:r>
              <a:endPara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6188254" y="2765177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35"/>
            <p:cNvGrpSpPr/>
            <p:nvPr/>
          </p:nvGrpSpPr>
          <p:grpSpPr>
            <a:xfrm>
              <a:off x="5726076" y="2598698"/>
              <a:ext cx="214349" cy="180377"/>
              <a:chOff x="4605338" y="3814763"/>
              <a:chExt cx="420688" cy="354013"/>
            </a:xfrm>
            <a:solidFill>
              <a:schemeClr val="bg1"/>
            </a:solidFill>
          </p:grpSpPr>
          <p:sp>
            <p:nvSpPr>
              <p:cNvPr id="26" name="Freeform 32"/>
              <p:cNvSpPr>
                <a:spLocks noEditPoints="1"/>
              </p:cNvSpPr>
              <p:nvPr/>
            </p:nvSpPr>
            <p:spPr bwMode="auto">
              <a:xfrm>
                <a:off x="4605338" y="3814763"/>
                <a:ext cx="420688" cy="354013"/>
              </a:xfrm>
              <a:custGeom>
                <a:avLst/>
                <a:gdLst>
                  <a:gd name="T0" fmla="*/ 507 w 548"/>
                  <a:gd name="T1" fmla="*/ 0 h 462"/>
                  <a:gd name="T2" fmla="*/ 41 w 548"/>
                  <a:gd name="T3" fmla="*/ 0 h 462"/>
                  <a:gd name="T4" fmla="*/ 0 w 548"/>
                  <a:gd name="T5" fmla="*/ 41 h 462"/>
                  <a:gd name="T6" fmla="*/ 0 w 548"/>
                  <a:gd name="T7" fmla="*/ 369 h 462"/>
                  <a:gd name="T8" fmla="*/ 41 w 548"/>
                  <a:gd name="T9" fmla="*/ 409 h 462"/>
                  <a:gd name="T10" fmla="*/ 226 w 548"/>
                  <a:gd name="T11" fmla="*/ 409 h 462"/>
                  <a:gd name="T12" fmla="*/ 226 w 548"/>
                  <a:gd name="T13" fmla="*/ 416 h 462"/>
                  <a:gd name="T14" fmla="*/ 223 w 548"/>
                  <a:gd name="T15" fmla="*/ 428 h 462"/>
                  <a:gd name="T16" fmla="*/ 177 w 548"/>
                  <a:gd name="T17" fmla="*/ 445 h 462"/>
                  <a:gd name="T18" fmla="*/ 160 w 548"/>
                  <a:gd name="T19" fmla="*/ 449 h 462"/>
                  <a:gd name="T20" fmla="*/ 151 w 548"/>
                  <a:gd name="T21" fmla="*/ 449 h 462"/>
                  <a:gd name="T22" fmla="*/ 142 w 548"/>
                  <a:gd name="T23" fmla="*/ 455 h 462"/>
                  <a:gd name="T24" fmla="*/ 142 w 548"/>
                  <a:gd name="T25" fmla="*/ 455 h 462"/>
                  <a:gd name="T26" fmla="*/ 151 w 548"/>
                  <a:gd name="T27" fmla="*/ 462 h 462"/>
                  <a:gd name="T28" fmla="*/ 397 w 548"/>
                  <a:gd name="T29" fmla="*/ 462 h 462"/>
                  <a:gd name="T30" fmla="*/ 406 w 548"/>
                  <a:gd name="T31" fmla="*/ 455 h 462"/>
                  <a:gd name="T32" fmla="*/ 406 w 548"/>
                  <a:gd name="T33" fmla="*/ 455 h 462"/>
                  <a:gd name="T34" fmla="*/ 402 w 548"/>
                  <a:gd name="T35" fmla="*/ 449 h 462"/>
                  <a:gd name="T36" fmla="*/ 389 w 548"/>
                  <a:gd name="T37" fmla="*/ 448 h 462"/>
                  <a:gd name="T38" fmla="*/ 329 w 548"/>
                  <a:gd name="T39" fmla="*/ 426 h 462"/>
                  <a:gd name="T40" fmla="*/ 322 w 548"/>
                  <a:gd name="T41" fmla="*/ 416 h 462"/>
                  <a:gd name="T42" fmla="*/ 322 w 548"/>
                  <a:gd name="T43" fmla="*/ 409 h 462"/>
                  <a:gd name="T44" fmla="*/ 507 w 548"/>
                  <a:gd name="T45" fmla="*/ 409 h 462"/>
                  <a:gd name="T46" fmla="*/ 548 w 548"/>
                  <a:gd name="T47" fmla="*/ 369 h 462"/>
                  <a:gd name="T48" fmla="*/ 548 w 548"/>
                  <a:gd name="T49" fmla="*/ 41 h 462"/>
                  <a:gd name="T50" fmla="*/ 507 w 548"/>
                  <a:gd name="T51" fmla="*/ 0 h 462"/>
                  <a:gd name="T52" fmla="*/ 510 w 548"/>
                  <a:gd name="T53" fmla="*/ 330 h 462"/>
                  <a:gd name="T54" fmla="*/ 497 w 548"/>
                  <a:gd name="T55" fmla="*/ 344 h 462"/>
                  <a:gd name="T56" fmla="*/ 51 w 548"/>
                  <a:gd name="T57" fmla="*/ 344 h 462"/>
                  <a:gd name="T58" fmla="*/ 38 w 548"/>
                  <a:gd name="T59" fmla="*/ 330 h 462"/>
                  <a:gd name="T60" fmla="*/ 38 w 548"/>
                  <a:gd name="T61" fmla="*/ 50 h 462"/>
                  <a:gd name="T62" fmla="*/ 51 w 548"/>
                  <a:gd name="T63" fmla="*/ 36 h 462"/>
                  <a:gd name="T64" fmla="*/ 497 w 548"/>
                  <a:gd name="T65" fmla="*/ 36 h 462"/>
                  <a:gd name="T66" fmla="*/ 510 w 548"/>
                  <a:gd name="T67" fmla="*/ 50 h 462"/>
                  <a:gd name="T68" fmla="*/ 510 w 548"/>
                  <a:gd name="T69" fmla="*/ 33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48" h="462">
                    <a:moveTo>
                      <a:pt x="507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0" y="391"/>
                      <a:pt x="18" y="409"/>
                      <a:pt x="41" y="409"/>
                    </a:cubicBezTo>
                    <a:cubicBezTo>
                      <a:pt x="226" y="409"/>
                      <a:pt x="226" y="409"/>
                      <a:pt x="226" y="409"/>
                    </a:cubicBezTo>
                    <a:cubicBezTo>
                      <a:pt x="226" y="416"/>
                      <a:pt x="226" y="416"/>
                      <a:pt x="226" y="416"/>
                    </a:cubicBezTo>
                    <a:cubicBezTo>
                      <a:pt x="226" y="419"/>
                      <a:pt x="225" y="425"/>
                      <a:pt x="223" y="428"/>
                    </a:cubicBezTo>
                    <a:cubicBezTo>
                      <a:pt x="177" y="445"/>
                      <a:pt x="177" y="445"/>
                      <a:pt x="177" y="445"/>
                    </a:cubicBezTo>
                    <a:cubicBezTo>
                      <a:pt x="173" y="447"/>
                      <a:pt x="165" y="449"/>
                      <a:pt x="160" y="449"/>
                    </a:cubicBezTo>
                    <a:cubicBezTo>
                      <a:pt x="151" y="449"/>
                      <a:pt x="151" y="449"/>
                      <a:pt x="151" y="449"/>
                    </a:cubicBezTo>
                    <a:cubicBezTo>
                      <a:pt x="146" y="449"/>
                      <a:pt x="142" y="452"/>
                      <a:pt x="142" y="455"/>
                    </a:cubicBezTo>
                    <a:cubicBezTo>
                      <a:pt x="142" y="455"/>
                      <a:pt x="142" y="455"/>
                      <a:pt x="142" y="455"/>
                    </a:cubicBezTo>
                    <a:cubicBezTo>
                      <a:pt x="142" y="459"/>
                      <a:pt x="146" y="462"/>
                      <a:pt x="151" y="462"/>
                    </a:cubicBezTo>
                    <a:cubicBezTo>
                      <a:pt x="397" y="462"/>
                      <a:pt x="397" y="462"/>
                      <a:pt x="397" y="462"/>
                    </a:cubicBezTo>
                    <a:cubicBezTo>
                      <a:pt x="402" y="462"/>
                      <a:pt x="406" y="459"/>
                      <a:pt x="406" y="455"/>
                    </a:cubicBezTo>
                    <a:cubicBezTo>
                      <a:pt x="406" y="455"/>
                      <a:pt x="406" y="455"/>
                      <a:pt x="406" y="455"/>
                    </a:cubicBezTo>
                    <a:cubicBezTo>
                      <a:pt x="406" y="452"/>
                      <a:pt x="404" y="449"/>
                      <a:pt x="402" y="449"/>
                    </a:cubicBezTo>
                    <a:cubicBezTo>
                      <a:pt x="399" y="449"/>
                      <a:pt x="393" y="448"/>
                      <a:pt x="389" y="448"/>
                    </a:cubicBezTo>
                    <a:cubicBezTo>
                      <a:pt x="329" y="426"/>
                      <a:pt x="329" y="426"/>
                      <a:pt x="329" y="426"/>
                    </a:cubicBezTo>
                    <a:cubicBezTo>
                      <a:pt x="325" y="424"/>
                      <a:pt x="322" y="419"/>
                      <a:pt x="322" y="416"/>
                    </a:cubicBezTo>
                    <a:cubicBezTo>
                      <a:pt x="322" y="409"/>
                      <a:pt x="322" y="409"/>
                      <a:pt x="322" y="409"/>
                    </a:cubicBezTo>
                    <a:cubicBezTo>
                      <a:pt x="507" y="409"/>
                      <a:pt x="507" y="409"/>
                      <a:pt x="507" y="409"/>
                    </a:cubicBezTo>
                    <a:cubicBezTo>
                      <a:pt x="530" y="409"/>
                      <a:pt x="548" y="391"/>
                      <a:pt x="548" y="369"/>
                    </a:cubicBezTo>
                    <a:cubicBezTo>
                      <a:pt x="548" y="41"/>
                      <a:pt x="548" y="41"/>
                      <a:pt x="548" y="41"/>
                    </a:cubicBezTo>
                    <a:cubicBezTo>
                      <a:pt x="548" y="18"/>
                      <a:pt x="530" y="0"/>
                      <a:pt x="507" y="0"/>
                    </a:cubicBezTo>
                    <a:close/>
                    <a:moveTo>
                      <a:pt x="510" y="330"/>
                    </a:moveTo>
                    <a:cubicBezTo>
                      <a:pt x="510" y="337"/>
                      <a:pt x="504" y="343"/>
                      <a:pt x="497" y="344"/>
                    </a:cubicBezTo>
                    <a:cubicBezTo>
                      <a:pt x="51" y="344"/>
                      <a:pt x="51" y="344"/>
                      <a:pt x="51" y="344"/>
                    </a:cubicBezTo>
                    <a:cubicBezTo>
                      <a:pt x="44" y="343"/>
                      <a:pt x="38" y="337"/>
                      <a:pt x="38" y="330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8" y="42"/>
                      <a:pt x="44" y="36"/>
                      <a:pt x="51" y="36"/>
                    </a:cubicBezTo>
                    <a:cubicBezTo>
                      <a:pt x="497" y="36"/>
                      <a:pt x="497" y="36"/>
                      <a:pt x="497" y="36"/>
                    </a:cubicBezTo>
                    <a:cubicBezTo>
                      <a:pt x="504" y="36"/>
                      <a:pt x="510" y="42"/>
                      <a:pt x="510" y="50"/>
                    </a:cubicBezTo>
                    <a:lnTo>
                      <a:pt x="510" y="3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AU" sz="2400" ker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Oval 33"/>
              <p:cNvSpPr>
                <a:spLocks noChangeArrowheads="1"/>
              </p:cNvSpPr>
              <p:nvPr/>
            </p:nvSpPr>
            <p:spPr bwMode="auto">
              <a:xfrm>
                <a:off x="4932363" y="4103688"/>
                <a:ext cx="6350" cy="47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AU" sz="2400" ker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Freeform 34"/>
              <p:cNvSpPr/>
              <p:nvPr/>
            </p:nvSpPr>
            <p:spPr bwMode="auto">
              <a:xfrm>
                <a:off x="4943475" y="4100513"/>
                <a:ext cx="47625" cy="9525"/>
              </a:xfrm>
              <a:custGeom>
                <a:avLst/>
                <a:gdLst>
                  <a:gd name="T0" fmla="*/ 63 w 63"/>
                  <a:gd name="T1" fmla="*/ 6 h 13"/>
                  <a:gd name="T2" fmla="*/ 57 w 63"/>
                  <a:gd name="T3" fmla="*/ 13 h 13"/>
                  <a:gd name="T4" fmla="*/ 6 w 63"/>
                  <a:gd name="T5" fmla="*/ 13 h 13"/>
                  <a:gd name="T6" fmla="*/ 0 w 63"/>
                  <a:gd name="T7" fmla="*/ 6 h 13"/>
                  <a:gd name="T8" fmla="*/ 0 w 63"/>
                  <a:gd name="T9" fmla="*/ 6 h 13"/>
                  <a:gd name="T10" fmla="*/ 6 w 63"/>
                  <a:gd name="T11" fmla="*/ 0 h 13"/>
                  <a:gd name="T12" fmla="*/ 57 w 63"/>
                  <a:gd name="T13" fmla="*/ 0 h 13"/>
                  <a:gd name="T14" fmla="*/ 63 w 63"/>
                  <a:gd name="T1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13">
                    <a:moveTo>
                      <a:pt x="63" y="6"/>
                    </a:moveTo>
                    <a:cubicBezTo>
                      <a:pt x="63" y="10"/>
                      <a:pt x="60" y="13"/>
                      <a:pt x="57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0" y="0"/>
                      <a:pt x="63" y="3"/>
                      <a:pt x="6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AU" sz="2400" ker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Freeform 35"/>
              <p:cNvSpPr/>
              <p:nvPr/>
            </p:nvSpPr>
            <p:spPr bwMode="auto">
              <a:xfrm>
                <a:off x="4922838" y="3875088"/>
                <a:ext cx="34925" cy="166688"/>
              </a:xfrm>
              <a:custGeom>
                <a:avLst/>
                <a:gdLst>
                  <a:gd name="T0" fmla="*/ 45 w 45"/>
                  <a:gd name="T1" fmla="*/ 193 h 216"/>
                  <a:gd name="T2" fmla="*/ 22 w 45"/>
                  <a:gd name="T3" fmla="*/ 216 h 216"/>
                  <a:gd name="T4" fmla="*/ 22 w 45"/>
                  <a:gd name="T5" fmla="*/ 216 h 216"/>
                  <a:gd name="T6" fmla="*/ 0 w 45"/>
                  <a:gd name="T7" fmla="*/ 193 h 216"/>
                  <a:gd name="T8" fmla="*/ 0 w 45"/>
                  <a:gd name="T9" fmla="*/ 23 h 216"/>
                  <a:gd name="T10" fmla="*/ 22 w 45"/>
                  <a:gd name="T11" fmla="*/ 0 h 216"/>
                  <a:gd name="T12" fmla="*/ 22 w 45"/>
                  <a:gd name="T13" fmla="*/ 0 h 216"/>
                  <a:gd name="T14" fmla="*/ 45 w 45"/>
                  <a:gd name="T15" fmla="*/ 23 h 216"/>
                  <a:gd name="T16" fmla="*/ 45 w 45"/>
                  <a:gd name="T17" fmla="*/ 193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216">
                    <a:moveTo>
                      <a:pt x="45" y="193"/>
                    </a:moveTo>
                    <a:cubicBezTo>
                      <a:pt x="45" y="206"/>
                      <a:pt x="35" y="216"/>
                      <a:pt x="22" y="216"/>
                    </a:cubicBezTo>
                    <a:cubicBezTo>
                      <a:pt x="22" y="216"/>
                      <a:pt x="22" y="216"/>
                      <a:pt x="22" y="216"/>
                    </a:cubicBezTo>
                    <a:cubicBezTo>
                      <a:pt x="10" y="216"/>
                      <a:pt x="0" y="206"/>
                      <a:pt x="0" y="19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5" y="0"/>
                      <a:pt x="45" y="10"/>
                      <a:pt x="45" y="23"/>
                    </a:cubicBezTo>
                    <a:lnTo>
                      <a:pt x="45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AU" sz="2400" ker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Freeform 36"/>
              <p:cNvSpPr/>
              <p:nvPr/>
            </p:nvSpPr>
            <p:spPr bwMode="auto">
              <a:xfrm>
                <a:off x="4860925" y="3903663"/>
                <a:ext cx="34925" cy="138113"/>
              </a:xfrm>
              <a:custGeom>
                <a:avLst/>
                <a:gdLst>
                  <a:gd name="T0" fmla="*/ 45 w 45"/>
                  <a:gd name="T1" fmla="*/ 157 h 180"/>
                  <a:gd name="T2" fmla="*/ 23 w 45"/>
                  <a:gd name="T3" fmla="*/ 180 h 180"/>
                  <a:gd name="T4" fmla="*/ 23 w 45"/>
                  <a:gd name="T5" fmla="*/ 180 h 180"/>
                  <a:gd name="T6" fmla="*/ 0 w 45"/>
                  <a:gd name="T7" fmla="*/ 157 h 180"/>
                  <a:gd name="T8" fmla="*/ 0 w 45"/>
                  <a:gd name="T9" fmla="*/ 23 h 180"/>
                  <a:gd name="T10" fmla="*/ 23 w 45"/>
                  <a:gd name="T11" fmla="*/ 0 h 180"/>
                  <a:gd name="T12" fmla="*/ 23 w 45"/>
                  <a:gd name="T13" fmla="*/ 0 h 180"/>
                  <a:gd name="T14" fmla="*/ 45 w 45"/>
                  <a:gd name="T15" fmla="*/ 23 h 180"/>
                  <a:gd name="T16" fmla="*/ 45 w 45"/>
                  <a:gd name="T17" fmla="*/ 15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80">
                    <a:moveTo>
                      <a:pt x="45" y="157"/>
                    </a:moveTo>
                    <a:cubicBezTo>
                      <a:pt x="45" y="170"/>
                      <a:pt x="35" y="180"/>
                      <a:pt x="23" y="180"/>
                    </a:cubicBezTo>
                    <a:cubicBezTo>
                      <a:pt x="23" y="180"/>
                      <a:pt x="23" y="180"/>
                      <a:pt x="23" y="180"/>
                    </a:cubicBezTo>
                    <a:cubicBezTo>
                      <a:pt x="10" y="180"/>
                      <a:pt x="0" y="170"/>
                      <a:pt x="0" y="15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5" y="0"/>
                      <a:pt x="45" y="10"/>
                      <a:pt x="45" y="23"/>
                    </a:cubicBezTo>
                    <a:lnTo>
                      <a:pt x="45" y="1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AU" sz="2400" ker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Freeform 37"/>
              <p:cNvSpPr/>
              <p:nvPr/>
            </p:nvSpPr>
            <p:spPr bwMode="auto">
              <a:xfrm>
                <a:off x="4799013" y="3930650"/>
                <a:ext cx="33338" cy="111125"/>
              </a:xfrm>
              <a:custGeom>
                <a:avLst/>
                <a:gdLst>
                  <a:gd name="T0" fmla="*/ 44 w 44"/>
                  <a:gd name="T1" fmla="*/ 121 h 144"/>
                  <a:gd name="T2" fmla="*/ 22 w 44"/>
                  <a:gd name="T3" fmla="*/ 144 h 144"/>
                  <a:gd name="T4" fmla="*/ 22 w 44"/>
                  <a:gd name="T5" fmla="*/ 144 h 144"/>
                  <a:gd name="T6" fmla="*/ 0 w 44"/>
                  <a:gd name="T7" fmla="*/ 121 h 144"/>
                  <a:gd name="T8" fmla="*/ 0 w 44"/>
                  <a:gd name="T9" fmla="*/ 23 h 144"/>
                  <a:gd name="T10" fmla="*/ 22 w 44"/>
                  <a:gd name="T11" fmla="*/ 0 h 144"/>
                  <a:gd name="T12" fmla="*/ 22 w 44"/>
                  <a:gd name="T13" fmla="*/ 0 h 144"/>
                  <a:gd name="T14" fmla="*/ 44 w 44"/>
                  <a:gd name="T15" fmla="*/ 23 h 144"/>
                  <a:gd name="T16" fmla="*/ 44 w 44"/>
                  <a:gd name="T17" fmla="*/ 121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144">
                    <a:moveTo>
                      <a:pt x="44" y="121"/>
                    </a:moveTo>
                    <a:cubicBezTo>
                      <a:pt x="44" y="134"/>
                      <a:pt x="34" y="144"/>
                      <a:pt x="22" y="144"/>
                    </a:cubicBezTo>
                    <a:cubicBezTo>
                      <a:pt x="22" y="144"/>
                      <a:pt x="22" y="144"/>
                      <a:pt x="22" y="144"/>
                    </a:cubicBezTo>
                    <a:cubicBezTo>
                      <a:pt x="10" y="144"/>
                      <a:pt x="0" y="134"/>
                      <a:pt x="0" y="1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4" y="10"/>
                      <a:pt x="44" y="23"/>
                    </a:cubicBezTo>
                    <a:lnTo>
                      <a:pt x="44" y="1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AU" sz="2400" ker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Freeform 38"/>
              <p:cNvSpPr/>
              <p:nvPr/>
            </p:nvSpPr>
            <p:spPr bwMode="auto">
              <a:xfrm>
                <a:off x="4737100" y="3959225"/>
                <a:ext cx="34925" cy="82550"/>
              </a:xfrm>
              <a:custGeom>
                <a:avLst/>
                <a:gdLst>
                  <a:gd name="T0" fmla="*/ 45 w 45"/>
                  <a:gd name="T1" fmla="*/ 85 h 108"/>
                  <a:gd name="T2" fmla="*/ 22 w 45"/>
                  <a:gd name="T3" fmla="*/ 108 h 108"/>
                  <a:gd name="T4" fmla="*/ 22 w 45"/>
                  <a:gd name="T5" fmla="*/ 108 h 108"/>
                  <a:gd name="T6" fmla="*/ 0 w 45"/>
                  <a:gd name="T7" fmla="*/ 85 h 108"/>
                  <a:gd name="T8" fmla="*/ 0 w 45"/>
                  <a:gd name="T9" fmla="*/ 23 h 108"/>
                  <a:gd name="T10" fmla="*/ 22 w 45"/>
                  <a:gd name="T11" fmla="*/ 0 h 108"/>
                  <a:gd name="T12" fmla="*/ 22 w 45"/>
                  <a:gd name="T13" fmla="*/ 0 h 108"/>
                  <a:gd name="T14" fmla="*/ 45 w 45"/>
                  <a:gd name="T15" fmla="*/ 23 h 108"/>
                  <a:gd name="T16" fmla="*/ 45 w 45"/>
                  <a:gd name="T17" fmla="*/ 8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08">
                    <a:moveTo>
                      <a:pt x="45" y="85"/>
                    </a:moveTo>
                    <a:cubicBezTo>
                      <a:pt x="45" y="98"/>
                      <a:pt x="35" y="108"/>
                      <a:pt x="22" y="108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0" y="108"/>
                      <a:pt x="0" y="98"/>
                      <a:pt x="0" y="85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5" y="0"/>
                      <a:pt x="45" y="10"/>
                      <a:pt x="45" y="23"/>
                    </a:cubicBezTo>
                    <a:lnTo>
                      <a:pt x="45" y="8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AU" sz="2400" ker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Freeform 39"/>
              <p:cNvSpPr/>
              <p:nvPr/>
            </p:nvSpPr>
            <p:spPr bwMode="auto">
              <a:xfrm>
                <a:off x="4675188" y="3986213"/>
                <a:ext cx="33338" cy="55563"/>
              </a:xfrm>
              <a:custGeom>
                <a:avLst/>
                <a:gdLst>
                  <a:gd name="T0" fmla="*/ 45 w 45"/>
                  <a:gd name="T1" fmla="*/ 49 h 72"/>
                  <a:gd name="T2" fmla="*/ 23 w 45"/>
                  <a:gd name="T3" fmla="*/ 72 h 72"/>
                  <a:gd name="T4" fmla="*/ 23 w 45"/>
                  <a:gd name="T5" fmla="*/ 72 h 72"/>
                  <a:gd name="T6" fmla="*/ 0 w 45"/>
                  <a:gd name="T7" fmla="*/ 49 h 72"/>
                  <a:gd name="T8" fmla="*/ 0 w 45"/>
                  <a:gd name="T9" fmla="*/ 23 h 72"/>
                  <a:gd name="T10" fmla="*/ 23 w 45"/>
                  <a:gd name="T11" fmla="*/ 0 h 72"/>
                  <a:gd name="T12" fmla="*/ 23 w 45"/>
                  <a:gd name="T13" fmla="*/ 0 h 72"/>
                  <a:gd name="T14" fmla="*/ 45 w 45"/>
                  <a:gd name="T15" fmla="*/ 23 h 72"/>
                  <a:gd name="T16" fmla="*/ 45 w 45"/>
                  <a:gd name="T17" fmla="*/ 4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72">
                    <a:moveTo>
                      <a:pt x="45" y="49"/>
                    </a:moveTo>
                    <a:cubicBezTo>
                      <a:pt x="45" y="62"/>
                      <a:pt x="35" y="72"/>
                      <a:pt x="23" y="72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10" y="72"/>
                      <a:pt x="0" y="62"/>
                      <a:pt x="0" y="49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5" y="0"/>
                      <a:pt x="45" y="10"/>
                      <a:pt x="45" y="23"/>
                    </a:cubicBezTo>
                    <a:lnTo>
                      <a:pt x="45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AU" sz="2400" ker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7417926" y="1901551"/>
            <a:ext cx="4315508" cy="1309668"/>
            <a:chOff x="5563444" y="1426163"/>
            <a:chExt cx="3236631" cy="982251"/>
          </a:xfrm>
        </p:grpSpPr>
        <p:grpSp>
          <p:nvGrpSpPr>
            <p:cNvPr id="12" name="组合 11"/>
            <p:cNvGrpSpPr/>
            <p:nvPr/>
          </p:nvGrpSpPr>
          <p:grpSpPr>
            <a:xfrm>
              <a:off x="5563444" y="1426163"/>
              <a:ext cx="514780" cy="514780"/>
              <a:chOff x="6357074" y="1008628"/>
              <a:chExt cx="1676757" cy="167675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6084643" y="1715916"/>
              <a:ext cx="2715432" cy="69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Donec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luctus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sit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sem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vulputate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venenatisbibendum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43" name="矩形 4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6088868" y="1482844"/>
              <a:ext cx="173605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类别一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6188254" y="1759843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216"/>
            <p:cNvGrpSpPr/>
            <p:nvPr/>
          </p:nvGrpSpPr>
          <p:grpSpPr>
            <a:xfrm>
              <a:off x="5706380" y="1575688"/>
              <a:ext cx="228909" cy="185230"/>
              <a:chOff x="1209675" y="6354763"/>
              <a:chExt cx="449263" cy="363538"/>
            </a:xfrm>
            <a:solidFill>
              <a:schemeClr val="bg1"/>
            </a:solidFill>
          </p:grpSpPr>
          <p:sp>
            <p:nvSpPr>
              <p:cNvPr id="77" name="Freeform 205"/>
              <p:cNvSpPr/>
              <p:nvPr/>
            </p:nvSpPr>
            <p:spPr bwMode="auto">
              <a:xfrm>
                <a:off x="1560513" y="6529388"/>
                <a:ext cx="96838" cy="188913"/>
              </a:xfrm>
              <a:custGeom>
                <a:avLst/>
                <a:gdLst>
                  <a:gd name="T0" fmla="*/ 31 w 126"/>
                  <a:gd name="T1" fmla="*/ 0 h 245"/>
                  <a:gd name="T2" fmla="*/ 0 w 126"/>
                  <a:gd name="T3" fmla="*/ 39 h 245"/>
                  <a:gd name="T4" fmla="*/ 0 w 126"/>
                  <a:gd name="T5" fmla="*/ 245 h 245"/>
                  <a:gd name="T6" fmla="*/ 126 w 126"/>
                  <a:gd name="T7" fmla="*/ 245 h 245"/>
                  <a:gd name="T8" fmla="*/ 125 w 126"/>
                  <a:gd name="T9" fmla="*/ 74 h 245"/>
                  <a:gd name="T10" fmla="*/ 31 w 126"/>
                  <a:gd name="T1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245">
                    <a:moveTo>
                      <a:pt x="31" y="0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126" y="245"/>
                      <a:pt x="126" y="245"/>
                      <a:pt x="126" y="245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99" y="52"/>
                      <a:pt x="31" y="0"/>
                      <a:pt x="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AU" sz="2400" ker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8" name="Freeform 207"/>
              <p:cNvSpPr/>
              <p:nvPr/>
            </p:nvSpPr>
            <p:spPr bwMode="auto">
              <a:xfrm>
                <a:off x="1209675" y="6354763"/>
                <a:ext cx="449263" cy="339725"/>
              </a:xfrm>
              <a:custGeom>
                <a:avLst/>
                <a:gdLst>
                  <a:gd name="T0" fmla="*/ 236 w 585"/>
                  <a:gd name="T1" fmla="*/ 248 h 442"/>
                  <a:gd name="T2" fmla="*/ 76 w 585"/>
                  <a:gd name="T3" fmla="*/ 428 h 442"/>
                  <a:gd name="T4" fmla="*/ 46 w 585"/>
                  <a:gd name="T5" fmla="*/ 442 h 442"/>
                  <a:gd name="T6" fmla="*/ 18 w 585"/>
                  <a:gd name="T7" fmla="*/ 432 h 442"/>
                  <a:gd name="T8" fmla="*/ 15 w 585"/>
                  <a:gd name="T9" fmla="*/ 374 h 442"/>
                  <a:gd name="T10" fmla="*/ 206 w 585"/>
                  <a:gd name="T11" fmla="*/ 158 h 442"/>
                  <a:gd name="T12" fmla="*/ 237 w 585"/>
                  <a:gd name="T13" fmla="*/ 144 h 442"/>
                  <a:gd name="T14" fmla="*/ 268 w 585"/>
                  <a:gd name="T15" fmla="*/ 158 h 442"/>
                  <a:gd name="T16" fmla="*/ 323 w 585"/>
                  <a:gd name="T17" fmla="*/ 224 h 442"/>
                  <a:gd name="T18" fmla="*/ 425 w 585"/>
                  <a:gd name="T19" fmla="*/ 101 h 442"/>
                  <a:gd name="T20" fmla="*/ 330 w 585"/>
                  <a:gd name="T21" fmla="*/ 19 h 442"/>
                  <a:gd name="T22" fmla="*/ 566 w 585"/>
                  <a:gd name="T23" fmla="*/ 0 h 442"/>
                  <a:gd name="T24" fmla="*/ 585 w 585"/>
                  <a:gd name="T25" fmla="*/ 239 h 442"/>
                  <a:gd name="T26" fmla="*/ 487 w 585"/>
                  <a:gd name="T27" fmla="*/ 154 h 442"/>
                  <a:gd name="T28" fmla="*/ 355 w 585"/>
                  <a:gd name="T29" fmla="*/ 314 h 442"/>
                  <a:gd name="T30" fmla="*/ 324 w 585"/>
                  <a:gd name="T31" fmla="*/ 329 h 442"/>
                  <a:gd name="T32" fmla="*/ 292 w 585"/>
                  <a:gd name="T33" fmla="*/ 314 h 442"/>
                  <a:gd name="T34" fmla="*/ 236 w 585"/>
                  <a:gd name="T35" fmla="*/ 248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85" h="442">
                    <a:moveTo>
                      <a:pt x="236" y="248"/>
                    </a:moveTo>
                    <a:cubicBezTo>
                      <a:pt x="76" y="428"/>
                      <a:pt x="76" y="428"/>
                      <a:pt x="76" y="428"/>
                    </a:cubicBezTo>
                    <a:cubicBezTo>
                      <a:pt x="68" y="438"/>
                      <a:pt x="57" y="442"/>
                      <a:pt x="46" y="442"/>
                    </a:cubicBezTo>
                    <a:cubicBezTo>
                      <a:pt x="36" y="442"/>
                      <a:pt x="26" y="439"/>
                      <a:pt x="18" y="432"/>
                    </a:cubicBezTo>
                    <a:cubicBezTo>
                      <a:pt x="1" y="417"/>
                      <a:pt x="0" y="391"/>
                      <a:pt x="15" y="374"/>
                    </a:cubicBezTo>
                    <a:cubicBezTo>
                      <a:pt x="206" y="158"/>
                      <a:pt x="206" y="158"/>
                      <a:pt x="206" y="158"/>
                    </a:cubicBezTo>
                    <a:cubicBezTo>
                      <a:pt x="214" y="149"/>
                      <a:pt x="225" y="143"/>
                      <a:pt x="237" y="144"/>
                    </a:cubicBezTo>
                    <a:cubicBezTo>
                      <a:pt x="249" y="144"/>
                      <a:pt x="260" y="149"/>
                      <a:pt x="268" y="158"/>
                    </a:cubicBezTo>
                    <a:cubicBezTo>
                      <a:pt x="323" y="224"/>
                      <a:pt x="323" y="224"/>
                      <a:pt x="323" y="224"/>
                    </a:cubicBezTo>
                    <a:cubicBezTo>
                      <a:pt x="425" y="101"/>
                      <a:pt x="425" y="101"/>
                      <a:pt x="425" y="101"/>
                    </a:cubicBezTo>
                    <a:cubicBezTo>
                      <a:pt x="330" y="19"/>
                      <a:pt x="330" y="19"/>
                      <a:pt x="330" y="19"/>
                    </a:cubicBezTo>
                    <a:cubicBezTo>
                      <a:pt x="566" y="0"/>
                      <a:pt x="566" y="0"/>
                      <a:pt x="566" y="0"/>
                    </a:cubicBezTo>
                    <a:cubicBezTo>
                      <a:pt x="585" y="239"/>
                      <a:pt x="585" y="239"/>
                      <a:pt x="585" y="239"/>
                    </a:cubicBezTo>
                    <a:cubicBezTo>
                      <a:pt x="487" y="154"/>
                      <a:pt x="487" y="154"/>
                      <a:pt x="487" y="154"/>
                    </a:cubicBezTo>
                    <a:cubicBezTo>
                      <a:pt x="355" y="314"/>
                      <a:pt x="355" y="314"/>
                      <a:pt x="355" y="314"/>
                    </a:cubicBezTo>
                    <a:cubicBezTo>
                      <a:pt x="348" y="323"/>
                      <a:pt x="336" y="329"/>
                      <a:pt x="324" y="329"/>
                    </a:cubicBezTo>
                    <a:cubicBezTo>
                      <a:pt x="311" y="329"/>
                      <a:pt x="300" y="324"/>
                      <a:pt x="292" y="314"/>
                    </a:cubicBezTo>
                    <a:lnTo>
                      <a:pt x="236" y="2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AU" sz="2400" ker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9" name="Freeform 208"/>
              <p:cNvSpPr/>
              <p:nvPr/>
            </p:nvSpPr>
            <p:spPr bwMode="auto">
              <a:xfrm>
                <a:off x="1417638" y="6589713"/>
                <a:ext cx="119063" cy="127000"/>
              </a:xfrm>
              <a:custGeom>
                <a:avLst/>
                <a:gdLst>
                  <a:gd name="T0" fmla="*/ 98 w 153"/>
                  <a:gd name="T1" fmla="*/ 64 h 167"/>
                  <a:gd name="T2" fmla="*/ 62 w 153"/>
                  <a:gd name="T3" fmla="*/ 83 h 167"/>
                  <a:gd name="T4" fmla="*/ 1 w 153"/>
                  <a:gd name="T5" fmla="*/ 56 h 167"/>
                  <a:gd name="T6" fmla="*/ 0 w 153"/>
                  <a:gd name="T7" fmla="*/ 167 h 167"/>
                  <a:gd name="T8" fmla="*/ 150 w 153"/>
                  <a:gd name="T9" fmla="*/ 167 h 167"/>
                  <a:gd name="T10" fmla="*/ 153 w 153"/>
                  <a:gd name="T11" fmla="*/ 0 h 167"/>
                  <a:gd name="T12" fmla="*/ 98 w 153"/>
                  <a:gd name="T13" fmla="*/ 6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3" h="167">
                    <a:moveTo>
                      <a:pt x="98" y="64"/>
                    </a:moveTo>
                    <a:cubicBezTo>
                      <a:pt x="76" y="83"/>
                      <a:pt x="62" y="83"/>
                      <a:pt x="62" y="83"/>
                    </a:cubicBezTo>
                    <a:cubicBezTo>
                      <a:pt x="43" y="86"/>
                      <a:pt x="15" y="67"/>
                      <a:pt x="1" y="56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150" y="167"/>
                      <a:pt x="150" y="167"/>
                      <a:pt x="150" y="167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32" y="24"/>
                      <a:pt x="116" y="47"/>
                      <a:pt x="98" y="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AU" sz="2400" ker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0" name="Freeform 209"/>
              <p:cNvSpPr/>
              <p:nvPr/>
            </p:nvSpPr>
            <p:spPr bwMode="auto">
              <a:xfrm>
                <a:off x="1295400" y="6600825"/>
                <a:ext cx="96838" cy="115888"/>
              </a:xfrm>
              <a:custGeom>
                <a:avLst/>
                <a:gdLst>
                  <a:gd name="T0" fmla="*/ 0 w 61"/>
                  <a:gd name="T1" fmla="*/ 73 h 73"/>
                  <a:gd name="T2" fmla="*/ 61 w 61"/>
                  <a:gd name="T3" fmla="*/ 73 h 73"/>
                  <a:gd name="T4" fmla="*/ 61 w 61"/>
                  <a:gd name="T5" fmla="*/ 0 h 73"/>
                  <a:gd name="T6" fmla="*/ 0 w 61"/>
                  <a:gd name="T7" fmla="*/ 70 h 73"/>
                  <a:gd name="T8" fmla="*/ 0 w 61"/>
                  <a:gd name="T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73">
                    <a:moveTo>
                      <a:pt x="0" y="73"/>
                    </a:moveTo>
                    <a:lnTo>
                      <a:pt x="61" y="73"/>
                    </a:lnTo>
                    <a:lnTo>
                      <a:pt x="61" y="0"/>
                    </a:lnTo>
                    <a:lnTo>
                      <a:pt x="0" y="70"/>
                    </a:lnTo>
                    <a:lnTo>
                      <a:pt x="0" y="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AU" sz="2400" ker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417926" y="4582442"/>
            <a:ext cx="4315508" cy="1309668"/>
            <a:chOff x="5563444" y="3436831"/>
            <a:chExt cx="3236631" cy="982251"/>
          </a:xfrm>
        </p:grpSpPr>
        <p:grpSp>
          <p:nvGrpSpPr>
            <p:cNvPr id="51" name="组合 50"/>
            <p:cNvGrpSpPr/>
            <p:nvPr/>
          </p:nvGrpSpPr>
          <p:grpSpPr>
            <a:xfrm>
              <a:off x="5563444" y="3436831"/>
              <a:ext cx="514780" cy="514780"/>
              <a:chOff x="6357074" y="1008628"/>
              <a:chExt cx="1676757" cy="1676757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6084643" y="3726584"/>
              <a:ext cx="2715432" cy="69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Lorem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ipsum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dolor sit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Donec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luctus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sit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sem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vulputate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venenatisbibendum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55" name="矩形 5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6088868" y="3493512"/>
              <a:ext cx="173605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类别三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6188254" y="3770511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242"/>
            <p:cNvGrpSpPr/>
            <p:nvPr/>
          </p:nvGrpSpPr>
          <p:grpSpPr>
            <a:xfrm>
              <a:off x="5709339" y="3607268"/>
              <a:ext cx="228100" cy="173906"/>
              <a:chOff x="2908300" y="2946400"/>
              <a:chExt cx="447675" cy="341313"/>
            </a:xfrm>
            <a:solidFill>
              <a:schemeClr val="bg1"/>
            </a:solidFill>
          </p:grpSpPr>
          <p:sp>
            <p:nvSpPr>
              <p:cNvPr id="82" name="Freeform 227"/>
              <p:cNvSpPr/>
              <p:nvPr/>
            </p:nvSpPr>
            <p:spPr bwMode="auto">
              <a:xfrm>
                <a:off x="2957513" y="2946400"/>
                <a:ext cx="349250" cy="115888"/>
              </a:xfrm>
              <a:custGeom>
                <a:avLst/>
                <a:gdLst>
                  <a:gd name="T0" fmla="*/ 0 w 454"/>
                  <a:gd name="T1" fmla="*/ 136 h 152"/>
                  <a:gd name="T2" fmla="*/ 16 w 454"/>
                  <a:gd name="T3" fmla="*/ 119 h 152"/>
                  <a:gd name="T4" fmla="*/ 30 w 454"/>
                  <a:gd name="T5" fmla="*/ 127 h 152"/>
                  <a:gd name="T6" fmla="*/ 141 w 454"/>
                  <a:gd name="T7" fmla="*/ 79 h 152"/>
                  <a:gd name="T8" fmla="*/ 140 w 454"/>
                  <a:gd name="T9" fmla="*/ 75 h 152"/>
                  <a:gd name="T10" fmla="*/ 157 w 454"/>
                  <a:gd name="T11" fmla="*/ 58 h 152"/>
                  <a:gd name="T12" fmla="*/ 173 w 454"/>
                  <a:gd name="T13" fmla="*/ 75 h 152"/>
                  <a:gd name="T14" fmla="*/ 282 w 454"/>
                  <a:gd name="T15" fmla="*/ 97 h 152"/>
                  <a:gd name="T16" fmla="*/ 297 w 454"/>
                  <a:gd name="T17" fmla="*/ 86 h 152"/>
                  <a:gd name="T18" fmla="*/ 309 w 454"/>
                  <a:gd name="T19" fmla="*/ 92 h 152"/>
                  <a:gd name="T20" fmla="*/ 422 w 454"/>
                  <a:gd name="T21" fmla="*/ 22 h 152"/>
                  <a:gd name="T22" fmla="*/ 421 w 454"/>
                  <a:gd name="T23" fmla="*/ 17 h 152"/>
                  <a:gd name="T24" fmla="*/ 437 w 454"/>
                  <a:gd name="T25" fmla="*/ 0 h 152"/>
                  <a:gd name="T26" fmla="*/ 454 w 454"/>
                  <a:gd name="T27" fmla="*/ 17 h 152"/>
                  <a:gd name="T28" fmla="*/ 437 w 454"/>
                  <a:gd name="T29" fmla="*/ 33 h 152"/>
                  <a:gd name="T30" fmla="*/ 425 w 454"/>
                  <a:gd name="T31" fmla="*/ 27 h 152"/>
                  <a:gd name="T32" fmla="*/ 312 w 454"/>
                  <a:gd name="T33" fmla="*/ 97 h 152"/>
                  <a:gd name="T34" fmla="*/ 313 w 454"/>
                  <a:gd name="T35" fmla="*/ 103 h 152"/>
                  <a:gd name="T36" fmla="*/ 297 w 454"/>
                  <a:gd name="T37" fmla="*/ 119 h 152"/>
                  <a:gd name="T38" fmla="*/ 281 w 454"/>
                  <a:gd name="T39" fmla="*/ 103 h 152"/>
                  <a:gd name="T40" fmla="*/ 172 w 454"/>
                  <a:gd name="T41" fmla="*/ 81 h 152"/>
                  <a:gd name="T42" fmla="*/ 157 w 454"/>
                  <a:gd name="T43" fmla="*/ 91 h 152"/>
                  <a:gd name="T44" fmla="*/ 144 w 454"/>
                  <a:gd name="T45" fmla="*/ 84 h 152"/>
                  <a:gd name="T46" fmla="*/ 32 w 454"/>
                  <a:gd name="T47" fmla="*/ 132 h 152"/>
                  <a:gd name="T48" fmla="*/ 33 w 454"/>
                  <a:gd name="T49" fmla="*/ 136 h 152"/>
                  <a:gd name="T50" fmla="*/ 16 w 454"/>
                  <a:gd name="T51" fmla="*/ 152 h 152"/>
                  <a:gd name="T52" fmla="*/ 0 w 454"/>
                  <a:gd name="T53" fmla="*/ 13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4" h="152">
                    <a:moveTo>
                      <a:pt x="0" y="136"/>
                    </a:moveTo>
                    <a:cubicBezTo>
                      <a:pt x="0" y="127"/>
                      <a:pt x="7" y="119"/>
                      <a:pt x="16" y="119"/>
                    </a:cubicBezTo>
                    <a:cubicBezTo>
                      <a:pt x="22" y="119"/>
                      <a:pt x="27" y="122"/>
                      <a:pt x="30" y="127"/>
                    </a:cubicBezTo>
                    <a:cubicBezTo>
                      <a:pt x="141" y="79"/>
                      <a:pt x="141" y="79"/>
                      <a:pt x="141" y="79"/>
                    </a:cubicBezTo>
                    <a:cubicBezTo>
                      <a:pt x="141" y="77"/>
                      <a:pt x="140" y="76"/>
                      <a:pt x="140" y="75"/>
                    </a:cubicBezTo>
                    <a:cubicBezTo>
                      <a:pt x="140" y="66"/>
                      <a:pt x="148" y="58"/>
                      <a:pt x="157" y="58"/>
                    </a:cubicBezTo>
                    <a:cubicBezTo>
                      <a:pt x="166" y="58"/>
                      <a:pt x="173" y="66"/>
                      <a:pt x="173" y="75"/>
                    </a:cubicBezTo>
                    <a:cubicBezTo>
                      <a:pt x="282" y="97"/>
                      <a:pt x="282" y="97"/>
                      <a:pt x="282" y="97"/>
                    </a:cubicBezTo>
                    <a:cubicBezTo>
                      <a:pt x="284" y="91"/>
                      <a:pt x="290" y="86"/>
                      <a:pt x="297" y="86"/>
                    </a:cubicBezTo>
                    <a:cubicBezTo>
                      <a:pt x="302" y="86"/>
                      <a:pt x="306" y="88"/>
                      <a:pt x="309" y="92"/>
                    </a:cubicBezTo>
                    <a:cubicBezTo>
                      <a:pt x="422" y="22"/>
                      <a:pt x="422" y="22"/>
                      <a:pt x="422" y="22"/>
                    </a:cubicBezTo>
                    <a:cubicBezTo>
                      <a:pt x="421" y="20"/>
                      <a:pt x="421" y="18"/>
                      <a:pt x="421" y="17"/>
                    </a:cubicBezTo>
                    <a:cubicBezTo>
                      <a:pt x="421" y="8"/>
                      <a:pt x="428" y="0"/>
                      <a:pt x="437" y="0"/>
                    </a:cubicBezTo>
                    <a:cubicBezTo>
                      <a:pt x="446" y="0"/>
                      <a:pt x="454" y="8"/>
                      <a:pt x="454" y="17"/>
                    </a:cubicBezTo>
                    <a:cubicBezTo>
                      <a:pt x="454" y="26"/>
                      <a:pt x="446" y="33"/>
                      <a:pt x="437" y="33"/>
                    </a:cubicBezTo>
                    <a:cubicBezTo>
                      <a:pt x="432" y="33"/>
                      <a:pt x="428" y="31"/>
                      <a:pt x="425" y="27"/>
                    </a:cubicBezTo>
                    <a:cubicBezTo>
                      <a:pt x="312" y="97"/>
                      <a:pt x="312" y="97"/>
                      <a:pt x="312" y="97"/>
                    </a:cubicBezTo>
                    <a:cubicBezTo>
                      <a:pt x="313" y="99"/>
                      <a:pt x="313" y="101"/>
                      <a:pt x="313" y="103"/>
                    </a:cubicBezTo>
                    <a:cubicBezTo>
                      <a:pt x="313" y="112"/>
                      <a:pt x="306" y="119"/>
                      <a:pt x="297" y="119"/>
                    </a:cubicBezTo>
                    <a:cubicBezTo>
                      <a:pt x="288" y="119"/>
                      <a:pt x="281" y="112"/>
                      <a:pt x="281" y="10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70" y="87"/>
                      <a:pt x="164" y="91"/>
                      <a:pt x="157" y="91"/>
                    </a:cubicBezTo>
                    <a:cubicBezTo>
                      <a:pt x="151" y="91"/>
                      <a:pt x="147" y="88"/>
                      <a:pt x="144" y="84"/>
                    </a:cubicBezTo>
                    <a:cubicBezTo>
                      <a:pt x="32" y="132"/>
                      <a:pt x="32" y="132"/>
                      <a:pt x="32" y="132"/>
                    </a:cubicBezTo>
                    <a:cubicBezTo>
                      <a:pt x="33" y="134"/>
                      <a:pt x="33" y="134"/>
                      <a:pt x="33" y="136"/>
                    </a:cubicBezTo>
                    <a:cubicBezTo>
                      <a:pt x="33" y="145"/>
                      <a:pt x="26" y="152"/>
                      <a:pt x="16" y="152"/>
                    </a:cubicBezTo>
                    <a:cubicBezTo>
                      <a:pt x="7" y="152"/>
                      <a:pt x="0" y="145"/>
                      <a:pt x="0" y="13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AU" sz="2400" ker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3" name="Freeform 228"/>
              <p:cNvSpPr/>
              <p:nvPr/>
            </p:nvSpPr>
            <p:spPr bwMode="auto">
              <a:xfrm>
                <a:off x="2908300" y="2987675"/>
                <a:ext cx="447675" cy="300038"/>
              </a:xfrm>
              <a:custGeom>
                <a:avLst/>
                <a:gdLst>
                  <a:gd name="T0" fmla="*/ 568 w 581"/>
                  <a:gd name="T1" fmla="*/ 367 h 392"/>
                  <a:gd name="T2" fmla="*/ 550 w 581"/>
                  <a:gd name="T3" fmla="*/ 367 h 392"/>
                  <a:gd name="T4" fmla="*/ 550 w 581"/>
                  <a:gd name="T5" fmla="*/ 32 h 392"/>
                  <a:gd name="T6" fmla="*/ 518 w 581"/>
                  <a:gd name="T7" fmla="*/ 0 h 392"/>
                  <a:gd name="T8" fmla="*/ 483 w 581"/>
                  <a:gd name="T9" fmla="*/ 0 h 392"/>
                  <a:gd name="T10" fmla="*/ 451 w 581"/>
                  <a:gd name="T11" fmla="*/ 32 h 392"/>
                  <a:gd name="T12" fmla="*/ 451 w 581"/>
                  <a:gd name="T13" fmla="*/ 367 h 392"/>
                  <a:gd name="T14" fmla="*/ 410 w 581"/>
                  <a:gd name="T15" fmla="*/ 367 h 392"/>
                  <a:gd name="T16" fmla="*/ 410 w 581"/>
                  <a:gd name="T17" fmla="*/ 120 h 392"/>
                  <a:gd name="T18" fmla="*/ 379 w 581"/>
                  <a:gd name="T19" fmla="*/ 88 h 392"/>
                  <a:gd name="T20" fmla="*/ 343 w 581"/>
                  <a:gd name="T21" fmla="*/ 88 h 392"/>
                  <a:gd name="T22" fmla="*/ 311 w 581"/>
                  <a:gd name="T23" fmla="*/ 120 h 392"/>
                  <a:gd name="T24" fmla="*/ 311 w 581"/>
                  <a:gd name="T25" fmla="*/ 367 h 392"/>
                  <a:gd name="T26" fmla="*/ 270 w 581"/>
                  <a:gd name="T27" fmla="*/ 367 h 392"/>
                  <a:gd name="T28" fmla="*/ 270 w 581"/>
                  <a:gd name="T29" fmla="*/ 92 h 392"/>
                  <a:gd name="T30" fmla="*/ 239 w 581"/>
                  <a:gd name="T31" fmla="*/ 61 h 392"/>
                  <a:gd name="T32" fmla="*/ 203 w 581"/>
                  <a:gd name="T33" fmla="*/ 61 h 392"/>
                  <a:gd name="T34" fmla="*/ 171 w 581"/>
                  <a:gd name="T35" fmla="*/ 92 h 392"/>
                  <a:gd name="T36" fmla="*/ 171 w 581"/>
                  <a:gd name="T37" fmla="*/ 367 h 392"/>
                  <a:gd name="T38" fmla="*/ 131 w 581"/>
                  <a:gd name="T39" fmla="*/ 367 h 392"/>
                  <a:gd name="T40" fmla="*/ 131 w 581"/>
                  <a:gd name="T41" fmla="*/ 160 h 392"/>
                  <a:gd name="T42" fmla="*/ 99 w 581"/>
                  <a:gd name="T43" fmla="*/ 128 h 392"/>
                  <a:gd name="T44" fmla="*/ 63 w 581"/>
                  <a:gd name="T45" fmla="*/ 128 h 392"/>
                  <a:gd name="T46" fmla="*/ 32 w 581"/>
                  <a:gd name="T47" fmla="*/ 160 h 392"/>
                  <a:gd name="T48" fmla="*/ 32 w 581"/>
                  <a:gd name="T49" fmla="*/ 367 h 392"/>
                  <a:gd name="T50" fmla="*/ 11 w 581"/>
                  <a:gd name="T51" fmla="*/ 367 h 392"/>
                  <a:gd name="T52" fmla="*/ 0 w 581"/>
                  <a:gd name="T53" fmla="*/ 378 h 392"/>
                  <a:gd name="T54" fmla="*/ 0 w 581"/>
                  <a:gd name="T55" fmla="*/ 381 h 392"/>
                  <a:gd name="T56" fmla="*/ 11 w 581"/>
                  <a:gd name="T57" fmla="*/ 392 h 392"/>
                  <a:gd name="T58" fmla="*/ 568 w 581"/>
                  <a:gd name="T59" fmla="*/ 392 h 392"/>
                  <a:gd name="T60" fmla="*/ 581 w 581"/>
                  <a:gd name="T61" fmla="*/ 381 h 392"/>
                  <a:gd name="T62" fmla="*/ 581 w 581"/>
                  <a:gd name="T63" fmla="*/ 378 h 392"/>
                  <a:gd name="T64" fmla="*/ 568 w 581"/>
                  <a:gd name="T65" fmla="*/ 367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1" h="392">
                    <a:moveTo>
                      <a:pt x="568" y="367"/>
                    </a:moveTo>
                    <a:cubicBezTo>
                      <a:pt x="550" y="367"/>
                      <a:pt x="550" y="367"/>
                      <a:pt x="550" y="367"/>
                    </a:cubicBezTo>
                    <a:cubicBezTo>
                      <a:pt x="550" y="32"/>
                      <a:pt x="550" y="32"/>
                      <a:pt x="550" y="32"/>
                    </a:cubicBezTo>
                    <a:cubicBezTo>
                      <a:pt x="550" y="14"/>
                      <a:pt x="536" y="0"/>
                      <a:pt x="518" y="0"/>
                    </a:cubicBezTo>
                    <a:cubicBezTo>
                      <a:pt x="483" y="0"/>
                      <a:pt x="483" y="0"/>
                      <a:pt x="483" y="0"/>
                    </a:cubicBezTo>
                    <a:cubicBezTo>
                      <a:pt x="465" y="0"/>
                      <a:pt x="451" y="14"/>
                      <a:pt x="451" y="32"/>
                    </a:cubicBezTo>
                    <a:cubicBezTo>
                      <a:pt x="451" y="367"/>
                      <a:pt x="451" y="367"/>
                      <a:pt x="451" y="367"/>
                    </a:cubicBezTo>
                    <a:cubicBezTo>
                      <a:pt x="410" y="367"/>
                      <a:pt x="410" y="367"/>
                      <a:pt x="410" y="367"/>
                    </a:cubicBezTo>
                    <a:cubicBezTo>
                      <a:pt x="410" y="120"/>
                      <a:pt x="410" y="120"/>
                      <a:pt x="410" y="120"/>
                    </a:cubicBezTo>
                    <a:cubicBezTo>
                      <a:pt x="410" y="102"/>
                      <a:pt x="396" y="88"/>
                      <a:pt x="379" y="88"/>
                    </a:cubicBezTo>
                    <a:cubicBezTo>
                      <a:pt x="343" y="88"/>
                      <a:pt x="343" y="88"/>
                      <a:pt x="343" y="88"/>
                    </a:cubicBezTo>
                    <a:cubicBezTo>
                      <a:pt x="325" y="88"/>
                      <a:pt x="311" y="102"/>
                      <a:pt x="311" y="120"/>
                    </a:cubicBezTo>
                    <a:cubicBezTo>
                      <a:pt x="311" y="367"/>
                      <a:pt x="311" y="367"/>
                      <a:pt x="311" y="367"/>
                    </a:cubicBezTo>
                    <a:cubicBezTo>
                      <a:pt x="270" y="367"/>
                      <a:pt x="270" y="367"/>
                      <a:pt x="270" y="367"/>
                    </a:cubicBezTo>
                    <a:cubicBezTo>
                      <a:pt x="270" y="92"/>
                      <a:pt x="270" y="92"/>
                      <a:pt x="270" y="92"/>
                    </a:cubicBezTo>
                    <a:cubicBezTo>
                      <a:pt x="270" y="75"/>
                      <a:pt x="256" y="61"/>
                      <a:pt x="239" y="61"/>
                    </a:cubicBezTo>
                    <a:cubicBezTo>
                      <a:pt x="203" y="61"/>
                      <a:pt x="203" y="61"/>
                      <a:pt x="203" y="61"/>
                    </a:cubicBezTo>
                    <a:cubicBezTo>
                      <a:pt x="186" y="61"/>
                      <a:pt x="171" y="75"/>
                      <a:pt x="171" y="92"/>
                    </a:cubicBezTo>
                    <a:cubicBezTo>
                      <a:pt x="171" y="367"/>
                      <a:pt x="171" y="367"/>
                      <a:pt x="171" y="367"/>
                    </a:cubicBezTo>
                    <a:cubicBezTo>
                      <a:pt x="131" y="367"/>
                      <a:pt x="131" y="367"/>
                      <a:pt x="131" y="367"/>
                    </a:cubicBezTo>
                    <a:cubicBezTo>
                      <a:pt x="131" y="160"/>
                      <a:pt x="131" y="160"/>
                      <a:pt x="131" y="160"/>
                    </a:cubicBezTo>
                    <a:cubicBezTo>
                      <a:pt x="131" y="143"/>
                      <a:pt x="117" y="128"/>
                      <a:pt x="99" y="128"/>
                    </a:cubicBezTo>
                    <a:cubicBezTo>
                      <a:pt x="63" y="128"/>
                      <a:pt x="63" y="128"/>
                      <a:pt x="63" y="128"/>
                    </a:cubicBezTo>
                    <a:cubicBezTo>
                      <a:pt x="46" y="128"/>
                      <a:pt x="32" y="143"/>
                      <a:pt x="32" y="160"/>
                    </a:cubicBezTo>
                    <a:cubicBezTo>
                      <a:pt x="32" y="367"/>
                      <a:pt x="32" y="367"/>
                      <a:pt x="32" y="367"/>
                    </a:cubicBezTo>
                    <a:cubicBezTo>
                      <a:pt x="11" y="367"/>
                      <a:pt x="11" y="367"/>
                      <a:pt x="11" y="367"/>
                    </a:cubicBezTo>
                    <a:cubicBezTo>
                      <a:pt x="4" y="367"/>
                      <a:pt x="0" y="372"/>
                      <a:pt x="0" y="378"/>
                    </a:cubicBezTo>
                    <a:cubicBezTo>
                      <a:pt x="0" y="381"/>
                      <a:pt x="0" y="381"/>
                      <a:pt x="0" y="381"/>
                    </a:cubicBezTo>
                    <a:cubicBezTo>
                      <a:pt x="0" y="387"/>
                      <a:pt x="4" y="392"/>
                      <a:pt x="11" y="392"/>
                    </a:cubicBezTo>
                    <a:cubicBezTo>
                      <a:pt x="568" y="392"/>
                      <a:pt x="568" y="392"/>
                      <a:pt x="568" y="392"/>
                    </a:cubicBezTo>
                    <a:cubicBezTo>
                      <a:pt x="575" y="392"/>
                      <a:pt x="581" y="387"/>
                      <a:pt x="581" y="381"/>
                    </a:cubicBezTo>
                    <a:cubicBezTo>
                      <a:pt x="581" y="378"/>
                      <a:pt x="581" y="378"/>
                      <a:pt x="581" y="378"/>
                    </a:cubicBezTo>
                    <a:cubicBezTo>
                      <a:pt x="581" y="372"/>
                      <a:pt x="575" y="367"/>
                      <a:pt x="568" y="3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AU" sz="2400" ker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61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市场分析</a:t>
              </a:r>
            </a:p>
          </p:txBody>
        </p:sp>
        <p:sp>
          <p:nvSpPr>
            <p:cNvPr id="62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978029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338136" y="1429602"/>
            <a:ext cx="3164515" cy="769443"/>
            <a:chOff x="8548025" y="1459078"/>
            <a:chExt cx="3164514" cy="769442"/>
          </a:xfrm>
          <a:effectLst/>
        </p:grpSpPr>
        <p:sp>
          <p:nvSpPr>
            <p:cNvPr id="11" name="矩形 10"/>
            <p:cNvSpPr/>
            <p:nvPr/>
          </p:nvSpPr>
          <p:spPr>
            <a:xfrm>
              <a:off x="8548025" y="1766855"/>
              <a:ext cx="316451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548025" y="1459078"/>
              <a:ext cx="1356208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Your title here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338136" y="2704165"/>
            <a:ext cx="3164515" cy="769443"/>
            <a:chOff x="8548025" y="1459078"/>
            <a:chExt cx="3164514" cy="769442"/>
          </a:xfrm>
          <a:effectLst/>
        </p:grpSpPr>
        <p:sp>
          <p:nvSpPr>
            <p:cNvPr id="14" name="矩形 13"/>
            <p:cNvSpPr/>
            <p:nvPr/>
          </p:nvSpPr>
          <p:spPr>
            <a:xfrm>
              <a:off x="8548025" y="1766855"/>
              <a:ext cx="316451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548025" y="1459078"/>
              <a:ext cx="1356208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Your title here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38136" y="3975881"/>
            <a:ext cx="3164515" cy="769443"/>
            <a:chOff x="8548025" y="1459078"/>
            <a:chExt cx="3164514" cy="769442"/>
          </a:xfrm>
          <a:effectLst/>
        </p:grpSpPr>
        <p:sp>
          <p:nvSpPr>
            <p:cNvPr id="21" name="矩形 20"/>
            <p:cNvSpPr/>
            <p:nvPr/>
          </p:nvSpPr>
          <p:spPr>
            <a:xfrm>
              <a:off x="8548025" y="1766855"/>
              <a:ext cx="316451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548025" y="1459078"/>
              <a:ext cx="1356208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Your title here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338136" y="5250442"/>
            <a:ext cx="3164515" cy="769443"/>
            <a:chOff x="8548025" y="1459078"/>
            <a:chExt cx="3164514" cy="769442"/>
          </a:xfrm>
          <a:effectLst/>
        </p:grpSpPr>
        <p:sp>
          <p:nvSpPr>
            <p:cNvPr id="28" name="矩形 27"/>
            <p:cNvSpPr/>
            <p:nvPr/>
          </p:nvSpPr>
          <p:spPr>
            <a:xfrm>
              <a:off x="8548025" y="1766855"/>
              <a:ext cx="316451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548025" y="1459078"/>
              <a:ext cx="1356208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Your title here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7278531" y="1556937"/>
            <a:ext cx="688368" cy="688368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2C344B"/>
              </a:solidFill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278531" y="2786247"/>
            <a:ext cx="688368" cy="688368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2C344B"/>
              </a:solidFill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278531" y="4056952"/>
            <a:ext cx="688368" cy="688368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2C344B"/>
              </a:solidFill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283271" y="5327659"/>
            <a:ext cx="688368" cy="688368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2C344B"/>
              </a:solidFill>
              <a:cs typeface="+mn-ea"/>
              <a:sym typeface="+mn-lt"/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1385890" y="3725864"/>
            <a:ext cx="928687" cy="2168525"/>
          </a:xfrm>
          <a:prstGeom prst="rect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2857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2525714" y="2892425"/>
            <a:ext cx="927100" cy="3001963"/>
          </a:xfrm>
          <a:prstGeom prst="rect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28575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4802190" y="1573214"/>
            <a:ext cx="928687" cy="4321175"/>
          </a:xfrm>
          <a:prstGeom prst="rect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2857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3663951" y="2195513"/>
            <a:ext cx="927100" cy="3698875"/>
          </a:xfrm>
          <a:prstGeom prst="rect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2857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1547814" y="5549901"/>
            <a:ext cx="627063" cy="6254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725614" y="5727701"/>
            <a:ext cx="268287" cy="269875"/>
            <a:chOff x="1725613" y="5727700"/>
            <a:chExt cx="268287" cy="269875"/>
          </a:xfr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effectLst/>
        </p:grpSpPr>
        <p:sp>
          <p:nvSpPr>
            <p:cNvPr id="40" name="Freeform 10"/>
            <p:cNvSpPr>
              <a:spLocks/>
            </p:cNvSpPr>
            <p:nvPr/>
          </p:nvSpPr>
          <p:spPr bwMode="auto">
            <a:xfrm>
              <a:off x="1766888" y="5757863"/>
              <a:ext cx="31750" cy="31750"/>
            </a:xfrm>
            <a:custGeom>
              <a:avLst/>
              <a:gdLst>
                <a:gd name="T0" fmla="*/ 10 w 12"/>
                <a:gd name="T1" fmla="*/ 6 h 12"/>
                <a:gd name="T2" fmla="*/ 6 w 12"/>
                <a:gd name="T3" fmla="*/ 2 h 12"/>
                <a:gd name="T4" fmla="*/ 2 w 12"/>
                <a:gd name="T5" fmla="*/ 2 h 12"/>
                <a:gd name="T6" fmla="*/ 2 w 12"/>
                <a:gd name="T7" fmla="*/ 6 h 12"/>
                <a:gd name="T8" fmla="*/ 6 w 12"/>
                <a:gd name="T9" fmla="*/ 10 h 12"/>
                <a:gd name="T10" fmla="*/ 10 w 12"/>
                <a:gd name="T11" fmla="*/ 10 h 12"/>
                <a:gd name="T12" fmla="*/ 10 w 12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0" y="6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2"/>
                    <a:pt x="9" y="12"/>
                    <a:pt x="10" y="10"/>
                  </a:cubicBezTo>
                  <a:cubicBezTo>
                    <a:pt x="12" y="9"/>
                    <a:pt x="12" y="7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1725613" y="5846763"/>
              <a:ext cx="33337" cy="15875"/>
            </a:xfrm>
            <a:custGeom>
              <a:avLst/>
              <a:gdLst>
                <a:gd name="T0" fmla="*/ 9 w 12"/>
                <a:gd name="T1" fmla="*/ 0 h 6"/>
                <a:gd name="T2" fmla="*/ 3 w 12"/>
                <a:gd name="T3" fmla="*/ 0 h 6"/>
                <a:gd name="T4" fmla="*/ 0 w 12"/>
                <a:gd name="T5" fmla="*/ 3 h 6"/>
                <a:gd name="T6" fmla="*/ 3 w 12"/>
                <a:gd name="T7" fmla="*/ 6 h 6"/>
                <a:gd name="T8" fmla="*/ 9 w 12"/>
                <a:gd name="T9" fmla="*/ 6 h 6"/>
                <a:gd name="T10" fmla="*/ 12 w 12"/>
                <a:gd name="T11" fmla="*/ 3 h 6"/>
                <a:gd name="T12" fmla="*/ 9 w 1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6"/>
                    <a:pt x="12" y="5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1960563" y="5862638"/>
              <a:ext cx="33337" cy="15875"/>
            </a:xfrm>
            <a:custGeom>
              <a:avLst/>
              <a:gdLst>
                <a:gd name="T0" fmla="*/ 9 w 12"/>
                <a:gd name="T1" fmla="*/ 0 h 6"/>
                <a:gd name="T2" fmla="*/ 3 w 12"/>
                <a:gd name="T3" fmla="*/ 0 h 6"/>
                <a:gd name="T4" fmla="*/ 0 w 12"/>
                <a:gd name="T5" fmla="*/ 3 h 6"/>
                <a:gd name="T6" fmla="*/ 3 w 12"/>
                <a:gd name="T7" fmla="*/ 6 h 6"/>
                <a:gd name="T8" fmla="*/ 9 w 12"/>
                <a:gd name="T9" fmla="*/ 6 h 6"/>
                <a:gd name="T10" fmla="*/ 12 w 12"/>
                <a:gd name="T11" fmla="*/ 3 h 6"/>
                <a:gd name="T12" fmla="*/ 9 w 1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6"/>
                    <a:pt x="12" y="5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3" name="Freeform 13"/>
            <p:cNvSpPr>
              <a:spLocks/>
            </p:cNvSpPr>
            <p:nvPr/>
          </p:nvSpPr>
          <p:spPr bwMode="auto">
            <a:xfrm>
              <a:off x="1933575" y="5770563"/>
              <a:ext cx="30162" cy="30162"/>
            </a:xfrm>
            <a:custGeom>
              <a:avLst/>
              <a:gdLst>
                <a:gd name="T0" fmla="*/ 10 w 11"/>
                <a:gd name="T1" fmla="*/ 1 h 11"/>
                <a:gd name="T2" fmla="*/ 5 w 11"/>
                <a:gd name="T3" fmla="*/ 1 h 11"/>
                <a:gd name="T4" fmla="*/ 1 w 11"/>
                <a:gd name="T5" fmla="*/ 5 h 11"/>
                <a:gd name="T6" fmla="*/ 1 w 11"/>
                <a:gd name="T7" fmla="*/ 10 h 11"/>
                <a:gd name="T8" fmla="*/ 5 w 11"/>
                <a:gd name="T9" fmla="*/ 10 h 11"/>
                <a:gd name="T10" fmla="*/ 10 w 11"/>
                <a:gd name="T11" fmla="*/ 5 h 11"/>
                <a:gd name="T12" fmla="*/ 10 w 11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0" y="1"/>
                  </a:moveTo>
                  <a:cubicBezTo>
                    <a:pt x="9" y="0"/>
                    <a:pt x="7" y="0"/>
                    <a:pt x="5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7"/>
                    <a:pt x="0" y="9"/>
                    <a:pt x="1" y="10"/>
                  </a:cubicBezTo>
                  <a:cubicBezTo>
                    <a:pt x="2" y="11"/>
                    <a:pt x="4" y="11"/>
                    <a:pt x="5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1860550" y="5727700"/>
              <a:ext cx="17462" cy="34925"/>
            </a:xfrm>
            <a:custGeom>
              <a:avLst/>
              <a:gdLst>
                <a:gd name="T0" fmla="*/ 3 w 6"/>
                <a:gd name="T1" fmla="*/ 13 h 13"/>
                <a:gd name="T2" fmla="*/ 5 w 6"/>
                <a:gd name="T3" fmla="*/ 12 h 13"/>
                <a:gd name="T4" fmla="*/ 6 w 6"/>
                <a:gd name="T5" fmla="*/ 10 h 13"/>
                <a:gd name="T6" fmla="*/ 6 w 6"/>
                <a:gd name="T7" fmla="*/ 3 h 13"/>
                <a:gd name="T8" fmla="*/ 3 w 6"/>
                <a:gd name="T9" fmla="*/ 0 h 13"/>
                <a:gd name="T10" fmla="*/ 0 w 6"/>
                <a:gd name="T11" fmla="*/ 2 h 13"/>
                <a:gd name="T12" fmla="*/ 0 w 6"/>
                <a:gd name="T13" fmla="*/ 3 h 13"/>
                <a:gd name="T14" fmla="*/ 0 w 6"/>
                <a:gd name="T15" fmla="*/ 10 h 13"/>
                <a:gd name="T16" fmla="*/ 3 w 6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3" y="13"/>
                  </a:moveTo>
                  <a:cubicBezTo>
                    <a:pt x="3" y="13"/>
                    <a:pt x="4" y="12"/>
                    <a:pt x="5" y="12"/>
                  </a:cubicBezTo>
                  <a:cubicBezTo>
                    <a:pt x="5" y="11"/>
                    <a:pt x="6" y="11"/>
                    <a:pt x="6" y="1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3"/>
                    <a:pt x="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15"/>
            <p:cNvSpPr>
              <a:spLocks/>
            </p:cNvSpPr>
            <p:nvPr/>
          </p:nvSpPr>
          <p:spPr bwMode="auto">
            <a:xfrm>
              <a:off x="1793875" y="5794375"/>
              <a:ext cx="131762" cy="152400"/>
            </a:xfrm>
            <a:custGeom>
              <a:avLst/>
              <a:gdLst>
                <a:gd name="T0" fmla="*/ 25 w 49"/>
                <a:gd name="T1" fmla="*/ 0 h 56"/>
                <a:gd name="T2" fmla="*/ 0 w 49"/>
                <a:gd name="T3" fmla="*/ 25 h 56"/>
                <a:gd name="T4" fmla="*/ 12 w 49"/>
                <a:gd name="T5" fmla="*/ 46 h 56"/>
                <a:gd name="T6" fmla="*/ 12 w 49"/>
                <a:gd name="T7" fmla="*/ 56 h 56"/>
                <a:gd name="T8" fmla="*/ 37 w 49"/>
                <a:gd name="T9" fmla="*/ 56 h 56"/>
                <a:gd name="T10" fmla="*/ 37 w 49"/>
                <a:gd name="T11" fmla="*/ 46 h 56"/>
                <a:gd name="T12" fmla="*/ 49 w 49"/>
                <a:gd name="T13" fmla="*/ 25 h 56"/>
                <a:gd name="T14" fmla="*/ 25 w 49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6"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4"/>
                    <a:pt x="5" y="42"/>
                    <a:pt x="12" y="4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44" y="42"/>
                    <a:pt x="49" y="34"/>
                    <a:pt x="49" y="25"/>
                  </a:cubicBezTo>
                  <a:cubicBezTo>
                    <a:pt x="49" y="11"/>
                    <a:pt x="38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16"/>
            <p:cNvSpPr>
              <a:spLocks/>
            </p:cNvSpPr>
            <p:nvPr/>
          </p:nvSpPr>
          <p:spPr bwMode="auto">
            <a:xfrm>
              <a:off x="1825625" y="5962650"/>
              <a:ext cx="68262" cy="34925"/>
            </a:xfrm>
            <a:custGeom>
              <a:avLst/>
              <a:gdLst>
                <a:gd name="T0" fmla="*/ 0 w 25"/>
                <a:gd name="T1" fmla="*/ 6 h 13"/>
                <a:gd name="T2" fmla="*/ 7 w 25"/>
                <a:gd name="T3" fmla="*/ 6 h 13"/>
                <a:gd name="T4" fmla="*/ 6 w 25"/>
                <a:gd name="T5" fmla="*/ 7 h 13"/>
                <a:gd name="T6" fmla="*/ 13 w 25"/>
                <a:gd name="T7" fmla="*/ 13 h 13"/>
                <a:gd name="T8" fmla="*/ 19 w 25"/>
                <a:gd name="T9" fmla="*/ 7 h 13"/>
                <a:gd name="T10" fmla="*/ 19 w 25"/>
                <a:gd name="T11" fmla="*/ 6 h 13"/>
                <a:gd name="T12" fmla="*/ 25 w 25"/>
                <a:gd name="T13" fmla="*/ 6 h 13"/>
                <a:gd name="T14" fmla="*/ 25 w 25"/>
                <a:gd name="T15" fmla="*/ 0 h 13"/>
                <a:gd name="T16" fmla="*/ 0 w 25"/>
                <a:gd name="T17" fmla="*/ 0 h 13"/>
                <a:gd name="T18" fmla="*/ 0 w 25"/>
                <a:gd name="T1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3">
                  <a:moveTo>
                    <a:pt x="0" y="6"/>
                  </a:moveTo>
                  <a:cubicBezTo>
                    <a:pt x="7" y="6"/>
                    <a:pt x="7" y="6"/>
                    <a:pt x="7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10"/>
                    <a:pt x="9" y="13"/>
                    <a:pt x="13" y="13"/>
                  </a:cubicBezTo>
                  <a:cubicBezTo>
                    <a:pt x="16" y="13"/>
                    <a:pt x="19" y="10"/>
                    <a:pt x="19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Oval 17"/>
          <p:cNvSpPr>
            <a:spLocks noChangeArrowheads="1"/>
          </p:cNvSpPr>
          <p:nvPr/>
        </p:nvSpPr>
        <p:spPr bwMode="auto">
          <a:xfrm>
            <a:off x="2684464" y="5549901"/>
            <a:ext cx="625475" cy="6254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8" name="Freeform 18"/>
          <p:cNvSpPr>
            <a:spLocks/>
          </p:cNvSpPr>
          <p:nvPr/>
        </p:nvSpPr>
        <p:spPr bwMode="auto">
          <a:xfrm>
            <a:off x="2881313" y="5770565"/>
            <a:ext cx="228600" cy="211137"/>
          </a:xfrm>
          <a:custGeom>
            <a:avLst/>
            <a:gdLst>
              <a:gd name="T0" fmla="*/ 63 w 85"/>
              <a:gd name="T1" fmla="*/ 4 h 78"/>
              <a:gd name="T2" fmla="*/ 35 w 85"/>
              <a:gd name="T3" fmla="*/ 6 h 78"/>
              <a:gd name="T4" fmla="*/ 6 w 85"/>
              <a:gd name="T5" fmla="*/ 11 h 78"/>
              <a:gd name="T6" fmla="*/ 2 w 85"/>
              <a:gd name="T7" fmla="*/ 11 h 78"/>
              <a:gd name="T8" fmla="*/ 1 w 85"/>
              <a:gd name="T9" fmla="*/ 16 h 78"/>
              <a:gd name="T10" fmla="*/ 38 w 85"/>
              <a:gd name="T11" fmla="*/ 76 h 78"/>
              <a:gd name="T12" fmla="*/ 42 w 85"/>
              <a:gd name="T13" fmla="*/ 78 h 78"/>
              <a:gd name="T14" fmla="*/ 43 w 85"/>
              <a:gd name="T15" fmla="*/ 77 h 78"/>
              <a:gd name="T16" fmla="*/ 45 w 85"/>
              <a:gd name="T17" fmla="*/ 72 h 78"/>
              <a:gd name="T18" fmla="*/ 28 w 85"/>
              <a:gd name="T19" fmla="*/ 45 h 78"/>
              <a:gd name="T20" fmla="*/ 57 w 85"/>
              <a:gd name="T21" fmla="*/ 40 h 78"/>
              <a:gd name="T22" fmla="*/ 85 w 85"/>
              <a:gd name="T23" fmla="*/ 39 h 78"/>
              <a:gd name="T24" fmla="*/ 63 w 85"/>
              <a:gd name="T25" fmla="*/ 4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" h="78">
                <a:moveTo>
                  <a:pt x="63" y="4"/>
                </a:moveTo>
                <a:cubicBezTo>
                  <a:pt x="63" y="4"/>
                  <a:pt x="49" y="11"/>
                  <a:pt x="35" y="6"/>
                </a:cubicBezTo>
                <a:cubicBezTo>
                  <a:pt x="20" y="0"/>
                  <a:pt x="13" y="3"/>
                  <a:pt x="6" y="11"/>
                </a:cubicBezTo>
                <a:cubicBezTo>
                  <a:pt x="5" y="10"/>
                  <a:pt x="4" y="10"/>
                  <a:pt x="2" y="11"/>
                </a:cubicBezTo>
                <a:cubicBezTo>
                  <a:pt x="1" y="12"/>
                  <a:pt x="0" y="14"/>
                  <a:pt x="1" y="16"/>
                </a:cubicBezTo>
                <a:cubicBezTo>
                  <a:pt x="38" y="76"/>
                  <a:pt x="38" y="76"/>
                  <a:pt x="38" y="76"/>
                </a:cubicBezTo>
                <a:cubicBezTo>
                  <a:pt x="39" y="77"/>
                  <a:pt x="40" y="78"/>
                  <a:pt x="42" y="78"/>
                </a:cubicBezTo>
                <a:cubicBezTo>
                  <a:pt x="42" y="78"/>
                  <a:pt x="43" y="77"/>
                  <a:pt x="43" y="77"/>
                </a:cubicBezTo>
                <a:cubicBezTo>
                  <a:pt x="45" y="76"/>
                  <a:pt x="46" y="74"/>
                  <a:pt x="45" y="72"/>
                </a:cubicBezTo>
                <a:cubicBezTo>
                  <a:pt x="28" y="45"/>
                  <a:pt x="28" y="45"/>
                  <a:pt x="28" y="45"/>
                </a:cubicBezTo>
                <a:cubicBezTo>
                  <a:pt x="35" y="37"/>
                  <a:pt x="41" y="35"/>
                  <a:pt x="57" y="40"/>
                </a:cubicBezTo>
                <a:cubicBezTo>
                  <a:pt x="71" y="45"/>
                  <a:pt x="85" y="39"/>
                  <a:pt x="85" y="39"/>
                </a:cubicBezTo>
                <a:lnTo>
                  <a:pt x="63" y="4"/>
                </a:ln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9" name="Oval 19"/>
          <p:cNvSpPr>
            <a:spLocks noChangeArrowheads="1"/>
          </p:cNvSpPr>
          <p:nvPr/>
        </p:nvSpPr>
        <p:spPr bwMode="auto">
          <a:xfrm>
            <a:off x="3819526" y="5549901"/>
            <a:ext cx="627063" cy="6254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0" name="Freeform 20"/>
          <p:cNvSpPr>
            <a:spLocks/>
          </p:cNvSpPr>
          <p:nvPr/>
        </p:nvSpPr>
        <p:spPr bwMode="auto">
          <a:xfrm>
            <a:off x="4000501" y="5735639"/>
            <a:ext cx="266700" cy="242887"/>
          </a:xfrm>
          <a:custGeom>
            <a:avLst/>
            <a:gdLst>
              <a:gd name="T0" fmla="*/ 82 w 168"/>
              <a:gd name="T1" fmla="*/ 0 h 153"/>
              <a:gd name="T2" fmla="*/ 106 w 168"/>
              <a:gd name="T3" fmla="*/ 59 h 153"/>
              <a:gd name="T4" fmla="*/ 168 w 168"/>
              <a:gd name="T5" fmla="*/ 59 h 153"/>
              <a:gd name="T6" fmla="*/ 114 w 168"/>
              <a:gd name="T7" fmla="*/ 95 h 153"/>
              <a:gd name="T8" fmla="*/ 136 w 168"/>
              <a:gd name="T9" fmla="*/ 153 h 153"/>
              <a:gd name="T10" fmla="*/ 82 w 168"/>
              <a:gd name="T11" fmla="*/ 119 h 153"/>
              <a:gd name="T12" fmla="*/ 33 w 168"/>
              <a:gd name="T13" fmla="*/ 153 h 153"/>
              <a:gd name="T14" fmla="*/ 49 w 168"/>
              <a:gd name="T15" fmla="*/ 95 h 153"/>
              <a:gd name="T16" fmla="*/ 0 w 168"/>
              <a:gd name="T17" fmla="*/ 59 h 153"/>
              <a:gd name="T18" fmla="*/ 63 w 168"/>
              <a:gd name="T19" fmla="*/ 59 h 153"/>
              <a:gd name="T20" fmla="*/ 82 w 168"/>
              <a:gd name="T21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" h="153">
                <a:moveTo>
                  <a:pt x="82" y="0"/>
                </a:moveTo>
                <a:lnTo>
                  <a:pt x="106" y="59"/>
                </a:lnTo>
                <a:lnTo>
                  <a:pt x="168" y="59"/>
                </a:lnTo>
                <a:lnTo>
                  <a:pt x="114" y="95"/>
                </a:lnTo>
                <a:lnTo>
                  <a:pt x="136" y="153"/>
                </a:lnTo>
                <a:lnTo>
                  <a:pt x="82" y="119"/>
                </a:lnTo>
                <a:lnTo>
                  <a:pt x="33" y="153"/>
                </a:lnTo>
                <a:lnTo>
                  <a:pt x="49" y="95"/>
                </a:lnTo>
                <a:lnTo>
                  <a:pt x="0" y="59"/>
                </a:lnTo>
                <a:lnTo>
                  <a:pt x="63" y="59"/>
                </a:lnTo>
                <a:lnTo>
                  <a:pt x="82" y="0"/>
                </a:ln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51" name="Oval 21"/>
          <p:cNvSpPr>
            <a:spLocks noChangeArrowheads="1"/>
          </p:cNvSpPr>
          <p:nvPr/>
        </p:nvSpPr>
        <p:spPr bwMode="auto">
          <a:xfrm>
            <a:off x="4956176" y="5549901"/>
            <a:ext cx="625475" cy="6254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153026" y="5711826"/>
            <a:ext cx="231775" cy="231775"/>
            <a:chOff x="5153025" y="5711825"/>
            <a:chExt cx="231775" cy="231775"/>
          </a:xfr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effectLst/>
        </p:grpSpPr>
        <p:sp>
          <p:nvSpPr>
            <p:cNvPr id="53" name="Freeform 22"/>
            <p:cNvSpPr>
              <a:spLocks noEditPoints="1"/>
            </p:cNvSpPr>
            <p:nvPr/>
          </p:nvSpPr>
          <p:spPr bwMode="auto">
            <a:xfrm>
              <a:off x="5214938" y="5711825"/>
              <a:ext cx="169862" cy="169862"/>
            </a:xfrm>
            <a:custGeom>
              <a:avLst/>
              <a:gdLst>
                <a:gd name="T0" fmla="*/ 44 w 63"/>
                <a:gd name="T1" fmla="*/ 7 h 63"/>
                <a:gd name="T2" fmla="*/ 26 w 63"/>
                <a:gd name="T3" fmla="*/ 18 h 63"/>
                <a:gd name="T4" fmla="*/ 2 w 63"/>
                <a:gd name="T5" fmla="*/ 41 h 63"/>
                <a:gd name="T6" fmla="*/ 2 w 63"/>
                <a:gd name="T7" fmla="*/ 49 h 63"/>
                <a:gd name="T8" fmla="*/ 14 w 63"/>
                <a:gd name="T9" fmla="*/ 61 h 63"/>
                <a:gd name="T10" fmla="*/ 22 w 63"/>
                <a:gd name="T11" fmla="*/ 61 h 63"/>
                <a:gd name="T12" fmla="*/ 45 w 63"/>
                <a:gd name="T13" fmla="*/ 37 h 63"/>
                <a:gd name="T14" fmla="*/ 56 w 63"/>
                <a:gd name="T15" fmla="*/ 19 h 63"/>
                <a:gd name="T16" fmla="*/ 63 w 63"/>
                <a:gd name="T17" fmla="*/ 0 h 63"/>
                <a:gd name="T18" fmla="*/ 44 w 63"/>
                <a:gd name="T19" fmla="*/ 7 h 63"/>
                <a:gd name="T20" fmla="*/ 43 w 63"/>
                <a:gd name="T21" fmla="*/ 31 h 63"/>
                <a:gd name="T22" fmla="*/ 32 w 63"/>
                <a:gd name="T23" fmla="*/ 31 h 63"/>
                <a:gd name="T24" fmla="*/ 32 w 63"/>
                <a:gd name="T25" fmla="*/ 20 h 63"/>
                <a:gd name="T26" fmla="*/ 43 w 63"/>
                <a:gd name="T27" fmla="*/ 20 h 63"/>
                <a:gd name="T28" fmla="*/ 43 w 63"/>
                <a:gd name="T2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63">
                  <a:moveTo>
                    <a:pt x="44" y="7"/>
                  </a:moveTo>
                  <a:cubicBezTo>
                    <a:pt x="38" y="9"/>
                    <a:pt x="30" y="14"/>
                    <a:pt x="26" y="18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0" y="43"/>
                    <a:pt x="0" y="47"/>
                    <a:pt x="2" y="49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6" y="63"/>
                    <a:pt x="20" y="63"/>
                    <a:pt x="22" y="6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9" y="33"/>
                    <a:pt x="55" y="25"/>
                    <a:pt x="56" y="19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44" y="7"/>
                  </a:lnTo>
                  <a:close/>
                  <a:moveTo>
                    <a:pt x="43" y="31"/>
                  </a:moveTo>
                  <a:cubicBezTo>
                    <a:pt x="40" y="35"/>
                    <a:pt x="35" y="35"/>
                    <a:pt x="32" y="31"/>
                  </a:cubicBezTo>
                  <a:cubicBezTo>
                    <a:pt x="28" y="28"/>
                    <a:pt x="28" y="23"/>
                    <a:pt x="32" y="20"/>
                  </a:cubicBezTo>
                  <a:cubicBezTo>
                    <a:pt x="35" y="17"/>
                    <a:pt x="40" y="17"/>
                    <a:pt x="43" y="20"/>
                  </a:cubicBezTo>
                  <a:cubicBezTo>
                    <a:pt x="47" y="23"/>
                    <a:pt x="47" y="28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4" name="Freeform 23"/>
            <p:cNvSpPr>
              <a:spLocks/>
            </p:cNvSpPr>
            <p:nvPr/>
          </p:nvSpPr>
          <p:spPr bwMode="auto">
            <a:xfrm>
              <a:off x="5153025" y="5778500"/>
              <a:ext cx="77787" cy="69850"/>
            </a:xfrm>
            <a:custGeom>
              <a:avLst/>
              <a:gdLst>
                <a:gd name="T0" fmla="*/ 10 w 29"/>
                <a:gd name="T1" fmla="*/ 24 h 26"/>
                <a:gd name="T2" fmla="*/ 29 w 29"/>
                <a:gd name="T3" fmla="*/ 5 h 26"/>
                <a:gd name="T4" fmla="*/ 14 w 29"/>
                <a:gd name="T5" fmla="*/ 5 h 26"/>
                <a:gd name="T6" fmla="*/ 2 w 29"/>
                <a:gd name="T7" fmla="*/ 16 h 26"/>
                <a:gd name="T8" fmla="*/ 2 w 29"/>
                <a:gd name="T9" fmla="*/ 24 h 26"/>
                <a:gd name="T10" fmla="*/ 10 w 29"/>
                <a:gd name="T1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6">
                  <a:moveTo>
                    <a:pt x="10" y="24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5" y="0"/>
                    <a:pt x="18" y="0"/>
                    <a:pt x="14" y="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8"/>
                    <a:pt x="0" y="22"/>
                    <a:pt x="2" y="24"/>
                  </a:cubicBezTo>
                  <a:cubicBezTo>
                    <a:pt x="4" y="26"/>
                    <a:pt x="8" y="26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Freeform 24"/>
            <p:cNvSpPr>
              <a:spLocks/>
            </p:cNvSpPr>
            <p:nvPr/>
          </p:nvSpPr>
          <p:spPr bwMode="auto">
            <a:xfrm>
              <a:off x="5246688" y="5865813"/>
              <a:ext cx="71437" cy="77787"/>
            </a:xfrm>
            <a:custGeom>
              <a:avLst/>
              <a:gdLst>
                <a:gd name="T0" fmla="*/ 2 w 26"/>
                <a:gd name="T1" fmla="*/ 19 h 29"/>
                <a:gd name="T2" fmla="*/ 2 w 26"/>
                <a:gd name="T3" fmla="*/ 27 h 29"/>
                <a:gd name="T4" fmla="*/ 10 w 26"/>
                <a:gd name="T5" fmla="*/ 27 h 29"/>
                <a:gd name="T6" fmla="*/ 22 w 26"/>
                <a:gd name="T7" fmla="*/ 15 h 29"/>
                <a:gd name="T8" fmla="*/ 22 w 26"/>
                <a:gd name="T9" fmla="*/ 0 h 29"/>
                <a:gd name="T10" fmla="*/ 2 w 26"/>
                <a:gd name="T11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9">
                  <a:moveTo>
                    <a:pt x="2" y="19"/>
                  </a:moveTo>
                  <a:cubicBezTo>
                    <a:pt x="0" y="21"/>
                    <a:pt x="0" y="25"/>
                    <a:pt x="2" y="27"/>
                  </a:cubicBezTo>
                  <a:cubicBezTo>
                    <a:pt x="4" y="29"/>
                    <a:pt x="8" y="29"/>
                    <a:pt x="10" y="27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6" y="11"/>
                    <a:pt x="26" y="4"/>
                    <a:pt x="22" y="0"/>
                  </a:cubicBezTo>
                  <a:lnTo>
                    <a:pt x="2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25"/>
            <p:cNvSpPr>
              <a:spLocks/>
            </p:cNvSpPr>
            <p:nvPr/>
          </p:nvSpPr>
          <p:spPr bwMode="auto">
            <a:xfrm>
              <a:off x="5214938" y="5843588"/>
              <a:ext cx="38100" cy="38100"/>
            </a:xfrm>
            <a:custGeom>
              <a:avLst/>
              <a:gdLst>
                <a:gd name="T0" fmla="*/ 1 w 14"/>
                <a:gd name="T1" fmla="*/ 2 h 14"/>
                <a:gd name="T2" fmla="*/ 1 w 14"/>
                <a:gd name="T3" fmla="*/ 6 h 14"/>
                <a:gd name="T4" fmla="*/ 9 w 14"/>
                <a:gd name="T5" fmla="*/ 13 h 14"/>
                <a:gd name="T6" fmla="*/ 12 w 14"/>
                <a:gd name="T7" fmla="*/ 13 h 14"/>
                <a:gd name="T8" fmla="*/ 14 w 14"/>
                <a:gd name="T9" fmla="*/ 11 h 14"/>
                <a:gd name="T10" fmla="*/ 3 w 14"/>
                <a:gd name="T11" fmla="*/ 0 h 14"/>
                <a:gd name="T12" fmla="*/ 1 w 14"/>
                <a:gd name="T1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1" y="2"/>
                  </a:moveTo>
                  <a:cubicBezTo>
                    <a:pt x="0" y="3"/>
                    <a:pt x="0" y="4"/>
                    <a:pt x="1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7" name="Freeform 26"/>
            <p:cNvSpPr>
              <a:spLocks/>
            </p:cNvSpPr>
            <p:nvPr/>
          </p:nvSpPr>
          <p:spPr bwMode="auto">
            <a:xfrm>
              <a:off x="5160963" y="5865813"/>
              <a:ext cx="76200" cy="74612"/>
            </a:xfrm>
            <a:custGeom>
              <a:avLst/>
              <a:gdLst>
                <a:gd name="T0" fmla="*/ 0 w 28"/>
                <a:gd name="T1" fmla="*/ 28 h 28"/>
                <a:gd name="T2" fmla="*/ 22 w 28"/>
                <a:gd name="T3" fmla="*/ 6 h 28"/>
                <a:gd name="T4" fmla="*/ 0 w 28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8">
                  <a:moveTo>
                    <a:pt x="0" y="28"/>
                  </a:moveTo>
                  <a:cubicBezTo>
                    <a:pt x="11" y="22"/>
                    <a:pt x="28" y="11"/>
                    <a:pt x="22" y="6"/>
                  </a:cubicBezTo>
                  <a:cubicBezTo>
                    <a:pt x="17" y="0"/>
                    <a:pt x="6" y="1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428749" y="2633663"/>
            <a:ext cx="871539" cy="1031875"/>
            <a:chOff x="1428750" y="2633663"/>
            <a:chExt cx="871538" cy="1031874"/>
          </a:xfr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effectLst/>
        </p:grpSpPr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1895475" y="2633663"/>
              <a:ext cx="280987" cy="279400"/>
            </a:xfrm>
            <a:custGeom>
              <a:avLst/>
              <a:gdLst>
                <a:gd name="T0" fmla="*/ 99 w 104"/>
                <a:gd name="T1" fmla="*/ 44 h 104"/>
                <a:gd name="T2" fmla="*/ 60 w 104"/>
                <a:gd name="T3" fmla="*/ 100 h 104"/>
                <a:gd name="T4" fmla="*/ 4 w 104"/>
                <a:gd name="T5" fmla="*/ 60 h 104"/>
                <a:gd name="T6" fmla="*/ 44 w 104"/>
                <a:gd name="T7" fmla="*/ 4 h 104"/>
                <a:gd name="T8" fmla="*/ 99 w 104"/>
                <a:gd name="T9" fmla="*/ 4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9" y="44"/>
                  </a:moveTo>
                  <a:cubicBezTo>
                    <a:pt x="104" y="70"/>
                    <a:pt x="86" y="95"/>
                    <a:pt x="60" y="100"/>
                  </a:cubicBezTo>
                  <a:cubicBezTo>
                    <a:pt x="34" y="104"/>
                    <a:pt x="9" y="87"/>
                    <a:pt x="4" y="60"/>
                  </a:cubicBezTo>
                  <a:cubicBezTo>
                    <a:pt x="0" y="34"/>
                    <a:pt x="17" y="9"/>
                    <a:pt x="44" y="4"/>
                  </a:cubicBezTo>
                  <a:cubicBezTo>
                    <a:pt x="70" y="0"/>
                    <a:pt x="95" y="17"/>
                    <a:pt x="99" y="44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1966913" y="2965450"/>
              <a:ext cx="333375" cy="231775"/>
            </a:xfrm>
            <a:custGeom>
              <a:avLst/>
              <a:gdLst>
                <a:gd name="T0" fmla="*/ 97 w 124"/>
                <a:gd name="T1" fmla="*/ 28 h 86"/>
                <a:gd name="T2" fmla="*/ 35 w 124"/>
                <a:gd name="T3" fmla="*/ 38 h 86"/>
                <a:gd name="T4" fmla="*/ 14 w 124"/>
                <a:gd name="T5" fmla="*/ 0 h 86"/>
                <a:gd name="T6" fmla="*/ 12 w 124"/>
                <a:gd name="T7" fmla="*/ 44 h 86"/>
                <a:gd name="T8" fmla="*/ 0 w 124"/>
                <a:gd name="T9" fmla="*/ 67 h 86"/>
                <a:gd name="T10" fmla="*/ 4 w 124"/>
                <a:gd name="T11" fmla="*/ 74 h 86"/>
                <a:gd name="T12" fmla="*/ 28 w 124"/>
                <a:gd name="T13" fmla="*/ 85 h 86"/>
                <a:gd name="T14" fmla="*/ 104 w 124"/>
                <a:gd name="T15" fmla="*/ 71 h 86"/>
                <a:gd name="T16" fmla="*/ 122 w 124"/>
                <a:gd name="T17" fmla="*/ 46 h 86"/>
                <a:gd name="T18" fmla="*/ 97 w 124"/>
                <a:gd name="T19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86">
                  <a:moveTo>
                    <a:pt x="97" y="28"/>
                  </a:moveTo>
                  <a:cubicBezTo>
                    <a:pt x="35" y="38"/>
                    <a:pt x="35" y="38"/>
                    <a:pt x="35" y="3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0" y="14"/>
                    <a:pt x="20" y="30"/>
                    <a:pt x="12" y="4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9" y="82"/>
                    <a:pt x="18" y="86"/>
                    <a:pt x="28" y="85"/>
                  </a:cubicBezTo>
                  <a:cubicBezTo>
                    <a:pt x="104" y="71"/>
                    <a:pt x="104" y="71"/>
                    <a:pt x="104" y="71"/>
                  </a:cubicBezTo>
                  <a:cubicBezTo>
                    <a:pt x="116" y="69"/>
                    <a:pt x="124" y="58"/>
                    <a:pt x="122" y="46"/>
                  </a:cubicBezTo>
                  <a:cubicBezTo>
                    <a:pt x="120" y="34"/>
                    <a:pt x="109" y="26"/>
                    <a:pt x="97" y="2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1428750" y="2835275"/>
              <a:ext cx="592137" cy="736600"/>
            </a:xfrm>
            <a:custGeom>
              <a:avLst/>
              <a:gdLst>
                <a:gd name="T0" fmla="*/ 203 w 219"/>
                <a:gd name="T1" fmla="*/ 169 h 273"/>
                <a:gd name="T2" fmla="*/ 176 w 219"/>
                <a:gd name="T3" fmla="*/ 159 h 273"/>
                <a:gd name="T4" fmla="*/ 165 w 219"/>
                <a:gd name="T5" fmla="*/ 155 h 273"/>
                <a:gd name="T6" fmla="*/ 203 w 219"/>
                <a:gd name="T7" fmla="*/ 81 h 273"/>
                <a:gd name="T8" fmla="*/ 187 w 219"/>
                <a:gd name="T9" fmla="*/ 28 h 273"/>
                <a:gd name="T10" fmla="*/ 182 w 219"/>
                <a:gd name="T11" fmla="*/ 26 h 273"/>
                <a:gd name="T12" fmla="*/ 177 w 219"/>
                <a:gd name="T13" fmla="*/ 24 h 273"/>
                <a:gd name="T14" fmla="*/ 109 w 219"/>
                <a:gd name="T15" fmla="*/ 2 h 273"/>
                <a:gd name="T16" fmla="*/ 91 w 219"/>
                <a:gd name="T17" fmla="*/ 4 h 273"/>
                <a:gd name="T18" fmla="*/ 14 w 219"/>
                <a:gd name="T19" fmla="*/ 51 h 273"/>
                <a:gd name="T20" fmla="*/ 6 w 219"/>
                <a:gd name="T21" fmla="*/ 81 h 273"/>
                <a:gd name="T22" fmla="*/ 29 w 219"/>
                <a:gd name="T23" fmla="*/ 92 h 273"/>
                <a:gd name="T24" fmla="*/ 36 w 219"/>
                <a:gd name="T25" fmla="*/ 89 h 273"/>
                <a:gd name="T26" fmla="*/ 105 w 219"/>
                <a:gd name="T27" fmla="*/ 48 h 273"/>
                <a:gd name="T28" fmla="*/ 128 w 219"/>
                <a:gd name="T29" fmla="*/ 55 h 273"/>
                <a:gd name="T30" fmla="*/ 92 w 219"/>
                <a:gd name="T31" fmla="*/ 127 h 273"/>
                <a:gd name="T32" fmla="*/ 107 w 219"/>
                <a:gd name="T33" fmla="*/ 180 h 273"/>
                <a:gd name="T34" fmla="*/ 110 w 219"/>
                <a:gd name="T35" fmla="*/ 181 h 273"/>
                <a:gd name="T36" fmla="*/ 109 w 219"/>
                <a:gd name="T37" fmla="*/ 181 h 273"/>
                <a:gd name="T38" fmla="*/ 141 w 219"/>
                <a:gd name="T39" fmla="*/ 194 h 273"/>
                <a:gd name="T40" fmla="*/ 154 w 219"/>
                <a:gd name="T41" fmla="*/ 198 h 273"/>
                <a:gd name="T42" fmla="*/ 115 w 219"/>
                <a:gd name="T43" fmla="*/ 234 h 273"/>
                <a:gd name="T44" fmla="*/ 114 w 219"/>
                <a:gd name="T45" fmla="*/ 265 h 273"/>
                <a:gd name="T46" fmla="*/ 134 w 219"/>
                <a:gd name="T47" fmla="*/ 272 h 273"/>
                <a:gd name="T48" fmla="*/ 146 w 219"/>
                <a:gd name="T49" fmla="*/ 266 h 273"/>
                <a:gd name="T50" fmla="*/ 210 w 219"/>
                <a:gd name="T51" fmla="*/ 206 h 273"/>
                <a:gd name="T52" fmla="*/ 217 w 219"/>
                <a:gd name="T53" fmla="*/ 185 h 273"/>
                <a:gd name="T54" fmla="*/ 203 w 219"/>
                <a:gd name="T55" fmla="*/ 169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9" h="273">
                  <a:moveTo>
                    <a:pt x="203" y="169"/>
                  </a:moveTo>
                  <a:cubicBezTo>
                    <a:pt x="176" y="159"/>
                    <a:pt x="176" y="159"/>
                    <a:pt x="176" y="159"/>
                  </a:cubicBezTo>
                  <a:cubicBezTo>
                    <a:pt x="165" y="155"/>
                    <a:pt x="165" y="155"/>
                    <a:pt x="165" y="155"/>
                  </a:cubicBezTo>
                  <a:cubicBezTo>
                    <a:pt x="203" y="81"/>
                    <a:pt x="203" y="81"/>
                    <a:pt x="203" y="81"/>
                  </a:cubicBezTo>
                  <a:cubicBezTo>
                    <a:pt x="213" y="62"/>
                    <a:pt x="206" y="38"/>
                    <a:pt x="187" y="28"/>
                  </a:cubicBezTo>
                  <a:cubicBezTo>
                    <a:pt x="185" y="27"/>
                    <a:pt x="183" y="26"/>
                    <a:pt x="182" y="26"/>
                  </a:cubicBezTo>
                  <a:cubicBezTo>
                    <a:pt x="180" y="25"/>
                    <a:pt x="179" y="24"/>
                    <a:pt x="177" y="24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3" y="0"/>
                    <a:pt x="96" y="1"/>
                    <a:pt x="91" y="4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3" y="57"/>
                    <a:pt x="0" y="71"/>
                    <a:pt x="6" y="81"/>
                  </a:cubicBezTo>
                  <a:cubicBezTo>
                    <a:pt x="11" y="89"/>
                    <a:pt x="20" y="93"/>
                    <a:pt x="29" y="92"/>
                  </a:cubicBezTo>
                  <a:cubicBezTo>
                    <a:pt x="31" y="91"/>
                    <a:pt x="34" y="90"/>
                    <a:pt x="36" y="89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28" y="55"/>
                    <a:pt x="128" y="55"/>
                    <a:pt x="128" y="55"/>
                  </a:cubicBezTo>
                  <a:cubicBezTo>
                    <a:pt x="92" y="127"/>
                    <a:pt x="92" y="127"/>
                    <a:pt x="92" y="127"/>
                  </a:cubicBezTo>
                  <a:cubicBezTo>
                    <a:pt x="81" y="146"/>
                    <a:pt x="88" y="170"/>
                    <a:pt x="107" y="180"/>
                  </a:cubicBezTo>
                  <a:cubicBezTo>
                    <a:pt x="108" y="180"/>
                    <a:pt x="109" y="181"/>
                    <a:pt x="110" y="181"/>
                  </a:cubicBezTo>
                  <a:cubicBezTo>
                    <a:pt x="110" y="181"/>
                    <a:pt x="110" y="181"/>
                    <a:pt x="109" y="181"/>
                  </a:cubicBezTo>
                  <a:cubicBezTo>
                    <a:pt x="141" y="194"/>
                    <a:pt x="141" y="194"/>
                    <a:pt x="141" y="194"/>
                  </a:cubicBezTo>
                  <a:cubicBezTo>
                    <a:pt x="154" y="198"/>
                    <a:pt x="154" y="198"/>
                    <a:pt x="154" y="198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06" y="242"/>
                    <a:pt x="106" y="256"/>
                    <a:pt x="114" y="265"/>
                  </a:cubicBezTo>
                  <a:cubicBezTo>
                    <a:pt x="120" y="271"/>
                    <a:pt x="127" y="273"/>
                    <a:pt x="134" y="272"/>
                  </a:cubicBezTo>
                  <a:cubicBezTo>
                    <a:pt x="138" y="271"/>
                    <a:pt x="142" y="269"/>
                    <a:pt x="146" y="266"/>
                  </a:cubicBezTo>
                  <a:cubicBezTo>
                    <a:pt x="210" y="206"/>
                    <a:pt x="210" y="206"/>
                    <a:pt x="210" y="206"/>
                  </a:cubicBezTo>
                  <a:cubicBezTo>
                    <a:pt x="216" y="200"/>
                    <a:pt x="219" y="193"/>
                    <a:pt x="217" y="185"/>
                  </a:cubicBezTo>
                  <a:cubicBezTo>
                    <a:pt x="215" y="177"/>
                    <a:pt x="210" y="171"/>
                    <a:pt x="203" y="169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1428750" y="3289300"/>
              <a:ext cx="315912" cy="376237"/>
            </a:xfrm>
            <a:custGeom>
              <a:avLst/>
              <a:gdLst>
                <a:gd name="T0" fmla="*/ 82 w 117"/>
                <a:gd name="T1" fmla="*/ 0 h 140"/>
                <a:gd name="T2" fmla="*/ 7 w 117"/>
                <a:gd name="T3" fmla="*/ 105 h 140"/>
                <a:gd name="T4" fmla="*/ 12 w 117"/>
                <a:gd name="T5" fmla="*/ 135 h 140"/>
                <a:gd name="T6" fmla="*/ 29 w 117"/>
                <a:gd name="T7" fmla="*/ 139 h 140"/>
                <a:gd name="T8" fmla="*/ 43 w 117"/>
                <a:gd name="T9" fmla="*/ 130 h 140"/>
                <a:gd name="T10" fmla="*/ 117 w 117"/>
                <a:gd name="T11" fmla="*/ 26 h 140"/>
                <a:gd name="T12" fmla="*/ 102 w 117"/>
                <a:gd name="T13" fmla="*/ 21 h 140"/>
                <a:gd name="T14" fmla="*/ 82 w 117"/>
                <a:gd name="T1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140">
                  <a:moveTo>
                    <a:pt x="82" y="0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0" y="114"/>
                    <a:pt x="2" y="128"/>
                    <a:pt x="12" y="135"/>
                  </a:cubicBezTo>
                  <a:cubicBezTo>
                    <a:pt x="17" y="139"/>
                    <a:pt x="23" y="140"/>
                    <a:pt x="29" y="139"/>
                  </a:cubicBezTo>
                  <a:cubicBezTo>
                    <a:pt x="35" y="138"/>
                    <a:pt x="40" y="135"/>
                    <a:pt x="43" y="130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2" y="25"/>
                    <a:pt x="107" y="24"/>
                    <a:pt x="102" y="21"/>
                  </a:cubicBezTo>
                  <a:cubicBezTo>
                    <a:pt x="93" y="16"/>
                    <a:pt x="86" y="9"/>
                    <a:pt x="82" y="0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 rot="16200000">
            <a:off x="1161907" y="4381587"/>
            <a:ext cx="1356208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prstClr val="white"/>
                </a:solidFill>
                <a:cs typeface="+mn-ea"/>
                <a:sym typeface="+mn-lt"/>
              </a:rPr>
              <a:t>Your title here</a:t>
            </a:r>
            <a:endParaRPr lang="zh-CN" altLang="en-US" sz="14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4" name="矩形 63"/>
          <p:cNvSpPr/>
          <p:nvPr/>
        </p:nvSpPr>
        <p:spPr>
          <a:xfrm rot="16200000">
            <a:off x="2304479" y="3945275"/>
            <a:ext cx="1356208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prstClr val="white"/>
                </a:solidFill>
                <a:cs typeface="+mn-ea"/>
                <a:sym typeface="+mn-lt"/>
              </a:rPr>
              <a:t>Your title here</a:t>
            </a:r>
            <a:endParaRPr lang="zh-CN" altLang="en-US" sz="14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5" name="矩形 64"/>
          <p:cNvSpPr/>
          <p:nvPr/>
        </p:nvSpPr>
        <p:spPr>
          <a:xfrm rot="16200000">
            <a:off x="3477159" y="3331632"/>
            <a:ext cx="1356208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prstClr val="white"/>
                </a:solidFill>
                <a:cs typeface="+mn-ea"/>
                <a:sym typeface="+mn-lt"/>
              </a:rPr>
              <a:t>Your title here</a:t>
            </a:r>
            <a:endParaRPr lang="zh-CN" altLang="en-US" sz="14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6" name="矩形 65"/>
          <p:cNvSpPr/>
          <p:nvPr/>
        </p:nvSpPr>
        <p:spPr>
          <a:xfrm rot="16200000">
            <a:off x="4588427" y="2868820"/>
            <a:ext cx="1356208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prstClr val="white"/>
                </a:solidFill>
                <a:cs typeface="+mn-ea"/>
                <a:sym typeface="+mn-lt"/>
              </a:rPr>
              <a:t>Your title here</a:t>
            </a:r>
            <a:endParaRPr lang="zh-CN" altLang="en-US" sz="14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163230" y="4201081"/>
            <a:ext cx="897143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2C344B"/>
                </a:solidFill>
                <a:cs typeface="+mn-ea"/>
                <a:sym typeface="+mn-lt"/>
              </a:rPr>
              <a:t>03%</a:t>
            </a:r>
            <a:endParaRPr lang="zh-CN" altLang="en-US" sz="2000" b="1" dirty="0">
              <a:solidFill>
                <a:srgbClr val="2C344B"/>
              </a:solidFill>
              <a:cs typeface="+mn-ea"/>
              <a:sym typeface="+mn-l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174781" y="1702745"/>
            <a:ext cx="897143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2C344B"/>
                </a:solidFill>
                <a:cs typeface="+mn-ea"/>
                <a:sym typeface="+mn-lt"/>
              </a:rPr>
              <a:t>01%</a:t>
            </a:r>
            <a:endParaRPr lang="zh-CN" altLang="en-US" sz="2000" b="1" dirty="0">
              <a:solidFill>
                <a:srgbClr val="2C344B"/>
              </a:solidFill>
              <a:cs typeface="+mn-ea"/>
              <a:sym typeface="+mn-lt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202018" y="2940731"/>
            <a:ext cx="897143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2C344B"/>
                </a:solidFill>
                <a:cs typeface="+mn-ea"/>
                <a:sym typeface="+mn-lt"/>
              </a:rPr>
              <a:t>02%</a:t>
            </a:r>
            <a:endParaRPr lang="zh-CN" altLang="en-US" sz="2000" b="1" dirty="0">
              <a:solidFill>
                <a:srgbClr val="2C344B"/>
              </a:solidFill>
              <a:cs typeface="+mn-ea"/>
              <a:sym typeface="+mn-lt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213735" y="5477928"/>
            <a:ext cx="897143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2C344B"/>
                </a:solidFill>
                <a:cs typeface="+mn-ea"/>
                <a:sym typeface="+mn-lt"/>
              </a:rPr>
              <a:t>04%</a:t>
            </a:r>
            <a:endParaRPr lang="zh-CN" altLang="en-US" sz="2000" b="1" dirty="0">
              <a:solidFill>
                <a:srgbClr val="2C344B"/>
              </a:solidFill>
              <a:cs typeface="+mn-ea"/>
              <a:sym typeface="+mn-lt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75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市场分析</a:t>
              </a:r>
            </a:p>
          </p:txBody>
        </p:sp>
        <p:sp>
          <p:nvSpPr>
            <p:cNvPr id="76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017047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44399" flipV="1">
            <a:off x="-175852" y="-152570"/>
            <a:ext cx="6930283" cy="73894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07897" y="1235342"/>
            <a:ext cx="1982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 smtClean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cs typeface="+mn-ea"/>
                <a:sym typeface="+mn-lt"/>
              </a:rPr>
              <a:t>CONTENTS</a:t>
            </a:r>
            <a:endParaRPr lang="zh-CN" altLang="en-US" sz="2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9079" y="1723504"/>
            <a:ext cx="1256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cs typeface="+mn-ea"/>
                <a:sym typeface="+mn-lt"/>
              </a:rPr>
              <a:t>目录</a:t>
            </a:r>
            <a:endParaRPr lang="zh-CN" altLang="en-US" sz="4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29412" y="2289655"/>
            <a:ext cx="3308851" cy="558512"/>
            <a:chOff x="7160548" y="2534162"/>
            <a:chExt cx="3308851" cy="558512"/>
          </a:xfrm>
        </p:grpSpPr>
        <p:grpSp>
          <p:nvGrpSpPr>
            <p:cNvPr id="9" name="组合 8"/>
            <p:cNvGrpSpPr/>
            <p:nvPr/>
          </p:nvGrpSpPr>
          <p:grpSpPr>
            <a:xfrm>
              <a:off x="7843210" y="2688777"/>
              <a:ext cx="2626189" cy="403897"/>
              <a:chOff x="7359451" y="2876391"/>
              <a:chExt cx="2626189" cy="403897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7359451" y="2876391"/>
                <a:ext cx="12731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2C344B"/>
                    </a:soli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cs typeface="+mn-ea"/>
                    <a:sym typeface="+mn-lt"/>
                  </a:rPr>
                  <a:t>项目介绍</a:t>
                </a:r>
                <a:endPara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8410178" y="3003289"/>
                <a:ext cx="1575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rgbClr val="2C344B"/>
                    </a:soli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cs typeface="+mn-ea"/>
                    <a:sym typeface="+mn-lt"/>
                  </a:rPr>
                  <a:t>BUSINESS PLAN</a:t>
                </a:r>
                <a:endParaRPr lang="zh-CN" altLang="en-US" sz="1200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 smtClean="0">
                  <a:cs typeface="+mn-ea"/>
                  <a:sym typeface="+mn-lt"/>
                </a:rPr>
                <a:t>01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911456" y="3048963"/>
            <a:ext cx="3308851" cy="545634"/>
            <a:chOff x="7160548" y="2534162"/>
            <a:chExt cx="3308851" cy="545634"/>
          </a:xfrm>
        </p:grpSpPr>
        <p:grpSp>
          <p:nvGrpSpPr>
            <p:cNvPr id="51" name="组合 50"/>
            <p:cNvGrpSpPr/>
            <p:nvPr/>
          </p:nvGrpSpPr>
          <p:grpSpPr>
            <a:xfrm>
              <a:off x="7261166" y="2688777"/>
              <a:ext cx="2526369" cy="391019"/>
              <a:chOff x="6777407" y="2876391"/>
              <a:chExt cx="2526369" cy="391019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8030617" y="2876391"/>
                <a:ext cx="12731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b="1" dirty="0" smtClean="0">
                    <a:solidFill>
                      <a:srgbClr val="2C344B"/>
                    </a:soli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cs typeface="+mn-ea"/>
                    <a:sym typeface="+mn-lt"/>
                  </a:rPr>
                  <a:t>市场分析</a:t>
                </a:r>
                <a:endPara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6777407" y="2990411"/>
                <a:ext cx="14733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200" dirty="0" smtClean="0">
                    <a:solidFill>
                      <a:srgbClr val="2C344B"/>
                    </a:soli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cs typeface="+mn-ea"/>
                    <a:sym typeface="+mn-lt"/>
                  </a:rPr>
                  <a:t>BUSINESS PLAN</a:t>
                </a:r>
                <a:endParaRPr lang="zh-CN" altLang="en-US" sz="1200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52" name="圆角矩形 51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879757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 smtClean="0">
                  <a:cs typeface="+mn-ea"/>
                  <a:sym typeface="+mn-lt"/>
                </a:rPr>
                <a:t>02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7329412" y="3795393"/>
            <a:ext cx="3308851" cy="558512"/>
            <a:chOff x="7160548" y="2534162"/>
            <a:chExt cx="3308851" cy="558512"/>
          </a:xfrm>
        </p:grpSpPr>
        <p:grpSp>
          <p:nvGrpSpPr>
            <p:cNvPr id="75" name="组合 74"/>
            <p:cNvGrpSpPr/>
            <p:nvPr/>
          </p:nvGrpSpPr>
          <p:grpSpPr>
            <a:xfrm>
              <a:off x="7843210" y="2688777"/>
              <a:ext cx="2626189" cy="403897"/>
              <a:chOff x="7359451" y="2876391"/>
              <a:chExt cx="2626189" cy="403897"/>
            </a:xfrm>
          </p:grpSpPr>
          <p:sp>
            <p:nvSpPr>
              <p:cNvPr id="78" name="文本框 77"/>
              <p:cNvSpPr txBox="1"/>
              <p:nvPr/>
            </p:nvSpPr>
            <p:spPr>
              <a:xfrm>
                <a:off x="7359451" y="2876391"/>
                <a:ext cx="12731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2C344B"/>
                    </a:soli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cs typeface="+mn-ea"/>
                    <a:sym typeface="+mn-lt"/>
                  </a:rPr>
                  <a:t>项目规划</a:t>
                </a:r>
                <a:endPara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8410178" y="3003289"/>
                <a:ext cx="1575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rgbClr val="2C344B"/>
                    </a:soli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cs typeface="+mn-ea"/>
                    <a:sym typeface="+mn-lt"/>
                  </a:rPr>
                  <a:t>BUSINESS PLAN</a:t>
                </a:r>
                <a:endParaRPr lang="zh-CN" altLang="en-US" sz="1200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76" name="圆角矩形 75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 smtClean="0">
                  <a:cs typeface="+mn-ea"/>
                  <a:sym typeface="+mn-lt"/>
                </a:rPr>
                <a:t>03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7911456" y="4554701"/>
            <a:ext cx="3308851" cy="545634"/>
            <a:chOff x="7160548" y="2534162"/>
            <a:chExt cx="3308851" cy="545634"/>
          </a:xfrm>
        </p:grpSpPr>
        <p:grpSp>
          <p:nvGrpSpPr>
            <p:cNvPr id="81" name="组合 80"/>
            <p:cNvGrpSpPr/>
            <p:nvPr/>
          </p:nvGrpSpPr>
          <p:grpSpPr>
            <a:xfrm>
              <a:off x="7261166" y="2688777"/>
              <a:ext cx="2526369" cy="391019"/>
              <a:chOff x="6777407" y="2876391"/>
              <a:chExt cx="2526369" cy="391019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8030617" y="2876391"/>
                <a:ext cx="12731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b="1" dirty="0" smtClean="0">
                    <a:solidFill>
                      <a:srgbClr val="2C344B"/>
                    </a:soli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cs typeface="+mn-ea"/>
                    <a:sym typeface="+mn-lt"/>
                  </a:rPr>
                  <a:t>产品展示</a:t>
                </a:r>
                <a:endPara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6777407" y="2990411"/>
                <a:ext cx="14733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200" dirty="0" smtClean="0">
                    <a:solidFill>
                      <a:srgbClr val="2C344B"/>
                    </a:soli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cs typeface="+mn-ea"/>
                    <a:sym typeface="+mn-lt"/>
                  </a:rPr>
                  <a:t>BUSINESS PLAN</a:t>
                </a:r>
                <a:endParaRPr lang="zh-CN" altLang="en-US" sz="1200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82" name="圆角矩形 81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9879757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 smtClean="0">
                  <a:cs typeface="+mn-ea"/>
                  <a:sym typeface="+mn-lt"/>
                </a:rPr>
                <a:t>04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7329412" y="5301130"/>
            <a:ext cx="3308851" cy="558512"/>
            <a:chOff x="7160548" y="2534162"/>
            <a:chExt cx="3308851" cy="558512"/>
          </a:xfrm>
        </p:grpSpPr>
        <p:grpSp>
          <p:nvGrpSpPr>
            <p:cNvPr id="87" name="组合 86"/>
            <p:cNvGrpSpPr/>
            <p:nvPr/>
          </p:nvGrpSpPr>
          <p:grpSpPr>
            <a:xfrm>
              <a:off x="7843210" y="2688777"/>
              <a:ext cx="2526369" cy="403897"/>
              <a:chOff x="7359451" y="2876391"/>
              <a:chExt cx="2526369" cy="403897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7359451" y="2876391"/>
                <a:ext cx="12731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2C344B"/>
                    </a:soli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cs typeface="+mn-ea"/>
                    <a:sym typeface="+mn-lt"/>
                  </a:rPr>
                  <a:t>投资回报</a:t>
                </a:r>
                <a:endPara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8410178" y="3003289"/>
                <a:ext cx="14756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rgbClr val="2C344B"/>
                    </a:soli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cs typeface="+mn-ea"/>
                    <a:sym typeface="+mn-lt"/>
                  </a:rPr>
                  <a:t>BUSINESS PLAN</a:t>
                </a:r>
                <a:endParaRPr lang="zh-CN" altLang="en-US" sz="1200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88" name="圆角矩形 87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 smtClean="0">
                  <a:cs typeface="+mn-ea"/>
                  <a:sym typeface="+mn-lt"/>
                </a:rPr>
                <a:t>05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</p:grpSp>
      <p:sp>
        <p:nvSpPr>
          <p:cNvPr id="95" name="矩形 94"/>
          <p:cNvSpPr/>
          <p:nvPr/>
        </p:nvSpPr>
        <p:spPr>
          <a:xfrm>
            <a:off x="2204854" y="2894217"/>
            <a:ext cx="1748168" cy="1505737"/>
          </a:xfrm>
          <a:prstGeom prst="rect">
            <a:avLst/>
          </a:prstGeom>
          <a:gradFill>
            <a:gsLst>
              <a:gs pos="0">
                <a:srgbClr val="2C344B">
                  <a:alpha val="0"/>
                </a:srgbClr>
              </a:gs>
              <a:gs pos="86000">
                <a:srgbClr val="21273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cs typeface="+mn-ea"/>
                <a:sym typeface="+mn-lt"/>
              </a:rPr>
              <a:t>BUSINESS PLAN</a:t>
            </a:r>
            <a:endParaRPr lang="zh-CN" altLang="en-US" sz="3200" dirty="0">
              <a:cs typeface="+mn-ea"/>
              <a:sym typeface="+mn-lt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4973269" y="1609541"/>
            <a:ext cx="7218731" cy="69134"/>
            <a:chOff x="4973269" y="1609541"/>
            <a:chExt cx="7218731" cy="6913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973269" y="1644108"/>
              <a:ext cx="7218731" cy="0"/>
            </a:xfrm>
            <a:prstGeom prst="line">
              <a:avLst/>
            </a:prstGeom>
            <a:ln w="1270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4978265" y="1609541"/>
              <a:ext cx="932856" cy="69134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0578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0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40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9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4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95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4416325" y="2202280"/>
            <a:ext cx="3089921" cy="3084977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44866" y="2176323"/>
            <a:ext cx="2931717" cy="2836547"/>
            <a:chOff x="4544865" y="2176322"/>
            <a:chExt cx="2931717" cy="2836547"/>
          </a:xfrm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6364211" y="2275200"/>
              <a:ext cx="61798" cy="46967"/>
            </a:xfrm>
            <a:custGeom>
              <a:avLst/>
              <a:gdLst>
                <a:gd name="T0" fmla="*/ 4 w 21"/>
                <a:gd name="T1" fmla="*/ 16 h 16"/>
                <a:gd name="T2" fmla="*/ 1 w 21"/>
                <a:gd name="T3" fmla="*/ 14 h 16"/>
                <a:gd name="T4" fmla="*/ 0 w 21"/>
                <a:gd name="T5" fmla="*/ 11 h 16"/>
                <a:gd name="T6" fmla="*/ 0 w 21"/>
                <a:gd name="T7" fmla="*/ 10 h 16"/>
                <a:gd name="T8" fmla="*/ 0 w 21"/>
                <a:gd name="T9" fmla="*/ 0 h 16"/>
                <a:gd name="T10" fmla="*/ 16 w 21"/>
                <a:gd name="T11" fmla="*/ 0 h 16"/>
                <a:gd name="T12" fmla="*/ 16 w 21"/>
                <a:gd name="T13" fmla="*/ 3 h 16"/>
                <a:gd name="T14" fmla="*/ 16 w 21"/>
                <a:gd name="T15" fmla="*/ 5 h 16"/>
                <a:gd name="T16" fmla="*/ 18 w 21"/>
                <a:gd name="T17" fmla="*/ 7 h 16"/>
                <a:gd name="T18" fmla="*/ 20 w 21"/>
                <a:gd name="T19" fmla="*/ 11 h 16"/>
                <a:gd name="T20" fmla="*/ 20 w 21"/>
                <a:gd name="T21" fmla="*/ 12 h 16"/>
                <a:gd name="T22" fmla="*/ 21 w 21"/>
                <a:gd name="T23" fmla="*/ 16 h 16"/>
                <a:gd name="T24" fmla="*/ 17 w 21"/>
                <a:gd name="T25" fmla="*/ 16 h 16"/>
                <a:gd name="T26" fmla="*/ 4 w 21"/>
                <a:gd name="T2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16">
                  <a:moveTo>
                    <a:pt x="4" y="16"/>
                  </a:moveTo>
                  <a:cubicBezTo>
                    <a:pt x="4" y="16"/>
                    <a:pt x="2" y="16"/>
                    <a:pt x="1" y="14"/>
                  </a:cubicBezTo>
                  <a:cubicBezTo>
                    <a:pt x="0" y="13"/>
                    <a:pt x="0" y="12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4"/>
                    <a:pt x="16" y="5"/>
                    <a:pt x="16" y="5"/>
                  </a:cubicBezTo>
                  <a:cubicBezTo>
                    <a:pt x="17" y="6"/>
                    <a:pt x="17" y="6"/>
                    <a:pt x="18" y="7"/>
                  </a:cubicBezTo>
                  <a:cubicBezTo>
                    <a:pt x="18" y="8"/>
                    <a:pt x="19" y="9"/>
                    <a:pt x="20" y="11"/>
                  </a:cubicBezTo>
                  <a:cubicBezTo>
                    <a:pt x="20" y="11"/>
                    <a:pt x="20" y="11"/>
                    <a:pt x="20" y="12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7" y="16"/>
                    <a:pt x="17" y="16"/>
                    <a:pt x="17" y="16"/>
                  </a:cubicBezTo>
                  <a:lnTo>
                    <a:pt x="4" y="16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364211" y="2301155"/>
              <a:ext cx="132249" cy="132249"/>
            </a:xfrm>
            <a:custGeom>
              <a:avLst/>
              <a:gdLst>
                <a:gd name="T0" fmla="*/ 23 w 45"/>
                <a:gd name="T1" fmla="*/ 45 h 45"/>
                <a:gd name="T2" fmla="*/ 20 w 45"/>
                <a:gd name="T3" fmla="*/ 45 h 45"/>
                <a:gd name="T4" fmla="*/ 17 w 45"/>
                <a:gd name="T5" fmla="*/ 45 h 45"/>
                <a:gd name="T6" fmla="*/ 11 w 45"/>
                <a:gd name="T7" fmla="*/ 42 h 45"/>
                <a:gd name="T8" fmla="*/ 10 w 45"/>
                <a:gd name="T9" fmla="*/ 36 h 45"/>
                <a:gd name="T10" fmla="*/ 10 w 45"/>
                <a:gd name="T11" fmla="*/ 35 h 45"/>
                <a:gd name="T12" fmla="*/ 10 w 45"/>
                <a:gd name="T13" fmla="*/ 35 h 45"/>
                <a:gd name="T14" fmla="*/ 8 w 45"/>
                <a:gd name="T15" fmla="*/ 35 h 45"/>
                <a:gd name="T16" fmla="*/ 4 w 45"/>
                <a:gd name="T17" fmla="*/ 35 h 45"/>
                <a:gd name="T18" fmla="*/ 5 w 45"/>
                <a:gd name="T19" fmla="*/ 31 h 45"/>
                <a:gd name="T20" fmla="*/ 5 w 45"/>
                <a:gd name="T21" fmla="*/ 31 h 45"/>
                <a:gd name="T22" fmla="*/ 5 w 45"/>
                <a:gd name="T23" fmla="*/ 31 h 45"/>
                <a:gd name="T24" fmla="*/ 3 w 45"/>
                <a:gd name="T25" fmla="*/ 30 h 45"/>
                <a:gd name="T26" fmla="*/ 0 w 45"/>
                <a:gd name="T27" fmla="*/ 30 h 45"/>
                <a:gd name="T28" fmla="*/ 0 w 45"/>
                <a:gd name="T29" fmla="*/ 20 h 45"/>
                <a:gd name="T30" fmla="*/ 0 w 45"/>
                <a:gd name="T31" fmla="*/ 20 h 45"/>
                <a:gd name="T32" fmla="*/ 1 w 45"/>
                <a:gd name="T33" fmla="*/ 16 h 45"/>
                <a:gd name="T34" fmla="*/ 4 w 45"/>
                <a:gd name="T35" fmla="*/ 15 h 45"/>
                <a:gd name="T36" fmla="*/ 8 w 45"/>
                <a:gd name="T37" fmla="*/ 15 h 45"/>
                <a:gd name="T38" fmla="*/ 9 w 45"/>
                <a:gd name="T39" fmla="*/ 15 h 45"/>
                <a:gd name="T40" fmla="*/ 9 w 45"/>
                <a:gd name="T41" fmla="*/ 15 h 45"/>
                <a:gd name="T42" fmla="*/ 9 w 45"/>
                <a:gd name="T43" fmla="*/ 15 h 45"/>
                <a:gd name="T44" fmla="*/ 10 w 45"/>
                <a:gd name="T45" fmla="*/ 13 h 45"/>
                <a:gd name="T46" fmla="*/ 10 w 45"/>
                <a:gd name="T47" fmla="*/ 10 h 45"/>
                <a:gd name="T48" fmla="*/ 13 w 45"/>
                <a:gd name="T49" fmla="*/ 10 h 45"/>
                <a:gd name="T50" fmla="*/ 14 w 45"/>
                <a:gd name="T51" fmla="*/ 10 h 45"/>
                <a:gd name="T52" fmla="*/ 16 w 45"/>
                <a:gd name="T53" fmla="*/ 10 h 45"/>
                <a:gd name="T54" fmla="*/ 18 w 45"/>
                <a:gd name="T55" fmla="*/ 9 h 45"/>
                <a:gd name="T56" fmla="*/ 19 w 45"/>
                <a:gd name="T57" fmla="*/ 7 h 45"/>
                <a:gd name="T58" fmla="*/ 19 w 45"/>
                <a:gd name="T59" fmla="*/ 6 h 45"/>
                <a:gd name="T60" fmla="*/ 19 w 45"/>
                <a:gd name="T61" fmla="*/ 4 h 45"/>
                <a:gd name="T62" fmla="*/ 23 w 45"/>
                <a:gd name="T63" fmla="*/ 0 h 45"/>
                <a:gd name="T64" fmla="*/ 24 w 45"/>
                <a:gd name="T65" fmla="*/ 1 h 45"/>
                <a:gd name="T66" fmla="*/ 25 w 45"/>
                <a:gd name="T67" fmla="*/ 1 h 45"/>
                <a:gd name="T68" fmla="*/ 26 w 45"/>
                <a:gd name="T69" fmla="*/ 1 h 45"/>
                <a:gd name="T70" fmla="*/ 28 w 45"/>
                <a:gd name="T71" fmla="*/ 1 h 45"/>
                <a:gd name="T72" fmla="*/ 37 w 45"/>
                <a:gd name="T73" fmla="*/ 3 h 45"/>
                <a:gd name="T74" fmla="*/ 40 w 45"/>
                <a:gd name="T75" fmla="*/ 5 h 45"/>
                <a:gd name="T76" fmla="*/ 41 w 45"/>
                <a:gd name="T77" fmla="*/ 5 h 45"/>
                <a:gd name="T78" fmla="*/ 44 w 45"/>
                <a:gd name="T79" fmla="*/ 5 h 45"/>
                <a:gd name="T80" fmla="*/ 44 w 45"/>
                <a:gd name="T81" fmla="*/ 8 h 45"/>
                <a:gd name="T82" fmla="*/ 44 w 45"/>
                <a:gd name="T83" fmla="*/ 12 h 45"/>
                <a:gd name="T84" fmla="*/ 41 w 45"/>
                <a:gd name="T85" fmla="*/ 17 h 45"/>
                <a:gd name="T86" fmla="*/ 40 w 45"/>
                <a:gd name="T87" fmla="*/ 17 h 45"/>
                <a:gd name="T88" fmla="*/ 40 w 45"/>
                <a:gd name="T89" fmla="*/ 17 h 45"/>
                <a:gd name="T90" fmla="*/ 41 w 45"/>
                <a:gd name="T91" fmla="*/ 23 h 45"/>
                <a:gd name="T92" fmla="*/ 43 w 45"/>
                <a:gd name="T93" fmla="*/ 25 h 45"/>
                <a:gd name="T94" fmla="*/ 39 w 45"/>
                <a:gd name="T95" fmla="*/ 39 h 45"/>
                <a:gd name="T96" fmla="*/ 35 w 45"/>
                <a:gd name="T97" fmla="*/ 40 h 45"/>
                <a:gd name="T98" fmla="*/ 34 w 45"/>
                <a:gd name="T99" fmla="*/ 40 h 45"/>
                <a:gd name="T100" fmla="*/ 33 w 45"/>
                <a:gd name="T101" fmla="*/ 42 h 45"/>
                <a:gd name="T102" fmla="*/ 31 w 45"/>
                <a:gd name="T103" fmla="*/ 43 h 45"/>
                <a:gd name="T104" fmla="*/ 23 w 45"/>
                <a:gd name="T10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5" h="45">
                  <a:moveTo>
                    <a:pt x="23" y="45"/>
                  </a:moveTo>
                  <a:cubicBezTo>
                    <a:pt x="22" y="45"/>
                    <a:pt x="21" y="45"/>
                    <a:pt x="20" y="45"/>
                  </a:cubicBezTo>
                  <a:cubicBezTo>
                    <a:pt x="19" y="45"/>
                    <a:pt x="18" y="45"/>
                    <a:pt x="17" y="45"/>
                  </a:cubicBezTo>
                  <a:cubicBezTo>
                    <a:pt x="15" y="44"/>
                    <a:pt x="12" y="44"/>
                    <a:pt x="11" y="42"/>
                  </a:cubicBezTo>
                  <a:cubicBezTo>
                    <a:pt x="10" y="41"/>
                    <a:pt x="9" y="39"/>
                    <a:pt x="10" y="36"/>
                  </a:cubicBezTo>
                  <a:cubicBezTo>
                    <a:pt x="10" y="36"/>
                    <a:pt x="10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9" y="35"/>
                    <a:pt x="8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4" y="30"/>
                    <a:pt x="3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7"/>
                    <a:pt x="1" y="16"/>
                  </a:cubicBezTo>
                  <a:cubicBezTo>
                    <a:pt x="2" y="15"/>
                    <a:pt x="4" y="15"/>
                    <a:pt x="4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10" y="14"/>
                    <a:pt x="10" y="13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4" y="10"/>
                    <a:pt x="14" y="10"/>
                  </a:cubicBezTo>
                  <a:cubicBezTo>
                    <a:pt x="15" y="10"/>
                    <a:pt x="15" y="10"/>
                    <a:pt x="16" y="10"/>
                  </a:cubicBezTo>
                  <a:cubicBezTo>
                    <a:pt x="18" y="10"/>
                    <a:pt x="18" y="10"/>
                    <a:pt x="18" y="9"/>
                  </a:cubicBezTo>
                  <a:cubicBezTo>
                    <a:pt x="18" y="9"/>
                    <a:pt x="18" y="8"/>
                    <a:pt x="19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4"/>
                    <a:pt x="19" y="4"/>
                  </a:cubicBezTo>
                  <a:cubicBezTo>
                    <a:pt x="19" y="2"/>
                    <a:pt x="21" y="0"/>
                    <a:pt x="23" y="0"/>
                  </a:cubicBezTo>
                  <a:cubicBezTo>
                    <a:pt x="23" y="0"/>
                    <a:pt x="24" y="0"/>
                    <a:pt x="24" y="1"/>
                  </a:cubicBezTo>
                  <a:cubicBezTo>
                    <a:pt x="24" y="1"/>
                    <a:pt x="24" y="1"/>
                    <a:pt x="25" y="1"/>
                  </a:cubicBezTo>
                  <a:cubicBezTo>
                    <a:pt x="25" y="1"/>
                    <a:pt x="26" y="1"/>
                    <a:pt x="26" y="1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31" y="1"/>
                    <a:pt x="34" y="1"/>
                    <a:pt x="37" y="3"/>
                  </a:cubicBezTo>
                  <a:cubicBezTo>
                    <a:pt x="38" y="4"/>
                    <a:pt x="39" y="5"/>
                    <a:pt x="40" y="5"/>
                  </a:cubicBezTo>
                  <a:cubicBezTo>
                    <a:pt x="40" y="5"/>
                    <a:pt x="41" y="5"/>
                    <a:pt x="41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5"/>
                    <a:pt x="42" y="16"/>
                    <a:pt x="41" y="17"/>
                  </a:cubicBezTo>
                  <a:cubicBezTo>
                    <a:pt x="41" y="17"/>
                    <a:pt x="40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9" y="18"/>
                    <a:pt x="41" y="21"/>
                    <a:pt x="41" y="23"/>
                  </a:cubicBezTo>
                  <a:cubicBezTo>
                    <a:pt x="42" y="23"/>
                    <a:pt x="42" y="24"/>
                    <a:pt x="43" y="25"/>
                  </a:cubicBezTo>
                  <a:cubicBezTo>
                    <a:pt x="45" y="31"/>
                    <a:pt x="44" y="36"/>
                    <a:pt x="39" y="39"/>
                  </a:cubicBezTo>
                  <a:cubicBezTo>
                    <a:pt x="37" y="40"/>
                    <a:pt x="36" y="40"/>
                    <a:pt x="35" y="40"/>
                  </a:cubicBezTo>
                  <a:cubicBezTo>
                    <a:pt x="35" y="40"/>
                    <a:pt x="34" y="40"/>
                    <a:pt x="34" y="40"/>
                  </a:cubicBezTo>
                  <a:cubicBezTo>
                    <a:pt x="34" y="41"/>
                    <a:pt x="33" y="41"/>
                    <a:pt x="33" y="42"/>
                  </a:cubicBezTo>
                  <a:cubicBezTo>
                    <a:pt x="32" y="42"/>
                    <a:pt x="32" y="42"/>
                    <a:pt x="31" y="43"/>
                  </a:cubicBezTo>
                  <a:cubicBezTo>
                    <a:pt x="29" y="45"/>
                    <a:pt x="26" y="45"/>
                    <a:pt x="23" y="45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490279" y="2328346"/>
              <a:ext cx="87754" cy="75394"/>
            </a:xfrm>
            <a:custGeom>
              <a:avLst/>
              <a:gdLst>
                <a:gd name="T0" fmla="*/ 14 w 30"/>
                <a:gd name="T1" fmla="*/ 26 h 26"/>
                <a:gd name="T2" fmla="*/ 14 w 30"/>
                <a:gd name="T3" fmla="*/ 23 h 26"/>
                <a:gd name="T4" fmla="*/ 13 w 30"/>
                <a:gd name="T5" fmla="*/ 21 h 26"/>
                <a:gd name="T6" fmla="*/ 13 w 30"/>
                <a:gd name="T7" fmla="*/ 21 h 26"/>
                <a:gd name="T8" fmla="*/ 10 w 30"/>
                <a:gd name="T9" fmla="*/ 22 h 26"/>
                <a:gd name="T10" fmla="*/ 9 w 30"/>
                <a:gd name="T11" fmla="*/ 19 h 26"/>
                <a:gd name="T12" fmla="*/ 5 w 30"/>
                <a:gd name="T13" fmla="*/ 14 h 26"/>
                <a:gd name="T14" fmla="*/ 2 w 30"/>
                <a:gd name="T15" fmla="*/ 12 h 26"/>
                <a:gd name="T16" fmla="*/ 0 w 30"/>
                <a:gd name="T17" fmla="*/ 9 h 26"/>
                <a:gd name="T18" fmla="*/ 1 w 30"/>
                <a:gd name="T19" fmla="*/ 4 h 26"/>
                <a:gd name="T20" fmla="*/ 12 w 30"/>
                <a:gd name="T21" fmla="*/ 0 h 26"/>
                <a:gd name="T22" fmla="*/ 18 w 30"/>
                <a:gd name="T23" fmla="*/ 1 h 26"/>
                <a:gd name="T24" fmla="*/ 22 w 30"/>
                <a:gd name="T25" fmla="*/ 1 h 26"/>
                <a:gd name="T26" fmla="*/ 25 w 30"/>
                <a:gd name="T27" fmla="*/ 1 h 26"/>
                <a:gd name="T28" fmla="*/ 25 w 30"/>
                <a:gd name="T29" fmla="*/ 5 h 26"/>
                <a:gd name="T30" fmla="*/ 25 w 30"/>
                <a:gd name="T31" fmla="*/ 5 h 26"/>
                <a:gd name="T32" fmla="*/ 25 w 30"/>
                <a:gd name="T33" fmla="*/ 5 h 26"/>
                <a:gd name="T34" fmla="*/ 27 w 30"/>
                <a:gd name="T35" fmla="*/ 6 h 26"/>
                <a:gd name="T36" fmla="*/ 29 w 30"/>
                <a:gd name="T37" fmla="*/ 6 h 26"/>
                <a:gd name="T38" fmla="*/ 29 w 30"/>
                <a:gd name="T39" fmla="*/ 9 h 26"/>
                <a:gd name="T40" fmla="*/ 30 w 30"/>
                <a:gd name="T41" fmla="*/ 11 h 26"/>
                <a:gd name="T42" fmla="*/ 28 w 30"/>
                <a:gd name="T43" fmla="*/ 21 h 26"/>
                <a:gd name="T44" fmla="*/ 19 w 30"/>
                <a:gd name="T45" fmla="*/ 26 h 26"/>
                <a:gd name="T46" fmla="*/ 14 w 30"/>
                <a:gd name="T4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26">
                  <a:moveTo>
                    <a:pt x="14" y="26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14" y="22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7"/>
                    <a:pt x="8" y="15"/>
                    <a:pt x="5" y="14"/>
                  </a:cubicBezTo>
                  <a:cubicBezTo>
                    <a:pt x="4" y="13"/>
                    <a:pt x="3" y="13"/>
                    <a:pt x="2" y="12"/>
                  </a:cubicBezTo>
                  <a:cubicBezTo>
                    <a:pt x="1" y="11"/>
                    <a:pt x="0" y="10"/>
                    <a:pt x="0" y="9"/>
                  </a:cubicBezTo>
                  <a:cubicBezTo>
                    <a:pt x="0" y="8"/>
                    <a:pt x="0" y="6"/>
                    <a:pt x="1" y="4"/>
                  </a:cubicBezTo>
                  <a:cubicBezTo>
                    <a:pt x="4" y="1"/>
                    <a:pt x="9" y="0"/>
                    <a:pt x="12" y="0"/>
                  </a:cubicBezTo>
                  <a:cubicBezTo>
                    <a:pt x="14" y="0"/>
                    <a:pt x="16" y="1"/>
                    <a:pt x="18" y="1"/>
                  </a:cubicBezTo>
                  <a:cubicBezTo>
                    <a:pt x="19" y="1"/>
                    <a:pt x="21" y="1"/>
                    <a:pt x="22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27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10"/>
                    <a:pt x="30" y="11"/>
                    <a:pt x="30" y="11"/>
                  </a:cubicBezTo>
                  <a:cubicBezTo>
                    <a:pt x="30" y="15"/>
                    <a:pt x="30" y="18"/>
                    <a:pt x="28" y="21"/>
                  </a:cubicBezTo>
                  <a:cubicBezTo>
                    <a:pt x="26" y="26"/>
                    <a:pt x="21" y="26"/>
                    <a:pt x="19" y="26"/>
                  </a:cubicBezTo>
                  <a:lnTo>
                    <a:pt x="14" y="26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6487807" y="2401268"/>
              <a:ext cx="90226" cy="58091"/>
            </a:xfrm>
            <a:custGeom>
              <a:avLst/>
              <a:gdLst>
                <a:gd name="T0" fmla="*/ 27 w 31"/>
                <a:gd name="T1" fmla="*/ 20 h 20"/>
                <a:gd name="T2" fmla="*/ 26 w 31"/>
                <a:gd name="T3" fmla="*/ 20 h 20"/>
                <a:gd name="T4" fmla="*/ 10 w 31"/>
                <a:gd name="T5" fmla="*/ 20 h 20"/>
                <a:gd name="T6" fmla="*/ 10 w 31"/>
                <a:gd name="T7" fmla="*/ 15 h 20"/>
                <a:gd name="T8" fmla="*/ 1 w 31"/>
                <a:gd name="T9" fmla="*/ 15 h 20"/>
                <a:gd name="T10" fmla="*/ 1 w 31"/>
                <a:gd name="T11" fmla="*/ 5 h 20"/>
                <a:gd name="T12" fmla="*/ 1 w 31"/>
                <a:gd name="T13" fmla="*/ 4 h 20"/>
                <a:gd name="T14" fmla="*/ 1 w 31"/>
                <a:gd name="T15" fmla="*/ 1 h 20"/>
                <a:gd name="T16" fmla="*/ 5 w 31"/>
                <a:gd name="T17" fmla="*/ 0 h 20"/>
                <a:gd name="T18" fmla="*/ 21 w 31"/>
                <a:gd name="T19" fmla="*/ 0 h 20"/>
                <a:gd name="T20" fmla="*/ 21 w 31"/>
                <a:gd name="T21" fmla="*/ 2 h 20"/>
                <a:gd name="T22" fmla="*/ 21 w 31"/>
                <a:gd name="T23" fmla="*/ 4 h 20"/>
                <a:gd name="T24" fmla="*/ 23 w 31"/>
                <a:gd name="T25" fmla="*/ 4 h 20"/>
                <a:gd name="T26" fmla="*/ 23 w 31"/>
                <a:gd name="T27" fmla="*/ 4 h 20"/>
                <a:gd name="T28" fmla="*/ 24 w 31"/>
                <a:gd name="T29" fmla="*/ 4 h 20"/>
                <a:gd name="T30" fmla="*/ 30 w 31"/>
                <a:gd name="T31" fmla="*/ 10 h 20"/>
                <a:gd name="T32" fmla="*/ 30 w 31"/>
                <a:gd name="T33" fmla="*/ 15 h 20"/>
                <a:gd name="T34" fmla="*/ 30 w 31"/>
                <a:gd name="T35" fmla="*/ 15 h 20"/>
                <a:gd name="T36" fmla="*/ 30 w 31"/>
                <a:gd name="T37" fmla="*/ 19 h 20"/>
                <a:gd name="T38" fmla="*/ 27 w 31"/>
                <a:gd name="T3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20">
                  <a:moveTo>
                    <a:pt x="27" y="20"/>
                  </a:moveTo>
                  <a:cubicBezTo>
                    <a:pt x="27" y="20"/>
                    <a:pt x="26" y="20"/>
                    <a:pt x="26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4"/>
                    <a:pt x="0" y="2"/>
                    <a:pt x="1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7" y="4"/>
                    <a:pt x="30" y="6"/>
                    <a:pt x="30" y="10"/>
                  </a:cubicBezTo>
                  <a:cubicBezTo>
                    <a:pt x="30" y="12"/>
                    <a:pt x="30" y="13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7"/>
                    <a:pt x="31" y="18"/>
                    <a:pt x="30" y="19"/>
                  </a:cubicBezTo>
                  <a:cubicBezTo>
                    <a:pt x="29" y="20"/>
                    <a:pt x="28" y="20"/>
                    <a:pt x="27" y="20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5704203" y="2176322"/>
              <a:ext cx="321352" cy="227418"/>
            </a:xfrm>
            <a:custGeom>
              <a:avLst/>
              <a:gdLst>
                <a:gd name="T0" fmla="*/ 34 w 110"/>
                <a:gd name="T1" fmla="*/ 78 h 78"/>
                <a:gd name="T2" fmla="*/ 16 w 110"/>
                <a:gd name="T3" fmla="*/ 78 h 78"/>
                <a:gd name="T4" fmla="*/ 5 w 110"/>
                <a:gd name="T5" fmla="*/ 67 h 78"/>
                <a:gd name="T6" fmla="*/ 0 w 110"/>
                <a:gd name="T7" fmla="*/ 59 h 78"/>
                <a:gd name="T8" fmla="*/ 0 w 110"/>
                <a:gd name="T9" fmla="*/ 49 h 78"/>
                <a:gd name="T10" fmla="*/ 8 w 110"/>
                <a:gd name="T11" fmla="*/ 44 h 78"/>
                <a:gd name="T12" fmla="*/ 13 w 110"/>
                <a:gd name="T13" fmla="*/ 39 h 78"/>
                <a:gd name="T14" fmla="*/ 14 w 110"/>
                <a:gd name="T15" fmla="*/ 31 h 78"/>
                <a:gd name="T16" fmla="*/ 11 w 110"/>
                <a:gd name="T17" fmla="*/ 19 h 78"/>
                <a:gd name="T18" fmla="*/ 7 w 110"/>
                <a:gd name="T19" fmla="*/ 17 h 78"/>
                <a:gd name="T20" fmla="*/ 5 w 110"/>
                <a:gd name="T21" fmla="*/ 6 h 78"/>
                <a:gd name="T22" fmla="*/ 46 w 110"/>
                <a:gd name="T23" fmla="*/ 3 h 78"/>
                <a:gd name="T24" fmla="*/ 100 w 110"/>
                <a:gd name="T25" fmla="*/ 1 h 78"/>
                <a:gd name="T26" fmla="*/ 109 w 110"/>
                <a:gd name="T27" fmla="*/ 3 h 78"/>
                <a:gd name="T28" fmla="*/ 110 w 110"/>
                <a:gd name="T29" fmla="*/ 7 h 78"/>
                <a:gd name="T30" fmla="*/ 110 w 110"/>
                <a:gd name="T31" fmla="*/ 10 h 78"/>
                <a:gd name="T32" fmla="*/ 104 w 110"/>
                <a:gd name="T33" fmla="*/ 18 h 78"/>
                <a:gd name="T34" fmla="*/ 101 w 110"/>
                <a:gd name="T35" fmla="*/ 29 h 78"/>
                <a:gd name="T36" fmla="*/ 103 w 110"/>
                <a:gd name="T37" fmla="*/ 33 h 78"/>
                <a:gd name="T38" fmla="*/ 97 w 110"/>
                <a:gd name="T39" fmla="*/ 40 h 78"/>
                <a:gd name="T40" fmla="*/ 96 w 110"/>
                <a:gd name="T41" fmla="*/ 40 h 78"/>
                <a:gd name="T42" fmla="*/ 92 w 110"/>
                <a:gd name="T43" fmla="*/ 45 h 78"/>
                <a:gd name="T44" fmla="*/ 85 w 110"/>
                <a:gd name="T45" fmla="*/ 45 h 78"/>
                <a:gd name="T46" fmla="*/ 77 w 110"/>
                <a:gd name="T47" fmla="*/ 51 h 78"/>
                <a:gd name="T48" fmla="*/ 71 w 110"/>
                <a:gd name="T49" fmla="*/ 55 h 78"/>
                <a:gd name="T50" fmla="*/ 68 w 110"/>
                <a:gd name="T51" fmla="*/ 54 h 78"/>
                <a:gd name="T52" fmla="*/ 63 w 110"/>
                <a:gd name="T53" fmla="*/ 59 h 78"/>
                <a:gd name="T54" fmla="*/ 54 w 110"/>
                <a:gd name="T55" fmla="*/ 59 h 78"/>
                <a:gd name="T56" fmla="*/ 49 w 110"/>
                <a:gd name="T57" fmla="*/ 59 h 78"/>
                <a:gd name="T58" fmla="*/ 45 w 110"/>
                <a:gd name="T59" fmla="*/ 64 h 78"/>
                <a:gd name="T60" fmla="*/ 44 w 110"/>
                <a:gd name="T61" fmla="*/ 69 h 78"/>
                <a:gd name="T62" fmla="*/ 36 w 110"/>
                <a:gd name="T6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78">
                  <a:moveTo>
                    <a:pt x="36" y="78"/>
                  </a:moveTo>
                  <a:cubicBezTo>
                    <a:pt x="36" y="78"/>
                    <a:pt x="35" y="78"/>
                    <a:pt x="34" y="78"/>
                  </a:cubicBezTo>
                  <a:cubicBezTo>
                    <a:pt x="34" y="78"/>
                    <a:pt x="33" y="78"/>
                    <a:pt x="32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2" y="74"/>
                    <a:pt x="8" y="70"/>
                    <a:pt x="5" y="67"/>
                  </a:cubicBezTo>
                  <a:cubicBezTo>
                    <a:pt x="4" y="66"/>
                    <a:pt x="3" y="65"/>
                    <a:pt x="2" y="64"/>
                  </a:cubicBezTo>
                  <a:cubicBezTo>
                    <a:pt x="0" y="62"/>
                    <a:pt x="0" y="61"/>
                    <a:pt x="0" y="5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6" y="47"/>
                    <a:pt x="8" y="44"/>
                  </a:cubicBezTo>
                  <a:cubicBezTo>
                    <a:pt x="8" y="43"/>
                    <a:pt x="9" y="42"/>
                    <a:pt x="9" y="41"/>
                  </a:cubicBezTo>
                  <a:cubicBezTo>
                    <a:pt x="10" y="39"/>
                    <a:pt x="12" y="39"/>
                    <a:pt x="13" y="39"/>
                  </a:cubicBezTo>
                  <a:cubicBezTo>
                    <a:pt x="13" y="39"/>
                    <a:pt x="13" y="39"/>
                    <a:pt x="14" y="39"/>
                  </a:cubicBezTo>
                  <a:cubicBezTo>
                    <a:pt x="14" y="37"/>
                    <a:pt x="14" y="34"/>
                    <a:pt x="14" y="31"/>
                  </a:cubicBezTo>
                  <a:cubicBezTo>
                    <a:pt x="14" y="30"/>
                    <a:pt x="14" y="29"/>
                    <a:pt x="14" y="28"/>
                  </a:cubicBezTo>
                  <a:cubicBezTo>
                    <a:pt x="14" y="23"/>
                    <a:pt x="14" y="21"/>
                    <a:pt x="11" y="19"/>
                  </a:cubicBezTo>
                  <a:cubicBezTo>
                    <a:pt x="10" y="19"/>
                    <a:pt x="9" y="18"/>
                    <a:pt x="8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6"/>
                    <a:pt x="5" y="14"/>
                    <a:pt x="5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20" y="6"/>
                    <a:pt x="33" y="4"/>
                    <a:pt x="46" y="3"/>
                  </a:cubicBezTo>
                  <a:cubicBezTo>
                    <a:pt x="59" y="2"/>
                    <a:pt x="74" y="0"/>
                    <a:pt x="88" y="0"/>
                  </a:cubicBezTo>
                  <a:cubicBezTo>
                    <a:pt x="92" y="0"/>
                    <a:pt x="96" y="0"/>
                    <a:pt x="100" y="1"/>
                  </a:cubicBezTo>
                  <a:cubicBezTo>
                    <a:pt x="102" y="1"/>
                    <a:pt x="104" y="1"/>
                    <a:pt x="106" y="1"/>
                  </a:cubicBezTo>
                  <a:cubicBezTo>
                    <a:pt x="106" y="1"/>
                    <a:pt x="108" y="1"/>
                    <a:pt x="109" y="3"/>
                  </a:cubicBezTo>
                  <a:cubicBezTo>
                    <a:pt x="110" y="4"/>
                    <a:pt x="110" y="5"/>
                    <a:pt x="110" y="6"/>
                  </a:cubicBezTo>
                  <a:cubicBezTo>
                    <a:pt x="110" y="6"/>
                    <a:pt x="110" y="6"/>
                    <a:pt x="110" y="7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10"/>
                    <a:pt x="110" y="10"/>
                  </a:cubicBezTo>
                  <a:cubicBezTo>
                    <a:pt x="110" y="12"/>
                    <a:pt x="110" y="16"/>
                    <a:pt x="107" y="17"/>
                  </a:cubicBezTo>
                  <a:cubicBezTo>
                    <a:pt x="106" y="17"/>
                    <a:pt x="105" y="18"/>
                    <a:pt x="104" y="18"/>
                  </a:cubicBezTo>
                  <a:cubicBezTo>
                    <a:pt x="103" y="19"/>
                    <a:pt x="102" y="21"/>
                    <a:pt x="101" y="23"/>
                  </a:cubicBezTo>
                  <a:cubicBezTo>
                    <a:pt x="100" y="25"/>
                    <a:pt x="100" y="28"/>
                    <a:pt x="101" y="29"/>
                  </a:cubicBezTo>
                  <a:cubicBezTo>
                    <a:pt x="101" y="30"/>
                    <a:pt x="101" y="30"/>
                    <a:pt x="101" y="31"/>
                  </a:cubicBezTo>
                  <a:cubicBezTo>
                    <a:pt x="102" y="31"/>
                    <a:pt x="103" y="32"/>
                    <a:pt x="103" y="33"/>
                  </a:cubicBezTo>
                  <a:cubicBezTo>
                    <a:pt x="104" y="35"/>
                    <a:pt x="103" y="36"/>
                    <a:pt x="103" y="38"/>
                  </a:cubicBezTo>
                  <a:cubicBezTo>
                    <a:pt x="101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1"/>
                  </a:cubicBezTo>
                  <a:cubicBezTo>
                    <a:pt x="95" y="44"/>
                    <a:pt x="93" y="45"/>
                    <a:pt x="92" y="45"/>
                  </a:cubicBezTo>
                  <a:cubicBezTo>
                    <a:pt x="91" y="45"/>
                    <a:pt x="90" y="45"/>
                    <a:pt x="90" y="45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4" y="45"/>
                    <a:pt x="83" y="45"/>
                    <a:pt x="82" y="46"/>
                  </a:cubicBezTo>
                  <a:cubicBezTo>
                    <a:pt x="80" y="47"/>
                    <a:pt x="79" y="49"/>
                    <a:pt x="77" y="51"/>
                  </a:cubicBezTo>
                  <a:cubicBezTo>
                    <a:pt x="76" y="53"/>
                    <a:pt x="75" y="55"/>
                    <a:pt x="72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0" y="55"/>
                    <a:pt x="69" y="54"/>
                    <a:pt x="68" y="54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8" y="54"/>
                    <a:pt x="68" y="55"/>
                    <a:pt x="68" y="55"/>
                  </a:cubicBezTo>
                  <a:cubicBezTo>
                    <a:pt x="67" y="58"/>
                    <a:pt x="65" y="59"/>
                    <a:pt x="63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5" y="59"/>
                    <a:pt x="54" y="59"/>
                    <a:pt x="54" y="59"/>
                  </a:cubicBezTo>
                  <a:cubicBezTo>
                    <a:pt x="53" y="59"/>
                    <a:pt x="52" y="59"/>
                    <a:pt x="51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8" y="63"/>
                    <a:pt x="47" y="64"/>
                    <a:pt x="45" y="64"/>
                  </a:cubicBezTo>
                  <a:cubicBezTo>
                    <a:pt x="45" y="64"/>
                    <a:pt x="45" y="64"/>
                    <a:pt x="45" y="65"/>
                  </a:cubicBezTo>
                  <a:cubicBezTo>
                    <a:pt x="44" y="66"/>
                    <a:pt x="44" y="67"/>
                    <a:pt x="44" y="69"/>
                  </a:cubicBezTo>
                  <a:cubicBezTo>
                    <a:pt x="44" y="70"/>
                    <a:pt x="44" y="72"/>
                    <a:pt x="43" y="73"/>
                  </a:cubicBezTo>
                  <a:cubicBezTo>
                    <a:pt x="43" y="75"/>
                    <a:pt x="41" y="78"/>
                    <a:pt x="36" y="78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6254209" y="2296211"/>
              <a:ext cx="1222373" cy="2356992"/>
            </a:xfrm>
            <a:custGeom>
              <a:avLst/>
              <a:gdLst>
                <a:gd name="T0" fmla="*/ 232 w 418"/>
                <a:gd name="T1" fmla="*/ 714 h 806"/>
                <a:gd name="T2" fmla="*/ 232 w 418"/>
                <a:gd name="T3" fmla="*/ 693 h 806"/>
                <a:gd name="T4" fmla="*/ 241 w 418"/>
                <a:gd name="T5" fmla="*/ 635 h 806"/>
                <a:gd name="T6" fmla="*/ 250 w 418"/>
                <a:gd name="T7" fmla="*/ 577 h 806"/>
                <a:gd name="T8" fmla="*/ 251 w 418"/>
                <a:gd name="T9" fmla="*/ 542 h 806"/>
                <a:gd name="T10" fmla="*/ 225 w 418"/>
                <a:gd name="T11" fmla="*/ 499 h 806"/>
                <a:gd name="T12" fmla="*/ 213 w 418"/>
                <a:gd name="T13" fmla="*/ 453 h 806"/>
                <a:gd name="T14" fmla="*/ 170 w 418"/>
                <a:gd name="T15" fmla="*/ 438 h 806"/>
                <a:gd name="T16" fmla="*/ 141 w 418"/>
                <a:gd name="T17" fmla="*/ 457 h 806"/>
                <a:gd name="T18" fmla="*/ 101 w 418"/>
                <a:gd name="T19" fmla="*/ 452 h 806"/>
                <a:gd name="T20" fmla="*/ 69 w 418"/>
                <a:gd name="T21" fmla="*/ 433 h 806"/>
                <a:gd name="T22" fmla="*/ 26 w 418"/>
                <a:gd name="T23" fmla="*/ 389 h 806"/>
                <a:gd name="T24" fmla="*/ 10 w 418"/>
                <a:gd name="T25" fmla="*/ 351 h 806"/>
                <a:gd name="T26" fmla="*/ 3 w 418"/>
                <a:gd name="T27" fmla="*/ 313 h 806"/>
                <a:gd name="T28" fmla="*/ 24 w 418"/>
                <a:gd name="T29" fmla="*/ 258 h 806"/>
                <a:gd name="T30" fmla="*/ 51 w 418"/>
                <a:gd name="T31" fmla="*/ 234 h 806"/>
                <a:gd name="T32" fmla="*/ 80 w 418"/>
                <a:gd name="T33" fmla="*/ 190 h 806"/>
                <a:gd name="T34" fmla="*/ 112 w 418"/>
                <a:gd name="T35" fmla="*/ 177 h 806"/>
                <a:gd name="T36" fmla="*/ 169 w 418"/>
                <a:gd name="T37" fmla="*/ 168 h 806"/>
                <a:gd name="T38" fmla="*/ 188 w 418"/>
                <a:gd name="T39" fmla="*/ 191 h 806"/>
                <a:gd name="T40" fmla="*/ 218 w 418"/>
                <a:gd name="T41" fmla="*/ 205 h 806"/>
                <a:gd name="T42" fmla="*/ 238 w 418"/>
                <a:gd name="T43" fmla="*/ 215 h 806"/>
                <a:gd name="T44" fmla="*/ 266 w 418"/>
                <a:gd name="T45" fmla="*/ 215 h 806"/>
                <a:gd name="T46" fmla="*/ 296 w 418"/>
                <a:gd name="T47" fmla="*/ 207 h 806"/>
                <a:gd name="T48" fmla="*/ 283 w 418"/>
                <a:gd name="T49" fmla="*/ 180 h 806"/>
                <a:gd name="T50" fmla="*/ 259 w 418"/>
                <a:gd name="T51" fmla="*/ 178 h 806"/>
                <a:gd name="T52" fmla="*/ 245 w 418"/>
                <a:gd name="T53" fmla="*/ 144 h 806"/>
                <a:gd name="T54" fmla="*/ 224 w 418"/>
                <a:gd name="T55" fmla="*/ 112 h 806"/>
                <a:gd name="T56" fmla="*/ 217 w 418"/>
                <a:gd name="T57" fmla="*/ 161 h 806"/>
                <a:gd name="T58" fmla="*/ 193 w 418"/>
                <a:gd name="T59" fmla="*/ 141 h 806"/>
                <a:gd name="T60" fmla="*/ 195 w 418"/>
                <a:gd name="T61" fmla="*/ 175 h 806"/>
                <a:gd name="T62" fmla="*/ 162 w 418"/>
                <a:gd name="T63" fmla="*/ 146 h 806"/>
                <a:gd name="T64" fmla="*/ 129 w 418"/>
                <a:gd name="T65" fmla="*/ 136 h 806"/>
                <a:gd name="T66" fmla="*/ 74 w 418"/>
                <a:gd name="T67" fmla="*/ 84 h 806"/>
                <a:gd name="T68" fmla="*/ 114 w 418"/>
                <a:gd name="T69" fmla="*/ 59 h 806"/>
                <a:gd name="T70" fmla="*/ 118 w 418"/>
                <a:gd name="T71" fmla="*/ 30 h 806"/>
                <a:gd name="T72" fmla="*/ 114 w 418"/>
                <a:gd name="T73" fmla="*/ 9 h 806"/>
                <a:gd name="T74" fmla="*/ 211 w 418"/>
                <a:gd name="T75" fmla="*/ 61 h 806"/>
                <a:gd name="T76" fmla="*/ 282 w 418"/>
                <a:gd name="T77" fmla="*/ 122 h 806"/>
                <a:gd name="T78" fmla="*/ 330 w 418"/>
                <a:gd name="T79" fmla="*/ 173 h 806"/>
                <a:gd name="T80" fmla="*/ 355 w 418"/>
                <a:gd name="T81" fmla="*/ 209 h 806"/>
                <a:gd name="T82" fmla="*/ 370 w 418"/>
                <a:gd name="T83" fmla="*/ 237 h 806"/>
                <a:gd name="T84" fmla="*/ 381 w 418"/>
                <a:gd name="T85" fmla="*/ 257 h 806"/>
                <a:gd name="T86" fmla="*/ 393 w 418"/>
                <a:gd name="T87" fmla="*/ 282 h 806"/>
                <a:gd name="T88" fmla="*/ 382 w 418"/>
                <a:gd name="T89" fmla="*/ 334 h 806"/>
                <a:gd name="T90" fmla="*/ 363 w 418"/>
                <a:gd name="T91" fmla="*/ 301 h 806"/>
                <a:gd name="T92" fmla="*/ 338 w 418"/>
                <a:gd name="T93" fmla="*/ 268 h 806"/>
                <a:gd name="T94" fmla="*/ 322 w 418"/>
                <a:gd name="T95" fmla="*/ 245 h 806"/>
                <a:gd name="T96" fmla="*/ 351 w 418"/>
                <a:gd name="T97" fmla="*/ 299 h 806"/>
                <a:gd name="T98" fmla="*/ 384 w 418"/>
                <a:gd name="T99" fmla="*/ 356 h 806"/>
                <a:gd name="T100" fmla="*/ 415 w 418"/>
                <a:gd name="T101" fmla="*/ 408 h 806"/>
                <a:gd name="T102" fmla="*/ 407 w 418"/>
                <a:gd name="T103" fmla="*/ 481 h 806"/>
                <a:gd name="T104" fmla="*/ 403 w 418"/>
                <a:gd name="T105" fmla="*/ 521 h 806"/>
                <a:gd name="T106" fmla="*/ 388 w 418"/>
                <a:gd name="T107" fmla="*/ 607 h 806"/>
                <a:gd name="T108" fmla="*/ 351 w 418"/>
                <a:gd name="T109" fmla="*/ 684 h 806"/>
                <a:gd name="T110" fmla="*/ 328 w 418"/>
                <a:gd name="T111" fmla="*/ 725 h 806"/>
                <a:gd name="T112" fmla="*/ 313 w 418"/>
                <a:gd name="T113" fmla="*/ 763 h 806"/>
                <a:gd name="T114" fmla="*/ 249 w 418"/>
                <a:gd name="T115" fmla="*/ 800 h 806"/>
                <a:gd name="T116" fmla="*/ 156 w 418"/>
                <a:gd name="T117" fmla="*/ 113 h 806"/>
                <a:gd name="T118" fmla="*/ 172 w 418"/>
                <a:gd name="T119" fmla="*/ 129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8" h="806">
                  <a:moveTo>
                    <a:pt x="229" y="806"/>
                  </a:moveTo>
                  <a:cubicBezTo>
                    <a:pt x="228" y="806"/>
                    <a:pt x="227" y="805"/>
                    <a:pt x="226" y="804"/>
                  </a:cubicBezTo>
                  <a:cubicBezTo>
                    <a:pt x="223" y="802"/>
                    <a:pt x="223" y="799"/>
                    <a:pt x="223" y="797"/>
                  </a:cubicBezTo>
                  <a:cubicBezTo>
                    <a:pt x="223" y="796"/>
                    <a:pt x="223" y="795"/>
                    <a:pt x="222" y="795"/>
                  </a:cubicBezTo>
                  <a:cubicBezTo>
                    <a:pt x="222" y="792"/>
                    <a:pt x="221" y="788"/>
                    <a:pt x="224" y="786"/>
                  </a:cubicBezTo>
                  <a:cubicBezTo>
                    <a:pt x="225" y="785"/>
                    <a:pt x="226" y="784"/>
                    <a:pt x="228" y="783"/>
                  </a:cubicBezTo>
                  <a:cubicBezTo>
                    <a:pt x="229" y="783"/>
                    <a:pt x="230" y="782"/>
                    <a:pt x="232" y="782"/>
                  </a:cubicBezTo>
                  <a:cubicBezTo>
                    <a:pt x="233" y="781"/>
                    <a:pt x="234" y="781"/>
                    <a:pt x="236" y="780"/>
                  </a:cubicBezTo>
                  <a:cubicBezTo>
                    <a:pt x="238" y="779"/>
                    <a:pt x="240" y="778"/>
                    <a:pt x="240" y="776"/>
                  </a:cubicBezTo>
                  <a:cubicBezTo>
                    <a:pt x="241" y="774"/>
                    <a:pt x="241" y="770"/>
                    <a:pt x="240" y="768"/>
                  </a:cubicBezTo>
                  <a:cubicBezTo>
                    <a:pt x="239" y="765"/>
                    <a:pt x="238" y="762"/>
                    <a:pt x="236" y="760"/>
                  </a:cubicBezTo>
                  <a:cubicBezTo>
                    <a:pt x="235" y="759"/>
                    <a:pt x="234" y="759"/>
                    <a:pt x="233" y="758"/>
                  </a:cubicBezTo>
                  <a:cubicBezTo>
                    <a:pt x="232" y="757"/>
                    <a:pt x="232" y="757"/>
                    <a:pt x="232" y="757"/>
                  </a:cubicBezTo>
                  <a:cubicBezTo>
                    <a:pt x="232" y="714"/>
                    <a:pt x="232" y="714"/>
                    <a:pt x="232" y="714"/>
                  </a:cubicBezTo>
                  <a:cubicBezTo>
                    <a:pt x="235" y="715"/>
                    <a:pt x="235" y="715"/>
                    <a:pt x="235" y="715"/>
                  </a:cubicBezTo>
                  <a:cubicBezTo>
                    <a:pt x="236" y="715"/>
                    <a:pt x="236" y="715"/>
                    <a:pt x="236" y="715"/>
                  </a:cubicBezTo>
                  <a:cubicBezTo>
                    <a:pt x="237" y="714"/>
                    <a:pt x="237" y="711"/>
                    <a:pt x="236" y="706"/>
                  </a:cubicBezTo>
                  <a:cubicBezTo>
                    <a:pt x="236" y="705"/>
                    <a:pt x="236" y="704"/>
                    <a:pt x="236" y="704"/>
                  </a:cubicBezTo>
                  <a:cubicBezTo>
                    <a:pt x="236" y="703"/>
                    <a:pt x="236" y="703"/>
                    <a:pt x="236" y="703"/>
                  </a:cubicBezTo>
                  <a:cubicBezTo>
                    <a:pt x="236" y="703"/>
                    <a:pt x="236" y="703"/>
                    <a:pt x="236" y="703"/>
                  </a:cubicBezTo>
                  <a:cubicBezTo>
                    <a:pt x="236" y="703"/>
                    <a:pt x="236" y="702"/>
                    <a:pt x="236" y="702"/>
                  </a:cubicBezTo>
                  <a:cubicBezTo>
                    <a:pt x="236" y="702"/>
                    <a:pt x="236" y="702"/>
                    <a:pt x="236" y="702"/>
                  </a:cubicBezTo>
                  <a:cubicBezTo>
                    <a:pt x="236" y="702"/>
                    <a:pt x="236" y="702"/>
                    <a:pt x="236" y="702"/>
                  </a:cubicBezTo>
                  <a:cubicBezTo>
                    <a:pt x="235" y="702"/>
                    <a:pt x="235" y="702"/>
                    <a:pt x="235" y="702"/>
                  </a:cubicBezTo>
                  <a:cubicBezTo>
                    <a:pt x="233" y="702"/>
                    <a:pt x="232" y="701"/>
                    <a:pt x="232" y="698"/>
                  </a:cubicBezTo>
                  <a:cubicBezTo>
                    <a:pt x="232" y="695"/>
                    <a:pt x="232" y="695"/>
                    <a:pt x="232" y="695"/>
                  </a:cubicBezTo>
                  <a:cubicBezTo>
                    <a:pt x="232" y="695"/>
                    <a:pt x="232" y="694"/>
                    <a:pt x="232" y="694"/>
                  </a:cubicBezTo>
                  <a:cubicBezTo>
                    <a:pt x="232" y="694"/>
                    <a:pt x="232" y="693"/>
                    <a:pt x="232" y="693"/>
                  </a:cubicBezTo>
                  <a:cubicBezTo>
                    <a:pt x="232" y="693"/>
                    <a:pt x="232" y="693"/>
                    <a:pt x="231" y="693"/>
                  </a:cubicBezTo>
                  <a:cubicBezTo>
                    <a:pt x="231" y="693"/>
                    <a:pt x="230" y="693"/>
                    <a:pt x="230" y="693"/>
                  </a:cubicBezTo>
                  <a:cubicBezTo>
                    <a:pt x="227" y="692"/>
                    <a:pt x="227" y="692"/>
                    <a:pt x="227" y="692"/>
                  </a:cubicBezTo>
                  <a:cubicBezTo>
                    <a:pt x="227" y="648"/>
                    <a:pt x="227" y="648"/>
                    <a:pt x="227" y="648"/>
                  </a:cubicBezTo>
                  <a:cubicBezTo>
                    <a:pt x="231" y="649"/>
                    <a:pt x="231" y="649"/>
                    <a:pt x="231" y="649"/>
                  </a:cubicBezTo>
                  <a:cubicBezTo>
                    <a:pt x="231" y="649"/>
                    <a:pt x="231" y="649"/>
                    <a:pt x="231" y="649"/>
                  </a:cubicBezTo>
                  <a:cubicBezTo>
                    <a:pt x="231" y="648"/>
                    <a:pt x="231" y="648"/>
                    <a:pt x="231" y="648"/>
                  </a:cubicBezTo>
                  <a:cubicBezTo>
                    <a:pt x="232" y="647"/>
                    <a:pt x="232" y="645"/>
                    <a:pt x="232" y="644"/>
                  </a:cubicBezTo>
                  <a:cubicBezTo>
                    <a:pt x="233" y="643"/>
                    <a:pt x="234" y="642"/>
                    <a:pt x="235" y="641"/>
                  </a:cubicBezTo>
                  <a:cubicBezTo>
                    <a:pt x="236" y="640"/>
                    <a:pt x="236" y="639"/>
                    <a:pt x="236" y="638"/>
                  </a:cubicBezTo>
                  <a:cubicBezTo>
                    <a:pt x="236" y="634"/>
                    <a:pt x="236" y="634"/>
                    <a:pt x="236" y="634"/>
                  </a:cubicBezTo>
                  <a:cubicBezTo>
                    <a:pt x="240" y="635"/>
                    <a:pt x="240" y="635"/>
                    <a:pt x="240" y="635"/>
                  </a:cubicBezTo>
                  <a:cubicBezTo>
                    <a:pt x="240" y="635"/>
                    <a:pt x="240" y="635"/>
                    <a:pt x="241" y="635"/>
                  </a:cubicBezTo>
                  <a:cubicBezTo>
                    <a:pt x="241" y="635"/>
                    <a:pt x="241" y="635"/>
                    <a:pt x="241" y="635"/>
                  </a:cubicBezTo>
                  <a:cubicBezTo>
                    <a:pt x="241" y="635"/>
                    <a:pt x="241" y="634"/>
                    <a:pt x="241" y="633"/>
                  </a:cubicBezTo>
                  <a:cubicBezTo>
                    <a:pt x="241" y="615"/>
                    <a:pt x="241" y="615"/>
                    <a:pt x="241" y="615"/>
                  </a:cubicBezTo>
                  <a:cubicBezTo>
                    <a:pt x="245" y="616"/>
                    <a:pt x="245" y="616"/>
                    <a:pt x="245" y="616"/>
                  </a:cubicBezTo>
                  <a:cubicBezTo>
                    <a:pt x="245" y="616"/>
                    <a:pt x="245" y="616"/>
                    <a:pt x="245" y="616"/>
                  </a:cubicBezTo>
                  <a:cubicBezTo>
                    <a:pt x="245" y="616"/>
                    <a:pt x="246" y="614"/>
                    <a:pt x="246" y="613"/>
                  </a:cubicBezTo>
                  <a:cubicBezTo>
                    <a:pt x="246" y="612"/>
                    <a:pt x="247" y="610"/>
                    <a:pt x="248" y="609"/>
                  </a:cubicBezTo>
                  <a:cubicBezTo>
                    <a:pt x="249" y="607"/>
                    <a:pt x="250" y="606"/>
                    <a:pt x="251" y="605"/>
                  </a:cubicBezTo>
                  <a:cubicBezTo>
                    <a:pt x="253" y="604"/>
                    <a:pt x="254" y="602"/>
                    <a:pt x="255" y="600"/>
                  </a:cubicBezTo>
                  <a:cubicBezTo>
                    <a:pt x="255" y="600"/>
                    <a:pt x="255" y="600"/>
                    <a:pt x="255" y="600"/>
                  </a:cubicBezTo>
                  <a:cubicBezTo>
                    <a:pt x="255" y="599"/>
                    <a:pt x="256" y="598"/>
                    <a:pt x="258" y="597"/>
                  </a:cubicBezTo>
                  <a:cubicBezTo>
                    <a:pt x="258" y="596"/>
                    <a:pt x="257" y="596"/>
                    <a:pt x="257" y="596"/>
                  </a:cubicBezTo>
                  <a:cubicBezTo>
                    <a:pt x="255" y="594"/>
                    <a:pt x="254" y="594"/>
                    <a:pt x="253" y="593"/>
                  </a:cubicBezTo>
                  <a:cubicBezTo>
                    <a:pt x="250" y="593"/>
                    <a:pt x="250" y="593"/>
                    <a:pt x="250" y="593"/>
                  </a:cubicBezTo>
                  <a:cubicBezTo>
                    <a:pt x="250" y="577"/>
                    <a:pt x="250" y="577"/>
                    <a:pt x="250" y="577"/>
                  </a:cubicBezTo>
                  <a:cubicBezTo>
                    <a:pt x="254" y="578"/>
                    <a:pt x="254" y="578"/>
                    <a:pt x="254" y="578"/>
                  </a:cubicBezTo>
                  <a:cubicBezTo>
                    <a:pt x="254" y="578"/>
                    <a:pt x="255" y="578"/>
                    <a:pt x="255" y="578"/>
                  </a:cubicBezTo>
                  <a:cubicBezTo>
                    <a:pt x="256" y="577"/>
                    <a:pt x="255" y="572"/>
                    <a:pt x="255" y="570"/>
                  </a:cubicBezTo>
                  <a:cubicBezTo>
                    <a:pt x="255" y="569"/>
                    <a:pt x="255" y="569"/>
                    <a:pt x="255" y="568"/>
                  </a:cubicBezTo>
                  <a:cubicBezTo>
                    <a:pt x="255" y="557"/>
                    <a:pt x="255" y="557"/>
                    <a:pt x="255" y="557"/>
                  </a:cubicBezTo>
                  <a:cubicBezTo>
                    <a:pt x="255" y="557"/>
                    <a:pt x="255" y="557"/>
                    <a:pt x="255" y="557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4" y="556"/>
                    <a:pt x="254" y="556"/>
                    <a:pt x="253" y="556"/>
                  </a:cubicBezTo>
                  <a:cubicBezTo>
                    <a:pt x="250" y="556"/>
                    <a:pt x="250" y="556"/>
                    <a:pt x="250" y="556"/>
                  </a:cubicBezTo>
                  <a:cubicBezTo>
                    <a:pt x="250" y="550"/>
                    <a:pt x="250" y="550"/>
                    <a:pt x="250" y="550"/>
                  </a:cubicBezTo>
                  <a:cubicBezTo>
                    <a:pt x="250" y="549"/>
                    <a:pt x="251" y="548"/>
                    <a:pt x="251" y="546"/>
                  </a:cubicBezTo>
                  <a:cubicBezTo>
                    <a:pt x="251" y="545"/>
                    <a:pt x="251" y="545"/>
                    <a:pt x="251" y="545"/>
                  </a:cubicBezTo>
                  <a:cubicBezTo>
                    <a:pt x="251" y="544"/>
                    <a:pt x="251" y="543"/>
                    <a:pt x="251" y="542"/>
                  </a:cubicBezTo>
                  <a:cubicBezTo>
                    <a:pt x="250" y="541"/>
                    <a:pt x="249" y="540"/>
                    <a:pt x="247" y="539"/>
                  </a:cubicBezTo>
                  <a:cubicBezTo>
                    <a:pt x="247" y="539"/>
                    <a:pt x="246" y="538"/>
                    <a:pt x="245" y="538"/>
                  </a:cubicBezTo>
                  <a:cubicBezTo>
                    <a:pt x="243" y="536"/>
                    <a:pt x="242" y="534"/>
                    <a:pt x="241" y="532"/>
                  </a:cubicBezTo>
                  <a:cubicBezTo>
                    <a:pt x="241" y="531"/>
                    <a:pt x="241" y="529"/>
                    <a:pt x="241" y="528"/>
                  </a:cubicBezTo>
                  <a:cubicBezTo>
                    <a:pt x="241" y="527"/>
                    <a:pt x="241" y="526"/>
                    <a:pt x="241" y="526"/>
                  </a:cubicBezTo>
                  <a:cubicBezTo>
                    <a:pt x="239" y="523"/>
                    <a:pt x="238" y="521"/>
                    <a:pt x="238" y="518"/>
                  </a:cubicBezTo>
                  <a:cubicBezTo>
                    <a:pt x="237" y="517"/>
                    <a:pt x="236" y="515"/>
                    <a:pt x="236" y="514"/>
                  </a:cubicBezTo>
                  <a:cubicBezTo>
                    <a:pt x="235" y="512"/>
                    <a:pt x="234" y="511"/>
                    <a:pt x="233" y="510"/>
                  </a:cubicBezTo>
                  <a:cubicBezTo>
                    <a:pt x="232" y="509"/>
                    <a:pt x="231" y="509"/>
                    <a:pt x="231" y="509"/>
                  </a:cubicBezTo>
                  <a:cubicBezTo>
                    <a:pt x="228" y="508"/>
                    <a:pt x="227" y="507"/>
                    <a:pt x="227" y="504"/>
                  </a:cubicBezTo>
                  <a:cubicBezTo>
                    <a:pt x="227" y="503"/>
                    <a:pt x="227" y="503"/>
                    <a:pt x="227" y="503"/>
                  </a:cubicBezTo>
                  <a:cubicBezTo>
                    <a:pt x="227" y="503"/>
                    <a:pt x="227" y="502"/>
                    <a:pt x="227" y="501"/>
                  </a:cubicBezTo>
                  <a:cubicBezTo>
                    <a:pt x="227" y="501"/>
                    <a:pt x="227" y="500"/>
                    <a:pt x="227" y="500"/>
                  </a:cubicBezTo>
                  <a:cubicBezTo>
                    <a:pt x="226" y="499"/>
                    <a:pt x="226" y="499"/>
                    <a:pt x="225" y="499"/>
                  </a:cubicBezTo>
                  <a:cubicBezTo>
                    <a:pt x="222" y="499"/>
                    <a:pt x="222" y="499"/>
                    <a:pt x="222" y="499"/>
                  </a:cubicBezTo>
                  <a:cubicBezTo>
                    <a:pt x="222" y="496"/>
                    <a:pt x="222" y="496"/>
                    <a:pt x="222" y="496"/>
                  </a:cubicBezTo>
                  <a:cubicBezTo>
                    <a:pt x="222" y="488"/>
                    <a:pt x="222" y="488"/>
                    <a:pt x="222" y="488"/>
                  </a:cubicBezTo>
                  <a:cubicBezTo>
                    <a:pt x="226" y="488"/>
                    <a:pt x="226" y="488"/>
                    <a:pt x="226" y="488"/>
                  </a:cubicBezTo>
                  <a:cubicBezTo>
                    <a:pt x="226" y="488"/>
                    <a:pt x="226" y="488"/>
                    <a:pt x="226" y="488"/>
                  </a:cubicBezTo>
                  <a:cubicBezTo>
                    <a:pt x="227" y="488"/>
                    <a:pt x="227" y="487"/>
                    <a:pt x="227" y="486"/>
                  </a:cubicBezTo>
                  <a:cubicBezTo>
                    <a:pt x="227" y="485"/>
                    <a:pt x="228" y="483"/>
                    <a:pt x="228" y="482"/>
                  </a:cubicBezTo>
                  <a:cubicBezTo>
                    <a:pt x="229" y="481"/>
                    <a:pt x="229" y="480"/>
                    <a:pt x="230" y="480"/>
                  </a:cubicBezTo>
                  <a:cubicBezTo>
                    <a:pt x="231" y="477"/>
                    <a:pt x="232" y="475"/>
                    <a:pt x="232" y="472"/>
                  </a:cubicBezTo>
                  <a:cubicBezTo>
                    <a:pt x="232" y="468"/>
                    <a:pt x="229" y="464"/>
                    <a:pt x="227" y="461"/>
                  </a:cubicBezTo>
                  <a:cubicBezTo>
                    <a:pt x="226" y="460"/>
                    <a:pt x="224" y="459"/>
                    <a:pt x="222" y="458"/>
                  </a:cubicBezTo>
                  <a:cubicBezTo>
                    <a:pt x="220" y="457"/>
                    <a:pt x="219" y="457"/>
                    <a:pt x="216" y="457"/>
                  </a:cubicBezTo>
                  <a:cubicBezTo>
                    <a:pt x="212" y="457"/>
                    <a:pt x="212" y="457"/>
                    <a:pt x="212" y="457"/>
                  </a:cubicBezTo>
                  <a:cubicBezTo>
                    <a:pt x="213" y="453"/>
                    <a:pt x="213" y="453"/>
                    <a:pt x="213" y="453"/>
                  </a:cubicBezTo>
                  <a:cubicBezTo>
                    <a:pt x="213" y="453"/>
                    <a:pt x="213" y="452"/>
                    <a:pt x="213" y="452"/>
                  </a:cubicBezTo>
                  <a:cubicBezTo>
                    <a:pt x="213" y="452"/>
                    <a:pt x="213" y="452"/>
                    <a:pt x="213" y="452"/>
                  </a:cubicBezTo>
                  <a:cubicBezTo>
                    <a:pt x="213" y="452"/>
                    <a:pt x="212" y="452"/>
                    <a:pt x="208" y="452"/>
                  </a:cubicBezTo>
                  <a:cubicBezTo>
                    <a:pt x="207" y="452"/>
                    <a:pt x="205" y="452"/>
                    <a:pt x="204" y="452"/>
                  </a:cubicBezTo>
                  <a:cubicBezTo>
                    <a:pt x="203" y="452"/>
                    <a:pt x="202" y="452"/>
                    <a:pt x="202" y="452"/>
                  </a:cubicBezTo>
                  <a:cubicBezTo>
                    <a:pt x="198" y="452"/>
                    <a:pt x="198" y="452"/>
                    <a:pt x="198" y="452"/>
                  </a:cubicBezTo>
                  <a:cubicBezTo>
                    <a:pt x="199" y="448"/>
                    <a:pt x="199" y="448"/>
                    <a:pt x="199" y="448"/>
                  </a:cubicBezTo>
                  <a:cubicBezTo>
                    <a:pt x="199" y="448"/>
                    <a:pt x="199" y="448"/>
                    <a:pt x="199" y="448"/>
                  </a:cubicBezTo>
                  <a:cubicBezTo>
                    <a:pt x="199" y="448"/>
                    <a:pt x="199" y="448"/>
                    <a:pt x="198" y="448"/>
                  </a:cubicBezTo>
                  <a:cubicBezTo>
                    <a:pt x="197" y="447"/>
                    <a:pt x="196" y="447"/>
                    <a:pt x="195" y="447"/>
                  </a:cubicBezTo>
                  <a:cubicBezTo>
                    <a:pt x="194" y="447"/>
                    <a:pt x="194" y="447"/>
                    <a:pt x="194" y="447"/>
                  </a:cubicBezTo>
                  <a:cubicBezTo>
                    <a:pt x="190" y="447"/>
                    <a:pt x="189" y="445"/>
                    <a:pt x="189" y="444"/>
                  </a:cubicBezTo>
                  <a:cubicBezTo>
                    <a:pt x="188" y="441"/>
                    <a:pt x="184" y="438"/>
                    <a:pt x="180" y="438"/>
                  </a:cubicBezTo>
                  <a:cubicBezTo>
                    <a:pt x="170" y="438"/>
                    <a:pt x="170" y="438"/>
                    <a:pt x="170" y="438"/>
                  </a:cubicBezTo>
                  <a:cubicBezTo>
                    <a:pt x="169" y="438"/>
                    <a:pt x="169" y="438"/>
                    <a:pt x="168" y="438"/>
                  </a:cubicBezTo>
                  <a:cubicBezTo>
                    <a:pt x="168" y="438"/>
                    <a:pt x="167" y="438"/>
                    <a:pt x="166" y="438"/>
                  </a:cubicBezTo>
                  <a:cubicBezTo>
                    <a:pt x="164" y="438"/>
                    <a:pt x="163" y="438"/>
                    <a:pt x="162" y="439"/>
                  </a:cubicBezTo>
                  <a:cubicBezTo>
                    <a:pt x="161" y="439"/>
                    <a:pt x="160" y="441"/>
                    <a:pt x="159" y="443"/>
                  </a:cubicBezTo>
                  <a:cubicBezTo>
                    <a:pt x="158" y="445"/>
                    <a:pt x="158" y="446"/>
                    <a:pt x="158" y="449"/>
                  </a:cubicBezTo>
                  <a:cubicBezTo>
                    <a:pt x="158" y="453"/>
                    <a:pt x="158" y="453"/>
                    <a:pt x="158" y="453"/>
                  </a:cubicBezTo>
                  <a:cubicBezTo>
                    <a:pt x="154" y="452"/>
                    <a:pt x="154" y="452"/>
                    <a:pt x="154" y="452"/>
                  </a:cubicBezTo>
                  <a:cubicBezTo>
                    <a:pt x="154" y="452"/>
                    <a:pt x="153" y="452"/>
                    <a:pt x="153" y="452"/>
                  </a:cubicBezTo>
                  <a:cubicBezTo>
                    <a:pt x="153" y="452"/>
                    <a:pt x="153" y="452"/>
                    <a:pt x="153" y="452"/>
                  </a:cubicBezTo>
                  <a:cubicBezTo>
                    <a:pt x="153" y="452"/>
                    <a:pt x="153" y="452"/>
                    <a:pt x="153" y="453"/>
                  </a:cubicBezTo>
                  <a:cubicBezTo>
                    <a:pt x="153" y="455"/>
                    <a:pt x="152" y="457"/>
                    <a:pt x="147" y="457"/>
                  </a:cubicBezTo>
                  <a:cubicBezTo>
                    <a:pt x="146" y="457"/>
                    <a:pt x="145" y="457"/>
                    <a:pt x="144" y="457"/>
                  </a:cubicBezTo>
                  <a:cubicBezTo>
                    <a:pt x="144" y="457"/>
                    <a:pt x="144" y="457"/>
                    <a:pt x="144" y="457"/>
                  </a:cubicBezTo>
                  <a:cubicBezTo>
                    <a:pt x="143" y="457"/>
                    <a:pt x="142" y="457"/>
                    <a:pt x="141" y="457"/>
                  </a:cubicBezTo>
                  <a:cubicBezTo>
                    <a:pt x="140" y="456"/>
                    <a:pt x="140" y="456"/>
                    <a:pt x="140" y="456"/>
                  </a:cubicBezTo>
                  <a:cubicBezTo>
                    <a:pt x="137" y="456"/>
                    <a:pt x="134" y="456"/>
                    <a:pt x="132" y="455"/>
                  </a:cubicBezTo>
                  <a:cubicBezTo>
                    <a:pt x="130" y="454"/>
                    <a:pt x="129" y="453"/>
                    <a:pt x="129" y="452"/>
                  </a:cubicBezTo>
                  <a:cubicBezTo>
                    <a:pt x="128" y="452"/>
                    <a:pt x="128" y="452"/>
                    <a:pt x="127" y="452"/>
                  </a:cubicBezTo>
                  <a:cubicBezTo>
                    <a:pt x="127" y="452"/>
                    <a:pt x="127" y="452"/>
                    <a:pt x="126" y="452"/>
                  </a:cubicBezTo>
                  <a:cubicBezTo>
                    <a:pt x="122" y="452"/>
                    <a:pt x="122" y="452"/>
                    <a:pt x="122" y="452"/>
                  </a:cubicBezTo>
                  <a:cubicBezTo>
                    <a:pt x="119" y="452"/>
                    <a:pt x="119" y="450"/>
                    <a:pt x="118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17" y="448"/>
                    <a:pt x="115" y="448"/>
                    <a:pt x="114" y="448"/>
                  </a:cubicBezTo>
                  <a:cubicBezTo>
                    <a:pt x="112" y="448"/>
                    <a:pt x="111" y="448"/>
                    <a:pt x="111" y="448"/>
                  </a:cubicBezTo>
                  <a:cubicBezTo>
                    <a:pt x="111" y="449"/>
                    <a:pt x="110" y="449"/>
                    <a:pt x="110" y="449"/>
                  </a:cubicBezTo>
                  <a:cubicBezTo>
                    <a:pt x="110" y="452"/>
                    <a:pt x="110" y="452"/>
                    <a:pt x="110" y="452"/>
                  </a:cubicBezTo>
                  <a:cubicBezTo>
                    <a:pt x="106" y="452"/>
                    <a:pt x="106" y="452"/>
                    <a:pt x="106" y="452"/>
                  </a:cubicBezTo>
                  <a:cubicBezTo>
                    <a:pt x="105" y="452"/>
                    <a:pt x="103" y="452"/>
                    <a:pt x="101" y="452"/>
                  </a:cubicBezTo>
                  <a:cubicBezTo>
                    <a:pt x="101" y="452"/>
                    <a:pt x="101" y="452"/>
                    <a:pt x="101" y="452"/>
                  </a:cubicBezTo>
                  <a:cubicBezTo>
                    <a:pt x="101" y="452"/>
                    <a:pt x="101" y="452"/>
                    <a:pt x="101" y="454"/>
                  </a:cubicBezTo>
                  <a:cubicBezTo>
                    <a:pt x="101" y="457"/>
                    <a:pt x="101" y="457"/>
                    <a:pt x="101" y="457"/>
                  </a:cubicBezTo>
                  <a:cubicBezTo>
                    <a:pt x="94" y="457"/>
                    <a:pt x="94" y="457"/>
                    <a:pt x="94" y="457"/>
                  </a:cubicBezTo>
                  <a:cubicBezTo>
                    <a:pt x="93" y="457"/>
                    <a:pt x="91" y="457"/>
                    <a:pt x="90" y="453"/>
                  </a:cubicBezTo>
                  <a:cubicBezTo>
                    <a:pt x="90" y="453"/>
                    <a:pt x="90" y="453"/>
                    <a:pt x="90" y="453"/>
                  </a:cubicBezTo>
                  <a:cubicBezTo>
                    <a:pt x="89" y="452"/>
                    <a:pt x="89" y="451"/>
                    <a:pt x="88" y="451"/>
                  </a:cubicBezTo>
                  <a:cubicBezTo>
                    <a:pt x="87" y="449"/>
                    <a:pt x="84" y="448"/>
                    <a:pt x="82" y="447"/>
                  </a:cubicBezTo>
                  <a:cubicBezTo>
                    <a:pt x="79" y="446"/>
                    <a:pt x="76" y="444"/>
                    <a:pt x="74" y="440"/>
                  </a:cubicBezTo>
                  <a:cubicBezTo>
                    <a:pt x="73" y="440"/>
                    <a:pt x="73" y="440"/>
                    <a:pt x="73" y="440"/>
                  </a:cubicBezTo>
                  <a:cubicBezTo>
                    <a:pt x="72" y="438"/>
                    <a:pt x="71" y="436"/>
                    <a:pt x="71" y="434"/>
                  </a:cubicBezTo>
                  <a:cubicBezTo>
                    <a:pt x="71" y="434"/>
                    <a:pt x="71" y="434"/>
                    <a:pt x="71" y="434"/>
                  </a:cubicBezTo>
                  <a:cubicBezTo>
                    <a:pt x="71" y="433"/>
                    <a:pt x="70" y="433"/>
                    <a:pt x="70" y="433"/>
                  </a:cubicBezTo>
                  <a:cubicBezTo>
                    <a:pt x="70" y="433"/>
                    <a:pt x="70" y="433"/>
                    <a:pt x="69" y="433"/>
                  </a:cubicBezTo>
                  <a:cubicBezTo>
                    <a:pt x="69" y="433"/>
                    <a:pt x="69" y="433"/>
                    <a:pt x="69" y="433"/>
                  </a:cubicBezTo>
                  <a:cubicBezTo>
                    <a:pt x="68" y="433"/>
                    <a:pt x="68" y="433"/>
                    <a:pt x="67" y="433"/>
                  </a:cubicBezTo>
                  <a:cubicBezTo>
                    <a:pt x="63" y="433"/>
                    <a:pt x="62" y="431"/>
                    <a:pt x="62" y="430"/>
                  </a:cubicBezTo>
                  <a:cubicBezTo>
                    <a:pt x="62" y="430"/>
                    <a:pt x="61" y="428"/>
                    <a:pt x="54" y="428"/>
                  </a:cubicBezTo>
                  <a:cubicBezTo>
                    <a:pt x="51" y="428"/>
                    <a:pt x="51" y="428"/>
                    <a:pt x="51" y="428"/>
                  </a:cubicBezTo>
                  <a:cubicBezTo>
                    <a:pt x="47" y="428"/>
                    <a:pt x="47" y="428"/>
                    <a:pt x="47" y="428"/>
                  </a:cubicBezTo>
                  <a:cubicBezTo>
                    <a:pt x="48" y="425"/>
                    <a:pt x="48" y="425"/>
                    <a:pt x="48" y="425"/>
                  </a:cubicBezTo>
                  <a:cubicBezTo>
                    <a:pt x="48" y="425"/>
                    <a:pt x="48" y="424"/>
                    <a:pt x="48" y="424"/>
                  </a:cubicBezTo>
                  <a:cubicBezTo>
                    <a:pt x="47" y="424"/>
                    <a:pt x="46" y="424"/>
                    <a:pt x="45" y="424"/>
                  </a:cubicBezTo>
                  <a:cubicBezTo>
                    <a:pt x="45" y="424"/>
                    <a:pt x="44" y="424"/>
                    <a:pt x="43" y="423"/>
                  </a:cubicBezTo>
                  <a:cubicBezTo>
                    <a:pt x="37" y="422"/>
                    <a:pt x="38" y="415"/>
                    <a:pt x="38" y="411"/>
                  </a:cubicBezTo>
                  <a:cubicBezTo>
                    <a:pt x="38" y="411"/>
                    <a:pt x="38" y="410"/>
                    <a:pt x="38" y="410"/>
                  </a:cubicBezTo>
                  <a:cubicBezTo>
                    <a:pt x="39" y="403"/>
                    <a:pt x="37" y="398"/>
                    <a:pt x="33" y="394"/>
                  </a:cubicBezTo>
                  <a:cubicBezTo>
                    <a:pt x="31" y="392"/>
                    <a:pt x="28" y="391"/>
                    <a:pt x="26" y="389"/>
                  </a:cubicBezTo>
                  <a:cubicBezTo>
                    <a:pt x="25" y="389"/>
                    <a:pt x="25" y="389"/>
                    <a:pt x="25" y="389"/>
                  </a:cubicBezTo>
                  <a:cubicBezTo>
                    <a:pt x="24" y="388"/>
                    <a:pt x="22" y="387"/>
                    <a:pt x="21" y="386"/>
                  </a:cubicBezTo>
                  <a:cubicBezTo>
                    <a:pt x="19" y="385"/>
                    <a:pt x="19" y="382"/>
                    <a:pt x="18" y="381"/>
                  </a:cubicBezTo>
                  <a:cubicBezTo>
                    <a:pt x="18" y="380"/>
                    <a:pt x="17" y="379"/>
                    <a:pt x="17" y="379"/>
                  </a:cubicBezTo>
                  <a:cubicBezTo>
                    <a:pt x="16" y="377"/>
                    <a:pt x="15" y="375"/>
                    <a:pt x="14" y="374"/>
                  </a:cubicBezTo>
                  <a:cubicBezTo>
                    <a:pt x="13" y="373"/>
                    <a:pt x="12" y="372"/>
                    <a:pt x="12" y="372"/>
                  </a:cubicBezTo>
                  <a:cubicBezTo>
                    <a:pt x="10" y="370"/>
                    <a:pt x="10" y="368"/>
                    <a:pt x="10" y="367"/>
                  </a:cubicBezTo>
                  <a:cubicBezTo>
                    <a:pt x="10" y="367"/>
                    <a:pt x="10" y="367"/>
                    <a:pt x="10" y="366"/>
                  </a:cubicBezTo>
                  <a:cubicBezTo>
                    <a:pt x="10" y="366"/>
                    <a:pt x="10" y="365"/>
                    <a:pt x="10" y="365"/>
                  </a:cubicBezTo>
                  <a:cubicBezTo>
                    <a:pt x="10" y="364"/>
                    <a:pt x="10" y="363"/>
                    <a:pt x="10" y="363"/>
                  </a:cubicBezTo>
                  <a:cubicBezTo>
                    <a:pt x="10" y="363"/>
                    <a:pt x="9" y="363"/>
                    <a:pt x="8" y="362"/>
                  </a:cubicBezTo>
                  <a:cubicBezTo>
                    <a:pt x="4" y="362"/>
                    <a:pt x="4" y="362"/>
                    <a:pt x="4" y="362"/>
                  </a:cubicBezTo>
                  <a:cubicBezTo>
                    <a:pt x="6" y="358"/>
                    <a:pt x="6" y="358"/>
                    <a:pt x="6" y="358"/>
                  </a:cubicBezTo>
                  <a:cubicBezTo>
                    <a:pt x="7" y="355"/>
                    <a:pt x="8" y="353"/>
                    <a:pt x="10" y="351"/>
                  </a:cubicBezTo>
                  <a:cubicBezTo>
                    <a:pt x="11" y="350"/>
                    <a:pt x="12" y="349"/>
                    <a:pt x="13" y="348"/>
                  </a:cubicBezTo>
                  <a:cubicBezTo>
                    <a:pt x="15" y="345"/>
                    <a:pt x="16" y="341"/>
                    <a:pt x="15" y="337"/>
                  </a:cubicBezTo>
                  <a:cubicBezTo>
                    <a:pt x="15" y="336"/>
                    <a:pt x="15" y="335"/>
                    <a:pt x="15" y="335"/>
                  </a:cubicBezTo>
                  <a:cubicBezTo>
                    <a:pt x="15" y="333"/>
                    <a:pt x="15" y="332"/>
                    <a:pt x="15" y="330"/>
                  </a:cubicBezTo>
                  <a:cubicBezTo>
                    <a:pt x="15" y="330"/>
                    <a:pt x="15" y="330"/>
                    <a:pt x="15" y="330"/>
                  </a:cubicBezTo>
                  <a:cubicBezTo>
                    <a:pt x="15" y="330"/>
                    <a:pt x="14" y="330"/>
                    <a:pt x="14" y="330"/>
                  </a:cubicBezTo>
                  <a:cubicBezTo>
                    <a:pt x="11" y="329"/>
                    <a:pt x="10" y="327"/>
                    <a:pt x="10" y="325"/>
                  </a:cubicBezTo>
                  <a:cubicBezTo>
                    <a:pt x="10" y="324"/>
                    <a:pt x="10" y="324"/>
                    <a:pt x="10" y="323"/>
                  </a:cubicBezTo>
                  <a:cubicBezTo>
                    <a:pt x="10" y="322"/>
                    <a:pt x="10" y="321"/>
                    <a:pt x="10" y="320"/>
                  </a:cubicBezTo>
                  <a:cubicBezTo>
                    <a:pt x="10" y="320"/>
                    <a:pt x="10" y="320"/>
                    <a:pt x="9" y="320"/>
                  </a:cubicBezTo>
                  <a:cubicBezTo>
                    <a:pt x="9" y="320"/>
                    <a:pt x="9" y="320"/>
                    <a:pt x="9" y="320"/>
                  </a:cubicBezTo>
                  <a:cubicBezTo>
                    <a:pt x="7" y="320"/>
                    <a:pt x="5" y="319"/>
                    <a:pt x="5" y="316"/>
                  </a:cubicBezTo>
                  <a:cubicBezTo>
                    <a:pt x="5" y="316"/>
                    <a:pt x="5" y="316"/>
                    <a:pt x="5" y="315"/>
                  </a:cubicBezTo>
                  <a:cubicBezTo>
                    <a:pt x="5" y="315"/>
                    <a:pt x="4" y="314"/>
                    <a:pt x="3" y="313"/>
                  </a:cubicBezTo>
                  <a:cubicBezTo>
                    <a:pt x="2" y="312"/>
                    <a:pt x="0" y="310"/>
                    <a:pt x="0" y="30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3" y="295"/>
                    <a:pt x="3" y="295"/>
                    <a:pt x="3" y="295"/>
                  </a:cubicBezTo>
                  <a:cubicBezTo>
                    <a:pt x="4" y="295"/>
                    <a:pt x="5" y="294"/>
                    <a:pt x="6" y="294"/>
                  </a:cubicBezTo>
                  <a:cubicBezTo>
                    <a:pt x="7" y="293"/>
                    <a:pt x="9" y="291"/>
                    <a:pt x="9" y="289"/>
                  </a:cubicBezTo>
                  <a:cubicBezTo>
                    <a:pt x="10" y="287"/>
                    <a:pt x="10" y="286"/>
                    <a:pt x="10" y="284"/>
                  </a:cubicBezTo>
                  <a:cubicBezTo>
                    <a:pt x="10" y="281"/>
                    <a:pt x="10" y="281"/>
                    <a:pt x="10" y="281"/>
                  </a:cubicBezTo>
                  <a:cubicBezTo>
                    <a:pt x="12" y="281"/>
                    <a:pt x="12" y="281"/>
                    <a:pt x="12" y="281"/>
                  </a:cubicBezTo>
                  <a:cubicBezTo>
                    <a:pt x="14" y="281"/>
                    <a:pt x="15" y="280"/>
                    <a:pt x="16" y="279"/>
                  </a:cubicBezTo>
                  <a:cubicBezTo>
                    <a:pt x="18" y="278"/>
                    <a:pt x="19" y="275"/>
                    <a:pt x="19" y="273"/>
                  </a:cubicBezTo>
                  <a:cubicBezTo>
                    <a:pt x="19" y="262"/>
                    <a:pt x="19" y="262"/>
                    <a:pt x="19" y="262"/>
                  </a:cubicBezTo>
                  <a:cubicBezTo>
                    <a:pt x="22" y="262"/>
                    <a:pt x="22" y="262"/>
                    <a:pt x="22" y="262"/>
                  </a:cubicBezTo>
                  <a:cubicBezTo>
                    <a:pt x="23" y="262"/>
                    <a:pt x="23" y="262"/>
                    <a:pt x="23" y="262"/>
                  </a:cubicBezTo>
                  <a:cubicBezTo>
                    <a:pt x="23" y="261"/>
                    <a:pt x="23" y="260"/>
                    <a:pt x="24" y="258"/>
                  </a:cubicBezTo>
                  <a:cubicBezTo>
                    <a:pt x="24" y="257"/>
                    <a:pt x="24" y="256"/>
                    <a:pt x="24" y="255"/>
                  </a:cubicBezTo>
                  <a:cubicBezTo>
                    <a:pt x="24" y="251"/>
                    <a:pt x="25" y="247"/>
                    <a:pt x="27" y="243"/>
                  </a:cubicBezTo>
                  <a:cubicBezTo>
                    <a:pt x="28" y="242"/>
                    <a:pt x="28" y="241"/>
                    <a:pt x="29" y="240"/>
                  </a:cubicBezTo>
                  <a:cubicBezTo>
                    <a:pt x="30" y="239"/>
                    <a:pt x="31" y="238"/>
                    <a:pt x="32" y="238"/>
                  </a:cubicBezTo>
                  <a:cubicBezTo>
                    <a:pt x="33" y="238"/>
                    <a:pt x="33" y="238"/>
                    <a:pt x="34" y="238"/>
                  </a:cubicBezTo>
                  <a:cubicBezTo>
                    <a:pt x="34" y="238"/>
                    <a:pt x="34" y="239"/>
                    <a:pt x="34" y="239"/>
                  </a:cubicBezTo>
                  <a:cubicBezTo>
                    <a:pt x="34" y="239"/>
                    <a:pt x="34" y="239"/>
                    <a:pt x="34" y="239"/>
                  </a:cubicBezTo>
                  <a:cubicBezTo>
                    <a:pt x="35" y="239"/>
                    <a:pt x="36" y="238"/>
                    <a:pt x="37" y="238"/>
                  </a:cubicBezTo>
                  <a:cubicBezTo>
                    <a:pt x="38" y="238"/>
                    <a:pt x="38" y="237"/>
                    <a:pt x="38" y="236"/>
                  </a:cubicBezTo>
                  <a:cubicBezTo>
                    <a:pt x="38" y="236"/>
                    <a:pt x="39" y="234"/>
                    <a:pt x="42" y="234"/>
                  </a:cubicBezTo>
                  <a:cubicBezTo>
                    <a:pt x="43" y="234"/>
                    <a:pt x="44" y="234"/>
                    <a:pt x="45" y="234"/>
                  </a:cubicBezTo>
                  <a:cubicBezTo>
                    <a:pt x="45" y="234"/>
                    <a:pt x="45" y="234"/>
                    <a:pt x="46" y="234"/>
                  </a:cubicBezTo>
                  <a:cubicBezTo>
                    <a:pt x="46" y="234"/>
                    <a:pt x="47" y="234"/>
                    <a:pt x="47" y="234"/>
                  </a:cubicBezTo>
                  <a:cubicBezTo>
                    <a:pt x="49" y="234"/>
                    <a:pt x="50" y="234"/>
                    <a:pt x="51" y="234"/>
                  </a:cubicBezTo>
                  <a:cubicBezTo>
                    <a:pt x="53" y="233"/>
                    <a:pt x="54" y="229"/>
                    <a:pt x="52" y="223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5" y="220"/>
                    <a:pt x="55" y="220"/>
                    <a:pt x="55" y="220"/>
                  </a:cubicBezTo>
                  <a:cubicBezTo>
                    <a:pt x="56" y="219"/>
                    <a:pt x="57" y="217"/>
                    <a:pt x="57" y="214"/>
                  </a:cubicBezTo>
                  <a:cubicBezTo>
                    <a:pt x="57" y="213"/>
                    <a:pt x="57" y="213"/>
                    <a:pt x="57" y="212"/>
                  </a:cubicBezTo>
                  <a:cubicBezTo>
                    <a:pt x="57" y="209"/>
                    <a:pt x="57" y="202"/>
                    <a:pt x="62" y="201"/>
                  </a:cubicBezTo>
                  <a:cubicBezTo>
                    <a:pt x="62" y="201"/>
                    <a:pt x="63" y="200"/>
                    <a:pt x="63" y="200"/>
                  </a:cubicBezTo>
                  <a:cubicBezTo>
                    <a:pt x="64" y="200"/>
                    <a:pt x="65" y="201"/>
                    <a:pt x="65" y="201"/>
                  </a:cubicBezTo>
                  <a:cubicBezTo>
                    <a:pt x="66" y="201"/>
                    <a:pt x="66" y="201"/>
                    <a:pt x="66" y="201"/>
                  </a:cubicBezTo>
                  <a:cubicBezTo>
                    <a:pt x="66" y="201"/>
                    <a:pt x="66" y="201"/>
                    <a:pt x="66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97"/>
                    <a:pt x="68" y="196"/>
                    <a:pt x="71" y="196"/>
                  </a:cubicBezTo>
                  <a:cubicBezTo>
                    <a:pt x="75" y="196"/>
                    <a:pt x="77" y="195"/>
                    <a:pt x="80" y="191"/>
                  </a:cubicBezTo>
                  <a:cubicBezTo>
                    <a:pt x="80" y="190"/>
                    <a:pt x="80" y="190"/>
                    <a:pt x="80" y="190"/>
                  </a:cubicBezTo>
                  <a:cubicBezTo>
                    <a:pt x="80" y="190"/>
                    <a:pt x="81" y="189"/>
                    <a:pt x="81" y="189"/>
                  </a:cubicBezTo>
                  <a:cubicBezTo>
                    <a:pt x="81" y="187"/>
                    <a:pt x="81" y="186"/>
                    <a:pt x="82" y="185"/>
                  </a:cubicBezTo>
                  <a:cubicBezTo>
                    <a:pt x="83" y="182"/>
                    <a:pt x="86" y="182"/>
                    <a:pt x="87" y="182"/>
                  </a:cubicBezTo>
                  <a:cubicBezTo>
                    <a:pt x="87" y="185"/>
                    <a:pt x="87" y="185"/>
                    <a:pt x="87" y="185"/>
                  </a:cubicBezTo>
                  <a:cubicBezTo>
                    <a:pt x="87" y="182"/>
                    <a:pt x="87" y="182"/>
                    <a:pt x="87" y="182"/>
                  </a:cubicBezTo>
                  <a:cubicBezTo>
                    <a:pt x="88" y="182"/>
                    <a:pt x="88" y="182"/>
                    <a:pt x="88" y="182"/>
                  </a:cubicBezTo>
                  <a:cubicBezTo>
                    <a:pt x="89" y="181"/>
                    <a:pt x="91" y="181"/>
                    <a:pt x="92" y="181"/>
                  </a:cubicBezTo>
                  <a:cubicBezTo>
                    <a:pt x="94" y="181"/>
                    <a:pt x="96" y="181"/>
                    <a:pt x="98" y="182"/>
                  </a:cubicBezTo>
                  <a:cubicBezTo>
                    <a:pt x="100" y="182"/>
                    <a:pt x="100" y="182"/>
                    <a:pt x="100" y="182"/>
                  </a:cubicBezTo>
                  <a:cubicBezTo>
                    <a:pt x="102" y="182"/>
                    <a:pt x="104" y="182"/>
                    <a:pt x="105" y="182"/>
                  </a:cubicBezTo>
                  <a:cubicBezTo>
                    <a:pt x="108" y="182"/>
                    <a:pt x="109" y="182"/>
                    <a:pt x="109" y="182"/>
                  </a:cubicBezTo>
                  <a:cubicBezTo>
                    <a:pt x="109" y="181"/>
                    <a:pt x="109" y="181"/>
                    <a:pt x="109" y="180"/>
                  </a:cubicBezTo>
                  <a:cubicBezTo>
                    <a:pt x="109" y="177"/>
                    <a:pt x="109" y="177"/>
                    <a:pt x="109" y="177"/>
                  </a:cubicBezTo>
                  <a:cubicBezTo>
                    <a:pt x="112" y="177"/>
                    <a:pt x="112" y="177"/>
                    <a:pt x="112" y="177"/>
                  </a:cubicBezTo>
                  <a:cubicBezTo>
                    <a:pt x="112" y="177"/>
                    <a:pt x="113" y="177"/>
                    <a:pt x="113" y="177"/>
                  </a:cubicBezTo>
                  <a:cubicBezTo>
                    <a:pt x="114" y="177"/>
                    <a:pt x="115" y="177"/>
                    <a:pt x="115" y="177"/>
                  </a:cubicBezTo>
                  <a:cubicBezTo>
                    <a:pt x="118" y="177"/>
                    <a:pt x="118" y="177"/>
                    <a:pt x="119" y="177"/>
                  </a:cubicBezTo>
                  <a:cubicBezTo>
                    <a:pt x="119" y="177"/>
                    <a:pt x="119" y="176"/>
                    <a:pt x="118" y="176"/>
                  </a:cubicBezTo>
                  <a:cubicBezTo>
                    <a:pt x="118" y="172"/>
                    <a:pt x="118" y="172"/>
                    <a:pt x="118" y="172"/>
                  </a:cubicBezTo>
                  <a:cubicBezTo>
                    <a:pt x="121" y="172"/>
                    <a:pt x="121" y="172"/>
                    <a:pt x="121" y="172"/>
                  </a:cubicBezTo>
                  <a:cubicBezTo>
                    <a:pt x="123" y="172"/>
                    <a:pt x="125" y="172"/>
                    <a:pt x="126" y="172"/>
                  </a:cubicBezTo>
                  <a:cubicBezTo>
                    <a:pt x="128" y="172"/>
                    <a:pt x="130" y="172"/>
                    <a:pt x="131" y="172"/>
                  </a:cubicBezTo>
                  <a:cubicBezTo>
                    <a:pt x="134" y="172"/>
                    <a:pt x="139" y="172"/>
                    <a:pt x="143" y="173"/>
                  </a:cubicBezTo>
                  <a:cubicBezTo>
                    <a:pt x="145" y="174"/>
                    <a:pt x="147" y="175"/>
                    <a:pt x="148" y="176"/>
                  </a:cubicBezTo>
                  <a:cubicBezTo>
                    <a:pt x="150" y="177"/>
                    <a:pt x="152" y="178"/>
                    <a:pt x="154" y="178"/>
                  </a:cubicBezTo>
                  <a:cubicBezTo>
                    <a:pt x="154" y="178"/>
                    <a:pt x="154" y="178"/>
                    <a:pt x="154" y="178"/>
                  </a:cubicBezTo>
                  <a:cubicBezTo>
                    <a:pt x="156" y="177"/>
                    <a:pt x="157" y="176"/>
                    <a:pt x="159" y="174"/>
                  </a:cubicBezTo>
                  <a:cubicBezTo>
                    <a:pt x="161" y="171"/>
                    <a:pt x="163" y="168"/>
                    <a:pt x="169" y="168"/>
                  </a:cubicBezTo>
                  <a:cubicBezTo>
                    <a:pt x="173" y="168"/>
                    <a:pt x="173" y="168"/>
                    <a:pt x="173" y="168"/>
                  </a:cubicBezTo>
                  <a:cubicBezTo>
                    <a:pt x="172" y="171"/>
                    <a:pt x="172" y="171"/>
                    <a:pt x="172" y="171"/>
                  </a:cubicBezTo>
                  <a:cubicBezTo>
                    <a:pt x="172" y="172"/>
                    <a:pt x="172" y="172"/>
                    <a:pt x="172" y="172"/>
                  </a:cubicBezTo>
                  <a:cubicBezTo>
                    <a:pt x="172" y="172"/>
                    <a:pt x="174" y="172"/>
                    <a:pt x="174" y="172"/>
                  </a:cubicBezTo>
                  <a:cubicBezTo>
                    <a:pt x="176" y="173"/>
                    <a:pt x="179" y="173"/>
                    <a:pt x="181" y="176"/>
                  </a:cubicBezTo>
                  <a:cubicBezTo>
                    <a:pt x="182" y="178"/>
                    <a:pt x="181" y="179"/>
                    <a:pt x="181" y="181"/>
                  </a:cubicBezTo>
                  <a:cubicBezTo>
                    <a:pt x="181" y="181"/>
                    <a:pt x="181" y="181"/>
                    <a:pt x="181" y="181"/>
                  </a:cubicBezTo>
                  <a:cubicBezTo>
                    <a:pt x="181" y="181"/>
                    <a:pt x="181" y="182"/>
                    <a:pt x="181" y="182"/>
                  </a:cubicBezTo>
                  <a:cubicBezTo>
                    <a:pt x="182" y="182"/>
                    <a:pt x="183" y="182"/>
                    <a:pt x="183" y="182"/>
                  </a:cubicBezTo>
                  <a:cubicBezTo>
                    <a:pt x="186" y="182"/>
                    <a:pt x="186" y="182"/>
                    <a:pt x="186" y="182"/>
                  </a:cubicBezTo>
                  <a:cubicBezTo>
                    <a:pt x="186" y="188"/>
                    <a:pt x="186" y="188"/>
                    <a:pt x="186" y="188"/>
                  </a:cubicBezTo>
                  <a:cubicBezTo>
                    <a:pt x="186" y="189"/>
                    <a:pt x="186" y="189"/>
                    <a:pt x="186" y="190"/>
                  </a:cubicBezTo>
                  <a:cubicBezTo>
                    <a:pt x="186" y="190"/>
                    <a:pt x="186" y="191"/>
                    <a:pt x="186" y="191"/>
                  </a:cubicBezTo>
                  <a:cubicBezTo>
                    <a:pt x="186" y="191"/>
                    <a:pt x="187" y="191"/>
                    <a:pt x="188" y="191"/>
                  </a:cubicBezTo>
                  <a:cubicBezTo>
                    <a:pt x="191" y="192"/>
                    <a:pt x="191" y="192"/>
                    <a:pt x="191" y="192"/>
                  </a:cubicBezTo>
                  <a:cubicBezTo>
                    <a:pt x="190" y="195"/>
                    <a:pt x="190" y="195"/>
                    <a:pt x="190" y="195"/>
                  </a:cubicBezTo>
                  <a:cubicBezTo>
                    <a:pt x="190" y="197"/>
                    <a:pt x="190" y="199"/>
                    <a:pt x="190" y="200"/>
                  </a:cubicBezTo>
                  <a:cubicBezTo>
                    <a:pt x="191" y="201"/>
                    <a:pt x="192" y="201"/>
                    <a:pt x="193" y="201"/>
                  </a:cubicBezTo>
                  <a:cubicBezTo>
                    <a:pt x="193" y="201"/>
                    <a:pt x="194" y="201"/>
                    <a:pt x="194" y="201"/>
                  </a:cubicBezTo>
                  <a:cubicBezTo>
                    <a:pt x="196" y="201"/>
                    <a:pt x="197" y="201"/>
                    <a:pt x="199" y="201"/>
                  </a:cubicBezTo>
                  <a:cubicBezTo>
                    <a:pt x="200" y="201"/>
                    <a:pt x="202" y="200"/>
                    <a:pt x="204" y="200"/>
                  </a:cubicBezTo>
                  <a:cubicBezTo>
                    <a:pt x="205" y="200"/>
                    <a:pt x="206" y="201"/>
                    <a:pt x="207" y="201"/>
                  </a:cubicBezTo>
                  <a:cubicBezTo>
                    <a:pt x="210" y="201"/>
                    <a:pt x="210" y="201"/>
                    <a:pt x="210" y="201"/>
                  </a:cubicBezTo>
                  <a:cubicBezTo>
                    <a:pt x="209" y="204"/>
                    <a:pt x="209" y="204"/>
                    <a:pt x="209" y="204"/>
                  </a:cubicBezTo>
                  <a:cubicBezTo>
                    <a:pt x="209" y="205"/>
                    <a:pt x="209" y="205"/>
                    <a:pt x="209" y="205"/>
                  </a:cubicBezTo>
                  <a:cubicBezTo>
                    <a:pt x="209" y="205"/>
                    <a:pt x="209" y="205"/>
                    <a:pt x="209" y="205"/>
                  </a:cubicBezTo>
                  <a:cubicBezTo>
                    <a:pt x="209" y="205"/>
                    <a:pt x="210" y="206"/>
                    <a:pt x="214" y="206"/>
                  </a:cubicBezTo>
                  <a:cubicBezTo>
                    <a:pt x="215" y="206"/>
                    <a:pt x="217" y="206"/>
                    <a:pt x="218" y="205"/>
                  </a:cubicBezTo>
                  <a:cubicBezTo>
                    <a:pt x="219" y="205"/>
                    <a:pt x="220" y="205"/>
                    <a:pt x="221" y="205"/>
                  </a:cubicBezTo>
                  <a:cubicBezTo>
                    <a:pt x="224" y="205"/>
                    <a:pt x="224" y="205"/>
                    <a:pt x="224" y="205"/>
                  </a:cubicBezTo>
                  <a:cubicBezTo>
                    <a:pt x="224" y="209"/>
                    <a:pt x="224" y="209"/>
                    <a:pt x="224" y="209"/>
                  </a:cubicBezTo>
                  <a:cubicBezTo>
                    <a:pt x="223" y="209"/>
                    <a:pt x="223" y="210"/>
                    <a:pt x="223" y="210"/>
                  </a:cubicBezTo>
                  <a:cubicBezTo>
                    <a:pt x="224" y="210"/>
                    <a:pt x="224" y="210"/>
                    <a:pt x="224" y="210"/>
                  </a:cubicBezTo>
                  <a:cubicBezTo>
                    <a:pt x="224" y="210"/>
                    <a:pt x="224" y="210"/>
                    <a:pt x="226" y="210"/>
                  </a:cubicBezTo>
                  <a:cubicBezTo>
                    <a:pt x="229" y="210"/>
                    <a:pt x="229" y="210"/>
                    <a:pt x="229" y="210"/>
                  </a:cubicBezTo>
                  <a:cubicBezTo>
                    <a:pt x="228" y="214"/>
                    <a:pt x="228" y="214"/>
                    <a:pt x="228" y="214"/>
                  </a:cubicBezTo>
                  <a:cubicBezTo>
                    <a:pt x="228" y="214"/>
                    <a:pt x="228" y="214"/>
                    <a:pt x="228" y="214"/>
                  </a:cubicBezTo>
                  <a:cubicBezTo>
                    <a:pt x="228" y="214"/>
                    <a:pt x="228" y="214"/>
                    <a:pt x="228" y="214"/>
                  </a:cubicBezTo>
                  <a:cubicBezTo>
                    <a:pt x="228" y="214"/>
                    <a:pt x="229" y="215"/>
                    <a:pt x="232" y="215"/>
                  </a:cubicBezTo>
                  <a:cubicBezTo>
                    <a:pt x="232" y="215"/>
                    <a:pt x="233" y="215"/>
                    <a:pt x="233" y="215"/>
                  </a:cubicBezTo>
                  <a:cubicBezTo>
                    <a:pt x="234" y="215"/>
                    <a:pt x="234" y="215"/>
                    <a:pt x="235" y="215"/>
                  </a:cubicBezTo>
                  <a:cubicBezTo>
                    <a:pt x="238" y="215"/>
                    <a:pt x="238" y="215"/>
                    <a:pt x="238" y="215"/>
                  </a:cubicBezTo>
                  <a:cubicBezTo>
                    <a:pt x="238" y="218"/>
                    <a:pt x="238" y="218"/>
                    <a:pt x="238" y="218"/>
                  </a:cubicBezTo>
                  <a:cubicBezTo>
                    <a:pt x="238" y="219"/>
                    <a:pt x="241" y="219"/>
                    <a:pt x="241" y="219"/>
                  </a:cubicBezTo>
                  <a:cubicBezTo>
                    <a:pt x="243" y="219"/>
                    <a:pt x="243" y="219"/>
                    <a:pt x="243" y="219"/>
                  </a:cubicBezTo>
                  <a:cubicBezTo>
                    <a:pt x="244" y="219"/>
                    <a:pt x="244" y="219"/>
                    <a:pt x="244" y="219"/>
                  </a:cubicBezTo>
                  <a:cubicBezTo>
                    <a:pt x="245" y="220"/>
                    <a:pt x="246" y="220"/>
                    <a:pt x="247" y="220"/>
                  </a:cubicBezTo>
                  <a:cubicBezTo>
                    <a:pt x="248" y="220"/>
                    <a:pt x="249" y="219"/>
                    <a:pt x="249" y="219"/>
                  </a:cubicBezTo>
                  <a:cubicBezTo>
                    <a:pt x="250" y="216"/>
                    <a:pt x="250" y="213"/>
                    <a:pt x="250" y="210"/>
                  </a:cubicBezTo>
                  <a:cubicBezTo>
                    <a:pt x="250" y="205"/>
                    <a:pt x="250" y="205"/>
                    <a:pt x="250" y="205"/>
                  </a:cubicBezTo>
                  <a:cubicBezTo>
                    <a:pt x="254" y="205"/>
                    <a:pt x="254" y="205"/>
                    <a:pt x="254" y="205"/>
                  </a:cubicBezTo>
                  <a:cubicBezTo>
                    <a:pt x="257" y="206"/>
                    <a:pt x="258" y="207"/>
                    <a:pt x="260" y="208"/>
                  </a:cubicBezTo>
                  <a:cubicBezTo>
                    <a:pt x="261" y="209"/>
                    <a:pt x="262" y="210"/>
                    <a:pt x="263" y="210"/>
                  </a:cubicBezTo>
                  <a:cubicBezTo>
                    <a:pt x="267" y="210"/>
                    <a:pt x="267" y="210"/>
                    <a:pt x="267" y="210"/>
                  </a:cubicBezTo>
                  <a:cubicBezTo>
                    <a:pt x="266" y="214"/>
                    <a:pt x="266" y="214"/>
                    <a:pt x="266" y="214"/>
                  </a:cubicBezTo>
                  <a:cubicBezTo>
                    <a:pt x="266" y="214"/>
                    <a:pt x="266" y="215"/>
                    <a:pt x="266" y="215"/>
                  </a:cubicBezTo>
                  <a:cubicBezTo>
                    <a:pt x="266" y="215"/>
                    <a:pt x="269" y="215"/>
                    <a:pt x="270" y="215"/>
                  </a:cubicBezTo>
                  <a:cubicBezTo>
                    <a:pt x="270" y="215"/>
                    <a:pt x="271" y="215"/>
                    <a:pt x="271" y="215"/>
                  </a:cubicBezTo>
                  <a:cubicBezTo>
                    <a:pt x="272" y="215"/>
                    <a:pt x="273" y="215"/>
                    <a:pt x="274" y="215"/>
                  </a:cubicBezTo>
                  <a:cubicBezTo>
                    <a:pt x="276" y="215"/>
                    <a:pt x="279" y="215"/>
                    <a:pt x="280" y="217"/>
                  </a:cubicBezTo>
                  <a:cubicBezTo>
                    <a:pt x="280" y="218"/>
                    <a:pt x="281" y="218"/>
                    <a:pt x="281" y="218"/>
                  </a:cubicBezTo>
                  <a:cubicBezTo>
                    <a:pt x="282" y="219"/>
                    <a:pt x="283" y="219"/>
                    <a:pt x="285" y="219"/>
                  </a:cubicBezTo>
                  <a:cubicBezTo>
                    <a:pt x="286" y="219"/>
                    <a:pt x="288" y="219"/>
                    <a:pt x="288" y="218"/>
                  </a:cubicBezTo>
                  <a:cubicBezTo>
                    <a:pt x="288" y="214"/>
                    <a:pt x="288" y="214"/>
                    <a:pt x="288" y="214"/>
                  </a:cubicBezTo>
                  <a:cubicBezTo>
                    <a:pt x="292" y="215"/>
                    <a:pt x="292" y="215"/>
                    <a:pt x="292" y="215"/>
                  </a:cubicBezTo>
                  <a:cubicBezTo>
                    <a:pt x="293" y="215"/>
                    <a:pt x="293" y="215"/>
                    <a:pt x="294" y="215"/>
                  </a:cubicBezTo>
                  <a:cubicBezTo>
                    <a:pt x="295" y="215"/>
                    <a:pt x="296" y="215"/>
                    <a:pt x="297" y="212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297" y="210"/>
                    <a:pt x="298" y="208"/>
                    <a:pt x="298" y="207"/>
                  </a:cubicBezTo>
                  <a:cubicBezTo>
                    <a:pt x="297" y="207"/>
                    <a:pt x="296" y="207"/>
                    <a:pt x="296" y="207"/>
                  </a:cubicBezTo>
                  <a:cubicBezTo>
                    <a:pt x="293" y="207"/>
                    <a:pt x="293" y="207"/>
                    <a:pt x="293" y="207"/>
                  </a:cubicBezTo>
                  <a:cubicBezTo>
                    <a:pt x="293" y="204"/>
                    <a:pt x="293" y="204"/>
                    <a:pt x="293" y="204"/>
                  </a:cubicBezTo>
                  <a:cubicBezTo>
                    <a:pt x="293" y="203"/>
                    <a:pt x="293" y="202"/>
                    <a:pt x="293" y="201"/>
                  </a:cubicBezTo>
                  <a:cubicBezTo>
                    <a:pt x="293" y="200"/>
                    <a:pt x="293" y="198"/>
                    <a:pt x="293" y="198"/>
                  </a:cubicBezTo>
                  <a:cubicBezTo>
                    <a:pt x="293" y="198"/>
                    <a:pt x="293" y="198"/>
                    <a:pt x="293" y="198"/>
                  </a:cubicBezTo>
                  <a:cubicBezTo>
                    <a:pt x="293" y="198"/>
                    <a:pt x="293" y="198"/>
                    <a:pt x="292" y="198"/>
                  </a:cubicBezTo>
                  <a:cubicBezTo>
                    <a:pt x="288" y="197"/>
                    <a:pt x="288" y="194"/>
                    <a:pt x="288" y="193"/>
                  </a:cubicBezTo>
                  <a:cubicBezTo>
                    <a:pt x="288" y="192"/>
                    <a:pt x="288" y="192"/>
                    <a:pt x="288" y="192"/>
                  </a:cubicBezTo>
                  <a:cubicBezTo>
                    <a:pt x="288" y="186"/>
                    <a:pt x="288" y="186"/>
                    <a:pt x="288" y="186"/>
                  </a:cubicBezTo>
                  <a:cubicBezTo>
                    <a:pt x="288" y="186"/>
                    <a:pt x="288" y="185"/>
                    <a:pt x="288" y="185"/>
                  </a:cubicBezTo>
                  <a:cubicBezTo>
                    <a:pt x="288" y="184"/>
                    <a:pt x="288" y="184"/>
                    <a:pt x="288" y="184"/>
                  </a:cubicBezTo>
                  <a:cubicBezTo>
                    <a:pt x="288" y="183"/>
                    <a:pt x="287" y="183"/>
                    <a:pt x="286" y="183"/>
                  </a:cubicBezTo>
                  <a:cubicBezTo>
                    <a:pt x="283" y="183"/>
                    <a:pt x="283" y="183"/>
                    <a:pt x="283" y="183"/>
                  </a:cubicBezTo>
                  <a:cubicBezTo>
                    <a:pt x="283" y="180"/>
                    <a:pt x="283" y="180"/>
                    <a:pt x="283" y="180"/>
                  </a:cubicBezTo>
                  <a:cubicBezTo>
                    <a:pt x="284" y="179"/>
                    <a:pt x="284" y="179"/>
                    <a:pt x="284" y="179"/>
                  </a:cubicBezTo>
                  <a:cubicBezTo>
                    <a:pt x="284" y="179"/>
                    <a:pt x="284" y="179"/>
                    <a:pt x="284" y="179"/>
                  </a:cubicBezTo>
                  <a:cubicBezTo>
                    <a:pt x="283" y="179"/>
                    <a:pt x="283" y="179"/>
                    <a:pt x="282" y="179"/>
                  </a:cubicBezTo>
                  <a:cubicBezTo>
                    <a:pt x="281" y="179"/>
                    <a:pt x="281" y="179"/>
                    <a:pt x="281" y="179"/>
                  </a:cubicBezTo>
                  <a:cubicBezTo>
                    <a:pt x="281" y="179"/>
                    <a:pt x="281" y="179"/>
                    <a:pt x="281" y="179"/>
                  </a:cubicBezTo>
                  <a:cubicBezTo>
                    <a:pt x="281" y="178"/>
                    <a:pt x="281" y="178"/>
                    <a:pt x="281" y="178"/>
                  </a:cubicBezTo>
                  <a:cubicBezTo>
                    <a:pt x="281" y="178"/>
                    <a:pt x="281" y="178"/>
                    <a:pt x="281" y="178"/>
                  </a:cubicBezTo>
                  <a:cubicBezTo>
                    <a:pt x="281" y="178"/>
                    <a:pt x="280" y="179"/>
                    <a:pt x="280" y="180"/>
                  </a:cubicBezTo>
                  <a:cubicBezTo>
                    <a:pt x="280" y="183"/>
                    <a:pt x="280" y="183"/>
                    <a:pt x="280" y="183"/>
                  </a:cubicBezTo>
                  <a:cubicBezTo>
                    <a:pt x="278" y="183"/>
                    <a:pt x="278" y="183"/>
                    <a:pt x="278" y="183"/>
                  </a:cubicBezTo>
                  <a:cubicBezTo>
                    <a:pt x="277" y="183"/>
                    <a:pt x="276" y="183"/>
                    <a:pt x="275" y="183"/>
                  </a:cubicBezTo>
                  <a:cubicBezTo>
                    <a:pt x="273" y="183"/>
                    <a:pt x="270" y="183"/>
                    <a:pt x="268" y="181"/>
                  </a:cubicBezTo>
                  <a:cubicBezTo>
                    <a:pt x="266" y="179"/>
                    <a:pt x="264" y="179"/>
                    <a:pt x="263" y="179"/>
                  </a:cubicBezTo>
                  <a:cubicBezTo>
                    <a:pt x="259" y="178"/>
                    <a:pt x="259" y="178"/>
                    <a:pt x="259" y="178"/>
                  </a:cubicBezTo>
                  <a:cubicBezTo>
                    <a:pt x="260" y="175"/>
                    <a:pt x="260" y="175"/>
                    <a:pt x="260" y="175"/>
                  </a:cubicBezTo>
                  <a:cubicBezTo>
                    <a:pt x="260" y="175"/>
                    <a:pt x="260" y="174"/>
                    <a:pt x="260" y="174"/>
                  </a:cubicBezTo>
                  <a:cubicBezTo>
                    <a:pt x="259" y="174"/>
                    <a:pt x="258" y="174"/>
                    <a:pt x="258" y="174"/>
                  </a:cubicBezTo>
                  <a:cubicBezTo>
                    <a:pt x="257" y="174"/>
                    <a:pt x="257" y="174"/>
                    <a:pt x="256" y="174"/>
                  </a:cubicBezTo>
                  <a:cubicBezTo>
                    <a:pt x="251" y="174"/>
                    <a:pt x="251" y="168"/>
                    <a:pt x="251" y="166"/>
                  </a:cubicBezTo>
                  <a:cubicBezTo>
                    <a:pt x="251" y="166"/>
                    <a:pt x="251" y="165"/>
                    <a:pt x="251" y="165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47" y="164"/>
                    <a:pt x="246" y="162"/>
                    <a:pt x="245" y="161"/>
                  </a:cubicBezTo>
                  <a:cubicBezTo>
                    <a:pt x="244" y="160"/>
                    <a:pt x="244" y="160"/>
                    <a:pt x="244" y="160"/>
                  </a:cubicBezTo>
                  <a:cubicBezTo>
                    <a:pt x="242" y="156"/>
                    <a:pt x="241" y="152"/>
                    <a:pt x="241" y="147"/>
                  </a:cubicBezTo>
                  <a:cubicBezTo>
                    <a:pt x="241" y="143"/>
                    <a:pt x="241" y="143"/>
                    <a:pt x="241" y="143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6" y="143"/>
                    <a:pt x="246" y="143"/>
                    <a:pt x="246" y="143"/>
                  </a:cubicBezTo>
                  <a:cubicBezTo>
                    <a:pt x="246" y="140"/>
                    <a:pt x="248" y="139"/>
                    <a:pt x="251" y="139"/>
                  </a:cubicBezTo>
                  <a:cubicBezTo>
                    <a:pt x="261" y="139"/>
                    <a:pt x="261" y="139"/>
                    <a:pt x="261" y="139"/>
                  </a:cubicBezTo>
                  <a:cubicBezTo>
                    <a:pt x="260" y="138"/>
                    <a:pt x="259" y="137"/>
                    <a:pt x="258" y="135"/>
                  </a:cubicBezTo>
                  <a:cubicBezTo>
                    <a:pt x="258" y="135"/>
                    <a:pt x="258" y="134"/>
                    <a:pt x="258" y="134"/>
                  </a:cubicBezTo>
                  <a:cubicBezTo>
                    <a:pt x="256" y="132"/>
                    <a:pt x="253" y="129"/>
                    <a:pt x="251" y="128"/>
                  </a:cubicBezTo>
                  <a:cubicBezTo>
                    <a:pt x="250" y="127"/>
                    <a:pt x="249" y="127"/>
                    <a:pt x="248" y="127"/>
                  </a:cubicBezTo>
                  <a:cubicBezTo>
                    <a:pt x="246" y="126"/>
                    <a:pt x="246" y="124"/>
                    <a:pt x="246" y="122"/>
                  </a:cubicBezTo>
                  <a:cubicBezTo>
                    <a:pt x="246" y="122"/>
                    <a:pt x="245" y="122"/>
                    <a:pt x="245" y="122"/>
                  </a:cubicBezTo>
                  <a:cubicBezTo>
                    <a:pt x="244" y="122"/>
                    <a:pt x="243" y="122"/>
                    <a:pt x="241" y="121"/>
                  </a:cubicBezTo>
                  <a:cubicBezTo>
                    <a:pt x="239" y="119"/>
                    <a:pt x="239" y="119"/>
                    <a:pt x="239" y="119"/>
                  </a:cubicBezTo>
                  <a:cubicBezTo>
                    <a:pt x="237" y="118"/>
                    <a:pt x="235" y="116"/>
                    <a:pt x="233" y="115"/>
                  </a:cubicBezTo>
                  <a:cubicBezTo>
                    <a:pt x="231" y="113"/>
                    <a:pt x="227" y="112"/>
                    <a:pt x="224" y="112"/>
                  </a:cubicBezTo>
                  <a:cubicBezTo>
                    <a:pt x="223" y="112"/>
                    <a:pt x="222" y="112"/>
                    <a:pt x="221" y="112"/>
                  </a:cubicBezTo>
                  <a:cubicBezTo>
                    <a:pt x="221" y="113"/>
                    <a:pt x="220" y="113"/>
                    <a:pt x="219" y="114"/>
                  </a:cubicBezTo>
                  <a:cubicBezTo>
                    <a:pt x="219" y="115"/>
                    <a:pt x="219" y="116"/>
                    <a:pt x="219" y="117"/>
                  </a:cubicBezTo>
                  <a:cubicBezTo>
                    <a:pt x="219" y="118"/>
                    <a:pt x="219" y="118"/>
                    <a:pt x="219" y="118"/>
                  </a:cubicBezTo>
                  <a:cubicBezTo>
                    <a:pt x="220" y="120"/>
                    <a:pt x="221" y="121"/>
                    <a:pt x="222" y="123"/>
                  </a:cubicBezTo>
                  <a:cubicBezTo>
                    <a:pt x="224" y="125"/>
                    <a:pt x="224" y="125"/>
                    <a:pt x="224" y="125"/>
                  </a:cubicBezTo>
                  <a:cubicBezTo>
                    <a:pt x="228" y="130"/>
                    <a:pt x="232" y="137"/>
                    <a:pt x="233" y="145"/>
                  </a:cubicBezTo>
                  <a:cubicBezTo>
                    <a:pt x="233" y="149"/>
                    <a:pt x="232" y="153"/>
                    <a:pt x="229" y="157"/>
                  </a:cubicBezTo>
                  <a:cubicBezTo>
                    <a:pt x="229" y="157"/>
                    <a:pt x="229" y="157"/>
                    <a:pt x="228" y="158"/>
                  </a:cubicBezTo>
                  <a:cubicBezTo>
                    <a:pt x="229" y="159"/>
                    <a:pt x="228" y="160"/>
                    <a:pt x="228" y="161"/>
                  </a:cubicBezTo>
                  <a:cubicBezTo>
                    <a:pt x="226" y="164"/>
                    <a:pt x="223" y="164"/>
                    <a:pt x="222" y="164"/>
                  </a:cubicBezTo>
                  <a:cubicBezTo>
                    <a:pt x="222" y="164"/>
                    <a:pt x="221" y="164"/>
                    <a:pt x="221" y="164"/>
                  </a:cubicBezTo>
                  <a:cubicBezTo>
                    <a:pt x="219" y="164"/>
                    <a:pt x="218" y="162"/>
                    <a:pt x="217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7" y="161"/>
                    <a:pt x="216" y="160"/>
                    <a:pt x="216" y="159"/>
                  </a:cubicBezTo>
                  <a:cubicBezTo>
                    <a:pt x="215" y="158"/>
                    <a:pt x="214" y="157"/>
                    <a:pt x="214" y="156"/>
                  </a:cubicBezTo>
                  <a:cubicBezTo>
                    <a:pt x="213" y="156"/>
                    <a:pt x="212" y="155"/>
                    <a:pt x="211" y="155"/>
                  </a:cubicBezTo>
                  <a:cubicBezTo>
                    <a:pt x="209" y="155"/>
                    <a:pt x="209" y="155"/>
                    <a:pt x="209" y="155"/>
                  </a:cubicBezTo>
                  <a:cubicBezTo>
                    <a:pt x="208" y="153"/>
                    <a:pt x="208" y="153"/>
                    <a:pt x="208" y="153"/>
                  </a:cubicBezTo>
                  <a:cubicBezTo>
                    <a:pt x="208" y="152"/>
                    <a:pt x="207" y="151"/>
                    <a:pt x="207" y="150"/>
                  </a:cubicBezTo>
                  <a:cubicBezTo>
                    <a:pt x="206" y="149"/>
                    <a:pt x="204" y="147"/>
                    <a:pt x="204" y="145"/>
                  </a:cubicBezTo>
                  <a:cubicBezTo>
                    <a:pt x="203" y="144"/>
                    <a:pt x="203" y="143"/>
                    <a:pt x="203" y="142"/>
                  </a:cubicBezTo>
                  <a:cubicBezTo>
                    <a:pt x="203" y="142"/>
                    <a:pt x="203" y="141"/>
                    <a:pt x="203" y="141"/>
                  </a:cubicBezTo>
                  <a:cubicBezTo>
                    <a:pt x="203" y="141"/>
                    <a:pt x="203" y="141"/>
                    <a:pt x="203" y="141"/>
                  </a:cubicBezTo>
                  <a:cubicBezTo>
                    <a:pt x="203" y="141"/>
                    <a:pt x="203" y="141"/>
                    <a:pt x="201" y="141"/>
                  </a:cubicBezTo>
                  <a:cubicBezTo>
                    <a:pt x="200" y="141"/>
                    <a:pt x="199" y="141"/>
                    <a:pt x="199" y="141"/>
                  </a:cubicBezTo>
                  <a:cubicBezTo>
                    <a:pt x="198" y="141"/>
                    <a:pt x="197" y="141"/>
                    <a:pt x="197" y="141"/>
                  </a:cubicBezTo>
                  <a:cubicBezTo>
                    <a:pt x="193" y="141"/>
                    <a:pt x="193" y="141"/>
                    <a:pt x="193" y="141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4" y="137"/>
                    <a:pt x="194" y="136"/>
                    <a:pt x="194" y="136"/>
                  </a:cubicBezTo>
                  <a:cubicBezTo>
                    <a:pt x="194" y="136"/>
                    <a:pt x="194" y="136"/>
                    <a:pt x="194" y="136"/>
                  </a:cubicBezTo>
                  <a:cubicBezTo>
                    <a:pt x="194" y="136"/>
                    <a:pt x="193" y="136"/>
                    <a:pt x="191" y="136"/>
                  </a:cubicBezTo>
                  <a:cubicBezTo>
                    <a:pt x="190" y="136"/>
                    <a:pt x="189" y="136"/>
                    <a:pt x="189" y="136"/>
                  </a:cubicBezTo>
                  <a:cubicBezTo>
                    <a:pt x="189" y="136"/>
                    <a:pt x="188" y="136"/>
                    <a:pt x="188" y="136"/>
                  </a:cubicBezTo>
                  <a:cubicBezTo>
                    <a:pt x="190" y="139"/>
                    <a:pt x="192" y="141"/>
                    <a:pt x="195" y="143"/>
                  </a:cubicBezTo>
                  <a:cubicBezTo>
                    <a:pt x="195" y="143"/>
                    <a:pt x="196" y="143"/>
                    <a:pt x="196" y="143"/>
                  </a:cubicBezTo>
                  <a:cubicBezTo>
                    <a:pt x="197" y="144"/>
                    <a:pt x="200" y="145"/>
                    <a:pt x="200" y="148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199" y="169"/>
                    <a:pt x="198" y="171"/>
                    <a:pt x="197" y="172"/>
                  </a:cubicBezTo>
                  <a:cubicBezTo>
                    <a:pt x="197" y="172"/>
                    <a:pt x="196" y="173"/>
                    <a:pt x="196" y="173"/>
                  </a:cubicBezTo>
                  <a:cubicBezTo>
                    <a:pt x="196" y="174"/>
                    <a:pt x="195" y="175"/>
                    <a:pt x="195" y="175"/>
                  </a:cubicBezTo>
                  <a:cubicBezTo>
                    <a:pt x="195" y="179"/>
                    <a:pt x="195" y="179"/>
                    <a:pt x="195" y="179"/>
                  </a:cubicBezTo>
                  <a:cubicBezTo>
                    <a:pt x="184" y="179"/>
                    <a:pt x="184" y="179"/>
                    <a:pt x="184" y="179"/>
                  </a:cubicBezTo>
                  <a:cubicBezTo>
                    <a:pt x="184" y="175"/>
                    <a:pt x="184" y="175"/>
                    <a:pt x="184" y="175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4" y="174"/>
                    <a:pt x="184" y="174"/>
                    <a:pt x="183" y="174"/>
                  </a:cubicBezTo>
                  <a:cubicBezTo>
                    <a:pt x="180" y="174"/>
                    <a:pt x="180" y="174"/>
                    <a:pt x="180" y="174"/>
                  </a:cubicBezTo>
                  <a:cubicBezTo>
                    <a:pt x="180" y="158"/>
                    <a:pt x="180" y="158"/>
                    <a:pt x="180" y="158"/>
                  </a:cubicBezTo>
                  <a:cubicBezTo>
                    <a:pt x="180" y="156"/>
                    <a:pt x="178" y="154"/>
                    <a:pt x="176" y="152"/>
                  </a:cubicBezTo>
                  <a:cubicBezTo>
                    <a:pt x="175" y="150"/>
                    <a:pt x="173" y="150"/>
                    <a:pt x="170" y="150"/>
                  </a:cubicBezTo>
                  <a:cubicBezTo>
                    <a:pt x="165" y="150"/>
                    <a:pt x="165" y="150"/>
                    <a:pt x="165" y="150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6" y="146"/>
                    <a:pt x="166" y="146"/>
                    <a:pt x="166" y="146"/>
                  </a:cubicBezTo>
                  <a:cubicBezTo>
                    <a:pt x="165" y="146"/>
                    <a:pt x="163" y="146"/>
                    <a:pt x="162" y="146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158" y="146"/>
                    <a:pt x="157" y="144"/>
                    <a:pt x="156" y="142"/>
                  </a:cubicBezTo>
                  <a:cubicBezTo>
                    <a:pt x="155" y="142"/>
                    <a:pt x="155" y="141"/>
                    <a:pt x="155" y="140"/>
                  </a:cubicBezTo>
                  <a:cubicBezTo>
                    <a:pt x="154" y="139"/>
                    <a:pt x="153" y="138"/>
                    <a:pt x="152" y="137"/>
                  </a:cubicBezTo>
                  <a:cubicBezTo>
                    <a:pt x="151" y="136"/>
                    <a:pt x="150" y="136"/>
                    <a:pt x="147" y="136"/>
                  </a:cubicBezTo>
                  <a:cubicBezTo>
                    <a:pt x="147" y="136"/>
                    <a:pt x="147" y="136"/>
                    <a:pt x="147" y="136"/>
                  </a:cubicBezTo>
                  <a:cubicBezTo>
                    <a:pt x="147" y="136"/>
                    <a:pt x="146" y="136"/>
                    <a:pt x="146" y="136"/>
                  </a:cubicBezTo>
                  <a:cubicBezTo>
                    <a:pt x="144" y="136"/>
                    <a:pt x="143" y="135"/>
                    <a:pt x="142" y="133"/>
                  </a:cubicBezTo>
                  <a:cubicBezTo>
                    <a:pt x="142" y="133"/>
                    <a:pt x="142" y="133"/>
                    <a:pt x="142" y="133"/>
                  </a:cubicBezTo>
                  <a:cubicBezTo>
                    <a:pt x="141" y="132"/>
                    <a:pt x="139" y="132"/>
                    <a:pt x="138" y="132"/>
                  </a:cubicBezTo>
                  <a:cubicBezTo>
                    <a:pt x="137" y="132"/>
                    <a:pt x="137" y="132"/>
                    <a:pt x="137" y="132"/>
                  </a:cubicBezTo>
                  <a:cubicBezTo>
                    <a:pt x="135" y="132"/>
                    <a:pt x="134" y="132"/>
                    <a:pt x="134" y="133"/>
                  </a:cubicBezTo>
                  <a:cubicBezTo>
                    <a:pt x="133" y="136"/>
                    <a:pt x="131" y="136"/>
                    <a:pt x="130" y="136"/>
                  </a:cubicBezTo>
                  <a:cubicBezTo>
                    <a:pt x="130" y="136"/>
                    <a:pt x="130" y="136"/>
                    <a:pt x="129" y="136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16" y="136"/>
                    <a:pt x="116" y="136"/>
                    <a:pt x="116" y="136"/>
                  </a:cubicBezTo>
                  <a:cubicBezTo>
                    <a:pt x="116" y="136"/>
                    <a:pt x="116" y="136"/>
                    <a:pt x="116" y="136"/>
                  </a:cubicBezTo>
                  <a:cubicBezTo>
                    <a:pt x="116" y="136"/>
                    <a:pt x="116" y="136"/>
                    <a:pt x="116" y="136"/>
                  </a:cubicBezTo>
                  <a:cubicBezTo>
                    <a:pt x="115" y="136"/>
                    <a:pt x="115" y="137"/>
                    <a:pt x="115" y="140"/>
                  </a:cubicBezTo>
                  <a:cubicBezTo>
                    <a:pt x="115" y="145"/>
                    <a:pt x="113" y="149"/>
                    <a:pt x="108" y="150"/>
                  </a:cubicBezTo>
                  <a:cubicBezTo>
                    <a:pt x="105" y="151"/>
                    <a:pt x="105" y="151"/>
                    <a:pt x="105" y="151"/>
                  </a:cubicBezTo>
                  <a:cubicBezTo>
                    <a:pt x="104" y="148"/>
                    <a:pt x="104" y="148"/>
                    <a:pt x="104" y="148"/>
                  </a:cubicBezTo>
                  <a:cubicBezTo>
                    <a:pt x="103" y="137"/>
                    <a:pt x="98" y="127"/>
                    <a:pt x="89" y="118"/>
                  </a:cubicBezTo>
                  <a:cubicBezTo>
                    <a:pt x="87" y="116"/>
                    <a:pt x="85" y="114"/>
                    <a:pt x="83" y="112"/>
                  </a:cubicBezTo>
                  <a:cubicBezTo>
                    <a:pt x="77" y="106"/>
                    <a:pt x="71" y="100"/>
                    <a:pt x="67" y="92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71" y="87"/>
                    <a:pt x="73" y="86"/>
                    <a:pt x="74" y="84"/>
                  </a:cubicBezTo>
                  <a:cubicBezTo>
                    <a:pt x="75" y="83"/>
                    <a:pt x="75" y="82"/>
                    <a:pt x="76" y="81"/>
                  </a:cubicBezTo>
                  <a:cubicBezTo>
                    <a:pt x="76" y="80"/>
                    <a:pt x="77" y="79"/>
                    <a:pt x="77" y="78"/>
                  </a:cubicBezTo>
                  <a:cubicBezTo>
                    <a:pt x="78" y="76"/>
                    <a:pt x="80" y="73"/>
                    <a:pt x="82" y="71"/>
                  </a:cubicBezTo>
                  <a:cubicBezTo>
                    <a:pt x="85" y="69"/>
                    <a:pt x="88" y="69"/>
                    <a:pt x="90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2" y="69"/>
                    <a:pt x="94" y="68"/>
                    <a:pt x="94" y="68"/>
                  </a:cubicBezTo>
                  <a:cubicBezTo>
                    <a:pt x="94" y="67"/>
                    <a:pt x="94" y="67"/>
                    <a:pt x="95" y="67"/>
                  </a:cubicBezTo>
                  <a:cubicBezTo>
                    <a:pt x="95" y="66"/>
                    <a:pt x="96" y="64"/>
                    <a:pt x="99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5" y="64"/>
                    <a:pt x="106" y="64"/>
                  </a:cubicBezTo>
                  <a:cubicBezTo>
                    <a:pt x="106" y="64"/>
                    <a:pt x="107" y="64"/>
                    <a:pt x="108" y="64"/>
                  </a:cubicBezTo>
                  <a:cubicBezTo>
                    <a:pt x="108" y="64"/>
                    <a:pt x="108" y="64"/>
                    <a:pt x="109" y="64"/>
                  </a:cubicBezTo>
                  <a:cubicBezTo>
                    <a:pt x="109" y="64"/>
                    <a:pt x="109" y="63"/>
                    <a:pt x="109" y="63"/>
                  </a:cubicBezTo>
                  <a:cubicBezTo>
                    <a:pt x="109" y="61"/>
                    <a:pt x="110" y="59"/>
                    <a:pt x="114" y="59"/>
                  </a:cubicBezTo>
                  <a:cubicBezTo>
                    <a:pt x="114" y="59"/>
                    <a:pt x="114" y="59"/>
                    <a:pt x="115" y="59"/>
                  </a:cubicBezTo>
                  <a:cubicBezTo>
                    <a:pt x="115" y="59"/>
                    <a:pt x="115" y="59"/>
                    <a:pt x="116" y="5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9" y="61"/>
                    <a:pt x="129" y="61"/>
                    <a:pt x="129" y="61"/>
                  </a:cubicBezTo>
                  <a:cubicBezTo>
                    <a:pt x="130" y="61"/>
                    <a:pt x="131" y="60"/>
                    <a:pt x="132" y="60"/>
                  </a:cubicBezTo>
                  <a:cubicBezTo>
                    <a:pt x="132" y="60"/>
                    <a:pt x="132" y="60"/>
                    <a:pt x="133" y="60"/>
                  </a:cubicBezTo>
                  <a:cubicBezTo>
                    <a:pt x="133" y="59"/>
                    <a:pt x="133" y="59"/>
                    <a:pt x="133" y="58"/>
                  </a:cubicBezTo>
                  <a:cubicBezTo>
                    <a:pt x="132" y="58"/>
                    <a:pt x="132" y="57"/>
                    <a:pt x="131" y="56"/>
                  </a:cubicBezTo>
                  <a:cubicBezTo>
                    <a:pt x="128" y="55"/>
                    <a:pt x="127" y="53"/>
                    <a:pt x="127" y="51"/>
                  </a:cubicBezTo>
                  <a:cubicBezTo>
                    <a:pt x="126" y="51"/>
                    <a:pt x="126" y="50"/>
                    <a:pt x="126" y="50"/>
                  </a:cubicBezTo>
                  <a:cubicBezTo>
                    <a:pt x="124" y="48"/>
                    <a:pt x="123" y="47"/>
                    <a:pt x="122" y="47"/>
                  </a:cubicBezTo>
                  <a:cubicBezTo>
                    <a:pt x="118" y="46"/>
                    <a:pt x="118" y="41"/>
                    <a:pt x="118" y="40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3" y="31"/>
                    <a:pt x="123" y="31"/>
                  </a:cubicBezTo>
                  <a:cubicBezTo>
                    <a:pt x="123" y="31"/>
                    <a:pt x="123" y="30"/>
                    <a:pt x="123" y="29"/>
                  </a:cubicBezTo>
                  <a:cubicBezTo>
                    <a:pt x="123" y="29"/>
                    <a:pt x="123" y="28"/>
                    <a:pt x="123" y="27"/>
                  </a:cubicBezTo>
                  <a:cubicBezTo>
                    <a:pt x="123" y="26"/>
                    <a:pt x="124" y="24"/>
                    <a:pt x="123" y="23"/>
                  </a:cubicBezTo>
                  <a:cubicBezTo>
                    <a:pt x="123" y="23"/>
                    <a:pt x="122" y="23"/>
                    <a:pt x="122" y="23"/>
                  </a:cubicBezTo>
                  <a:cubicBezTo>
                    <a:pt x="120" y="23"/>
                    <a:pt x="120" y="22"/>
                    <a:pt x="119" y="22"/>
                  </a:cubicBezTo>
                  <a:cubicBezTo>
                    <a:pt x="118" y="20"/>
                    <a:pt x="118" y="19"/>
                    <a:pt x="118" y="18"/>
                  </a:cubicBezTo>
                  <a:cubicBezTo>
                    <a:pt x="118" y="18"/>
                    <a:pt x="118" y="18"/>
                    <a:pt x="118" y="17"/>
                  </a:cubicBezTo>
                  <a:cubicBezTo>
                    <a:pt x="118" y="17"/>
                    <a:pt x="118" y="16"/>
                    <a:pt x="118" y="16"/>
                  </a:cubicBezTo>
                  <a:cubicBezTo>
                    <a:pt x="119" y="15"/>
                    <a:pt x="119" y="14"/>
                    <a:pt x="119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14"/>
                    <a:pt x="117" y="14"/>
                    <a:pt x="117" y="14"/>
                  </a:cubicBezTo>
                  <a:cubicBezTo>
                    <a:pt x="115" y="14"/>
                    <a:pt x="114" y="12"/>
                    <a:pt x="114" y="9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6" y="7"/>
                    <a:pt x="132" y="10"/>
                    <a:pt x="139" y="13"/>
                  </a:cubicBezTo>
                  <a:cubicBezTo>
                    <a:pt x="147" y="17"/>
                    <a:pt x="156" y="22"/>
                    <a:pt x="164" y="27"/>
                  </a:cubicBezTo>
                  <a:cubicBezTo>
                    <a:pt x="172" y="31"/>
                    <a:pt x="179" y="36"/>
                    <a:pt x="185" y="41"/>
                  </a:cubicBezTo>
                  <a:cubicBezTo>
                    <a:pt x="186" y="42"/>
                    <a:pt x="188" y="44"/>
                    <a:pt x="189" y="45"/>
                  </a:cubicBezTo>
                  <a:cubicBezTo>
                    <a:pt x="191" y="45"/>
                    <a:pt x="191" y="45"/>
                    <a:pt x="191" y="45"/>
                  </a:cubicBezTo>
                  <a:cubicBezTo>
                    <a:pt x="192" y="45"/>
                    <a:pt x="195" y="45"/>
                    <a:pt x="196" y="48"/>
                  </a:cubicBezTo>
                  <a:cubicBezTo>
                    <a:pt x="196" y="48"/>
                    <a:pt x="196" y="49"/>
                    <a:pt x="196" y="49"/>
                  </a:cubicBezTo>
                  <a:cubicBezTo>
                    <a:pt x="196" y="51"/>
                    <a:pt x="198" y="52"/>
                    <a:pt x="201" y="54"/>
                  </a:cubicBezTo>
                  <a:cubicBezTo>
                    <a:pt x="202" y="54"/>
                    <a:pt x="203" y="54"/>
                    <a:pt x="205" y="54"/>
                  </a:cubicBezTo>
                  <a:cubicBezTo>
                    <a:pt x="208" y="54"/>
                    <a:pt x="208" y="54"/>
                    <a:pt x="208" y="54"/>
                  </a:cubicBezTo>
                  <a:cubicBezTo>
                    <a:pt x="209" y="56"/>
                    <a:pt x="209" y="56"/>
                    <a:pt x="209" y="56"/>
                  </a:cubicBezTo>
                  <a:cubicBezTo>
                    <a:pt x="210" y="58"/>
                    <a:pt x="211" y="59"/>
                    <a:pt x="211" y="61"/>
                  </a:cubicBezTo>
                  <a:cubicBezTo>
                    <a:pt x="213" y="63"/>
                    <a:pt x="215" y="65"/>
                    <a:pt x="217" y="67"/>
                  </a:cubicBezTo>
                  <a:cubicBezTo>
                    <a:pt x="219" y="68"/>
                    <a:pt x="220" y="69"/>
                    <a:pt x="222" y="69"/>
                  </a:cubicBezTo>
                  <a:cubicBezTo>
                    <a:pt x="227" y="69"/>
                    <a:pt x="227" y="69"/>
                    <a:pt x="227" y="69"/>
                  </a:cubicBezTo>
                  <a:cubicBezTo>
                    <a:pt x="228" y="71"/>
                    <a:pt x="228" y="71"/>
                    <a:pt x="228" y="71"/>
                  </a:cubicBezTo>
                  <a:cubicBezTo>
                    <a:pt x="228" y="71"/>
                    <a:pt x="229" y="72"/>
                    <a:pt x="229" y="73"/>
                  </a:cubicBezTo>
                  <a:cubicBezTo>
                    <a:pt x="230" y="75"/>
                    <a:pt x="232" y="78"/>
                    <a:pt x="235" y="80"/>
                  </a:cubicBezTo>
                  <a:cubicBezTo>
                    <a:pt x="236" y="81"/>
                    <a:pt x="238" y="82"/>
                    <a:pt x="240" y="83"/>
                  </a:cubicBezTo>
                  <a:cubicBezTo>
                    <a:pt x="241" y="83"/>
                    <a:pt x="243" y="84"/>
                    <a:pt x="244" y="84"/>
                  </a:cubicBezTo>
                  <a:cubicBezTo>
                    <a:pt x="247" y="86"/>
                    <a:pt x="250" y="89"/>
                    <a:pt x="251" y="91"/>
                  </a:cubicBezTo>
                  <a:cubicBezTo>
                    <a:pt x="252" y="91"/>
                    <a:pt x="253" y="92"/>
                    <a:pt x="253" y="93"/>
                  </a:cubicBezTo>
                  <a:cubicBezTo>
                    <a:pt x="257" y="97"/>
                    <a:pt x="259" y="100"/>
                    <a:pt x="264" y="102"/>
                  </a:cubicBezTo>
                  <a:cubicBezTo>
                    <a:pt x="265" y="102"/>
                    <a:pt x="265" y="102"/>
                    <a:pt x="265" y="102"/>
                  </a:cubicBezTo>
                  <a:cubicBezTo>
                    <a:pt x="266" y="103"/>
                    <a:pt x="266" y="103"/>
                    <a:pt x="266" y="103"/>
                  </a:cubicBezTo>
                  <a:cubicBezTo>
                    <a:pt x="270" y="110"/>
                    <a:pt x="276" y="116"/>
                    <a:pt x="282" y="122"/>
                  </a:cubicBezTo>
                  <a:cubicBezTo>
                    <a:pt x="285" y="125"/>
                    <a:pt x="288" y="128"/>
                    <a:pt x="292" y="131"/>
                  </a:cubicBezTo>
                  <a:cubicBezTo>
                    <a:pt x="294" y="132"/>
                    <a:pt x="295" y="133"/>
                    <a:pt x="297" y="135"/>
                  </a:cubicBezTo>
                  <a:cubicBezTo>
                    <a:pt x="299" y="136"/>
                    <a:pt x="299" y="138"/>
                    <a:pt x="299" y="139"/>
                  </a:cubicBezTo>
                  <a:cubicBezTo>
                    <a:pt x="300" y="139"/>
                    <a:pt x="300" y="139"/>
                    <a:pt x="300" y="140"/>
                  </a:cubicBezTo>
                  <a:cubicBezTo>
                    <a:pt x="301" y="142"/>
                    <a:pt x="303" y="143"/>
                    <a:pt x="305" y="145"/>
                  </a:cubicBezTo>
                  <a:cubicBezTo>
                    <a:pt x="307" y="146"/>
                    <a:pt x="310" y="148"/>
                    <a:pt x="311" y="151"/>
                  </a:cubicBezTo>
                  <a:cubicBezTo>
                    <a:pt x="312" y="153"/>
                    <a:pt x="313" y="154"/>
                    <a:pt x="314" y="156"/>
                  </a:cubicBezTo>
                  <a:cubicBezTo>
                    <a:pt x="314" y="157"/>
                    <a:pt x="315" y="159"/>
                    <a:pt x="316" y="160"/>
                  </a:cubicBezTo>
                  <a:cubicBezTo>
                    <a:pt x="317" y="163"/>
                    <a:pt x="319" y="165"/>
                    <a:pt x="322" y="166"/>
                  </a:cubicBezTo>
                  <a:cubicBezTo>
                    <a:pt x="323" y="167"/>
                    <a:pt x="324" y="167"/>
                    <a:pt x="325" y="168"/>
                  </a:cubicBezTo>
                  <a:cubicBezTo>
                    <a:pt x="326" y="168"/>
                    <a:pt x="327" y="169"/>
                    <a:pt x="327" y="170"/>
                  </a:cubicBezTo>
                  <a:cubicBezTo>
                    <a:pt x="327" y="170"/>
                    <a:pt x="327" y="171"/>
                    <a:pt x="328" y="171"/>
                  </a:cubicBezTo>
                  <a:cubicBezTo>
                    <a:pt x="328" y="171"/>
                    <a:pt x="328" y="172"/>
                    <a:pt x="329" y="173"/>
                  </a:cubicBezTo>
                  <a:cubicBezTo>
                    <a:pt x="330" y="173"/>
                    <a:pt x="330" y="173"/>
                    <a:pt x="330" y="173"/>
                  </a:cubicBezTo>
                  <a:cubicBezTo>
                    <a:pt x="331" y="175"/>
                    <a:pt x="332" y="177"/>
                    <a:pt x="332" y="179"/>
                  </a:cubicBezTo>
                  <a:cubicBezTo>
                    <a:pt x="332" y="180"/>
                    <a:pt x="333" y="181"/>
                    <a:pt x="333" y="182"/>
                  </a:cubicBezTo>
                  <a:cubicBezTo>
                    <a:pt x="334" y="183"/>
                    <a:pt x="335" y="184"/>
                    <a:pt x="336" y="185"/>
                  </a:cubicBezTo>
                  <a:cubicBezTo>
                    <a:pt x="337" y="185"/>
                    <a:pt x="337" y="185"/>
                    <a:pt x="337" y="185"/>
                  </a:cubicBezTo>
                  <a:cubicBezTo>
                    <a:pt x="339" y="186"/>
                    <a:pt x="341" y="187"/>
                    <a:pt x="342" y="189"/>
                  </a:cubicBezTo>
                  <a:cubicBezTo>
                    <a:pt x="342" y="190"/>
                    <a:pt x="342" y="191"/>
                    <a:pt x="343" y="192"/>
                  </a:cubicBezTo>
                  <a:cubicBezTo>
                    <a:pt x="344" y="193"/>
                    <a:pt x="345" y="194"/>
                    <a:pt x="346" y="197"/>
                  </a:cubicBezTo>
                  <a:cubicBezTo>
                    <a:pt x="346" y="198"/>
                    <a:pt x="346" y="199"/>
                    <a:pt x="346" y="200"/>
                  </a:cubicBezTo>
                  <a:cubicBezTo>
                    <a:pt x="346" y="200"/>
                    <a:pt x="346" y="200"/>
                    <a:pt x="346" y="200"/>
                  </a:cubicBezTo>
                  <a:cubicBezTo>
                    <a:pt x="346" y="200"/>
                    <a:pt x="347" y="201"/>
                    <a:pt x="347" y="201"/>
                  </a:cubicBezTo>
                  <a:cubicBezTo>
                    <a:pt x="350" y="201"/>
                    <a:pt x="351" y="203"/>
                    <a:pt x="352" y="204"/>
                  </a:cubicBezTo>
                  <a:cubicBezTo>
                    <a:pt x="352" y="204"/>
                    <a:pt x="352" y="205"/>
                    <a:pt x="352" y="205"/>
                  </a:cubicBezTo>
                  <a:cubicBezTo>
                    <a:pt x="352" y="206"/>
                    <a:pt x="352" y="206"/>
                    <a:pt x="352" y="206"/>
                  </a:cubicBezTo>
                  <a:cubicBezTo>
                    <a:pt x="353" y="206"/>
                    <a:pt x="354" y="207"/>
                    <a:pt x="355" y="209"/>
                  </a:cubicBezTo>
                  <a:cubicBezTo>
                    <a:pt x="355" y="210"/>
                    <a:pt x="356" y="212"/>
                    <a:pt x="356" y="213"/>
                  </a:cubicBezTo>
                  <a:cubicBezTo>
                    <a:pt x="356" y="214"/>
                    <a:pt x="356" y="214"/>
                    <a:pt x="356" y="215"/>
                  </a:cubicBezTo>
                  <a:cubicBezTo>
                    <a:pt x="356" y="215"/>
                    <a:pt x="356" y="215"/>
                    <a:pt x="356" y="215"/>
                  </a:cubicBezTo>
                  <a:cubicBezTo>
                    <a:pt x="356" y="215"/>
                    <a:pt x="357" y="215"/>
                    <a:pt x="358" y="215"/>
                  </a:cubicBezTo>
                  <a:cubicBezTo>
                    <a:pt x="360" y="215"/>
                    <a:pt x="360" y="215"/>
                    <a:pt x="360" y="215"/>
                  </a:cubicBezTo>
                  <a:cubicBezTo>
                    <a:pt x="360" y="221"/>
                    <a:pt x="360" y="221"/>
                    <a:pt x="360" y="221"/>
                  </a:cubicBezTo>
                  <a:cubicBezTo>
                    <a:pt x="360" y="222"/>
                    <a:pt x="360" y="222"/>
                    <a:pt x="360" y="223"/>
                  </a:cubicBezTo>
                  <a:cubicBezTo>
                    <a:pt x="360" y="223"/>
                    <a:pt x="360" y="224"/>
                    <a:pt x="360" y="224"/>
                  </a:cubicBezTo>
                  <a:cubicBezTo>
                    <a:pt x="361" y="224"/>
                    <a:pt x="362" y="224"/>
                    <a:pt x="362" y="224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5" y="227"/>
                    <a:pt x="365" y="227"/>
                    <a:pt x="365" y="227"/>
                  </a:cubicBezTo>
                  <a:cubicBezTo>
                    <a:pt x="365" y="227"/>
                    <a:pt x="366" y="228"/>
                    <a:pt x="366" y="229"/>
                  </a:cubicBezTo>
                  <a:cubicBezTo>
                    <a:pt x="367" y="230"/>
                    <a:pt x="369" y="231"/>
                    <a:pt x="369" y="233"/>
                  </a:cubicBezTo>
                  <a:cubicBezTo>
                    <a:pt x="370" y="235"/>
                    <a:pt x="370" y="236"/>
                    <a:pt x="370" y="237"/>
                  </a:cubicBezTo>
                  <a:cubicBezTo>
                    <a:pt x="370" y="237"/>
                    <a:pt x="370" y="238"/>
                    <a:pt x="370" y="238"/>
                  </a:cubicBezTo>
                  <a:cubicBezTo>
                    <a:pt x="370" y="238"/>
                    <a:pt x="370" y="238"/>
                    <a:pt x="370" y="238"/>
                  </a:cubicBezTo>
                  <a:cubicBezTo>
                    <a:pt x="371" y="238"/>
                    <a:pt x="371" y="238"/>
                    <a:pt x="371" y="238"/>
                  </a:cubicBezTo>
                  <a:cubicBezTo>
                    <a:pt x="373" y="238"/>
                    <a:pt x="375" y="240"/>
                    <a:pt x="375" y="243"/>
                  </a:cubicBezTo>
                  <a:cubicBezTo>
                    <a:pt x="375" y="247"/>
                    <a:pt x="375" y="247"/>
                    <a:pt x="375" y="247"/>
                  </a:cubicBezTo>
                  <a:cubicBezTo>
                    <a:pt x="374" y="247"/>
                    <a:pt x="374" y="247"/>
                    <a:pt x="374" y="247"/>
                  </a:cubicBezTo>
                  <a:cubicBezTo>
                    <a:pt x="374" y="247"/>
                    <a:pt x="374" y="247"/>
                    <a:pt x="374" y="247"/>
                  </a:cubicBezTo>
                  <a:cubicBezTo>
                    <a:pt x="374" y="247"/>
                    <a:pt x="374" y="247"/>
                    <a:pt x="374" y="247"/>
                  </a:cubicBezTo>
                  <a:cubicBezTo>
                    <a:pt x="375" y="247"/>
                    <a:pt x="375" y="248"/>
                    <a:pt x="376" y="248"/>
                  </a:cubicBezTo>
                  <a:cubicBezTo>
                    <a:pt x="379" y="248"/>
                    <a:pt x="379" y="248"/>
                    <a:pt x="379" y="248"/>
                  </a:cubicBezTo>
                  <a:cubicBezTo>
                    <a:pt x="379" y="251"/>
                    <a:pt x="379" y="251"/>
                    <a:pt x="379" y="251"/>
                  </a:cubicBezTo>
                  <a:cubicBezTo>
                    <a:pt x="379" y="252"/>
                    <a:pt x="379" y="252"/>
                    <a:pt x="379" y="253"/>
                  </a:cubicBezTo>
                  <a:cubicBezTo>
                    <a:pt x="379" y="254"/>
                    <a:pt x="379" y="256"/>
                    <a:pt x="379" y="257"/>
                  </a:cubicBezTo>
                  <a:cubicBezTo>
                    <a:pt x="380" y="257"/>
                    <a:pt x="381" y="257"/>
                    <a:pt x="381" y="257"/>
                  </a:cubicBezTo>
                  <a:cubicBezTo>
                    <a:pt x="384" y="257"/>
                    <a:pt x="384" y="257"/>
                    <a:pt x="384" y="257"/>
                  </a:cubicBezTo>
                  <a:cubicBezTo>
                    <a:pt x="384" y="264"/>
                    <a:pt x="384" y="264"/>
                    <a:pt x="384" y="264"/>
                  </a:cubicBezTo>
                  <a:cubicBezTo>
                    <a:pt x="384" y="264"/>
                    <a:pt x="384" y="265"/>
                    <a:pt x="384" y="265"/>
                  </a:cubicBezTo>
                  <a:cubicBezTo>
                    <a:pt x="384" y="266"/>
                    <a:pt x="384" y="266"/>
                    <a:pt x="384" y="266"/>
                  </a:cubicBezTo>
                  <a:cubicBezTo>
                    <a:pt x="384" y="267"/>
                    <a:pt x="385" y="267"/>
                    <a:pt x="386" y="267"/>
                  </a:cubicBezTo>
                  <a:cubicBezTo>
                    <a:pt x="388" y="267"/>
                    <a:pt x="388" y="267"/>
                    <a:pt x="388" y="267"/>
                  </a:cubicBezTo>
                  <a:cubicBezTo>
                    <a:pt x="389" y="270"/>
                    <a:pt x="389" y="270"/>
                    <a:pt x="389" y="270"/>
                  </a:cubicBezTo>
                  <a:cubicBezTo>
                    <a:pt x="389" y="271"/>
                    <a:pt x="389" y="272"/>
                    <a:pt x="389" y="273"/>
                  </a:cubicBezTo>
                  <a:cubicBezTo>
                    <a:pt x="388" y="274"/>
                    <a:pt x="388" y="275"/>
                    <a:pt x="389" y="276"/>
                  </a:cubicBezTo>
                  <a:cubicBezTo>
                    <a:pt x="389" y="276"/>
                    <a:pt x="389" y="276"/>
                    <a:pt x="389" y="276"/>
                  </a:cubicBezTo>
                  <a:cubicBezTo>
                    <a:pt x="389" y="276"/>
                    <a:pt x="390" y="276"/>
                    <a:pt x="390" y="276"/>
                  </a:cubicBezTo>
                  <a:cubicBezTo>
                    <a:pt x="391" y="276"/>
                    <a:pt x="392" y="277"/>
                    <a:pt x="393" y="277"/>
                  </a:cubicBezTo>
                  <a:cubicBezTo>
                    <a:pt x="394" y="279"/>
                    <a:pt x="394" y="280"/>
                    <a:pt x="393" y="281"/>
                  </a:cubicBezTo>
                  <a:cubicBezTo>
                    <a:pt x="393" y="281"/>
                    <a:pt x="393" y="281"/>
                    <a:pt x="393" y="282"/>
                  </a:cubicBezTo>
                  <a:cubicBezTo>
                    <a:pt x="393" y="284"/>
                    <a:pt x="393" y="286"/>
                    <a:pt x="392" y="288"/>
                  </a:cubicBezTo>
                  <a:cubicBezTo>
                    <a:pt x="392" y="289"/>
                    <a:pt x="392" y="290"/>
                    <a:pt x="392" y="291"/>
                  </a:cubicBezTo>
                  <a:cubicBezTo>
                    <a:pt x="391" y="293"/>
                    <a:pt x="391" y="296"/>
                    <a:pt x="391" y="299"/>
                  </a:cubicBezTo>
                  <a:cubicBezTo>
                    <a:pt x="391" y="305"/>
                    <a:pt x="392" y="311"/>
                    <a:pt x="393" y="319"/>
                  </a:cubicBezTo>
                  <a:cubicBezTo>
                    <a:pt x="395" y="334"/>
                    <a:pt x="399" y="348"/>
                    <a:pt x="403" y="358"/>
                  </a:cubicBezTo>
                  <a:cubicBezTo>
                    <a:pt x="405" y="365"/>
                    <a:pt x="405" y="365"/>
                    <a:pt x="405" y="365"/>
                  </a:cubicBezTo>
                  <a:cubicBezTo>
                    <a:pt x="398" y="362"/>
                    <a:pt x="398" y="362"/>
                    <a:pt x="398" y="362"/>
                  </a:cubicBezTo>
                  <a:cubicBezTo>
                    <a:pt x="395" y="361"/>
                    <a:pt x="392" y="359"/>
                    <a:pt x="389" y="356"/>
                  </a:cubicBezTo>
                  <a:cubicBezTo>
                    <a:pt x="388" y="353"/>
                    <a:pt x="387" y="351"/>
                    <a:pt x="387" y="349"/>
                  </a:cubicBezTo>
                  <a:cubicBezTo>
                    <a:pt x="387" y="349"/>
                    <a:pt x="387" y="349"/>
                    <a:pt x="387" y="349"/>
                  </a:cubicBezTo>
                  <a:cubicBezTo>
                    <a:pt x="383" y="348"/>
                    <a:pt x="382" y="346"/>
                    <a:pt x="382" y="344"/>
                  </a:cubicBezTo>
                  <a:cubicBezTo>
                    <a:pt x="382" y="337"/>
                    <a:pt x="382" y="337"/>
                    <a:pt x="382" y="337"/>
                  </a:cubicBezTo>
                  <a:cubicBezTo>
                    <a:pt x="382" y="336"/>
                    <a:pt x="382" y="335"/>
                    <a:pt x="382" y="334"/>
                  </a:cubicBezTo>
                  <a:cubicBezTo>
                    <a:pt x="382" y="334"/>
                    <a:pt x="382" y="334"/>
                    <a:pt x="382" y="334"/>
                  </a:cubicBezTo>
                  <a:cubicBezTo>
                    <a:pt x="382" y="334"/>
                    <a:pt x="382" y="334"/>
                    <a:pt x="381" y="334"/>
                  </a:cubicBezTo>
                  <a:cubicBezTo>
                    <a:pt x="377" y="334"/>
                    <a:pt x="378" y="329"/>
                    <a:pt x="378" y="328"/>
                  </a:cubicBezTo>
                  <a:cubicBezTo>
                    <a:pt x="378" y="327"/>
                    <a:pt x="378" y="326"/>
                    <a:pt x="378" y="325"/>
                  </a:cubicBezTo>
                  <a:cubicBezTo>
                    <a:pt x="378" y="325"/>
                    <a:pt x="378" y="325"/>
                    <a:pt x="377" y="325"/>
                  </a:cubicBezTo>
                  <a:cubicBezTo>
                    <a:pt x="376" y="325"/>
                    <a:pt x="374" y="325"/>
                    <a:pt x="373" y="322"/>
                  </a:cubicBezTo>
                  <a:cubicBezTo>
                    <a:pt x="373" y="321"/>
                    <a:pt x="372" y="321"/>
                    <a:pt x="371" y="320"/>
                  </a:cubicBezTo>
                  <a:cubicBezTo>
                    <a:pt x="370" y="318"/>
                    <a:pt x="369" y="317"/>
                    <a:pt x="369" y="315"/>
                  </a:cubicBezTo>
                  <a:cubicBezTo>
                    <a:pt x="368" y="314"/>
                    <a:pt x="368" y="313"/>
                    <a:pt x="368" y="312"/>
                  </a:cubicBezTo>
                  <a:cubicBezTo>
                    <a:pt x="368" y="311"/>
                    <a:pt x="368" y="311"/>
                    <a:pt x="368" y="311"/>
                  </a:cubicBezTo>
                  <a:cubicBezTo>
                    <a:pt x="368" y="311"/>
                    <a:pt x="368" y="311"/>
                    <a:pt x="368" y="311"/>
                  </a:cubicBezTo>
                  <a:cubicBezTo>
                    <a:pt x="367" y="311"/>
                    <a:pt x="367" y="311"/>
                    <a:pt x="367" y="311"/>
                  </a:cubicBezTo>
                  <a:cubicBezTo>
                    <a:pt x="365" y="311"/>
                    <a:pt x="364" y="309"/>
                    <a:pt x="364" y="306"/>
                  </a:cubicBezTo>
                  <a:cubicBezTo>
                    <a:pt x="364" y="304"/>
                    <a:pt x="364" y="304"/>
                    <a:pt x="364" y="304"/>
                  </a:cubicBezTo>
                  <a:cubicBezTo>
                    <a:pt x="364" y="303"/>
                    <a:pt x="364" y="302"/>
                    <a:pt x="363" y="301"/>
                  </a:cubicBezTo>
                  <a:cubicBezTo>
                    <a:pt x="363" y="301"/>
                    <a:pt x="363" y="301"/>
                    <a:pt x="363" y="301"/>
                  </a:cubicBezTo>
                  <a:cubicBezTo>
                    <a:pt x="363" y="301"/>
                    <a:pt x="363" y="301"/>
                    <a:pt x="362" y="301"/>
                  </a:cubicBezTo>
                  <a:cubicBezTo>
                    <a:pt x="358" y="301"/>
                    <a:pt x="359" y="296"/>
                    <a:pt x="359" y="295"/>
                  </a:cubicBezTo>
                  <a:cubicBezTo>
                    <a:pt x="359" y="294"/>
                    <a:pt x="359" y="293"/>
                    <a:pt x="359" y="292"/>
                  </a:cubicBezTo>
                  <a:cubicBezTo>
                    <a:pt x="359" y="292"/>
                    <a:pt x="359" y="292"/>
                    <a:pt x="359" y="292"/>
                  </a:cubicBezTo>
                  <a:cubicBezTo>
                    <a:pt x="355" y="292"/>
                    <a:pt x="354" y="289"/>
                    <a:pt x="354" y="287"/>
                  </a:cubicBezTo>
                  <a:cubicBezTo>
                    <a:pt x="354" y="285"/>
                    <a:pt x="354" y="285"/>
                    <a:pt x="353" y="283"/>
                  </a:cubicBezTo>
                  <a:cubicBezTo>
                    <a:pt x="352" y="280"/>
                    <a:pt x="351" y="279"/>
                    <a:pt x="349" y="278"/>
                  </a:cubicBezTo>
                  <a:cubicBezTo>
                    <a:pt x="349" y="278"/>
                    <a:pt x="348" y="278"/>
                    <a:pt x="347" y="278"/>
                  </a:cubicBezTo>
                  <a:cubicBezTo>
                    <a:pt x="345" y="278"/>
                    <a:pt x="341" y="277"/>
                    <a:pt x="340" y="273"/>
                  </a:cubicBezTo>
                  <a:cubicBezTo>
                    <a:pt x="340" y="271"/>
                    <a:pt x="340" y="270"/>
                    <a:pt x="340" y="270"/>
                  </a:cubicBezTo>
                  <a:cubicBezTo>
                    <a:pt x="340" y="269"/>
                    <a:pt x="340" y="269"/>
                    <a:pt x="340" y="268"/>
                  </a:cubicBezTo>
                  <a:cubicBezTo>
                    <a:pt x="340" y="268"/>
                    <a:pt x="340" y="268"/>
                    <a:pt x="340" y="268"/>
                  </a:cubicBezTo>
                  <a:cubicBezTo>
                    <a:pt x="339" y="268"/>
                    <a:pt x="339" y="268"/>
                    <a:pt x="338" y="268"/>
                  </a:cubicBezTo>
                  <a:cubicBezTo>
                    <a:pt x="335" y="268"/>
                    <a:pt x="335" y="268"/>
                    <a:pt x="335" y="268"/>
                  </a:cubicBezTo>
                  <a:cubicBezTo>
                    <a:pt x="335" y="260"/>
                    <a:pt x="335" y="260"/>
                    <a:pt x="335" y="260"/>
                  </a:cubicBezTo>
                  <a:cubicBezTo>
                    <a:pt x="335" y="258"/>
                    <a:pt x="335" y="256"/>
                    <a:pt x="335" y="254"/>
                  </a:cubicBezTo>
                  <a:cubicBezTo>
                    <a:pt x="335" y="254"/>
                    <a:pt x="335" y="254"/>
                    <a:pt x="335" y="254"/>
                  </a:cubicBezTo>
                  <a:cubicBezTo>
                    <a:pt x="335" y="254"/>
                    <a:pt x="335" y="254"/>
                    <a:pt x="333" y="254"/>
                  </a:cubicBezTo>
                  <a:cubicBezTo>
                    <a:pt x="330" y="254"/>
                    <a:pt x="330" y="254"/>
                    <a:pt x="330" y="254"/>
                  </a:cubicBezTo>
                  <a:cubicBezTo>
                    <a:pt x="331" y="250"/>
                    <a:pt x="331" y="250"/>
                    <a:pt x="331" y="250"/>
                  </a:cubicBezTo>
                  <a:cubicBezTo>
                    <a:pt x="331" y="250"/>
                    <a:pt x="331" y="250"/>
                    <a:pt x="331" y="250"/>
                  </a:cubicBezTo>
                  <a:cubicBezTo>
                    <a:pt x="331" y="250"/>
                    <a:pt x="331" y="250"/>
                    <a:pt x="331" y="250"/>
                  </a:cubicBezTo>
                  <a:cubicBezTo>
                    <a:pt x="331" y="250"/>
                    <a:pt x="330" y="249"/>
                    <a:pt x="329" y="249"/>
                  </a:cubicBezTo>
                  <a:cubicBezTo>
                    <a:pt x="327" y="249"/>
                    <a:pt x="327" y="249"/>
                    <a:pt x="327" y="249"/>
                  </a:cubicBezTo>
                  <a:cubicBezTo>
                    <a:pt x="326" y="247"/>
                    <a:pt x="326" y="247"/>
                    <a:pt x="326" y="247"/>
                  </a:cubicBezTo>
                  <a:cubicBezTo>
                    <a:pt x="325" y="245"/>
                    <a:pt x="324" y="243"/>
                    <a:pt x="323" y="242"/>
                  </a:cubicBezTo>
                  <a:cubicBezTo>
                    <a:pt x="323" y="242"/>
                    <a:pt x="322" y="245"/>
                    <a:pt x="322" y="245"/>
                  </a:cubicBezTo>
                  <a:cubicBezTo>
                    <a:pt x="316" y="245"/>
                    <a:pt x="316" y="245"/>
                    <a:pt x="316" y="245"/>
                  </a:cubicBezTo>
                  <a:cubicBezTo>
                    <a:pt x="320" y="250"/>
                    <a:pt x="324" y="256"/>
                    <a:pt x="327" y="261"/>
                  </a:cubicBezTo>
                  <a:cubicBezTo>
                    <a:pt x="330" y="265"/>
                    <a:pt x="330" y="265"/>
                    <a:pt x="330" y="265"/>
                  </a:cubicBezTo>
                  <a:cubicBezTo>
                    <a:pt x="334" y="270"/>
                    <a:pt x="338" y="276"/>
                    <a:pt x="342" y="282"/>
                  </a:cubicBezTo>
                  <a:cubicBezTo>
                    <a:pt x="343" y="283"/>
                    <a:pt x="344" y="285"/>
                    <a:pt x="346" y="287"/>
                  </a:cubicBezTo>
                  <a:cubicBezTo>
                    <a:pt x="346" y="288"/>
                    <a:pt x="346" y="288"/>
                    <a:pt x="346" y="288"/>
                  </a:cubicBezTo>
                  <a:cubicBezTo>
                    <a:pt x="346" y="289"/>
                    <a:pt x="346" y="289"/>
                    <a:pt x="346" y="289"/>
                  </a:cubicBezTo>
                  <a:cubicBezTo>
                    <a:pt x="346" y="290"/>
                    <a:pt x="346" y="290"/>
                    <a:pt x="346" y="290"/>
                  </a:cubicBezTo>
                  <a:cubicBezTo>
                    <a:pt x="347" y="290"/>
                    <a:pt x="347" y="290"/>
                    <a:pt x="348" y="290"/>
                  </a:cubicBezTo>
                  <a:cubicBezTo>
                    <a:pt x="351" y="290"/>
                    <a:pt x="351" y="290"/>
                    <a:pt x="351" y="290"/>
                  </a:cubicBezTo>
                  <a:cubicBezTo>
                    <a:pt x="351" y="293"/>
                    <a:pt x="351" y="293"/>
                    <a:pt x="351" y="293"/>
                  </a:cubicBezTo>
                  <a:cubicBezTo>
                    <a:pt x="351" y="294"/>
                    <a:pt x="351" y="294"/>
                    <a:pt x="351" y="294"/>
                  </a:cubicBezTo>
                  <a:cubicBezTo>
                    <a:pt x="351" y="296"/>
                    <a:pt x="351" y="297"/>
                    <a:pt x="351" y="299"/>
                  </a:cubicBezTo>
                  <a:cubicBezTo>
                    <a:pt x="351" y="299"/>
                    <a:pt x="351" y="299"/>
                    <a:pt x="351" y="299"/>
                  </a:cubicBezTo>
                  <a:cubicBezTo>
                    <a:pt x="352" y="299"/>
                    <a:pt x="355" y="300"/>
                    <a:pt x="356" y="303"/>
                  </a:cubicBezTo>
                  <a:cubicBezTo>
                    <a:pt x="356" y="304"/>
                    <a:pt x="358" y="306"/>
                    <a:pt x="360" y="307"/>
                  </a:cubicBezTo>
                  <a:cubicBezTo>
                    <a:pt x="360" y="308"/>
                    <a:pt x="360" y="308"/>
                    <a:pt x="360" y="308"/>
                  </a:cubicBezTo>
                  <a:cubicBezTo>
                    <a:pt x="362" y="310"/>
                    <a:pt x="365" y="314"/>
                    <a:pt x="365" y="318"/>
                  </a:cubicBezTo>
                  <a:cubicBezTo>
                    <a:pt x="365" y="318"/>
                    <a:pt x="365" y="318"/>
                    <a:pt x="367" y="319"/>
                  </a:cubicBezTo>
                  <a:cubicBezTo>
                    <a:pt x="371" y="319"/>
                    <a:pt x="371" y="319"/>
                    <a:pt x="371" y="319"/>
                  </a:cubicBezTo>
                  <a:cubicBezTo>
                    <a:pt x="370" y="322"/>
                    <a:pt x="370" y="322"/>
                    <a:pt x="370" y="322"/>
                  </a:cubicBezTo>
                  <a:cubicBezTo>
                    <a:pt x="368" y="330"/>
                    <a:pt x="369" y="336"/>
                    <a:pt x="373" y="340"/>
                  </a:cubicBezTo>
                  <a:cubicBezTo>
                    <a:pt x="374" y="341"/>
                    <a:pt x="375" y="342"/>
                    <a:pt x="376" y="343"/>
                  </a:cubicBezTo>
                  <a:cubicBezTo>
                    <a:pt x="377" y="344"/>
                    <a:pt x="378" y="345"/>
                    <a:pt x="379" y="346"/>
                  </a:cubicBezTo>
                  <a:cubicBezTo>
                    <a:pt x="380" y="348"/>
                    <a:pt x="381" y="349"/>
                    <a:pt x="382" y="350"/>
                  </a:cubicBezTo>
                  <a:cubicBezTo>
                    <a:pt x="383" y="351"/>
                    <a:pt x="383" y="352"/>
                    <a:pt x="383" y="353"/>
                  </a:cubicBezTo>
                  <a:cubicBezTo>
                    <a:pt x="384" y="354"/>
                    <a:pt x="384" y="355"/>
                    <a:pt x="384" y="356"/>
                  </a:cubicBezTo>
                  <a:cubicBezTo>
                    <a:pt x="384" y="356"/>
                    <a:pt x="384" y="356"/>
                    <a:pt x="384" y="356"/>
                  </a:cubicBezTo>
                  <a:cubicBezTo>
                    <a:pt x="384" y="356"/>
                    <a:pt x="384" y="356"/>
                    <a:pt x="385" y="356"/>
                  </a:cubicBezTo>
                  <a:cubicBezTo>
                    <a:pt x="389" y="357"/>
                    <a:pt x="389" y="361"/>
                    <a:pt x="389" y="364"/>
                  </a:cubicBezTo>
                  <a:cubicBezTo>
                    <a:pt x="389" y="364"/>
                    <a:pt x="389" y="365"/>
                    <a:pt x="389" y="365"/>
                  </a:cubicBezTo>
                  <a:cubicBezTo>
                    <a:pt x="389" y="365"/>
                    <a:pt x="389" y="366"/>
                    <a:pt x="390" y="366"/>
                  </a:cubicBezTo>
                  <a:cubicBezTo>
                    <a:pt x="392" y="366"/>
                    <a:pt x="393" y="368"/>
                    <a:pt x="394" y="370"/>
                  </a:cubicBezTo>
                  <a:cubicBezTo>
                    <a:pt x="395" y="370"/>
                    <a:pt x="395" y="371"/>
                    <a:pt x="395" y="371"/>
                  </a:cubicBezTo>
                  <a:cubicBezTo>
                    <a:pt x="396" y="372"/>
                    <a:pt x="398" y="375"/>
                    <a:pt x="398" y="378"/>
                  </a:cubicBezTo>
                  <a:cubicBezTo>
                    <a:pt x="398" y="379"/>
                    <a:pt x="398" y="379"/>
                    <a:pt x="398" y="379"/>
                  </a:cubicBezTo>
                  <a:cubicBezTo>
                    <a:pt x="398" y="379"/>
                    <a:pt x="398" y="379"/>
                    <a:pt x="398" y="379"/>
                  </a:cubicBezTo>
                  <a:cubicBezTo>
                    <a:pt x="398" y="379"/>
                    <a:pt x="398" y="380"/>
                    <a:pt x="398" y="380"/>
                  </a:cubicBezTo>
                  <a:cubicBezTo>
                    <a:pt x="399" y="380"/>
                    <a:pt x="403" y="380"/>
                    <a:pt x="403" y="380"/>
                  </a:cubicBezTo>
                  <a:cubicBezTo>
                    <a:pt x="403" y="394"/>
                    <a:pt x="403" y="394"/>
                    <a:pt x="403" y="394"/>
                  </a:cubicBezTo>
                  <a:cubicBezTo>
                    <a:pt x="404" y="395"/>
                    <a:pt x="405" y="397"/>
                    <a:pt x="405" y="398"/>
                  </a:cubicBezTo>
                  <a:cubicBezTo>
                    <a:pt x="408" y="401"/>
                    <a:pt x="412" y="405"/>
                    <a:pt x="415" y="408"/>
                  </a:cubicBezTo>
                  <a:cubicBezTo>
                    <a:pt x="418" y="411"/>
                    <a:pt x="417" y="415"/>
                    <a:pt x="417" y="418"/>
                  </a:cubicBezTo>
                  <a:cubicBezTo>
                    <a:pt x="417" y="419"/>
                    <a:pt x="417" y="419"/>
                    <a:pt x="417" y="420"/>
                  </a:cubicBezTo>
                  <a:cubicBezTo>
                    <a:pt x="417" y="442"/>
                    <a:pt x="417" y="442"/>
                    <a:pt x="417" y="442"/>
                  </a:cubicBezTo>
                  <a:cubicBezTo>
                    <a:pt x="414" y="443"/>
                    <a:pt x="414" y="443"/>
                    <a:pt x="414" y="443"/>
                  </a:cubicBezTo>
                  <a:cubicBezTo>
                    <a:pt x="414" y="443"/>
                    <a:pt x="413" y="443"/>
                    <a:pt x="413" y="443"/>
                  </a:cubicBezTo>
                  <a:cubicBezTo>
                    <a:pt x="413" y="445"/>
                    <a:pt x="412" y="447"/>
                    <a:pt x="412" y="450"/>
                  </a:cubicBezTo>
                  <a:cubicBezTo>
                    <a:pt x="412" y="451"/>
                    <a:pt x="412" y="452"/>
                    <a:pt x="412" y="453"/>
                  </a:cubicBezTo>
                  <a:cubicBezTo>
                    <a:pt x="412" y="455"/>
                    <a:pt x="412" y="457"/>
                    <a:pt x="412" y="459"/>
                  </a:cubicBezTo>
                  <a:cubicBezTo>
                    <a:pt x="412" y="460"/>
                    <a:pt x="412" y="461"/>
                    <a:pt x="412" y="462"/>
                  </a:cubicBezTo>
                  <a:cubicBezTo>
                    <a:pt x="412" y="465"/>
                    <a:pt x="410" y="466"/>
                    <a:pt x="409" y="466"/>
                  </a:cubicBezTo>
                  <a:cubicBezTo>
                    <a:pt x="409" y="466"/>
                    <a:pt x="409" y="466"/>
                    <a:pt x="409" y="467"/>
                  </a:cubicBezTo>
                  <a:cubicBezTo>
                    <a:pt x="407" y="469"/>
                    <a:pt x="408" y="473"/>
                    <a:pt x="408" y="477"/>
                  </a:cubicBezTo>
                  <a:cubicBezTo>
                    <a:pt x="408" y="478"/>
                    <a:pt x="408" y="478"/>
                    <a:pt x="408" y="478"/>
                  </a:cubicBezTo>
                  <a:cubicBezTo>
                    <a:pt x="408" y="479"/>
                    <a:pt x="407" y="480"/>
                    <a:pt x="407" y="481"/>
                  </a:cubicBezTo>
                  <a:cubicBezTo>
                    <a:pt x="407" y="485"/>
                    <a:pt x="407" y="487"/>
                    <a:pt x="409" y="488"/>
                  </a:cubicBezTo>
                  <a:cubicBezTo>
                    <a:pt x="409" y="488"/>
                    <a:pt x="409" y="488"/>
                    <a:pt x="409" y="488"/>
                  </a:cubicBezTo>
                  <a:cubicBezTo>
                    <a:pt x="411" y="489"/>
                    <a:pt x="412" y="490"/>
                    <a:pt x="412" y="493"/>
                  </a:cubicBezTo>
                  <a:cubicBezTo>
                    <a:pt x="412" y="509"/>
                    <a:pt x="412" y="509"/>
                    <a:pt x="412" y="509"/>
                  </a:cubicBezTo>
                  <a:cubicBezTo>
                    <a:pt x="408" y="509"/>
                    <a:pt x="408" y="509"/>
                    <a:pt x="408" y="509"/>
                  </a:cubicBezTo>
                  <a:cubicBezTo>
                    <a:pt x="408" y="509"/>
                    <a:pt x="408" y="509"/>
                    <a:pt x="408" y="509"/>
                  </a:cubicBezTo>
                  <a:cubicBezTo>
                    <a:pt x="407" y="509"/>
                    <a:pt x="407" y="512"/>
                    <a:pt x="408" y="514"/>
                  </a:cubicBezTo>
                  <a:cubicBezTo>
                    <a:pt x="408" y="514"/>
                    <a:pt x="408" y="515"/>
                    <a:pt x="408" y="515"/>
                  </a:cubicBezTo>
                  <a:cubicBezTo>
                    <a:pt x="408" y="519"/>
                    <a:pt x="408" y="519"/>
                    <a:pt x="408" y="519"/>
                  </a:cubicBezTo>
                  <a:cubicBezTo>
                    <a:pt x="404" y="518"/>
                    <a:pt x="404" y="518"/>
                    <a:pt x="404" y="518"/>
                  </a:cubicBezTo>
                  <a:cubicBezTo>
                    <a:pt x="403" y="518"/>
                    <a:pt x="403" y="518"/>
                    <a:pt x="403" y="518"/>
                  </a:cubicBezTo>
                  <a:cubicBezTo>
                    <a:pt x="403" y="518"/>
                    <a:pt x="403" y="518"/>
                    <a:pt x="403" y="518"/>
                  </a:cubicBezTo>
                  <a:cubicBezTo>
                    <a:pt x="403" y="518"/>
                    <a:pt x="403" y="518"/>
                    <a:pt x="403" y="520"/>
                  </a:cubicBezTo>
                  <a:cubicBezTo>
                    <a:pt x="403" y="521"/>
                    <a:pt x="403" y="521"/>
                    <a:pt x="403" y="521"/>
                  </a:cubicBezTo>
                  <a:cubicBezTo>
                    <a:pt x="402" y="521"/>
                    <a:pt x="402" y="521"/>
                    <a:pt x="402" y="521"/>
                  </a:cubicBezTo>
                  <a:cubicBezTo>
                    <a:pt x="401" y="523"/>
                    <a:pt x="400" y="525"/>
                    <a:pt x="400" y="528"/>
                  </a:cubicBezTo>
                  <a:cubicBezTo>
                    <a:pt x="398" y="533"/>
                    <a:pt x="398" y="539"/>
                    <a:pt x="398" y="545"/>
                  </a:cubicBezTo>
                  <a:cubicBezTo>
                    <a:pt x="398" y="550"/>
                    <a:pt x="398" y="555"/>
                    <a:pt x="398" y="560"/>
                  </a:cubicBezTo>
                  <a:cubicBezTo>
                    <a:pt x="398" y="569"/>
                    <a:pt x="399" y="577"/>
                    <a:pt x="398" y="586"/>
                  </a:cubicBezTo>
                  <a:cubicBezTo>
                    <a:pt x="398" y="589"/>
                    <a:pt x="398" y="589"/>
                    <a:pt x="398" y="589"/>
                  </a:cubicBezTo>
                  <a:cubicBezTo>
                    <a:pt x="394" y="589"/>
                    <a:pt x="394" y="589"/>
                    <a:pt x="394" y="589"/>
                  </a:cubicBezTo>
                  <a:cubicBezTo>
                    <a:pt x="394" y="589"/>
                    <a:pt x="394" y="589"/>
                    <a:pt x="394" y="589"/>
                  </a:cubicBezTo>
                  <a:cubicBezTo>
                    <a:pt x="394" y="589"/>
                    <a:pt x="394" y="589"/>
                    <a:pt x="394" y="589"/>
                  </a:cubicBezTo>
                  <a:cubicBezTo>
                    <a:pt x="394" y="589"/>
                    <a:pt x="394" y="589"/>
                    <a:pt x="394" y="589"/>
                  </a:cubicBezTo>
                  <a:cubicBezTo>
                    <a:pt x="393" y="590"/>
                    <a:pt x="393" y="590"/>
                    <a:pt x="393" y="590"/>
                  </a:cubicBezTo>
                  <a:cubicBezTo>
                    <a:pt x="393" y="591"/>
                    <a:pt x="393" y="592"/>
                    <a:pt x="392" y="593"/>
                  </a:cubicBezTo>
                  <a:cubicBezTo>
                    <a:pt x="391" y="594"/>
                    <a:pt x="391" y="594"/>
                    <a:pt x="391" y="595"/>
                  </a:cubicBezTo>
                  <a:cubicBezTo>
                    <a:pt x="389" y="598"/>
                    <a:pt x="389" y="603"/>
                    <a:pt x="388" y="607"/>
                  </a:cubicBezTo>
                  <a:cubicBezTo>
                    <a:pt x="388" y="611"/>
                    <a:pt x="388" y="615"/>
                    <a:pt x="389" y="619"/>
                  </a:cubicBezTo>
                  <a:cubicBezTo>
                    <a:pt x="389" y="620"/>
                    <a:pt x="389" y="621"/>
                    <a:pt x="389" y="623"/>
                  </a:cubicBezTo>
                  <a:cubicBezTo>
                    <a:pt x="389" y="625"/>
                    <a:pt x="389" y="628"/>
                    <a:pt x="389" y="631"/>
                  </a:cubicBezTo>
                  <a:cubicBezTo>
                    <a:pt x="389" y="634"/>
                    <a:pt x="388" y="635"/>
                    <a:pt x="386" y="636"/>
                  </a:cubicBezTo>
                  <a:cubicBezTo>
                    <a:pt x="384" y="637"/>
                    <a:pt x="383" y="638"/>
                    <a:pt x="382" y="639"/>
                  </a:cubicBezTo>
                  <a:cubicBezTo>
                    <a:pt x="378" y="642"/>
                    <a:pt x="374" y="646"/>
                    <a:pt x="370" y="650"/>
                  </a:cubicBezTo>
                  <a:cubicBezTo>
                    <a:pt x="368" y="652"/>
                    <a:pt x="367" y="655"/>
                    <a:pt x="365" y="657"/>
                  </a:cubicBezTo>
                  <a:cubicBezTo>
                    <a:pt x="365" y="658"/>
                    <a:pt x="365" y="659"/>
                    <a:pt x="365" y="660"/>
                  </a:cubicBezTo>
                  <a:cubicBezTo>
                    <a:pt x="365" y="661"/>
                    <a:pt x="365" y="662"/>
                    <a:pt x="365" y="663"/>
                  </a:cubicBezTo>
                  <a:cubicBezTo>
                    <a:pt x="365" y="666"/>
                    <a:pt x="365" y="669"/>
                    <a:pt x="363" y="671"/>
                  </a:cubicBezTo>
                  <a:cubicBezTo>
                    <a:pt x="361" y="673"/>
                    <a:pt x="359" y="673"/>
                    <a:pt x="358" y="674"/>
                  </a:cubicBezTo>
                  <a:cubicBezTo>
                    <a:pt x="357" y="674"/>
                    <a:pt x="356" y="675"/>
                    <a:pt x="356" y="675"/>
                  </a:cubicBezTo>
                  <a:cubicBezTo>
                    <a:pt x="354" y="676"/>
                    <a:pt x="352" y="677"/>
                    <a:pt x="352" y="678"/>
                  </a:cubicBezTo>
                  <a:cubicBezTo>
                    <a:pt x="351" y="680"/>
                    <a:pt x="351" y="681"/>
                    <a:pt x="351" y="684"/>
                  </a:cubicBezTo>
                  <a:cubicBezTo>
                    <a:pt x="351" y="689"/>
                    <a:pt x="351" y="689"/>
                    <a:pt x="351" y="689"/>
                  </a:cubicBezTo>
                  <a:cubicBezTo>
                    <a:pt x="347" y="688"/>
                    <a:pt x="347" y="688"/>
                    <a:pt x="347" y="688"/>
                  </a:cubicBezTo>
                  <a:cubicBezTo>
                    <a:pt x="347" y="688"/>
                    <a:pt x="347" y="688"/>
                    <a:pt x="347" y="688"/>
                  </a:cubicBezTo>
                  <a:cubicBezTo>
                    <a:pt x="346" y="688"/>
                    <a:pt x="346" y="692"/>
                    <a:pt x="346" y="693"/>
                  </a:cubicBezTo>
                  <a:cubicBezTo>
                    <a:pt x="346" y="696"/>
                    <a:pt x="346" y="696"/>
                    <a:pt x="346" y="696"/>
                  </a:cubicBezTo>
                  <a:cubicBezTo>
                    <a:pt x="346" y="700"/>
                    <a:pt x="347" y="705"/>
                    <a:pt x="346" y="709"/>
                  </a:cubicBezTo>
                  <a:cubicBezTo>
                    <a:pt x="345" y="716"/>
                    <a:pt x="341" y="719"/>
                    <a:pt x="338" y="720"/>
                  </a:cubicBezTo>
                  <a:cubicBezTo>
                    <a:pt x="337" y="720"/>
                    <a:pt x="336" y="721"/>
                    <a:pt x="335" y="721"/>
                  </a:cubicBezTo>
                  <a:cubicBezTo>
                    <a:pt x="334" y="721"/>
                    <a:pt x="334" y="721"/>
                    <a:pt x="334" y="721"/>
                  </a:cubicBezTo>
                  <a:cubicBezTo>
                    <a:pt x="333" y="721"/>
                    <a:pt x="332" y="721"/>
                    <a:pt x="332" y="721"/>
                  </a:cubicBezTo>
                  <a:cubicBezTo>
                    <a:pt x="332" y="721"/>
                    <a:pt x="332" y="722"/>
                    <a:pt x="332" y="723"/>
                  </a:cubicBezTo>
                  <a:cubicBezTo>
                    <a:pt x="332" y="726"/>
                    <a:pt x="332" y="726"/>
                    <a:pt x="332" y="726"/>
                  </a:cubicBezTo>
                  <a:cubicBezTo>
                    <a:pt x="328" y="725"/>
                    <a:pt x="328" y="725"/>
                    <a:pt x="328" y="725"/>
                  </a:cubicBezTo>
                  <a:cubicBezTo>
                    <a:pt x="328" y="725"/>
                    <a:pt x="328" y="725"/>
                    <a:pt x="328" y="725"/>
                  </a:cubicBezTo>
                  <a:cubicBezTo>
                    <a:pt x="328" y="725"/>
                    <a:pt x="328" y="725"/>
                    <a:pt x="328" y="725"/>
                  </a:cubicBezTo>
                  <a:cubicBezTo>
                    <a:pt x="328" y="725"/>
                    <a:pt x="328" y="726"/>
                    <a:pt x="328" y="726"/>
                  </a:cubicBezTo>
                  <a:cubicBezTo>
                    <a:pt x="328" y="726"/>
                    <a:pt x="328" y="726"/>
                    <a:pt x="327" y="726"/>
                  </a:cubicBezTo>
                  <a:cubicBezTo>
                    <a:pt x="327" y="728"/>
                    <a:pt x="327" y="729"/>
                    <a:pt x="325" y="730"/>
                  </a:cubicBezTo>
                  <a:cubicBezTo>
                    <a:pt x="324" y="730"/>
                    <a:pt x="324" y="731"/>
                    <a:pt x="324" y="731"/>
                  </a:cubicBezTo>
                  <a:cubicBezTo>
                    <a:pt x="323" y="732"/>
                    <a:pt x="322" y="735"/>
                    <a:pt x="323" y="737"/>
                  </a:cubicBezTo>
                  <a:cubicBezTo>
                    <a:pt x="323" y="738"/>
                    <a:pt x="324" y="738"/>
                    <a:pt x="324" y="738"/>
                  </a:cubicBezTo>
                  <a:cubicBezTo>
                    <a:pt x="326" y="738"/>
                    <a:pt x="327" y="740"/>
                    <a:pt x="327" y="743"/>
                  </a:cubicBezTo>
                  <a:cubicBezTo>
                    <a:pt x="327" y="747"/>
                    <a:pt x="327" y="747"/>
                    <a:pt x="327" y="747"/>
                  </a:cubicBezTo>
                  <a:cubicBezTo>
                    <a:pt x="327" y="748"/>
                    <a:pt x="327" y="750"/>
                    <a:pt x="327" y="751"/>
                  </a:cubicBezTo>
                  <a:cubicBezTo>
                    <a:pt x="328" y="753"/>
                    <a:pt x="328" y="755"/>
                    <a:pt x="328" y="757"/>
                  </a:cubicBezTo>
                  <a:cubicBezTo>
                    <a:pt x="327" y="759"/>
                    <a:pt x="327" y="762"/>
                    <a:pt x="321" y="763"/>
                  </a:cubicBezTo>
                  <a:cubicBezTo>
                    <a:pt x="320" y="763"/>
                    <a:pt x="319" y="763"/>
                    <a:pt x="318" y="763"/>
                  </a:cubicBezTo>
                  <a:cubicBezTo>
                    <a:pt x="316" y="763"/>
                    <a:pt x="315" y="763"/>
                    <a:pt x="313" y="763"/>
                  </a:cubicBezTo>
                  <a:cubicBezTo>
                    <a:pt x="312" y="763"/>
                    <a:pt x="310" y="763"/>
                    <a:pt x="309" y="763"/>
                  </a:cubicBezTo>
                  <a:cubicBezTo>
                    <a:pt x="308" y="763"/>
                    <a:pt x="308" y="763"/>
                    <a:pt x="307" y="763"/>
                  </a:cubicBezTo>
                  <a:cubicBezTo>
                    <a:pt x="303" y="763"/>
                    <a:pt x="299" y="764"/>
                    <a:pt x="297" y="766"/>
                  </a:cubicBezTo>
                  <a:cubicBezTo>
                    <a:pt x="290" y="769"/>
                    <a:pt x="290" y="776"/>
                    <a:pt x="290" y="784"/>
                  </a:cubicBezTo>
                  <a:cubicBezTo>
                    <a:pt x="290" y="786"/>
                    <a:pt x="290" y="786"/>
                    <a:pt x="290" y="786"/>
                  </a:cubicBezTo>
                  <a:cubicBezTo>
                    <a:pt x="288" y="787"/>
                    <a:pt x="288" y="787"/>
                    <a:pt x="288" y="787"/>
                  </a:cubicBezTo>
                  <a:cubicBezTo>
                    <a:pt x="285" y="788"/>
                    <a:pt x="282" y="789"/>
                    <a:pt x="281" y="792"/>
                  </a:cubicBezTo>
                  <a:cubicBezTo>
                    <a:pt x="281" y="792"/>
                    <a:pt x="280" y="793"/>
                    <a:pt x="280" y="793"/>
                  </a:cubicBezTo>
                  <a:cubicBezTo>
                    <a:pt x="280" y="795"/>
                    <a:pt x="278" y="796"/>
                    <a:pt x="276" y="796"/>
                  </a:cubicBezTo>
                  <a:cubicBezTo>
                    <a:pt x="276" y="796"/>
                    <a:pt x="276" y="796"/>
                    <a:pt x="275" y="796"/>
                  </a:cubicBezTo>
                  <a:cubicBezTo>
                    <a:pt x="275" y="796"/>
                    <a:pt x="275" y="796"/>
                    <a:pt x="275" y="796"/>
                  </a:cubicBezTo>
                  <a:cubicBezTo>
                    <a:pt x="269" y="796"/>
                    <a:pt x="269" y="796"/>
                    <a:pt x="269" y="796"/>
                  </a:cubicBezTo>
                  <a:cubicBezTo>
                    <a:pt x="264" y="799"/>
                    <a:pt x="258" y="800"/>
                    <a:pt x="253" y="800"/>
                  </a:cubicBezTo>
                  <a:cubicBezTo>
                    <a:pt x="253" y="800"/>
                    <a:pt x="250" y="800"/>
                    <a:pt x="249" y="800"/>
                  </a:cubicBezTo>
                  <a:cubicBezTo>
                    <a:pt x="244" y="800"/>
                    <a:pt x="239" y="800"/>
                    <a:pt x="235" y="802"/>
                  </a:cubicBezTo>
                  <a:cubicBezTo>
                    <a:pt x="235" y="802"/>
                    <a:pt x="234" y="803"/>
                    <a:pt x="234" y="803"/>
                  </a:cubicBezTo>
                  <a:cubicBezTo>
                    <a:pt x="233" y="804"/>
                    <a:pt x="231" y="806"/>
                    <a:pt x="229" y="806"/>
                  </a:cubicBezTo>
                  <a:close/>
                  <a:moveTo>
                    <a:pt x="172" y="130"/>
                  </a:moveTo>
                  <a:cubicBezTo>
                    <a:pt x="172" y="130"/>
                    <a:pt x="172" y="130"/>
                    <a:pt x="176" y="130"/>
                  </a:cubicBezTo>
                  <a:cubicBezTo>
                    <a:pt x="175" y="130"/>
                    <a:pt x="175" y="129"/>
                    <a:pt x="175" y="129"/>
                  </a:cubicBezTo>
                  <a:cubicBezTo>
                    <a:pt x="175" y="128"/>
                    <a:pt x="175" y="128"/>
                    <a:pt x="175" y="128"/>
                  </a:cubicBezTo>
                  <a:cubicBezTo>
                    <a:pt x="174" y="127"/>
                    <a:pt x="173" y="126"/>
                    <a:pt x="172" y="125"/>
                  </a:cubicBezTo>
                  <a:cubicBezTo>
                    <a:pt x="171" y="123"/>
                    <a:pt x="171" y="123"/>
                    <a:pt x="169" y="122"/>
                  </a:cubicBezTo>
                  <a:cubicBezTo>
                    <a:pt x="168" y="122"/>
                    <a:pt x="166" y="121"/>
                    <a:pt x="165" y="121"/>
                  </a:cubicBezTo>
                  <a:cubicBezTo>
                    <a:pt x="164" y="120"/>
                    <a:pt x="163" y="120"/>
                    <a:pt x="163" y="119"/>
                  </a:cubicBezTo>
                  <a:cubicBezTo>
                    <a:pt x="161" y="118"/>
                    <a:pt x="160" y="117"/>
                    <a:pt x="159" y="117"/>
                  </a:cubicBezTo>
                  <a:cubicBezTo>
                    <a:pt x="155" y="117"/>
                    <a:pt x="155" y="117"/>
                    <a:pt x="155" y="117"/>
                  </a:cubicBezTo>
                  <a:cubicBezTo>
                    <a:pt x="156" y="113"/>
                    <a:pt x="156" y="113"/>
                    <a:pt x="156" y="113"/>
                  </a:cubicBezTo>
                  <a:cubicBezTo>
                    <a:pt x="156" y="113"/>
                    <a:pt x="156" y="113"/>
                    <a:pt x="156" y="113"/>
                  </a:cubicBezTo>
                  <a:cubicBezTo>
                    <a:pt x="156" y="113"/>
                    <a:pt x="155" y="112"/>
                    <a:pt x="153" y="112"/>
                  </a:cubicBezTo>
                  <a:cubicBezTo>
                    <a:pt x="153" y="112"/>
                    <a:pt x="152" y="112"/>
                    <a:pt x="152" y="112"/>
                  </a:cubicBezTo>
                  <a:cubicBezTo>
                    <a:pt x="152" y="113"/>
                    <a:pt x="153" y="113"/>
                    <a:pt x="153" y="114"/>
                  </a:cubicBezTo>
                  <a:cubicBezTo>
                    <a:pt x="155" y="117"/>
                    <a:pt x="157" y="120"/>
                    <a:pt x="160" y="12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2" y="124"/>
                    <a:pt x="162" y="124"/>
                    <a:pt x="162" y="124"/>
                  </a:cubicBezTo>
                  <a:cubicBezTo>
                    <a:pt x="162" y="125"/>
                    <a:pt x="162" y="125"/>
                    <a:pt x="162" y="125"/>
                  </a:cubicBezTo>
                  <a:cubicBezTo>
                    <a:pt x="162" y="125"/>
                    <a:pt x="162" y="125"/>
                    <a:pt x="162" y="125"/>
                  </a:cubicBezTo>
                  <a:cubicBezTo>
                    <a:pt x="162" y="125"/>
                    <a:pt x="163" y="125"/>
                    <a:pt x="166" y="125"/>
                  </a:cubicBezTo>
                  <a:cubicBezTo>
                    <a:pt x="166" y="125"/>
                    <a:pt x="167" y="125"/>
                    <a:pt x="167" y="125"/>
                  </a:cubicBezTo>
                  <a:cubicBezTo>
                    <a:pt x="168" y="125"/>
                    <a:pt x="168" y="125"/>
                    <a:pt x="169" y="125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2" y="129"/>
                    <a:pt x="172" y="129"/>
                    <a:pt x="172" y="129"/>
                  </a:cubicBezTo>
                  <a:cubicBezTo>
                    <a:pt x="172" y="129"/>
                    <a:pt x="172" y="129"/>
                    <a:pt x="172" y="130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4544865" y="2290031"/>
              <a:ext cx="1301475" cy="2722838"/>
            </a:xfrm>
            <a:custGeom>
              <a:avLst/>
              <a:gdLst>
                <a:gd name="T0" fmla="*/ 255 w 445"/>
                <a:gd name="T1" fmla="*/ 921 h 931"/>
                <a:gd name="T2" fmla="*/ 231 w 445"/>
                <a:gd name="T3" fmla="*/ 895 h 931"/>
                <a:gd name="T4" fmla="*/ 203 w 445"/>
                <a:gd name="T5" fmla="*/ 859 h 931"/>
                <a:gd name="T6" fmla="*/ 184 w 445"/>
                <a:gd name="T7" fmla="*/ 805 h 931"/>
                <a:gd name="T8" fmla="*/ 174 w 445"/>
                <a:gd name="T9" fmla="*/ 723 h 931"/>
                <a:gd name="T10" fmla="*/ 164 w 445"/>
                <a:gd name="T11" fmla="*/ 704 h 931"/>
                <a:gd name="T12" fmla="*/ 144 w 445"/>
                <a:gd name="T13" fmla="*/ 671 h 931"/>
                <a:gd name="T14" fmla="*/ 113 w 445"/>
                <a:gd name="T15" fmla="*/ 642 h 931"/>
                <a:gd name="T16" fmla="*/ 99 w 445"/>
                <a:gd name="T17" fmla="*/ 602 h 931"/>
                <a:gd name="T18" fmla="*/ 83 w 445"/>
                <a:gd name="T19" fmla="*/ 571 h 931"/>
                <a:gd name="T20" fmla="*/ 75 w 445"/>
                <a:gd name="T21" fmla="*/ 517 h 931"/>
                <a:gd name="T22" fmla="*/ 84 w 445"/>
                <a:gd name="T23" fmla="*/ 481 h 931"/>
                <a:gd name="T24" fmla="*/ 77 w 445"/>
                <a:gd name="T25" fmla="*/ 426 h 931"/>
                <a:gd name="T26" fmla="*/ 54 w 445"/>
                <a:gd name="T27" fmla="*/ 397 h 931"/>
                <a:gd name="T28" fmla="*/ 38 w 445"/>
                <a:gd name="T29" fmla="*/ 375 h 931"/>
                <a:gd name="T30" fmla="*/ 14 w 445"/>
                <a:gd name="T31" fmla="*/ 355 h 931"/>
                <a:gd name="T32" fmla="*/ 9 w 445"/>
                <a:gd name="T33" fmla="*/ 274 h 931"/>
                <a:gd name="T34" fmla="*/ 276 w 445"/>
                <a:gd name="T35" fmla="*/ 0 h 931"/>
                <a:gd name="T36" fmla="*/ 265 w 445"/>
                <a:gd name="T37" fmla="*/ 30 h 931"/>
                <a:gd name="T38" fmla="*/ 246 w 445"/>
                <a:gd name="T39" fmla="*/ 47 h 931"/>
                <a:gd name="T40" fmla="*/ 240 w 445"/>
                <a:gd name="T41" fmla="*/ 75 h 931"/>
                <a:gd name="T42" fmla="*/ 268 w 445"/>
                <a:gd name="T43" fmla="*/ 38 h 931"/>
                <a:gd name="T44" fmla="*/ 318 w 445"/>
                <a:gd name="T45" fmla="*/ 39 h 931"/>
                <a:gd name="T46" fmla="*/ 336 w 445"/>
                <a:gd name="T47" fmla="*/ 77 h 931"/>
                <a:gd name="T48" fmla="*/ 308 w 445"/>
                <a:gd name="T49" fmla="*/ 86 h 931"/>
                <a:gd name="T50" fmla="*/ 251 w 445"/>
                <a:gd name="T51" fmla="*/ 101 h 931"/>
                <a:gd name="T52" fmla="*/ 257 w 445"/>
                <a:gd name="T53" fmla="*/ 114 h 931"/>
                <a:gd name="T54" fmla="*/ 233 w 445"/>
                <a:gd name="T55" fmla="*/ 129 h 931"/>
                <a:gd name="T56" fmla="*/ 210 w 445"/>
                <a:gd name="T57" fmla="*/ 152 h 931"/>
                <a:gd name="T58" fmla="*/ 176 w 445"/>
                <a:gd name="T59" fmla="*/ 192 h 931"/>
                <a:gd name="T60" fmla="*/ 147 w 445"/>
                <a:gd name="T61" fmla="*/ 220 h 931"/>
                <a:gd name="T62" fmla="*/ 129 w 445"/>
                <a:gd name="T63" fmla="*/ 243 h 931"/>
                <a:gd name="T64" fmla="*/ 107 w 445"/>
                <a:gd name="T65" fmla="*/ 266 h 931"/>
                <a:gd name="T66" fmla="*/ 72 w 445"/>
                <a:gd name="T67" fmla="*/ 239 h 931"/>
                <a:gd name="T68" fmla="*/ 45 w 445"/>
                <a:gd name="T69" fmla="*/ 270 h 931"/>
                <a:gd name="T70" fmla="*/ 34 w 445"/>
                <a:gd name="T71" fmla="*/ 304 h 931"/>
                <a:gd name="T72" fmla="*/ 30 w 445"/>
                <a:gd name="T73" fmla="*/ 320 h 931"/>
                <a:gd name="T74" fmla="*/ 51 w 445"/>
                <a:gd name="T75" fmla="*/ 311 h 931"/>
                <a:gd name="T76" fmla="*/ 58 w 445"/>
                <a:gd name="T77" fmla="*/ 327 h 931"/>
                <a:gd name="T78" fmla="*/ 67 w 445"/>
                <a:gd name="T79" fmla="*/ 349 h 931"/>
                <a:gd name="T80" fmla="*/ 67 w 445"/>
                <a:gd name="T81" fmla="*/ 400 h 931"/>
                <a:gd name="T82" fmla="*/ 99 w 445"/>
                <a:gd name="T83" fmla="*/ 413 h 931"/>
                <a:gd name="T84" fmla="*/ 108 w 445"/>
                <a:gd name="T85" fmla="*/ 396 h 931"/>
                <a:gd name="T86" fmla="*/ 147 w 445"/>
                <a:gd name="T87" fmla="*/ 386 h 931"/>
                <a:gd name="T88" fmla="*/ 202 w 445"/>
                <a:gd name="T89" fmla="*/ 401 h 931"/>
                <a:gd name="T90" fmla="*/ 232 w 445"/>
                <a:gd name="T91" fmla="*/ 424 h 931"/>
                <a:gd name="T92" fmla="*/ 280 w 445"/>
                <a:gd name="T93" fmla="*/ 449 h 931"/>
                <a:gd name="T94" fmla="*/ 304 w 445"/>
                <a:gd name="T95" fmla="*/ 473 h 931"/>
                <a:gd name="T96" fmla="*/ 295 w 445"/>
                <a:gd name="T97" fmla="*/ 504 h 931"/>
                <a:gd name="T98" fmla="*/ 341 w 445"/>
                <a:gd name="T99" fmla="*/ 513 h 931"/>
                <a:gd name="T100" fmla="*/ 394 w 445"/>
                <a:gd name="T101" fmla="*/ 523 h 931"/>
                <a:gd name="T102" fmla="*/ 441 w 445"/>
                <a:gd name="T103" fmla="*/ 542 h 931"/>
                <a:gd name="T104" fmla="*/ 445 w 445"/>
                <a:gd name="T105" fmla="*/ 578 h 931"/>
                <a:gd name="T106" fmla="*/ 417 w 445"/>
                <a:gd name="T107" fmla="*/ 613 h 931"/>
                <a:gd name="T108" fmla="*/ 407 w 445"/>
                <a:gd name="T109" fmla="*/ 673 h 931"/>
                <a:gd name="T110" fmla="*/ 369 w 445"/>
                <a:gd name="T111" fmla="*/ 714 h 931"/>
                <a:gd name="T112" fmla="*/ 327 w 445"/>
                <a:gd name="T113" fmla="*/ 734 h 931"/>
                <a:gd name="T114" fmla="*/ 303 w 445"/>
                <a:gd name="T115" fmla="*/ 804 h 931"/>
                <a:gd name="T116" fmla="*/ 283 w 445"/>
                <a:gd name="T117" fmla="*/ 836 h 931"/>
                <a:gd name="T118" fmla="*/ 256 w 445"/>
                <a:gd name="T119" fmla="*/ 856 h 931"/>
                <a:gd name="T120" fmla="*/ 270 w 445"/>
                <a:gd name="T121" fmla="*/ 899 h 931"/>
                <a:gd name="T122" fmla="*/ 279 w 445"/>
                <a:gd name="T123" fmla="*/ 928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5" h="931">
                  <a:moveTo>
                    <a:pt x="272" y="931"/>
                  </a:moveTo>
                  <a:cubicBezTo>
                    <a:pt x="270" y="931"/>
                    <a:pt x="269" y="931"/>
                    <a:pt x="268" y="930"/>
                  </a:cubicBezTo>
                  <a:cubicBezTo>
                    <a:pt x="267" y="930"/>
                    <a:pt x="267" y="930"/>
                    <a:pt x="267" y="930"/>
                  </a:cubicBezTo>
                  <a:cubicBezTo>
                    <a:pt x="263" y="930"/>
                    <a:pt x="263" y="930"/>
                    <a:pt x="263" y="930"/>
                  </a:cubicBezTo>
                  <a:cubicBezTo>
                    <a:pt x="264" y="927"/>
                    <a:pt x="264" y="927"/>
                    <a:pt x="264" y="927"/>
                  </a:cubicBezTo>
                  <a:cubicBezTo>
                    <a:pt x="264" y="926"/>
                    <a:pt x="264" y="926"/>
                    <a:pt x="264" y="926"/>
                  </a:cubicBezTo>
                  <a:cubicBezTo>
                    <a:pt x="264" y="926"/>
                    <a:pt x="264" y="926"/>
                    <a:pt x="264" y="926"/>
                  </a:cubicBezTo>
                  <a:cubicBezTo>
                    <a:pt x="264" y="926"/>
                    <a:pt x="263" y="926"/>
                    <a:pt x="261" y="926"/>
                  </a:cubicBezTo>
                  <a:cubicBezTo>
                    <a:pt x="260" y="926"/>
                    <a:pt x="259" y="926"/>
                    <a:pt x="259" y="926"/>
                  </a:cubicBezTo>
                  <a:cubicBezTo>
                    <a:pt x="258" y="926"/>
                    <a:pt x="258" y="926"/>
                    <a:pt x="258" y="926"/>
                  </a:cubicBezTo>
                  <a:cubicBezTo>
                    <a:pt x="254" y="926"/>
                    <a:pt x="254" y="926"/>
                    <a:pt x="254" y="926"/>
                  </a:cubicBezTo>
                  <a:cubicBezTo>
                    <a:pt x="254" y="922"/>
                    <a:pt x="254" y="922"/>
                    <a:pt x="254" y="922"/>
                  </a:cubicBezTo>
                  <a:cubicBezTo>
                    <a:pt x="255" y="921"/>
                    <a:pt x="255" y="921"/>
                    <a:pt x="255" y="921"/>
                  </a:cubicBezTo>
                  <a:cubicBezTo>
                    <a:pt x="255" y="921"/>
                    <a:pt x="255" y="921"/>
                    <a:pt x="255" y="921"/>
                  </a:cubicBezTo>
                  <a:cubicBezTo>
                    <a:pt x="254" y="921"/>
                    <a:pt x="254" y="921"/>
                    <a:pt x="254" y="921"/>
                  </a:cubicBezTo>
                  <a:cubicBezTo>
                    <a:pt x="253" y="921"/>
                    <a:pt x="253" y="921"/>
                    <a:pt x="253" y="921"/>
                  </a:cubicBezTo>
                  <a:cubicBezTo>
                    <a:pt x="251" y="921"/>
                    <a:pt x="248" y="920"/>
                    <a:pt x="245" y="918"/>
                  </a:cubicBezTo>
                  <a:cubicBezTo>
                    <a:pt x="245" y="917"/>
                    <a:pt x="244" y="917"/>
                    <a:pt x="243" y="916"/>
                  </a:cubicBezTo>
                  <a:cubicBezTo>
                    <a:pt x="241" y="915"/>
                    <a:pt x="241" y="914"/>
                    <a:pt x="240" y="913"/>
                  </a:cubicBezTo>
                  <a:cubicBezTo>
                    <a:pt x="240" y="913"/>
                    <a:pt x="240" y="912"/>
                    <a:pt x="240" y="912"/>
                  </a:cubicBezTo>
                  <a:cubicBezTo>
                    <a:pt x="239" y="911"/>
                    <a:pt x="238" y="909"/>
                    <a:pt x="236" y="908"/>
                  </a:cubicBezTo>
                  <a:cubicBezTo>
                    <a:pt x="235" y="908"/>
                    <a:pt x="234" y="907"/>
                    <a:pt x="233" y="907"/>
                  </a:cubicBezTo>
                  <a:cubicBezTo>
                    <a:pt x="230" y="905"/>
                    <a:pt x="231" y="903"/>
                    <a:pt x="231" y="902"/>
                  </a:cubicBezTo>
                  <a:cubicBezTo>
                    <a:pt x="231" y="902"/>
                    <a:pt x="231" y="901"/>
                    <a:pt x="231" y="901"/>
                  </a:cubicBezTo>
                  <a:cubicBezTo>
                    <a:pt x="231" y="901"/>
                    <a:pt x="231" y="901"/>
                    <a:pt x="231" y="901"/>
                  </a:cubicBezTo>
                  <a:cubicBezTo>
                    <a:pt x="231" y="899"/>
                    <a:pt x="231" y="898"/>
                    <a:pt x="232" y="897"/>
                  </a:cubicBezTo>
                  <a:cubicBezTo>
                    <a:pt x="231" y="897"/>
                    <a:pt x="231" y="897"/>
                    <a:pt x="231" y="897"/>
                  </a:cubicBezTo>
                  <a:cubicBezTo>
                    <a:pt x="231" y="895"/>
                    <a:pt x="231" y="895"/>
                    <a:pt x="231" y="895"/>
                  </a:cubicBezTo>
                  <a:cubicBezTo>
                    <a:pt x="230" y="892"/>
                    <a:pt x="228" y="890"/>
                    <a:pt x="225" y="887"/>
                  </a:cubicBezTo>
                  <a:cubicBezTo>
                    <a:pt x="224" y="886"/>
                    <a:pt x="222" y="885"/>
                    <a:pt x="221" y="884"/>
                  </a:cubicBezTo>
                  <a:cubicBezTo>
                    <a:pt x="218" y="881"/>
                    <a:pt x="217" y="878"/>
                    <a:pt x="217" y="874"/>
                  </a:cubicBezTo>
                  <a:cubicBezTo>
                    <a:pt x="217" y="874"/>
                    <a:pt x="217" y="874"/>
                    <a:pt x="217" y="874"/>
                  </a:cubicBezTo>
                  <a:cubicBezTo>
                    <a:pt x="216" y="874"/>
                    <a:pt x="216" y="874"/>
                    <a:pt x="215" y="874"/>
                  </a:cubicBezTo>
                  <a:cubicBezTo>
                    <a:pt x="215" y="874"/>
                    <a:pt x="212" y="873"/>
                    <a:pt x="212" y="870"/>
                  </a:cubicBezTo>
                  <a:cubicBezTo>
                    <a:pt x="212" y="869"/>
                    <a:pt x="211" y="868"/>
                    <a:pt x="210" y="867"/>
                  </a:cubicBezTo>
                  <a:cubicBezTo>
                    <a:pt x="209" y="866"/>
                    <a:pt x="208" y="864"/>
                    <a:pt x="207" y="862"/>
                  </a:cubicBezTo>
                  <a:cubicBezTo>
                    <a:pt x="207" y="861"/>
                    <a:pt x="207" y="861"/>
                    <a:pt x="207" y="861"/>
                  </a:cubicBezTo>
                  <a:cubicBezTo>
                    <a:pt x="207" y="861"/>
                    <a:pt x="207" y="861"/>
                    <a:pt x="207" y="861"/>
                  </a:cubicBezTo>
                  <a:cubicBezTo>
                    <a:pt x="207" y="860"/>
                    <a:pt x="207" y="860"/>
                    <a:pt x="207" y="860"/>
                  </a:cubicBezTo>
                  <a:cubicBezTo>
                    <a:pt x="207" y="860"/>
                    <a:pt x="207" y="860"/>
                    <a:pt x="207" y="860"/>
                  </a:cubicBezTo>
                  <a:cubicBezTo>
                    <a:pt x="207" y="860"/>
                    <a:pt x="207" y="860"/>
                    <a:pt x="205" y="860"/>
                  </a:cubicBezTo>
                  <a:cubicBezTo>
                    <a:pt x="203" y="859"/>
                    <a:pt x="203" y="859"/>
                    <a:pt x="203" y="859"/>
                  </a:cubicBezTo>
                  <a:cubicBezTo>
                    <a:pt x="203" y="857"/>
                    <a:pt x="203" y="857"/>
                    <a:pt x="203" y="857"/>
                  </a:cubicBezTo>
                  <a:cubicBezTo>
                    <a:pt x="202" y="854"/>
                    <a:pt x="200" y="852"/>
                    <a:pt x="196" y="849"/>
                  </a:cubicBezTo>
                  <a:cubicBezTo>
                    <a:pt x="196" y="849"/>
                    <a:pt x="196" y="849"/>
                    <a:pt x="196" y="849"/>
                  </a:cubicBezTo>
                  <a:cubicBezTo>
                    <a:pt x="190" y="845"/>
                    <a:pt x="188" y="840"/>
                    <a:pt x="188" y="833"/>
                  </a:cubicBezTo>
                  <a:cubicBezTo>
                    <a:pt x="188" y="833"/>
                    <a:pt x="188" y="832"/>
                    <a:pt x="188" y="830"/>
                  </a:cubicBezTo>
                  <a:cubicBezTo>
                    <a:pt x="188" y="829"/>
                    <a:pt x="188" y="828"/>
                    <a:pt x="188" y="826"/>
                  </a:cubicBezTo>
                  <a:cubicBezTo>
                    <a:pt x="188" y="825"/>
                    <a:pt x="188" y="823"/>
                    <a:pt x="188" y="822"/>
                  </a:cubicBezTo>
                  <a:cubicBezTo>
                    <a:pt x="189" y="821"/>
                    <a:pt x="189" y="820"/>
                    <a:pt x="189" y="818"/>
                  </a:cubicBezTo>
                  <a:cubicBezTo>
                    <a:pt x="189" y="814"/>
                    <a:pt x="189" y="813"/>
                    <a:pt x="188" y="813"/>
                  </a:cubicBezTo>
                  <a:cubicBezTo>
                    <a:pt x="188" y="813"/>
                    <a:pt x="188" y="812"/>
                    <a:pt x="187" y="812"/>
                  </a:cubicBezTo>
                  <a:cubicBezTo>
                    <a:pt x="187" y="812"/>
                    <a:pt x="187" y="812"/>
                    <a:pt x="187" y="812"/>
                  </a:cubicBezTo>
                  <a:cubicBezTo>
                    <a:pt x="184" y="813"/>
                    <a:pt x="184" y="813"/>
                    <a:pt x="184" y="813"/>
                  </a:cubicBezTo>
                  <a:cubicBezTo>
                    <a:pt x="184" y="809"/>
                    <a:pt x="184" y="809"/>
                    <a:pt x="184" y="809"/>
                  </a:cubicBezTo>
                  <a:cubicBezTo>
                    <a:pt x="184" y="808"/>
                    <a:pt x="184" y="806"/>
                    <a:pt x="184" y="805"/>
                  </a:cubicBezTo>
                  <a:cubicBezTo>
                    <a:pt x="184" y="801"/>
                    <a:pt x="183" y="798"/>
                    <a:pt x="184" y="794"/>
                  </a:cubicBezTo>
                  <a:cubicBezTo>
                    <a:pt x="184" y="792"/>
                    <a:pt x="184" y="790"/>
                    <a:pt x="182" y="789"/>
                  </a:cubicBezTo>
                  <a:cubicBezTo>
                    <a:pt x="182" y="789"/>
                    <a:pt x="182" y="789"/>
                    <a:pt x="182" y="789"/>
                  </a:cubicBezTo>
                  <a:cubicBezTo>
                    <a:pt x="180" y="788"/>
                    <a:pt x="179" y="787"/>
                    <a:pt x="179" y="785"/>
                  </a:cubicBezTo>
                  <a:cubicBezTo>
                    <a:pt x="179" y="781"/>
                    <a:pt x="179" y="781"/>
                    <a:pt x="179" y="781"/>
                  </a:cubicBezTo>
                  <a:cubicBezTo>
                    <a:pt x="179" y="780"/>
                    <a:pt x="179" y="780"/>
                    <a:pt x="179" y="780"/>
                  </a:cubicBezTo>
                  <a:cubicBezTo>
                    <a:pt x="179" y="780"/>
                    <a:pt x="179" y="780"/>
                    <a:pt x="179" y="780"/>
                  </a:cubicBezTo>
                  <a:cubicBezTo>
                    <a:pt x="179" y="780"/>
                    <a:pt x="178" y="779"/>
                    <a:pt x="177" y="779"/>
                  </a:cubicBezTo>
                  <a:cubicBezTo>
                    <a:pt x="174" y="779"/>
                    <a:pt x="174" y="779"/>
                    <a:pt x="174" y="779"/>
                  </a:cubicBezTo>
                  <a:cubicBezTo>
                    <a:pt x="174" y="776"/>
                    <a:pt x="174" y="776"/>
                    <a:pt x="174" y="776"/>
                  </a:cubicBezTo>
                  <a:cubicBezTo>
                    <a:pt x="174" y="740"/>
                    <a:pt x="174" y="740"/>
                    <a:pt x="174" y="740"/>
                  </a:cubicBezTo>
                  <a:cubicBezTo>
                    <a:pt x="174" y="738"/>
                    <a:pt x="174" y="736"/>
                    <a:pt x="174" y="734"/>
                  </a:cubicBezTo>
                  <a:cubicBezTo>
                    <a:pt x="174" y="732"/>
                    <a:pt x="174" y="731"/>
                    <a:pt x="174" y="729"/>
                  </a:cubicBezTo>
                  <a:cubicBezTo>
                    <a:pt x="174" y="727"/>
                    <a:pt x="174" y="725"/>
                    <a:pt x="174" y="723"/>
                  </a:cubicBezTo>
                  <a:cubicBezTo>
                    <a:pt x="173" y="723"/>
                    <a:pt x="173" y="723"/>
                    <a:pt x="172" y="723"/>
                  </a:cubicBezTo>
                  <a:cubicBezTo>
                    <a:pt x="170" y="722"/>
                    <a:pt x="170" y="722"/>
                    <a:pt x="170" y="722"/>
                  </a:cubicBezTo>
                  <a:cubicBezTo>
                    <a:pt x="170" y="720"/>
                    <a:pt x="170" y="720"/>
                    <a:pt x="170" y="720"/>
                  </a:cubicBezTo>
                  <a:cubicBezTo>
                    <a:pt x="170" y="719"/>
                    <a:pt x="170" y="718"/>
                    <a:pt x="170" y="717"/>
                  </a:cubicBezTo>
                  <a:cubicBezTo>
                    <a:pt x="170" y="716"/>
                    <a:pt x="170" y="715"/>
                    <a:pt x="170" y="714"/>
                  </a:cubicBezTo>
                  <a:cubicBezTo>
                    <a:pt x="170" y="714"/>
                    <a:pt x="169" y="714"/>
                    <a:pt x="169" y="714"/>
                  </a:cubicBezTo>
                  <a:cubicBezTo>
                    <a:pt x="169" y="714"/>
                    <a:pt x="169" y="714"/>
                    <a:pt x="168" y="713"/>
                  </a:cubicBezTo>
                  <a:cubicBezTo>
                    <a:pt x="167" y="713"/>
                    <a:pt x="166" y="713"/>
                    <a:pt x="166" y="712"/>
                  </a:cubicBezTo>
                  <a:cubicBezTo>
                    <a:pt x="164" y="711"/>
                    <a:pt x="165" y="709"/>
                    <a:pt x="165" y="708"/>
                  </a:cubicBezTo>
                  <a:cubicBezTo>
                    <a:pt x="165" y="708"/>
                    <a:pt x="165" y="708"/>
                    <a:pt x="165" y="708"/>
                  </a:cubicBezTo>
                  <a:cubicBezTo>
                    <a:pt x="165" y="707"/>
                    <a:pt x="165" y="707"/>
                    <a:pt x="165" y="707"/>
                  </a:cubicBezTo>
                  <a:cubicBezTo>
                    <a:pt x="165" y="706"/>
                    <a:pt x="165" y="705"/>
                    <a:pt x="165" y="704"/>
                  </a:cubicBezTo>
                  <a:cubicBezTo>
                    <a:pt x="165" y="704"/>
                    <a:pt x="165" y="704"/>
                    <a:pt x="165" y="704"/>
                  </a:cubicBezTo>
                  <a:cubicBezTo>
                    <a:pt x="165" y="704"/>
                    <a:pt x="164" y="704"/>
                    <a:pt x="164" y="704"/>
                  </a:cubicBezTo>
                  <a:cubicBezTo>
                    <a:pt x="160" y="704"/>
                    <a:pt x="160" y="699"/>
                    <a:pt x="160" y="698"/>
                  </a:cubicBezTo>
                  <a:cubicBezTo>
                    <a:pt x="160" y="697"/>
                    <a:pt x="160" y="697"/>
                    <a:pt x="160" y="696"/>
                  </a:cubicBezTo>
                  <a:cubicBezTo>
                    <a:pt x="160" y="695"/>
                    <a:pt x="160" y="694"/>
                    <a:pt x="160" y="693"/>
                  </a:cubicBezTo>
                  <a:cubicBezTo>
                    <a:pt x="160" y="690"/>
                    <a:pt x="160" y="688"/>
                    <a:pt x="160" y="686"/>
                  </a:cubicBezTo>
                  <a:cubicBezTo>
                    <a:pt x="161" y="683"/>
                    <a:pt x="161" y="680"/>
                    <a:pt x="161" y="678"/>
                  </a:cubicBezTo>
                  <a:cubicBezTo>
                    <a:pt x="161" y="677"/>
                    <a:pt x="160" y="676"/>
                    <a:pt x="160" y="676"/>
                  </a:cubicBezTo>
                  <a:cubicBezTo>
                    <a:pt x="160" y="676"/>
                    <a:pt x="159" y="676"/>
                    <a:pt x="159" y="676"/>
                  </a:cubicBezTo>
                  <a:cubicBezTo>
                    <a:pt x="158" y="676"/>
                    <a:pt x="158" y="676"/>
                    <a:pt x="157" y="676"/>
                  </a:cubicBezTo>
                  <a:cubicBezTo>
                    <a:pt x="157" y="676"/>
                    <a:pt x="157" y="676"/>
                    <a:pt x="156" y="676"/>
                  </a:cubicBezTo>
                  <a:cubicBezTo>
                    <a:pt x="156" y="676"/>
                    <a:pt x="156" y="676"/>
                    <a:pt x="156" y="676"/>
                  </a:cubicBezTo>
                  <a:cubicBezTo>
                    <a:pt x="155" y="676"/>
                    <a:pt x="155" y="676"/>
                    <a:pt x="155" y="676"/>
                  </a:cubicBezTo>
                  <a:cubicBezTo>
                    <a:pt x="153" y="676"/>
                    <a:pt x="151" y="674"/>
                    <a:pt x="151" y="672"/>
                  </a:cubicBezTo>
                  <a:cubicBezTo>
                    <a:pt x="150" y="672"/>
                    <a:pt x="148" y="672"/>
                    <a:pt x="147" y="671"/>
                  </a:cubicBezTo>
                  <a:cubicBezTo>
                    <a:pt x="146" y="671"/>
                    <a:pt x="145" y="671"/>
                    <a:pt x="144" y="671"/>
                  </a:cubicBezTo>
                  <a:cubicBezTo>
                    <a:pt x="144" y="671"/>
                    <a:pt x="143" y="671"/>
                    <a:pt x="143" y="671"/>
                  </a:cubicBezTo>
                  <a:cubicBezTo>
                    <a:pt x="142" y="671"/>
                    <a:pt x="142" y="671"/>
                    <a:pt x="142" y="671"/>
                  </a:cubicBezTo>
                  <a:cubicBezTo>
                    <a:pt x="142" y="671"/>
                    <a:pt x="142" y="671"/>
                    <a:pt x="141" y="671"/>
                  </a:cubicBezTo>
                  <a:cubicBezTo>
                    <a:pt x="141" y="671"/>
                    <a:pt x="141" y="671"/>
                    <a:pt x="140" y="671"/>
                  </a:cubicBezTo>
                  <a:cubicBezTo>
                    <a:pt x="139" y="671"/>
                    <a:pt x="137" y="670"/>
                    <a:pt x="137" y="667"/>
                  </a:cubicBezTo>
                  <a:cubicBezTo>
                    <a:pt x="137" y="660"/>
                    <a:pt x="137" y="660"/>
                    <a:pt x="137" y="660"/>
                  </a:cubicBezTo>
                  <a:cubicBezTo>
                    <a:pt x="137" y="659"/>
                    <a:pt x="137" y="659"/>
                    <a:pt x="137" y="658"/>
                  </a:cubicBezTo>
                  <a:cubicBezTo>
                    <a:pt x="137" y="658"/>
                    <a:pt x="137" y="657"/>
                    <a:pt x="137" y="657"/>
                  </a:cubicBezTo>
                  <a:cubicBezTo>
                    <a:pt x="136" y="657"/>
                    <a:pt x="135" y="657"/>
                    <a:pt x="135" y="657"/>
                  </a:cubicBezTo>
                  <a:cubicBezTo>
                    <a:pt x="117" y="657"/>
                    <a:pt x="117" y="657"/>
                    <a:pt x="117" y="657"/>
                  </a:cubicBezTo>
                  <a:cubicBezTo>
                    <a:pt x="118" y="653"/>
                    <a:pt x="118" y="653"/>
                    <a:pt x="118" y="653"/>
                  </a:cubicBezTo>
                  <a:cubicBezTo>
                    <a:pt x="118" y="651"/>
                    <a:pt x="118" y="649"/>
                    <a:pt x="117" y="648"/>
                  </a:cubicBezTo>
                  <a:cubicBezTo>
                    <a:pt x="116" y="648"/>
                    <a:pt x="116" y="648"/>
                    <a:pt x="116" y="647"/>
                  </a:cubicBezTo>
                  <a:cubicBezTo>
                    <a:pt x="114" y="647"/>
                    <a:pt x="113" y="646"/>
                    <a:pt x="113" y="642"/>
                  </a:cubicBezTo>
                  <a:cubicBezTo>
                    <a:pt x="113" y="642"/>
                    <a:pt x="113" y="642"/>
                    <a:pt x="113" y="642"/>
                  </a:cubicBezTo>
                  <a:cubicBezTo>
                    <a:pt x="113" y="641"/>
                    <a:pt x="113" y="640"/>
                    <a:pt x="112" y="639"/>
                  </a:cubicBezTo>
                  <a:cubicBezTo>
                    <a:pt x="111" y="636"/>
                    <a:pt x="109" y="635"/>
                    <a:pt x="108" y="634"/>
                  </a:cubicBezTo>
                  <a:cubicBezTo>
                    <a:pt x="107" y="634"/>
                    <a:pt x="107" y="633"/>
                    <a:pt x="106" y="633"/>
                  </a:cubicBezTo>
                  <a:cubicBezTo>
                    <a:pt x="104" y="633"/>
                    <a:pt x="104" y="633"/>
                    <a:pt x="104" y="633"/>
                  </a:cubicBezTo>
                  <a:cubicBezTo>
                    <a:pt x="104" y="627"/>
                    <a:pt x="104" y="627"/>
                    <a:pt x="104" y="627"/>
                  </a:cubicBezTo>
                  <a:cubicBezTo>
                    <a:pt x="104" y="626"/>
                    <a:pt x="103" y="626"/>
                    <a:pt x="103" y="625"/>
                  </a:cubicBezTo>
                  <a:cubicBezTo>
                    <a:pt x="103" y="625"/>
                    <a:pt x="103" y="624"/>
                    <a:pt x="103" y="624"/>
                  </a:cubicBezTo>
                  <a:cubicBezTo>
                    <a:pt x="103" y="622"/>
                    <a:pt x="103" y="620"/>
                    <a:pt x="104" y="617"/>
                  </a:cubicBezTo>
                  <a:cubicBezTo>
                    <a:pt x="104" y="613"/>
                    <a:pt x="105" y="607"/>
                    <a:pt x="103" y="605"/>
                  </a:cubicBezTo>
                  <a:cubicBezTo>
                    <a:pt x="103" y="605"/>
                    <a:pt x="103" y="605"/>
                    <a:pt x="102" y="605"/>
                  </a:cubicBezTo>
                  <a:cubicBezTo>
                    <a:pt x="102" y="605"/>
                    <a:pt x="102" y="605"/>
                    <a:pt x="102" y="605"/>
                  </a:cubicBezTo>
                  <a:cubicBezTo>
                    <a:pt x="99" y="605"/>
                    <a:pt x="99" y="605"/>
                    <a:pt x="99" y="605"/>
                  </a:cubicBezTo>
                  <a:cubicBezTo>
                    <a:pt x="99" y="602"/>
                    <a:pt x="99" y="602"/>
                    <a:pt x="99" y="602"/>
                  </a:cubicBezTo>
                  <a:cubicBezTo>
                    <a:pt x="99" y="601"/>
                    <a:pt x="99" y="600"/>
                    <a:pt x="99" y="600"/>
                  </a:cubicBezTo>
                  <a:cubicBezTo>
                    <a:pt x="99" y="599"/>
                    <a:pt x="99" y="596"/>
                    <a:pt x="99" y="596"/>
                  </a:cubicBezTo>
                  <a:cubicBezTo>
                    <a:pt x="99" y="596"/>
                    <a:pt x="98" y="596"/>
                    <a:pt x="98" y="596"/>
                  </a:cubicBezTo>
                  <a:cubicBezTo>
                    <a:pt x="96" y="595"/>
                    <a:pt x="95" y="595"/>
                    <a:pt x="95" y="594"/>
                  </a:cubicBezTo>
                  <a:cubicBezTo>
                    <a:pt x="94" y="593"/>
                    <a:pt x="94" y="591"/>
                    <a:pt x="94" y="590"/>
                  </a:cubicBezTo>
                  <a:cubicBezTo>
                    <a:pt x="94" y="590"/>
                    <a:pt x="94" y="590"/>
                    <a:pt x="94" y="590"/>
                  </a:cubicBezTo>
                  <a:cubicBezTo>
                    <a:pt x="94" y="590"/>
                    <a:pt x="94" y="589"/>
                    <a:pt x="94" y="588"/>
                  </a:cubicBezTo>
                  <a:cubicBezTo>
                    <a:pt x="94" y="588"/>
                    <a:pt x="94" y="587"/>
                    <a:pt x="94" y="586"/>
                  </a:cubicBezTo>
                  <a:cubicBezTo>
                    <a:pt x="94" y="586"/>
                    <a:pt x="94" y="586"/>
                    <a:pt x="93" y="586"/>
                  </a:cubicBezTo>
                  <a:cubicBezTo>
                    <a:pt x="93" y="586"/>
                    <a:pt x="93" y="586"/>
                    <a:pt x="93" y="586"/>
                  </a:cubicBezTo>
                  <a:cubicBezTo>
                    <a:pt x="91" y="586"/>
                    <a:pt x="90" y="585"/>
                    <a:pt x="89" y="583"/>
                  </a:cubicBezTo>
                  <a:cubicBezTo>
                    <a:pt x="89" y="582"/>
                    <a:pt x="88" y="581"/>
                    <a:pt x="88" y="581"/>
                  </a:cubicBezTo>
                  <a:cubicBezTo>
                    <a:pt x="87" y="579"/>
                    <a:pt x="86" y="577"/>
                    <a:pt x="85" y="575"/>
                  </a:cubicBezTo>
                  <a:cubicBezTo>
                    <a:pt x="84" y="574"/>
                    <a:pt x="84" y="573"/>
                    <a:pt x="83" y="571"/>
                  </a:cubicBezTo>
                  <a:cubicBezTo>
                    <a:pt x="82" y="570"/>
                    <a:pt x="81" y="568"/>
                    <a:pt x="81" y="567"/>
                  </a:cubicBezTo>
                  <a:cubicBezTo>
                    <a:pt x="78" y="562"/>
                    <a:pt x="77" y="558"/>
                    <a:pt x="73" y="555"/>
                  </a:cubicBezTo>
                  <a:cubicBezTo>
                    <a:pt x="71" y="555"/>
                    <a:pt x="70" y="554"/>
                    <a:pt x="69" y="553"/>
                  </a:cubicBezTo>
                  <a:cubicBezTo>
                    <a:pt x="65" y="552"/>
                    <a:pt x="66" y="548"/>
                    <a:pt x="66" y="545"/>
                  </a:cubicBezTo>
                  <a:cubicBezTo>
                    <a:pt x="66" y="545"/>
                    <a:pt x="66" y="544"/>
                    <a:pt x="66" y="544"/>
                  </a:cubicBezTo>
                  <a:cubicBezTo>
                    <a:pt x="66" y="527"/>
                    <a:pt x="66" y="527"/>
                    <a:pt x="66" y="527"/>
                  </a:cubicBezTo>
                  <a:cubicBezTo>
                    <a:pt x="70" y="528"/>
                    <a:pt x="70" y="528"/>
                    <a:pt x="70" y="528"/>
                  </a:cubicBezTo>
                  <a:cubicBezTo>
                    <a:pt x="70" y="528"/>
                    <a:pt x="70" y="528"/>
                    <a:pt x="70" y="528"/>
                  </a:cubicBezTo>
                  <a:cubicBezTo>
                    <a:pt x="70" y="528"/>
                    <a:pt x="70" y="528"/>
                    <a:pt x="70" y="528"/>
                  </a:cubicBezTo>
                  <a:cubicBezTo>
                    <a:pt x="70" y="528"/>
                    <a:pt x="70" y="525"/>
                    <a:pt x="70" y="524"/>
                  </a:cubicBezTo>
                  <a:cubicBezTo>
                    <a:pt x="70" y="523"/>
                    <a:pt x="70" y="523"/>
                    <a:pt x="70" y="523"/>
                  </a:cubicBezTo>
                  <a:cubicBezTo>
                    <a:pt x="70" y="521"/>
                    <a:pt x="71" y="520"/>
                    <a:pt x="74" y="518"/>
                  </a:cubicBezTo>
                  <a:cubicBezTo>
                    <a:pt x="74" y="518"/>
                    <a:pt x="74" y="518"/>
                    <a:pt x="74" y="518"/>
                  </a:cubicBezTo>
                  <a:cubicBezTo>
                    <a:pt x="74" y="518"/>
                    <a:pt x="74" y="518"/>
                    <a:pt x="75" y="517"/>
                  </a:cubicBezTo>
                  <a:cubicBezTo>
                    <a:pt x="75" y="516"/>
                    <a:pt x="74" y="515"/>
                    <a:pt x="74" y="515"/>
                  </a:cubicBezTo>
                  <a:cubicBezTo>
                    <a:pt x="70" y="515"/>
                    <a:pt x="70" y="510"/>
                    <a:pt x="70" y="506"/>
                  </a:cubicBezTo>
                  <a:cubicBezTo>
                    <a:pt x="70" y="506"/>
                    <a:pt x="70" y="505"/>
                    <a:pt x="70" y="505"/>
                  </a:cubicBezTo>
                  <a:cubicBezTo>
                    <a:pt x="70" y="494"/>
                    <a:pt x="70" y="494"/>
                    <a:pt x="70" y="494"/>
                  </a:cubicBezTo>
                  <a:cubicBezTo>
                    <a:pt x="74" y="495"/>
                    <a:pt x="74" y="495"/>
                    <a:pt x="74" y="495"/>
                  </a:cubicBezTo>
                  <a:cubicBezTo>
                    <a:pt x="74" y="495"/>
                    <a:pt x="75" y="495"/>
                    <a:pt x="75" y="495"/>
                  </a:cubicBezTo>
                  <a:cubicBezTo>
                    <a:pt x="75" y="495"/>
                    <a:pt x="75" y="494"/>
                    <a:pt x="75" y="494"/>
                  </a:cubicBezTo>
                  <a:cubicBezTo>
                    <a:pt x="75" y="493"/>
                    <a:pt x="75" y="492"/>
                    <a:pt x="76" y="491"/>
                  </a:cubicBezTo>
                  <a:cubicBezTo>
                    <a:pt x="77" y="489"/>
                    <a:pt x="78" y="488"/>
                    <a:pt x="78" y="487"/>
                  </a:cubicBezTo>
                  <a:cubicBezTo>
                    <a:pt x="79" y="486"/>
                    <a:pt x="80" y="485"/>
                    <a:pt x="80" y="484"/>
                  </a:cubicBezTo>
                  <a:cubicBezTo>
                    <a:pt x="80" y="480"/>
                    <a:pt x="80" y="480"/>
                    <a:pt x="80" y="480"/>
                  </a:cubicBezTo>
                  <a:cubicBezTo>
                    <a:pt x="84" y="481"/>
                    <a:pt x="84" y="481"/>
                    <a:pt x="84" y="481"/>
                  </a:cubicBezTo>
                  <a:cubicBezTo>
                    <a:pt x="84" y="481"/>
                    <a:pt x="84" y="481"/>
                    <a:pt x="84" y="481"/>
                  </a:cubicBezTo>
                  <a:cubicBezTo>
                    <a:pt x="84" y="481"/>
                    <a:pt x="84" y="481"/>
                    <a:pt x="84" y="481"/>
                  </a:cubicBezTo>
                  <a:cubicBezTo>
                    <a:pt x="84" y="481"/>
                    <a:pt x="84" y="481"/>
                    <a:pt x="85" y="479"/>
                  </a:cubicBezTo>
                  <a:cubicBezTo>
                    <a:pt x="85" y="460"/>
                    <a:pt x="85" y="460"/>
                    <a:pt x="85" y="460"/>
                  </a:cubicBezTo>
                  <a:cubicBezTo>
                    <a:pt x="89" y="462"/>
                    <a:pt x="89" y="462"/>
                    <a:pt x="89" y="462"/>
                  </a:cubicBezTo>
                  <a:cubicBezTo>
                    <a:pt x="90" y="462"/>
                    <a:pt x="91" y="460"/>
                    <a:pt x="91" y="456"/>
                  </a:cubicBezTo>
                  <a:cubicBezTo>
                    <a:pt x="91" y="452"/>
                    <a:pt x="90" y="449"/>
                    <a:pt x="89" y="449"/>
                  </a:cubicBezTo>
                  <a:cubicBezTo>
                    <a:pt x="85" y="451"/>
                    <a:pt x="85" y="451"/>
                    <a:pt x="85" y="451"/>
                  </a:cubicBezTo>
                  <a:cubicBezTo>
                    <a:pt x="85" y="446"/>
                    <a:pt x="85" y="446"/>
                    <a:pt x="85" y="446"/>
                  </a:cubicBezTo>
                  <a:cubicBezTo>
                    <a:pt x="85" y="445"/>
                    <a:pt x="85" y="444"/>
                    <a:pt x="85" y="443"/>
                  </a:cubicBezTo>
                  <a:cubicBezTo>
                    <a:pt x="85" y="441"/>
                    <a:pt x="85" y="438"/>
                    <a:pt x="84" y="436"/>
                  </a:cubicBezTo>
                  <a:cubicBezTo>
                    <a:pt x="84" y="436"/>
                    <a:pt x="83" y="436"/>
                    <a:pt x="83" y="436"/>
                  </a:cubicBezTo>
                  <a:cubicBezTo>
                    <a:pt x="82" y="435"/>
                    <a:pt x="80" y="434"/>
                    <a:pt x="80" y="431"/>
                  </a:cubicBezTo>
                  <a:cubicBezTo>
                    <a:pt x="80" y="425"/>
                    <a:pt x="80" y="425"/>
                    <a:pt x="80" y="425"/>
                  </a:cubicBezTo>
                  <a:cubicBezTo>
                    <a:pt x="79" y="426"/>
                    <a:pt x="78" y="426"/>
                    <a:pt x="77" y="426"/>
                  </a:cubicBezTo>
                  <a:cubicBezTo>
                    <a:pt x="77" y="426"/>
                    <a:pt x="77" y="426"/>
                    <a:pt x="77" y="426"/>
                  </a:cubicBezTo>
                  <a:cubicBezTo>
                    <a:pt x="76" y="426"/>
                    <a:pt x="76" y="426"/>
                    <a:pt x="76" y="426"/>
                  </a:cubicBezTo>
                  <a:cubicBezTo>
                    <a:pt x="60" y="426"/>
                    <a:pt x="60" y="426"/>
                    <a:pt x="60" y="426"/>
                  </a:cubicBezTo>
                  <a:cubicBezTo>
                    <a:pt x="61" y="422"/>
                    <a:pt x="61" y="422"/>
                    <a:pt x="61" y="422"/>
                  </a:cubicBezTo>
                  <a:cubicBezTo>
                    <a:pt x="61" y="422"/>
                    <a:pt x="61" y="421"/>
                    <a:pt x="61" y="421"/>
                  </a:cubicBezTo>
                  <a:cubicBezTo>
                    <a:pt x="61" y="421"/>
                    <a:pt x="61" y="421"/>
                    <a:pt x="61" y="421"/>
                  </a:cubicBezTo>
                  <a:cubicBezTo>
                    <a:pt x="61" y="421"/>
                    <a:pt x="61" y="421"/>
                    <a:pt x="60" y="421"/>
                  </a:cubicBezTo>
                  <a:cubicBezTo>
                    <a:pt x="60" y="421"/>
                    <a:pt x="60" y="421"/>
                    <a:pt x="60" y="421"/>
                  </a:cubicBezTo>
                  <a:cubicBezTo>
                    <a:pt x="58" y="421"/>
                    <a:pt x="56" y="420"/>
                    <a:pt x="56" y="417"/>
                  </a:cubicBezTo>
                  <a:cubicBezTo>
                    <a:pt x="56" y="414"/>
                    <a:pt x="56" y="414"/>
                    <a:pt x="56" y="414"/>
                  </a:cubicBezTo>
                  <a:cubicBezTo>
                    <a:pt x="56" y="413"/>
                    <a:pt x="56" y="413"/>
                    <a:pt x="56" y="413"/>
                  </a:cubicBezTo>
                  <a:cubicBezTo>
                    <a:pt x="56" y="412"/>
                    <a:pt x="56" y="412"/>
                    <a:pt x="56" y="411"/>
                  </a:cubicBezTo>
                  <a:cubicBezTo>
                    <a:pt x="56" y="410"/>
                    <a:pt x="56" y="409"/>
                    <a:pt x="56" y="407"/>
                  </a:cubicBezTo>
                  <a:cubicBezTo>
                    <a:pt x="57" y="404"/>
                    <a:pt x="57" y="401"/>
                    <a:pt x="56" y="399"/>
                  </a:cubicBezTo>
                  <a:cubicBezTo>
                    <a:pt x="56" y="398"/>
                    <a:pt x="55" y="398"/>
                    <a:pt x="54" y="397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2" y="394"/>
                    <a:pt x="51" y="393"/>
                    <a:pt x="50" y="393"/>
                  </a:cubicBezTo>
                  <a:cubicBezTo>
                    <a:pt x="50" y="392"/>
                    <a:pt x="49" y="392"/>
                    <a:pt x="49" y="391"/>
                  </a:cubicBezTo>
                  <a:cubicBezTo>
                    <a:pt x="47" y="389"/>
                    <a:pt x="47" y="387"/>
                    <a:pt x="47" y="385"/>
                  </a:cubicBezTo>
                  <a:cubicBezTo>
                    <a:pt x="47" y="385"/>
                    <a:pt x="47" y="384"/>
                    <a:pt x="47" y="384"/>
                  </a:cubicBezTo>
                  <a:cubicBezTo>
                    <a:pt x="47" y="383"/>
                    <a:pt x="46" y="383"/>
                    <a:pt x="45" y="383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2" y="380"/>
                    <a:pt x="42" y="380"/>
                    <a:pt x="42" y="380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2" y="379"/>
                    <a:pt x="42" y="379"/>
                    <a:pt x="40" y="379"/>
                  </a:cubicBezTo>
                  <a:cubicBezTo>
                    <a:pt x="37" y="378"/>
                    <a:pt x="37" y="378"/>
                    <a:pt x="37" y="378"/>
                  </a:cubicBezTo>
                  <a:cubicBezTo>
                    <a:pt x="38" y="375"/>
                    <a:pt x="38" y="375"/>
                    <a:pt x="38" y="375"/>
                  </a:cubicBezTo>
                  <a:cubicBezTo>
                    <a:pt x="38" y="374"/>
                    <a:pt x="38" y="374"/>
                    <a:pt x="38" y="374"/>
                  </a:cubicBezTo>
                  <a:cubicBezTo>
                    <a:pt x="38" y="374"/>
                    <a:pt x="38" y="374"/>
                    <a:pt x="38" y="374"/>
                  </a:cubicBezTo>
                  <a:cubicBezTo>
                    <a:pt x="37" y="374"/>
                    <a:pt x="37" y="374"/>
                    <a:pt x="34" y="374"/>
                  </a:cubicBezTo>
                  <a:cubicBezTo>
                    <a:pt x="34" y="374"/>
                    <a:pt x="33" y="374"/>
                    <a:pt x="33" y="374"/>
                  </a:cubicBezTo>
                  <a:cubicBezTo>
                    <a:pt x="32" y="374"/>
                    <a:pt x="32" y="374"/>
                    <a:pt x="31" y="374"/>
                  </a:cubicBezTo>
                  <a:cubicBezTo>
                    <a:pt x="29" y="374"/>
                    <a:pt x="29" y="374"/>
                    <a:pt x="29" y="374"/>
                  </a:cubicBezTo>
                  <a:cubicBezTo>
                    <a:pt x="28" y="372"/>
                    <a:pt x="28" y="372"/>
                    <a:pt x="28" y="372"/>
                  </a:cubicBezTo>
                  <a:cubicBezTo>
                    <a:pt x="27" y="369"/>
                    <a:pt x="25" y="366"/>
                    <a:pt x="22" y="365"/>
                  </a:cubicBezTo>
                  <a:cubicBezTo>
                    <a:pt x="22" y="365"/>
                    <a:pt x="22" y="365"/>
                    <a:pt x="22" y="365"/>
                  </a:cubicBezTo>
                  <a:cubicBezTo>
                    <a:pt x="19" y="364"/>
                    <a:pt x="19" y="362"/>
                    <a:pt x="19" y="360"/>
                  </a:cubicBezTo>
                  <a:cubicBezTo>
                    <a:pt x="19" y="359"/>
                    <a:pt x="19" y="359"/>
                    <a:pt x="19" y="359"/>
                  </a:cubicBezTo>
                  <a:cubicBezTo>
                    <a:pt x="19" y="359"/>
                    <a:pt x="19" y="358"/>
                    <a:pt x="19" y="357"/>
                  </a:cubicBezTo>
                  <a:cubicBezTo>
                    <a:pt x="19" y="357"/>
                    <a:pt x="18" y="357"/>
                    <a:pt x="18" y="356"/>
                  </a:cubicBezTo>
                  <a:cubicBezTo>
                    <a:pt x="17" y="356"/>
                    <a:pt x="16" y="356"/>
                    <a:pt x="14" y="355"/>
                  </a:cubicBezTo>
                  <a:cubicBezTo>
                    <a:pt x="12" y="355"/>
                    <a:pt x="10" y="355"/>
                    <a:pt x="8" y="353"/>
                  </a:cubicBezTo>
                  <a:cubicBezTo>
                    <a:pt x="7" y="353"/>
                    <a:pt x="7" y="352"/>
                    <a:pt x="6" y="352"/>
                  </a:cubicBezTo>
                  <a:cubicBezTo>
                    <a:pt x="6" y="351"/>
                    <a:pt x="5" y="351"/>
                    <a:pt x="4" y="351"/>
                  </a:cubicBezTo>
                  <a:cubicBezTo>
                    <a:pt x="4" y="351"/>
                    <a:pt x="4" y="351"/>
                    <a:pt x="4" y="350"/>
                  </a:cubicBezTo>
                  <a:cubicBezTo>
                    <a:pt x="0" y="350"/>
                    <a:pt x="0" y="348"/>
                    <a:pt x="0" y="346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4" y="283"/>
                    <a:pt x="4" y="283"/>
                    <a:pt x="4" y="283"/>
                  </a:cubicBezTo>
                  <a:cubicBezTo>
                    <a:pt x="4" y="283"/>
                    <a:pt x="4" y="283"/>
                    <a:pt x="4" y="283"/>
                  </a:cubicBezTo>
                  <a:cubicBezTo>
                    <a:pt x="5" y="282"/>
                    <a:pt x="5" y="279"/>
                    <a:pt x="4" y="278"/>
                  </a:cubicBezTo>
                  <a:cubicBezTo>
                    <a:pt x="4" y="277"/>
                    <a:pt x="4" y="277"/>
                    <a:pt x="4" y="276"/>
                  </a:cubicBezTo>
                  <a:cubicBezTo>
                    <a:pt x="4" y="273"/>
                    <a:pt x="4" y="273"/>
                    <a:pt x="4" y="273"/>
                  </a:cubicBezTo>
                  <a:cubicBezTo>
                    <a:pt x="8" y="273"/>
                    <a:pt x="8" y="273"/>
                    <a:pt x="8" y="273"/>
                  </a:cubicBezTo>
                  <a:cubicBezTo>
                    <a:pt x="8" y="273"/>
                    <a:pt x="9" y="274"/>
                    <a:pt x="9" y="274"/>
                  </a:cubicBezTo>
                  <a:cubicBezTo>
                    <a:pt x="9" y="274"/>
                    <a:pt x="9" y="274"/>
                    <a:pt x="9" y="274"/>
                  </a:cubicBezTo>
                  <a:cubicBezTo>
                    <a:pt x="9" y="274"/>
                    <a:pt x="9" y="273"/>
                    <a:pt x="9" y="271"/>
                  </a:cubicBezTo>
                  <a:cubicBezTo>
                    <a:pt x="9" y="264"/>
                    <a:pt x="9" y="264"/>
                    <a:pt x="9" y="264"/>
                  </a:cubicBezTo>
                  <a:cubicBezTo>
                    <a:pt x="9" y="260"/>
                    <a:pt x="12" y="259"/>
                    <a:pt x="12" y="259"/>
                  </a:cubicBezTo>
                  <a:cubicBezTo>
                    <a:pt x="13" y="259"/>
                    <a:pt x="13" y="259"/>
                    <a:pt x="13" y="259"/>
                  </a:cubicBezTo>
                  <a:cubicBezTo>
                    <a:pt x="13" y="258"/>
                    <a:pt x="13" y="257"/>
                    <a:pt x="13" y="256"/>
                  </a:cubicBezTo>
                  <a:cubicBezTo>
                    <a:pt x="13" y="256"/>
                    <a:pt x="13" y="256"/>
                    <a:pt x="11" y="256"/>
                  </a:cubicBezTo>
                  <a:cubicBezTo>
                    <a:pt x="10" y="256"/>
                    <a:pt x="10" y="256"/>
                    <a:pt x="9" y="256"/>
                  </a:cubicBezTo>
                  <a:cubicBezTo>
                    <a:pt x="9" y="256"/>
                    <a:pt x="8" y="256"/>
                    <a:pt x="8" y="256"/>
                  </a:cubicBezTo>
                  <a:cubicBezTo>
                    <a:pt x="2" y="256"/>
                    <a:pt x="2" y="256"/>
                    <a:pt x="2" y="256"/>
                  </a:cubicBezTo>
                  <a:cubicBezTo>
                    <a:pt x="5" y="251"/>
                    <a:pt x="5" y="251"/>
                    <a:pt x="5" y="251"/>
                  </a:cubicBezTo>
                  <a:cubicBezTo>
                    <a:pt x="17" y="229"/>
                    <a:pt x="31" y="208"/>
                    <a:pt x="46" y="188"/>
                  </a:cubicBezTo>
                  <a:cubicBezTo>
                    <a:pt x="83" y="137"/>
                    <a:pt x="129" y="92"/>
                    <a:pt x="183" y="53"/>
                  </a:cubicBezTo>
                  <a:cubicBezTo>
                    <a:pt x="209" y="35"/>
                    <a:pt x="238" y="18"/>
                    <a:pt x="268" y="2"/>
                  </a:cubicBezTo>
                  <a:cubicBezTo>
                    <a:pt x="271" y="0"/>
                    <a:pt x="273" y="0"/>
                    <a:pt x="276" y="0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286" y="0"/>
                    <a:pt x="292" y="0"/>
                    <a:pt x="293" y="6"/>
                  </a:cubicBezTo>
                  <a:cubicBezTo>
                    <a:pt x="293" y="9"/>
                    <a:pt x="293" y="12"/>
                    <a:pt x="291" y="16"/>
                  </a:cubicBezTo>
                  <a:cubicBezTo>
                    <a:pt x="290" y="17"/>
                    <a:pt x="289" y="18"/>
                    <a:pt x="288" y="19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5" y="20"/>
                    <a:pt x="285" y="20"/>
                    <a:pt x="285" y="20"/>
                  </a:cubicBezTo>
                  <a:cubicBezTo>
                    <a:pt x="285" y="20"/>
                    <a:pt x="285" y="20"/>
                    <a:pt x="285" y="20"/>
                  </a:cubicBezTo>
                  <a:cubicBezTo>
                    <a:pt x="284" y="20"/>
                    <a:pt x="284" y="20"/>
                    <a:pt x="284" y="21"/>
                  </a:cubicBezTo>
                  <a:cubicBezTo>
                    <a:pt x="284" y="21"/>
                    <a:pt x="284" y="21"/>
                    <a:pt x="284" y="21"/>
                  </a:cubicBezTo>
                  <a:cubicBezTo>
                    <a:pt x="284" y="24"/>
                    <a:pt x="283" y="25"/>
                    <a:pt x="280" y="25"/>
                  </a:cubicBezTo>
                  <a:cubicBezTo>
                    <a:pt x="273" y="25"/>
                    <a:pt x="273" y="25"/>
                    <a:pt x="273" y="25"/>
                  </a:cubicBezTo>
                  <a:cubicBezTo>
                    <a:pt x="272" y="25"/>
                    <a:pt x="271" y="25"/>
                    <a:pt x="270" y="25"/>
                  </a:cubicBezTo>
                  <a:cubicBezTo>
                    <a:pt x="270" y="25"/>
                    <a:pt x="270" y="25"/>
                    <a:pt x="270" y="26"/>
                  </a:cubicBezTo>
                  <a:cubicBezTo>
                    <a:pt x="270" y="28"/>
                    <a:pt x="269" y="30"/>
                    <a:pt x="265" y="30"/>
                  </a:cubicBezTo>
                  <a:cubicBezTo>
                    <a:pt x="265" y="30"/>
                    <a:pt x="264" y="30"/>
                    <a:pt x="264" y="30"/>
                  </a:cubicBezTo>
                  <a:cubicBezTo>
                    <a:pt x="264" y="30"/>
                    <a:pt x="264" y="30"/>
                    <a:pt x="263" y="30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30"/>
                    <a:pt x="251" y="30"/>
                    <a:pt x="251" y="32"/>
                  </a:cubicBezTo>
                  <a:cubicBezTo>
                    <a:pt x="251" y="35"/>
                    <a:pt x="251" y="35"/>
                    <a:pt x="251" y="35"/>
                  </a:cubicBezTo>
                  <a:cubicBezTo>
                    <a:pt x="247" y="34"/>
                    <a:pt x="247" y="34"/>
                    <a:pt x="247" y="34"/>
                  </a:cubicBezTo>
                  <a:cubicBezTo>
                    <a:pt x="247" y="34"/>
                    <a:pt x="247" y="34"/>
                    <a:pt x="247" y="34"/>
                  </a:cubicBezTo>
                  <a:cubicBezTo>
                    <a:pt x="246" y="35"/>
                    <a:pt x="246" y="37"/>
                    <a:pt x="246" y="38"/>
                  </a:cubicBezTo>
                  <a:cubicBezTo>
                    <a:pt x="246" y="43"/>
                    <a:pt x="246" y="43"/>
                    <a:pt x="246" y="43"/>
                  </a:cubicBezTo>
                  <a:cubicBezTo>
                    <a:pt x="246" y="43"/>
                    <a:pt x="246" y="44"/>
                    <a:pt x="247" y="44"/>
                  </a:cubicBezTo>
                  <a:cubicBezTo>
                    <a:pt x="247" y="44"/>
                    <a:pt x="247" y="46"/>
                    <a:pt x="246" y="47"/>
                  </a:cubicBezTo>
                  <a:cubicBezTo>
                    <a:pt x="244" y="49"/>
                    <a:pt x="243" y="49"/>
                    <a:pt x="242" y="49"/>
                  </a:cubicBezTo>
                  <a:cubicBezTo>
                    <a:pt x="242" y="49"/>
                    <a:pt x="242" y="49"/>
                    <a:pt x="242" y="49"/>
                  </a:cubicBezTo>
                  <a:cubicBezTo>
                    <a:pt x="242" y="54"/>
                    <a:pt x="242" y="54"/>
                    <a:pt x="242" y="54"/>
                  </a:cubicBezTo>
                  <a:cubicBezTo>
                    <a:pt x="238" y="53"/>
                    <a:pt x="238" y="53"/>
                    <a:pt x="238" y="53"/>
                  </a:cubicBezTo>
                  <a:cubicBezTo>
                    <a:pt x="238" y="53"/>
                    <a:pt x="238" y="53"/>
                    <a:pt x="237" y="53"/>
                  </a:cubicBezTo>
                  <a:cubicBezTo>
                    <a:pt x="237" y="54"/>
                    <a:pt x="237" y="57"/>
                    <a:pt x="237" y="58"/>
                  </a:cubicBezTo>
                  <a:cubicBezTo>
                    <a:pt x="237" y="58"/>
                    <a:pt x="237" y="59"/>
                    <a:pt x="237" y="59"/>
                  </a:cubicBezTo>
                  <a:cubicBezTo>
                    <a:pt x="237" y="60"/>
                    <a:pt x="238" y="61"/>
                    <a:pt x="238" y="61"/>
                  </a:cubicBezTo>
                  <a:cubicBezTo>
                    <a:pt x="239" y="64"/>
                    <a:pt x="241" y="67"/>
                    <a:pt x="240" y="70"/>
                  </a:cubicBezTo>
                  <a:cubicBezTo>
                    <a:pt x="239" y="72"/>
                    <a:pt x="238" y="73"/>
                    <a:pt x="238" y="74"/>
                  </a:cubicBezTo>
                  <a:cubicBezTo>
                    <a:pt x="237" y="74"/>
                    <a:pt x="237" y="75"/>
                    <a:pt x="237" y="75"/>
                  </a:cubicBezTo>
                  <a:cubicBezTo>
                    <a:pt x="237" y="75"/>
                    <a:pt x="237" y="75"/>
                    <a:pt x="238" y="75"/>
                  </a:cubicBezTo>
                  <a:cubicBezTo>
                    <a:pt x="238" y="75"/>
                    <a:pt x="238" y="75"/>
                    <a:pt x="239" y="75"/>
                  </a:cubicBezTo>
                  <a:cubicBezTo>
                    <a:pt x="239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2"/>
                    <a:pt x="242" y="71"/>
                    <a:pt x="243" y="71"/>
                  </a:cubicBezTo>
                  <a:cubicBezTo>
                    <a:pt x="245" y="70"/>
                    <a:pt x="247" y="68"/>
                    <a:pt x="249" y="67"/>
                  </a:cubicBezTo>
                  <a:cubicBezTo>
                    <a:pt x="250" y="66"/>
                    <a:pt x="250" y="65"/>
                    <a:pt x="252" y="64"/>
                  </a:cubicBezTo>
                  <a:cubicBezTo>
                    <a:pt x="254" y="62"/>
                    <a:pt x="256" y="61"/>
                    <a:pt x="259" y="61"/>
                  </a:cubicBezTo>
                  <a:cubicBezTo>
                    <a:pt x="259" y="61"/>
                    <a:pt x="260" y="61"/>
                    <a:pt x="260" y="61"/>
                  </a:cubicBezTo>
                  <a:cubicBezTo>
                    <a:pt x="261" y="61"/>
                    <a:pt x="262" y="61"/>
                    <a:pt x="263" y="61"/>
                  </a:cubicBezTo>
                  <a:cubicBezTo>
                    <a:pt x="264" y="60"/>
                    <a:pt x="264" y="59"/>
                    <a:pt x="264" y="57"/>
                  </a:cubicBezTo>
                  <a:cubicBezTo>
                    <a:pt x="264" y="57"/>
                    <a:pt x="264" y="57"/>
                    <a:pt x="264" y="57"/>
                  </a:cubicBezTo>
                  <a:cubicBezTo>
                    <a:pt x="264" y="54"/>
                    <a:pt x="265" y="53"/>
                    <a:pt x="267" y="52"/>
                  </a:cubicBezTo>
                  <a:cubicBezTo>
                    <a:pt x="267" y="51"/>
                    <a:pt x="268" y="51"/>
                    <a:pt x="268" y="51"/>
                  </a:cubicBezTo>
                  <a:cubicBezTo>
                    <a:pt x="269" y="49"/>
                    <a:pt x="269" y="45"/>
                    <a:pt x="269" y="43"/>
                  </a:cubicBezTo>
                  <a:cubicBezTo>
                    <a:pt x="269" y="41"/>
                    <a:pt x="269" y="41"/>
                    <a:pt x="269" y="41"/>
                  </a:cubicBezTo>
                  <a:cubicBezTo>
                    <a:pt x="268" y="38"/>
                    <a:pt x="268" y="38"/>
                    <a:pt x="268" y="38"/>
                  </a:cubicBezTo>
                  <a:cubicBezTo>
                    <a:pt x="280" y="38"/>
                    <a:pt x="280" y="38"/>
                    <a:pt x="280" y="38"/>
                  </a:cubicBezTo>
                  <a:cubicBezTo>
                    <a:pt x="281" y="38"/>
                    <a:pt x="281" y="38"/>
                    <a:pt x="282" y="38"/>
                  </a:cubicBezTo>
                  <a:cubicBezTo>
                    <a:pt x="282" y="38"/>
                    <a:pt x="283" y="38"/>
                    <a:pt x="284" y="38"/>
                  </a:cubicBezTo>
                  <a:cubicBezTo>
                    <a:pt x="285" y="38"/>
                    <a:pt x="286" y="38"/>
                    <a:pt x="286" y="37"/>
                  </a:cubicBezTo>
                  <a:cubicBezTo>
                    <a:pt x="289" y="36"/>
                    <a:pt x="290" y="34"/>
                    <a:pt x="292" y="31"/>
                  </a:cubicBezTo>
                  <a:cubicBezTo>
                    <a:pt x="293" y="29"/>
                    <a:pt x="294" y="28"/>
                    <a:pt x="297" y="28"/>
                  </a:cubicBezTo>
                  <a:cubicBezTo>
                    <a:pt x="316" y="28"/>
                    <a:pt x="316" y="28"/>
                    <a:pt x="316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7" y="28"/>
                    <a:pt x="318" y="28"/>
                    <a:pt x="318" y="28"/>
                  </a:cubicBezTo>
                  <a:cubicBezTo>
                    <a:pt x="320" y="28"/>
                    <a:pt x="322" y="29"/>
                    <a:pt x="322" y="32"/>
                  </a:cubicBezTo>
                  <a:cubicBezTo>
                    <a:pt x="322" y="40"/>
                    <a:pt x="322" y="40"/>
                    <a:pt x="322" y="40"/>
                  </a:cubicBezTo>
                  <a:cubicBezTo>
                    <a:pt x="318" y="39"/>
                    <a:pt x="318" y="39"/>
                    <a:pt x="318" y="39"/>
                  </a:cubicBezTo>
                  <a:cubicBezTo>
                    <a:pt x="318" y="39"/>
                    <a:pt x="318" y="39"/>
                    <a:pt x="318" y="39"/>
                  </a:cubicBezTo>
                  <a:cubicBezTo>
                    <a:pt x="318" y="39"/>
                    <a:pt x="318" y="39"/>
                    <a:pt x="318" y="39"/>
                  </a:cubicBezTo>
                  <a:cubicBezTo>
                    <a:pt x="318" y="39"/>
                    <a:pt x="317" y="39"/>
                    <a:pt x="317" y="41"/>
                  </a:cubicBezTo>
                  <a:cubicBezTo>
                    <a:pt x="317" y="41"/>
                    <a:pt x="318" y="41"/>
                    <a:pt x="319" y="42"/>
                  </a:cubicBezTo>
                  <a:cubicBezTo>
                    <a:pt x="320" y="42"/>
                    <a:pt x="320" y="42"/>
                    <a:pt x="321" y="42"/>
                  </a:cubicBezTo>
                  <a:cubicBezTo>
                    <a:pt x="322" y="42"/>
                    <a:pt x="323" y="42"/>
                    <a:pt x="324" y="42"/>
                  </a:cubicBezTo>
                  <a:cubicBezTo>
                    <a:pt x="324" y="42"/>
                    <a:pt x="325" y="42"/>
                    <a:pt x="325" y="42"/>
                  </a:cubicBezTo>
                  <a:cubicBezTo>
                    <a:pt x="326" y="42"/>
                    <a:pt x="327" y="41"/>
                    <a:pt x="327" y="41"/>
                  </a:cubicBezTo>
                  <a:cubicBezTo>
                    <a:pt x="328" y="39"/>
                    <a:pt x="330" y="38"/>
                    <a:pt x="332" y="38"/>
                  </a:cubicBezTo>
                  <a:cubicBezTo>
                    <a:pt x="336" y="37"/>
                    <a:pt x="336" y="37"/>
                    <a:pt x="336" y="37"/>
                  </a:cubicBezTo>
                  <a:cubicBezTo>
                    <a:pt x="336" y="54"/>
                    <a:pt x="336" y="54"/>
                    <a:pt x="336" y="54"/>
                  </a:cubicBezTo>
                  <a:cubicBezTo>
                    <a:pt x="336" y="55"/>
                    <a:pt x="337" y="57"/>
                    <a:pt x="338" y="59"/>
                  </a:cubicBezTo>
                  <a:cubicBezTo>
                    <a:pt x="338" y="59"/>
                    <a:pt x="338" y="59"/>
                    <a:pt x="338" y="59"/>
                  </a:cubicBezTo>
                  <a:cubicBezTo>
                    <a:pt x="340" y="62"/>
                    <a:pt x="341" y="64"/>
                    <a:pt x="341" y="68"/>
                  </a:cubicBezTo>
                  <a:cubicBezTo>
                    <a:pt x="341" y="69"/>
                    <a:pt x="341" y="71"/>
                    <a:pt x="341" y="73"/>
                  </a:cubicBezTo>
                  <a:cubicBezTo>
                    <a:pt x="341" y="74"/>
                    <a:pt x="340" y="77"/>
                    <a:pt x="336" y="77"/>
                  </a:cubicBezTo>
                  <a:cubicBezTo>
                    <a:pt x="335" y="77"/>
                    <a:pt x="335" y="77"/>
                    <a:pt x="334" y="77"/>
                  </a:cubicBezTo>
                  <a:cubicBezTo>
                    <a:pt x="334" y="77"/>
                    <a:pt x="333" y="77"/>
                    <a:pt x="333" y="77"/>
                  </a:cubicBezTo>
                  <a:cubicBezTo>
                    <a:pt x="333" y="77"/>
                    <a:pt x="332" y="77"/>
                    <a:pt x="332" y="77"/>
                  </a:cubicBezTo>
                  <a:cubicBezTo>
                    <a:pt x="330" y="77"/>
                    <a:pt x="329" y="77"/>
                    <a:pt x="327" y="77"/>
                  </a:cubicBezTo>
                  <a:cubicBezTo>
                    <a:pt x="326" y="77"/>
                    <a:pt x="325" y="76"/>
                    <a:pt x="323" y="76"/>
                  </a:cubicBezTo>
                  <a:cubicBezTo>
                    <a:pt x="321" y="76"/>
                    <a:pt x="320" y="77"/>
                    <a:pt x="318" y="77"/>
                  </a:cubicBezTo>
                  <a:cubicBezTo>
                    <a:pt x="318" y="77"/>
                    <a:pt x="318" y="78"/>
                    <a:pt x="317" y="78"/>
                  </a:cubicBezTo>
                  <a:cubicBezTo>
                    <a:pt x="317" y="78"/>
                    <a:pt x="317" y="78"/>
                    <a:pt x="317" y="79"/>
                  </a:cubicBezTo>
                  <a:cubicBezTo>
                    <a:pt x="316" y="81"/>
                    <a:pt x="315" y="81"/>
                    <a:pt x="313" y="82"/>
                  </a:cubicBezTo>
                  <a:cubicBezTo>
                    <a:pt x="313" y="82"/>
                    <a:pt x="312" y="82"/>
                    <a:pt x="312" y="82"/>
                  </a:cubicBezTo>
                  <a:cubicBezTo>
                    <a:pt x="312" y="82"/>
                    <a:pt x="312" y="82"/>
                    <a:pt x="312" y="82"/>
                  </a:cubicBezTo>
                  <a:cubicBezTo>
                    <a:pt x="313" y="87"/>
                    <a:pt x="313" y="87"/>
                    <a:pt x="313" y="87"/>
                  </a:cubicBezTo>
                  <a:cubicBezTo>
                    <a:pt x="309" y="86"/>
                    <a:pt x="309" y="86"/>
                    <a:pt x="309" y="86"/>
                  </a:cubicBezTo>
                  <a:cubicBezTo>
                    <a:pt x="309" y="86"/>
                    <a:pt x="308" y="86"/>
                    <a:pt x="308" y="86"/>
                  </a:cubicBezTo>
                  <a:cubicBezTo>
                    <a:pt x="308" y="87"/>
                    <a:pt x="308" y="87"/>
                    <a:pt x="308" y="88"/>
                  </a:cubicBezTo>
                  <a:cubicBezTo>
                    <a:pt x="308" y="91"/>
                    <a:pt x="308" y="91"/>
                    <a:pt x="308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1" y="91"/>
                    <a:pt x="270" y="91"/>
                    <a:pt x="269" y="91"/>
                  </a:cubicBezTo>
                  <a:cubicBezTo>
                    <a:pt x="268" y="91"/>
                    <a:pt x="268" y="91"/>
                    <a:pt x="267" y="91"/>
                  </a:cubicBezTo>
                  <a:cubicBezTo>
                    <a:pt x="266" y="91"/>
                    <a:pt x="266" y="91"/>
                    <a:pt x="266" y="91"/>
                  </a:cubicBezTo>
                  <a:cubicBezTo>
                    <a:pt x="266" y="91"/>
                    <a:pt x="265" y="95"/>
                    <a:pt x="265" y="95"/>
                  </a:cubicBezTo>
                  <a:cubicBezTo>
                    <a:pt x="262" y="96"/>
                    <a:pt x="262" y="96"/>
                    <a:pt x="262" y="96"/>
                  </a:cubicBezTo>
                  <a:cubicBezTo>
                    <a:pt x="262" y="96"/>
                    <a:pt x="261" y="96"/>
                    <a:pt x="260" y="96"/>
                  </a:cubicBezTo>
                  <a:cubicBezTo>
                    <a:pt x="259" y="95"/>
                    <a:pt x="258" y="95"/>
                    <a:pt x="257" y="95"/>
                  </a:cubicBezTo>
                  <a:cubicBezTo>
                    <a:pt x="256" y="95"/>
                    <a:pt x="256" y="95"/>
                    <a:pt x="256" y="95"/>
                  </a:cubicBezTo>
                  <a:cubicBezTo>
                    <a:pt x="256" y="96"/>
                    <a:pt x="256" y="100"/>
                    <a:pt x="256" y="100"/>
                  </a:cubicBezTo>
                  <a:cubicBezTo>
                    <a:pt x="253" y="100"/>
                    <a:pt x="253" y="100"/>
                    <a:pt x="253" y="100"/>
                  </a:cubicBezTo>
                  <a:cubicBezTo>
                    <a:pt x="252" y="100"/>
                    <a:pt x="251" y="101"/>
                    <a:pt x="251" y="101"/>
                  </a:cubicBezTo>
                  <a:cubicBezTo>
                    <a:pt x="251" y="101"/>
                    <a:pt x="251" y="101"/>
                    <a:pt x="251" y="101"/>
                  </a:cubicBezTo>
                  <a:cubicBezTo>
                    <a:pt x="251" y="102"/>
                    <a:pt x="252" y="103"/>
                    <a:pt x="253" y="103"/>
                  </a:cubicBezTo>
                  <a:cubicBezTo>
                    <a:pt x="254" y="103"/>
                    <a:pt x="255" y="103"/>
                    <a:pt x="256" y="103"/>
                  </a:cubicBezTo>
                  <a:cubicBezTo>
                    <a:pt x="257" y="103"/>
                    <a:pt x="258" y="103"/>
                    <a:pt x="259" y="103"/>
                  </a:cubicBezTo>
                  <a:cubicBezTo>
                    <a:pt x="259" y="102"/>
                    <a:pt x="259" y="102"/>
                    <a:pt x="259" y="102"/>
                  </a:cubicBezTo>
                  <a:cubicBezTo>
                    <a:pt x="259" y="100"/>
                    <a:pt x="261" y="99"/>
                    <a:pt x="263" y="99"/>
                  </a:cubicBezTo>
                  <a:cubicBezTo>
                    <a:pt x="275" y="99"/>
                    <a:pt x="275" y="99"/>
                    <a:pt x="275" y="99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6"/>
                    <a:pt x="273" y="108"/>
                    <a:pt x="271" y="110"/>
                  </a:cubicBezTo>
                  <a:cubicBezTo>
                    <a:pt x="271" y="110"/>
                    <a:pt x="270" y="111"/>
                    <a:pt x="270" y="111"/>
                  </a:cubicBezTo>
                  <a:cubicBezTo>
                    <a:pt x="269" y="113"/>
                    <a:pt x="268" y="115"/>
                    <a:pt x="266" y="115"/>
                  </a:cubicBezTo>
                  <a:cubicBezTo>
                    <a:pt x="265" y="115"/>
                    <a:pt x="265" y="115"/>
                    <a:pt x="265" y="115"/>
                  </a:cubicBezTo>
                  <a:cubicBezTo>
                    <a:pt x="259" y="115"/>
                    <a:pt x="259" y="115"/>
                    <a:pt x="259" y="115"/>
                  </a:cubicBezTo>
                  <a:cubicBezTo>
                    <a:pt x="258" y="115"/>
                    <a:pt x="258" y="115"/>
                    <a:pt x="257" y="114"/>
                  </a:cubicBezTo>
                  <a:cubicBezTo>
                    <a:pt x="257" y="114"/>
                    <a:pt x="257" y="114"/>
                    <a:pt x="256" y="114"/>
                  </a:cubicBezTo>
                  <a:cubicBezTo>
                    <a:pt x="256" y="114"/>
                    <a:pt x="256" y="114"/>
                    <a:pt x="256" y="114"/>
                  </a:cubicBezTo>
                  <a:cubicBezTo>
                    <a:pt x="256" y="115"/>
                    <a:pt x="256" y="115"/>
                    <a:pt x="256" y="116"/>
                  </a:cubicBezTo>
                  <a:cubicBezTo>
                    <a:pt x="256" y="117"/>
                    <a:pt x="255" y="119"/>
                    <a:pt x="251" y="119"/>
                  </a:cubicBezTo>
                  <a:cubicBezTo>
                    <a:pt x="250" y="119"/>
                    <a:pt x="249" y="119"/>
                    <a:pt x="249" y="119"/>
                  </a:cubicBezTo>
                  <a:cubicBezTo>
                    <a:pt x="248" y="119"/>
                    <a:pt x="247" y="119"/>
                    <a:pt x="247" y="119"/>
                  </a:cubicBezTo>
                  <a:cubicBezTo>
                    <a:pt x="247" y="119"/>
                    <a:pt x="247" y="119"/>
                    <a:pt x="247" y="119"/>
                  </a:cubicBezTo>
                  <a:cubicBezTo>
                    <a:pt x="247" y="120"/>
                    <a:pt x="246" y="124"/>
                    <a:pt x="246" y="124"/>
                  </a:cubicBezTo>
                  <a:cubicBezTo>
                    <a:pt x="243" y="124"/>
                    <a:pt x="243" y="124"/>
                    <a:pt x="243" y="124"/>
                  </a:cubicBezTo>
                  <a:cubicBezTo>
                    <a:pt x="243" y="124"/>
                    <a:pt x="242" y="124"/>
                    <a:pt x="241" y="124"/>
                  </a:cubicBezTo>
                  <a:cubicBezTo>
                    <a:pt x="240" y="124"/>
                    <a:pt x="239" y="124"/>
                    <a:pt x="238" y="124"/>
                  </a:cubicBezTo>
                  <a:cubicBezTo>
                    <a:pt x="238" y="124"/>
                    <a:pt x="237" y="124"/>
                    <a:pt x="237" y="124"/>
                  </a:cubicBezTo>
                  <a:cubicBezTo>
                    <a:pt x="237" y="124"/>
                    <a:pt x="237" y="129"/>
                    <a:pt x="237" y="129"/>
                  </a:cubicBezTo>
                  <a:cubicBezTo>
                    <a:pt x="233" y="129"/>
                    <a:pt x="233" y="129"/>
                    <a:pt x="233" y="129"/>
                  </a:cubicBezTo>
                  <a:cubicBezTo>
                    <a:pt x="233" y="129"/>
                    <a:pt x="233" y="129"/>
                    <a:pt x="233" y="129"/>
                  </a:cubicBezTo>
                  <a:cubicBezTo>
                    <a:pt x="233" y="129"/>
                    <a:pt x="233" y="129"/>
                    <a:pt x="233" y="129"/>
                  </a:cubicBezTo>
                  <a:cubicBezTo>
                    <a:pt x="233" y="129"/>
                    <a:pt x="232" y="129"/>
                    <a:pt x="232" y="131"/>
                  </a:cubicBezTo>
                  <a:cubicBezTo>
                    <a:pt x="232" y="133"/>
                    <a:pt x="232" y="133"/>
                    <a:pt x="232" y="133"/>
                  </a:cubicBezTo>
                  <a:cubicBezTo>
                    <a:pt x="229" y="133"/>
                    <a:pt x="229" y="133"/>
                    <a:pt x="229" y="133"/>
                  </a:cubicBezTo>
                  <a:cubicBezTo>
                    <a:pt x="229" y="133"/>
                    <a:pt x="229" y="133"/>
                    <a:pt x="228" y="135"/>
                  </a:cubicBezTo>
                  <a:cubicBezTo>
                    <a:pt x="228" y="136"/>
                    <a:pt x="228" y="137"/>
                    <a:pt x="228" y="138"/>
                  </a:cubicBezTo>
                  <a:cubicBezTo>
                    <a:pt x="228" y="140"/>
                    <a:pt x="228" y="143"/>
                    <a:pt x="226" y="145"/>
                  </a:cubicBezTo>
                  <a:cubicBezTo>
                    <a:pt x="226" y="146"/>
                    <a:pt x="225" y="147"/>
                    <a:pt x="224" y="147"/>
                  </a:cubicBezTo>
                  <a:cubicBezTo>
                    <a:pt x="224" y="148"/>
                    <a:pt x="224" y="148"/>
                    <a:pt x="224" y="148"/>
                  </a:cubicBezTo>
                  <a:cubicBezTo>
                    <a:pt x="223" y="149"/>
                    <a:pt x="223" y="149"/>
                    <a:pt x="223" y="149"/>
                  </a:cubicBezTo>
                  <a:cubicBezTo>
                    <a:pt x="223" y="150"/>
                    <a:pt x="222" y="152"/>
                    <a:pt x="219" y="152"/>
                  </a:cubicBezTo>
                  <a:cubicBezTo>
                    <a:pt x="212" y="152"/>
                    <a:pt x="212" y="152"/>
                    <a:pt x="212" y="152"/>
                  </a:cubicBezTo>
                  <a:cubicBezTo>
                    <a:pt x="211" y="152"/>
                    <a:pt x="211" y="152"/>
                    <a:pt x="210" y="152"/>
                  </a:cubicBezTo>
                  <a:cubicBezTo>
                    <a:pt x="210" y="152"/>
                    <a:pt x="209" y="152"/>
                    <a:pt x="209" y="152"/>
                  </a:cubicBezTo>
                  <a:cubicBezTo>
                    <a:pt x="209" y="152"/>
                    <a:pt x="209" y="152"/>
                    <a:pt x="209" y="152"/>
                  </a:cubicBezTo>
                  <a:cubicBezTo>
                    <a:pt x="209" y="152"/>
                    <a:pt x="209" y="153"/>
                    <a:pt x="209" y="154"/>
                  </a:cubicBezTo>
                  <a:cubicBezTo>
                    <a:pt x="209" y="155"/>
                    <a:pt x="208" y="157"/>
                    <a:pt x="204" y="157"/>
                  </a:cubicBezTo>
                  <a:cubicBezTo>
                    <a:pt x="203" y="157"/>
                    <a:pt x="202" y="157"/>
                    <a:pt x="202" y="157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196" y="160"/>
                    <a:pt x="191" y="164"/>
                    <a:pt x="188" y="170"/>
                  </a:cubicBezTo>
                  <a:cubicBezTo>
                    <a:pt x="187" y="171"/>
                    <a:pt x="186" y="172"/>
                    <a:pt x="185" y="174"/>
                  </a:cubicBezTo>
                  <a:cubicBezTo>
                    <a:pt x="185" y="180"/>
                    <a:pt x="185" y="180"/>
                    <a:pt x="185" y="180"/>
                  </a:cubicBezTo>
                  <a:cubicBezTo>
                    <a:pt x="185" y="180"/>
                    <a:pt x="185" y="180"/>
                    <a:pt x="185" y="180"/>
                  </a:cubicBezTo>
                  <a:cubicBezTo>
                    <a:pt x="186" y="184"/>
                    <a:pt x="184" y="185"/>
                    <a:pt x="182" y="185"/>
                  </a:cubicBezTo>
                  <a:cubicBezTo>
                    <a:pt x="181" y="186"/>
                    <a:pt x="181" y="186"/>
                    <a:pt x="180" y="186"/>
                  </a:cubicBezTo>
                  <a:cubicBezTo>
                    <a:pt x="180" y="186"/>
                    <a:pt x="179" y="187"/>
                    <a:pt x="178" y="188"/>
                  </a:cubicBezTo>
                  <a:cubicBezTo>
                    <a:pt x="177" y="189"/>
                    <a:pt x="177" y="190"/>
                    <a:pt x="176" y="192"/>
                  </a:cubicBezTo>
                  <a:cubicBezTo>
                    <a:pt x="176" y="192"/>
                    <a:pt x="176" y="192"/>
                    <a:pt x="176" y="192"/>
                  </a:cubicBezTo>
                  <a:cubicBezTo>
                    <a:pt x="175" y="194"/>
                    <a:pt x="173" y="195"/>
                    <a:pt x="171" y="195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166" y="196"/>
                    <a:pt x="164" y="197"/>
                    <a:pt x="162" y="199"/>
                  </a:cubicBezTo>
                  <a:cubicBezTo>
                    <a:pt x="160" y="201"/>
                    <a:pt x="158" y="203"/>
                    <a:pt x="157" y="206"/>
                  </a:cubicBezTo>
                  <a:cubicBezTo>
                    <a:pt x="156" y="208"/>
                    <a:pt x="154" y="209"/>
                    <a:pt x="151" y="209"/>
                  </a:cubicBezTo>
                  <a:cubicBezTo>
                    <a:pt x="150" y="209"/>
                    <a:pt x="150" y="209"/>
                    <a:pt x="149" y="209"/>
                  </a:cubicBezTo>
                  <a:cubicBezTo>
                    <a:pt x="149" y="209"/>
                    <a:pt x="148" y="209"/>
                    <a:pt x="148" y="209"/>
                  </a:cubicBezTo>
                  <a:cubicBezTo>
                    <a:pt x="143" y="209"/>
                    <a:pt x="143" y="209"/>
                    <a:pt x="143" y="209"/>
                  </a:cubicBezTo>
                  <a:cubicBezTo>
                    <a:pt x="143" y="209"/>
                    <a:pt x="143" y="209"/>
                    <a:pt x="143" y="209"/>
                  </a:cubicBezTo>
                  <a:cubicBezTo>
                    <a:pt x="143" y="210"/>
                    <a:pt x="143" y="210"/>
                    <a:pt x="143" y="211"/>
                  </a:cubicBezTo>
                  <a:cubicBezTo>
                    <a:pt x="144" y="212"/>
                    <a:pt x="144" y="212"/>
                    <a:pt x="145" y="212"/>
                  </a:cubicBezTo>
                  <a:cubicBezTo>
                    <a:pt x="148" y="213"/>
                    <a:pt x="148" y="217"/>
                    <a:pt x="148" y="219"/>
                  </a:cubicBezTo>
                  <a:cubicBezTo>
                    <a:pt x="147" y="219"/>
                    <a:pt x="147" y="220"/>
                    <a:pt x="147" y="220"/>
                  </a:cubicBezTo>
                  <a:cubicBezTo>
                    <a:pt x="147" y="223"/>
                    <a:pt x="147" y="223"/>
                    <a:pt x="147" y="223"/>
                  </a:cubicBezTo>
                  <a:cubicBezTo>
                    <a:pt x="144" y="223"/>
                    <a:pt x="144" y="223"/>
                    <a:pt x="144" y="223"/>
                  </a:cubicBezTo>
                  <a:cubicBezTo>
                    <a:pt x="143" y="223"/>
                    <a:pt x="143" y="223"/>
                    <a:pt x="142" y="223"/>
                  </a:cubicBezTo>
                  <a:cubicBezTo>
                    <a:pt x="141" y="223"/>
                    <a:pt x="140" y="223"/>
                    <a:pt x="139" y="224"/>
                  </a:cubicBezTo>
                  <a:cubicBezTo>
                    <a:pt x="139" y="224"/>
                    <a:pt x="138" y="224"/>
                    <a:pt x="138" y="225"/>
                  </a:cubicBezTo>
                  <a:cubicBezTo>
                    <a:pt x="138" y="226"/>
                    <a:pt x="136" y="228"/>
                    <a:pt x="133" y="228"/>
                  </a:cubicBezTo>
                  <a:cubicBezTo>
                    <a:pt x="132" y="228"/>
                    <a:pt x="132" y="228"/>
                    <a:pt x="131" y="228"/>
                  </a:cubicBezTo>
                  <a:cubicBezTo>
                    <a:pt x="131" y="228"/>
                    <a:pt x="130" y="228"/>
                    <a:pt x="130" y="228"/>
                  </a:cubicBezTo>
                  <a:cubicBezTo>
                    <a:pt x="130" y="228"/>
                    <a:pt x="130" y="228"/>
                    <a:pt x="130" y="228"/>
                  </a:cubicBezTo>
                  <a:cubicBezTo>
                    <a:pt x="130" y="228"/>
                    <a:pt x="130" y="228"/>
                    <a:pt x="130" y="228"/>
                  </a:cubicBezTo>
                  <a:cubicBezTo>
                    <a:pt x="129" y="228"/>
                    <a:pt x="129" y="228"/>
                    <a:pt x="129" y="228"/>
                  </a:cubicBezTo>
                  <a:cubicBezTo>
                    <a:pt x="128" y="228"/>
                    <a:pt x="128" y="231"/>
                    <a:pt x="128" y="236"/>
                  </a:cubicBezTo>
                  <a:cubicBezTo>
                    <a:pt x="129" y="237"/>
                    <a:pt x="129" y="238"/>
                    <a:pt x="129" y="239"/>
                  </a:cubicBezTo>
                  <a:cubicBezTo>
                    <a:pt x="129" y="243"/>
                    <a:pt x="129" y="243"/>
                    <a:pt x="129" y="243"/>
                  </a:cubicBezTo>
                  <a:cubicBezTo>
                    <a:pt x="125" y="242"/>
                    <a:pt x="125" y="242"/>
                    <a:pt x="125" y="242"/>
                  </a:cubicBezTo>
                  <a:cubicBezTo>
                    <a:pt x="125" y="242"/>
                    <a:pt x="124" y="242"/>
                    <a:pt x="124" y="242"/>
                  </a:cubicBezTo>
                  <a:cubicBezTo>
                    <a:pt x="124" y="242"/>
                    <a:pt x="124" y="246"/>
                    <a:pt x="124" y="247"/>
                  </a:cubicBezTo>
                  <a:cubicBezTo>
                    <a:pt x="124" y="247"/>
                    <a:pt x="124" y="248"/>
                    <a:pt x="124" y="248"/>
                  </a:cubicBezTo>
                  <a:cubicBezTo>
                    <a:pt x="124" y="252"/>
                    <a:pt x="124" y="252"/>
                    <a:pt x="124" y="252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19" y="252"/>
                    <a:pt x="119" y="255"/>
                    <a:pt x="119" y="257"/>
                  </a:cubicBezTo>
                  <a:cubicBezTo>
                    <a:pt x="119" y="262"/>
                    <a:pt x="119" y="269"/>
                    <a:pt x="112" y="270"/>
                  </a:cubicBezTo>
                  <a:cubicBezTo>
                    <a:pt x="107" y="271"/>
                    <a:pt x="107" y="271"/>
                    <a:pt x="107" y="271"/>
                  </a:cubicBezTo>
                  <a:cubicBezTo>
                    <a:pt x="108" y="266"/>
                    <a:pt x="108" y="266"/>
                    <a:pt x="108" y="266"/>
                  </a:cubicBezTo>
                  <a:cubicBezTo>
                    <a:pt x="108" y="266"/>
                    <a:pt x="108" y="266"/>
                    <a:pt x="108" y="266"/>
                  </a:cubicBezTo>
                  <a:cubicBezTo>
                    <a:pt x="108" y="266"/>
                    <a:pt x="108" y="266"/>
                    <a:pt x="108" y="266"/>
                  </a:cubicBezTo>
                  <a:cubicBezTo>
                    <a:pt x="107" y="266"/>
                    <a:pt x="107" y="266"/>
                    <a:pt x="107" y="266"/>
                  </a:cubicBezTo>
                  <a:cubicBezTo>
                    <a:pt x="105" y="265"/>
                    <a:pt x="104" y="264"/>
                    <a:pt x="104" y="261"/>
                  </a:cubicBezTo>
                  <a:cubicBezTo>
                    <a:pt x="104" y="255"/>
                    <a:pt x="104" y="255"/>
                    <a:pt x="104" y="255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7" y="254"/>
                    <a:pt x="107" y="253"/>
                    <a:pt x="108" y="253"/>
                  </a:cubicBezTo>
                  <a:cubicBezTo>
                    <a:pt x="109" y="250"/>
                    <a:pt x="110" y="246"/>
                    <a:pt x="109" y="242"/>
                  </a:cubicBezTo>
                  <a:cubicBezTo>
                    <a:pt x="108" y="237"/>
                    <a:pt x="106" y="234"/>
                    <a:pt x="104" y="233"/>
                  </a:cubicBezTo>
                  <a:cubicBezTo>
                    <a:pt x="104" y="232"/>
                    <a:pt x="103" y="232"/>
                    <a:pt x="102" y="232"/>
                  </a:cubicBezTo>
                  <a:cubicBezTo>
                    <a:pt x="102" y="232"/>
                    <a:pt x="101" y="232"/>
                    <a:pt x="100" y="232"/>
                  </a:cubicBezTo>
                  <a:cubicBezTo>
                    <a:pt x="100" y="232"/>
                    <a:pt x="99" y="232"/>
                    <a:pt x="98" y="232"/>
                  </a:cubicBezTo>
                  <a:cubicBezTo>
                    <a:pt x="96" y="232"/>
                    <a:pt x="92" y="235"/>
                    <a:pt x="91" y="235"/>
                  </a:cubicBezTo>
                  <a:cubicBezTo>
                    <a:pt x="90" y="236"/>
                    <a:pt x="90" y="236"/>
                    <a:pt x="89" y="237"/>
                  </a:cubicBezTo>
                  <a:cubicBezTo>
                    <a:pt x="86" y="239"/>
                    <a:pt x="83" y="241"/>
                    <a:pt x="79" y="241"/>
                  </a:cubicBezTo>
                  <a:cubicBezTo>
                    <a:pt x="79" y="241"/>
                    <a:pt x="78" y="241"/>
                    <a:pt x="78" y="240"/>
                  </a:cubicBezTo>
                  <a:cubicBezTo>
                    <a:pt x="75" y="240"/>
                    <a:pt x="73" y="239"/>
                    <a:pt x="72" y="239"/>
                  </a:cubicBezTo>
                  <a:cubicBezTo>
                    <a:pt x="71" y="238"/>
                    <a:pt x="70" y="238"/>
                    <a:pt x="70" y="238"/>
                  </a:cubicBezTo>
                  <a:cubicBezTo>
                    <a:pt x="69" y="237"/>
                    <a:pt x="68" y="237"/>
                    <a:pt x="68" y="237"/>
                  </a:cubicBezTo>
                  <a:cubicBezTo>
                    <a:pt x="67" y="237"/>
                    <a:pt x="67" y="238"/>
                    <a:pt x="67" y="239"/>
                  </a:cubicBezTo>
                  <a:cubicBezTo>
                    <a:pt x="67" y="240"/>
                    <a:pt x="67" y="240"/>
                    <a:pt x="67" y="241"/>
                  </a:cubicBezTo>
                  <a:cubicBezTo>
                    <a:pt x="66" y="246"/>
                    <a:pt x="62" y="248"/>
                    <a:pt x="59" y="251"/>
                  </a:cubicBezTo>
                  <a:cubicBezTo>
                    <a:pt x="57" y="252"/>
                    <a:pt x="56" y="253"/>
                    <a:pt x="55" y="254"/>
                  </a:cubicBezTo>
                  <a:cubicBezTo>
                    <a:pt x="54" y="255"/>
                    <a:pt x="54" y="256"/>
                    <a:pt x="53" y="257"/>
                  </a:cubicBezTo>
                  <a:cubicBezTo>
                    <a:pt x="53" y="260"/>
                    <a:pt x="51" y="261"/>
                    <a:pt x="50" y="261"/>
                  </a:cubicBezTo>
                  <a:cubicBezTo>
                    <a:pt x="49" y="261"/>
                    <a:pt x="49" y="261"/>
                    <a:pt x="49" y="261"/>
                  </a:cubicBezTo>
                  <a:cubicBezTo>
                    <a:pt x="48" y="261"/>
                    <a:pt x="48" y="261"/>
                    <a:pt x="48" y="261"/>
                  </a:cubicBezTo>
                  <a:cubicBezTo>
                    <a:pt x="48" y="261"/>
                    <a:pt x="48" y="264"/>
                    <a:pt x="48" y="265"/>
                  </a:cubicBezTo>
                  <a:cubicBezTo>
                    <a:pt x="48" y="266"/>
                    <a:pt x="48" y="267"/>
                    <a:pt x="48" y="267"/>
                  </a:cubicBezTo>
                  <a:cubicBezTo>
                    <a:pt x="48" y="271"/>
                    <a:pt x="48" y="271"/>
                    <a:pt x="48" y="271"/>
                  </a:cubicBezTo>
                  <a:cubicBezTo>
                    <a:pt x="45" y="270"/>
                    <a:pt x="45" y="270"/>
                    <a:pt x="45" y="270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4" y="271"/>
                    <a:pt x="44" y="274"/>
                    <a:pt x="44" y="275"/>
                  </a:cubicBezTo>
                  <a:cubicBezTo>
                    <a:pt x="44" y="276"/>
                    <a:pt x="44" y="276"/>
                    <a:pt x="44" y="276"/>
                  </a:cubicBezTo>
                  <a:cubicBezTo>
                    <a:pt x="44" y="280"/>
                    <a:pt x="44" y="280"/>
                    <a:pt x="44" y="280"/>
                  </a:cubicBezTo>
                  <a:cubicBezTo>
                    <a:pt x="40" y="280"/>
                    <a:pt x="40" y="280"/>
                    <a:pt x="40" y="280"/>
                  </a:cubicBezTo>
                  <a:cubicBezTo>
                    <a:pt x="40" y="279"/>
                    <a:pt x="40" y="279"/>
                    <a:pt x="39" y="279"/>
                  </a:cubicBezTo>
                  <a:cubicBezTo>
                    <a:pt x="39" y="280"/>
                    <a:pt x="39" y="283"/>
                    <a:pt x="39" y="288"/>
                  </a:cubicBezTo>
                  <a:cubicBezTo>
                    <a:pt x="39" y="289"/>
                    <a:pt x="39" y="290"/>
                    <a:pt x="39" y="291"/>
                  </a:cubicBezTo>
                  <a:cubicBezTo>
                    <a:pt x="39" y="294"/>
                    <a:pt x="39" y="294"/>
                    <a:pt x="39" y="294"/>
                  </a:cubicBezTo>
                  <a:cubicBezTo>
                    <a:pt x="35" y="294"/>
                    <a:pt x="35" y="294"/>
                    <a:pt x="35" y="294"/>
                  </a:cubicBezTo>
                  <a:cubicBezTo>
                    <a:pt x="35" y="294"/>
                    <a:pt x="35" y="294"/>
                    <a:pt x="35" y="294"/>
                  </a:cubicBezTo>
                  <a:cubicBezTo>
                    <a:pt x="34" y="294"/>
                    <a:pt x="34" y="297"/>
                    <a:pt x="34" y="299"/>
                  </a:cubicBezTo>
                  <a:cubicBezTo>
                    <a:pt x="34" y="299"/>
                    <a:pt x="34" y="300"/>
                    <a:pt x="34" y="300"/>
                  </a:cubicBezTo>
                  <a:cubicBezTo>
                    <a:pt x="34" y="304"/>
                    <a:pt x="34" y="304"/>
                    <a:pt x="34" y="304"/>
                  </a:cubicBezTo>
                  <a:cubicBezTo>
                    <a:pt x="30" y="303"/>
                    <a:pt x="30" y="303"/>
                    <a:pt x="30" y="303"/>
                  </a:cubicBezTo>
                  <a:cubicBezTo>
                    <a:pt x="30" y="303"/>
                    <a:pt x="30" y="303"/>
                    <a:pt x="30" y="303"/>
                  </a:cubicBezTo>
                  <a:cubicBezTo>
                    <a:pt x="30" y="303"/>
                    <a:pt x="30" y="303"/>
                    <a:pt x="30" y="303"/>
                  </a:cubicBezTo>
                  <a:cubicBezTo>
                    <a:pt x="30" y="303"/>
                    <a:pt x="30" y="303"/>
                    <a:pt x="30" y="305"/>
                  </a:cubicBezTo>
                  <a:cubicBezTo>
                    <a:pt x="29" y="309"/>
                    <a:pt x="29" y="309"/>
                    <a:pt x="29" y="309"/>
                  </a:cubicBezTo>
                  <a:cubicBezTo>
                    <a:pt x="26" y="308"/>
                    <a:pt x="26" y="308"/>
                    <a:pt x="26" y="308"/>
                  </a:cubicBezTo>
                  <a:cubicBezTo>
                    <a:pt x="26" y="308"/>
                    <a:pt x="25" y="308"/>
                    <a:pt x="25" y="308"/>
                  </a:cubicBezTo>
                  <a:cubicBezTo>
                    <a:pt x="25" y="308"/>
                    <a:pt x="25" y="308"/>
                    <a:pt x="25" y="308"/>
                  </a:cubicBezTo>
                  <a:cubicBezTo>
                    <a:pt x="25" y="308"/>
                    <a:pt x="25" y="308"/>
                    <a:pt x="25" y="311"/>
                  </a:cubicBezTo>
                  <a:cubicBezTo>
                    <a:pt x="25" y="311"/>
                    <a:pt x="25" y="312"/>
                    <a:pt x="25" y="313"/>
                  </a:cubicBezTo>
                  <a:cubicBezTo>
                    <a:pt x="25" y="314"/>
                    <a:pt x="25" y="315"/>
                    <a:pt x="25" y="316"/>
                  </a:cubicBezTo>
                  <a:cubicBezTo>
                    <a:pt x="25" y="316"/>
                    <a:pt x="25" y="316"/>
                    <a:pt x="25" y="316"/>
                  </a:cubicBezTo>
                  <a:cubicBezTo>
                    <a:pt x="25" y="316"/>
                    <a:pt x="25" y="316"/>
                    <a:pt x="26" y="316"/>
                  </a:cubicBezTo>
                  <a:cubicBezTo>
                    <a:pt x="28" y="316"/>
                    <a:pt x="30" y="317"/>
                    <a:pt x="30" y="320"/>
                  </a:cubicBezTo>
                  <a:cubicBezTo>
                    <a:pt x="30" y="324"/>
                    <a:pt x="30" y="324"/>
                    <a:pt x="30" y="324"/>
                  </a:cubicBezTo>
                  <a:cubicBezTo>
                    <a:pt x="30" y="324"/>
                    <a:pt x="30" y="325"/>
                    <a:pt x="30" y="325"/>
                  </a:cubicBezTo>
                  <a:cubicBezTo>
                    <a:pt x="29" y="326"/>
                    <a:pt x="29" y="327"/>
                    <a:pt x="30" y="328"/>
                  </a:cubicBezTo>
                  <a:cubicBezTo>
                    <a:pt x="32" y="327"/>
                    <a:pt x="35" y="325"/>
                    <a:pt x="37" y="323"/>
                  </a:cubicBezTo>
                  <a:cubicBezTo>
                    <a:pt x="37" y="322"/>
                    <a:pt x="38" y="321"/>
                    <a:pt x="39" y="321"/>
                  </a:cubicBezTo>
                  <a:cubicBezTo>
                    <a:pt x="39" y="320"/>
                    <a:pt x="39" y="320"/>
                    <a:pt x="39" y="320"/>
                  </a:cubicBezTo>
                  <a:cubicBezTo>
                    <a:pt x="41" y="319"/>
                    <a:pt x="42" y="317"/>
                    <a:pt x="44" y="316"/>
                  </a:cubicBezTo>
                  <a:cubicBezTo>
                    <a:pt x="45" y="316"/>
                    <a:pt x="45" y="316"/>
                    <a:pt x="45" y="316"/>
                  </a:cubicBezTo>
                  <a:cubicBezTo>
                    <a:pt x="46" y="316"/>
                    <a:pt x="46" y="316"/>
                    <a:pt x="46" y="316"/>
                  </a:cubicBezTo>
                  <a:cubicBezTo>
                    <a:pt x="46" y="316"/>
                    <a:pt x="46" y="316"/>
                    <a:pt x="47" y="316"/>
                  </a:cubicBezTo>
                  <a:cubicBezTo>
                    <a:pt x="46" y="316"/>
                    <a:pt x="46" y="316"/>
                    <a:pt x="46" y="316"/>
                  </a:cubicBezTo>
                  <a:cubicBezTo>
                    <a:pt x="47" y="316"/>
                    <a:pt x="47" y="315"/>
                    <a:pt x="47" y="314"/>
                  </a:cubicBezTo>
                  <a:cubicBezTo>
                    <a:pt x="47" y="310"/>
                    <a:pt x="47" y="310"/>
                    <a:pt x="47" y="310"/>
                  </a:cubicBezTo>
                  <a:cubicBezTo>
                    <a:pt x="51" y="311"/>
                    <a:pt x="51" y="311"/>
                    <a:pt x="51" y="311"/>
                  </a:cubicBezTo>
                  <a:cubicBezTo>
                    <a:pt x="51" y="311"/>
                    <a:pt x="51" y="311"/>
                    <a:pt x="51" y="311"/>
                  </a:cubicBezTo>
                  <a:cubicBezTo>
                    <a:pt x="51" y="311"/>
                    <a:pt x="51" y="311"/>
                    <a:pt x="51" y="311"/>
                  </a:cubicBezTo>
                  <a:cubicBezTo>
                    <a:pt x="51" y="311"/>
                    <a:pt x="51" y="311"/>
                    <a:pt x="52" y="310"/>
                  </a:cubicBezTo>
                  <a:cubicBezTo>
                    <a:pt x="52" y="306"/>
                    <a:pt x="54" y="303"/>
                    <a:pt x="58" y="302"/>
                  </a:cubicBezTo>
                  <a:cubicBezTo>
                    <a:pt x="60" y="302"/>
                    <a:pt x="62" y="301"/>
                    <a:pt x="64" y="301"/>
                  </a:cubicBezTo>
                  <a:cubicBezTo>
                    <a:pt x="65" y="301"/>
                    <a:pt x="67" y="302"/>
                    <a:pt x="68" y="302"/>
                  </a:cubicBezTo>
                  <a:cubicBezTo>
                    <a:pt x="72" y="302"/>
                    <a:pt x="72" y="302"/>
                    <a:pt x="72" y="302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72" y="306"/>
                    <a:pt x="72" y="307"/>
                    <a:pt x="72" y="308"/>
                  </a:cubicBezTo>
                  <a:cubicBezTo>
                    <a:pt x="72" y="310"/>
                    <a:pt x="72" y="313"/>
                    <a:pt x="72" y="316"/>
                  </a:cubicBezTo>
                  <a:cubicBezTo>
                    <a:pt x="71" y="325"/>
                    <a:pt x="66" y="327"/>
                    <a:pt x="62" y="327"/>
                  </a:cubicBezTo>
                  <a:cubicBezTo>
                    <a:pt x="61" y="327"/>
                    <a:pt x="61" y="327"/>
                    <a:pt x="60" y="327"/>
                  </a:cubicBezTo>
                  <a:cubicBezTo>
                    <a:pt x="59" y="327"/>
                    <a:pt x="59" y="327"/>
                    <a:pt x="58" y="327"/>
                  </a:cubicBezTo>
                  <a:cubicBezTo>
                    <a:pt x="58" y="327"/>
                    <a:pt x="58" y="327"/>
                    <a:pt x="58" y="327"/>
                  </a:cubicBezTo>
                  <a:cubicBezTo>
                    <a:pt x="58" y="327"/>
                    <a:pt x="58" y="327"/>
                    <a:pt x="58" y="327"/>
                  </a:cubicBezTo>
                  <a:cubicBezTo>
                    <a:pt x="58" y="330"/>
                    <a:pt x="58" y="332"/>
                    <a:pt x="58" y="335"/>
                  </a:cubicBezTo>
                  <a:cubicBezTo>
                    <a:pt x="58" y="336"/>
                    <a:pt x="58" y="337"/>
                    <a:pt x="58" y="338"/>
                  </a:cubicBezTo>
                  <a:cubicBezTo>
                    <a:pt x="58" y="342"/>
                    <a:pt x="58" y="342"/>
                    <a:pt x="58" y="342"/>
                  </a:cubicBezTo>
                  <a:cubicBezTo>
                    <a:pt x="54" y="341"/>
                    <a:pt x="54" y="341"/>
                    <a:pt x="54" y="341"/>
                  </a:cubicBezTo>
                  <a:cubicBezTo>
                    <a:pt x="54" y="341"/>
                    <a:pt x="54" y="341"/>
                    <a:pt x="54" y="341"/>
                  </a:cubicBezTo>
                  <a:cubicBezTo>
                    <a:pt x="53" y="341"/>
                    <a:pt x="53" y="345"/>
                    <a:pt x="53" y="346"/>
                  </a:cubicBezTo>
                  <a:cubicBezTo>
                    <a:pt x="53" y="346"/>
                    <a:pt x="53" y="347"/>
                    <a:pt x="53" y="347"/>
                  </a:cubicBezTo>
                  <a:cubicBezTo>
                    <a:pt x="53" y="348"/>
                    <a:pt x="54" y="349"/>
                    <a:pt x="58" y="349"/>
                  </a:cubicBezTo>
                  <a:cubicBezTo>
                    <a:pt x="58" y="349"/>
                    <a:pt x="59" y="349"/>
                    <a:pt x="59" y="349"/>
                  </a:cubicBezTo>
                  <a:cubicBezTo>
                    <a:pt x="60" y="349"/>
                    <a:pt x="62" y="349"/>
                    <a:pt x="63" y="349"/>
                  </a:cubicBezTo>
                  <a:cubicBezTo>
                    <a:pt x="63" y="349"/>
                    <a:pt x="63" y="349"/>
                    <a:pt x="63" y="349"/>
                  </a:cubicBezTo>
                  <a:cubicBezTo>
                    <a:pt x="64" y="349"/>
                    <a:pt x="64" y="349"/>
                    <a:pt x="64" y="349"/>
                  </a:cubicBezTo>
                  <a:cubicBezTo>
                    <a:pt x="65" y="349"/>
                    <a:pt x="66" y="349"/>
                    <a:pt x="67" y="349"/>
                  </a:cubicBezTo>
                  <a:cubicBezTo>
                    <a:pt x="71" y="349"/>
                    <a:pt x="72" y="351"/>
                    <a:pt x="72" y="352"/>
                  </a:cubicBezTo>
                  <a:cubicBezTo>
                    <a:pt x="72" y="354"/>
                    <a:pt x="72" y="356"/>
                    <a:pt x="72" y="358"/>
                  </a:cubicBezTo>
                  <a:cubicBezTo>
                    <a:pt x="72" y="360"/>
                    <a:pt x="72" y="362"/>
                    <a:pt x="72" y="364"/>
                  </a:cubicBezTo>
                  <a:cubicBezTo>
                    <a:pt x="73" y="367"/>
                    <a:pt x="74" y="368"/>
                    <a:pt x="74" y="368"/>
                  </a:cubicBezTo>
                  <a:cubicBezTo>
                    <a:pt x="76" y="368"/>
                    <a:pt x="76" y="368"/>
                    <a:pt x="76" y="368"/>
                  </a:cubicBezTo>
                  <a:cubicBezTo>
                    <a:pt x="77" y="370"/>
                    <a:pt x="77" y="370"/>
                    <a:pt x="77" y="370"/>
                  </a:cubicBezTo>
                  <a:cubicBezTo>
                    <a:pt x="77" y="372"/>
                    <a:pt x="78" y="376"/>
                    <a:pt x="76" y="380"/>
                  </a:cubicBezTo>
                  <a:cubicBezTo>
                    <a:pt x="74" y="383"/>
                    <a:pt x="70" y="384"/>
                    <a:pt x="67" y="385"/>
                  </a:cubicBezTo>
                  <a:cubicBezTo>
                    <a:pt x="65" y="385"/>
                    <a:pt x="64" y="386"/>
                    <a:pt x="63" y="386"/>
                  </a:cubicBezTo>
                  <a:cubicBezTo>
                    <a:pt x="63" y="386"/>
                    <a:pt x="63" y="386"/>
                    <a:pt x="63" y="386"/>
                  </a:cubicBezTo>
                  <a:cubicBezTo>
                    <a:pt x="63" y="388"/>
                    <a:pt x="63" y="389"/>
                    <a:pt x="63" y="390"/>
                  </a:cubicBezTo>
                  <a:cubicBezTo>
                    <a:pt x="63" y="391"/>
                    <a:pt x="64" y="393"/>
                    <a:pt x="65" y="394"/>
                  </a:cubicBezTo>
                  <a:cubicBezTo>
                    <a:pt x="65" y="394"/>
                    <a:pt x="65" y="395"/>
                    <a:pt x="65" y="395"/>
                  </a:cubicBezTo>
                  <a:cubicBezTo>
                    <a:pt x="66" y="396"/>
                    <a:pt x="67" y="398"/>
                    <a:pt x="67" y="400"/>
                  </a:cubicBezTo>
                  <a:cubicBezTo>
                    <a:pt x="67" y="400"/>
                    <a:pt x="68" y="401"/>
                    <a:pt x="68" y="401"/>
                  </a:cubicBezTo>
                  <a:cubicBezTo>
                    <a:pt x="69" y="401"/>
                    <a:pt x="72" y="401"/>
                    <a:pt x="72" y="405"/>
                  </a:cubicBezTo>
                  <a:cubicBezTo>
                    <a:pt x="72" y="405"/>
                    <a:pt x="72" y="405"/>
                    <a:pt x="72" y="406"/>
                  </a:cubicBezTo>
                  <a:cubicBezTo>
                    <a:pt x="72" y="406"/>
                    <a:pt x="72" y="406"/>
                    <a:pt x="72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4" y="406"/>
                    <a:pt x="75" y="406"/>
                    <a:pt x="76" y="407"/>
                  </a:cubicBezTo>
                  <a:cubicBezTo>
                    <a:pt x="77" y="406"/>
                    <a:pt x="79" y="405"/>
                    <a:pt x="83" y="403"/>
                  </a:cubicBezTo>
                  <a:cubicBezTo>
                    <a:pt x="83" y="403"/>
                    <a:pt x="84" y="403"/>
                    <a:pt x="84" y="403"/>
                  </a:cubicBezTo>
                  <a:cubicBezTo>
                    <a:pt x="85" y="402"/>
                    <a:pt x="87" y="402"/>
                    <a:pt x="88" y="402"/>
                  </a:cubicBezTo>
                  <a:cubicBezTo>
                    <a:pt x="90" y="402"/>
                    <a:pt x="93" y="402"/>
                    <a:pt x="95" y="406"/>
                  </a:cubicBezTo>
                  <a:cubicBezTo>
                    <a:pt x="95" y="407"/>
                    <a:pt x="95" y="407"/>
                    <a:pt x="96" y="408"/>
                  </a:cubicBezTo>
                  <a:cubicBezTo>
                    <a:pt x="96" y="409"/>
                    <a:pt x="96" y="409"/>
                    <a:pt x="97" y="410"/>
                  </a:cubicBezTo>
                  <a:cubicBezTo>
                    <a:pt x="97" y="410"/>
                    <a:pt x="97" y="410"/>
                    <a:pt x="97" y="410"/>
                  </a:cubicBezTo>
                  <a:cubicBezTo>
                    <a:pt x="98" y="411"/>
                    <a:pt x="99" y="412"/>
                    <a:pt x="99" y="413"/>
                  </a:cubicBezTo>
                  <a:cubicBezTo>
                    <a:pt x="100" y="414"/>
                    <a:pt x="100" y="414"/>
                    <a:pt x="100" y="415"/>
                  </a:cubicBezTo>
                  <a:cubicBezTo>
                    <a:pt x="101" y="415"/>
                    <a:pt x="101" y="415"/>
                    <a:pt x="101" y="415"/>
                  </a:cubicBezTo>
                  <a:cubicBezTo>
                    <a:pt x="101" y="415"/>
                    <a:pt x="102" y="415"/>
                    <a:pt x="103" y="415"/>
                  </a:cubicBezTo>
                  <a:cubicBezTo>
                    <a:pt x="103" y="415"/>
                    <a:pt x="104" y="415"/>
                    <a:pt x="105" y="415"/>
                  </a:cubicBezTo>
                  <a:cubicBezTo>
                    <a:pt x="105" y="415"/>
                    <a:pt x="106" y="415"/>
                    <a:pt x="106" y="415"/>
                  </a:cubicBezTo>
                  <a:cubicBezTo>
                    <a:pt x="108" y="414"/>
                    <a:pt x="110" y="413"/>
                    <a:pt x="111" y="412"/>
                  </a:cubicBezTo>
                  <a:cubicBezTo>
                    <a:pt x="111" y="412"/>
                    <a:pt x="108" y="411"/>
                    <a:pt x="108" y="411"/>
                  </a:cubicBezTo>
                  <a:cubicBezTo>
                    <a:pt x="108" y="408"/>
                    <a:pt x="108" y="408"/>
                    <a:pt x="108" y="408"/>
                  </a:cubicBezTo>
                  <a:cubicBezTo>
                    <a:pt x="108" y="408"/>
                    <a:pt x="108" y="408"/>
                    <a:pt x="108" y="407"/>
                  </a:cubicBezTo>
                  <a:cubicBezTo>
                    <a:pt x="108" y="406"/>
                    <a:pt x="107" y="406"/>
                    <a:pt x="106" y="405"/>
                  </a:cubicBezTo>
                  <a:cubicBezTo>
                    <a:pt x="105" y="404"/>
                    <a:pt x="104" y="402"/>
                    <a:pt x="104" y="400"/>
                  </a:cubicBezTo>
                  <a:cubicBezTo>
                    <a:pt x="103" y="396"/>
                    <a:pt x="103" y="396"/>
                    <a:pt x="103" y="396"/>
                  </a:cubicBezTo>
                  <a:cubicBezTo>
                    <a:pt x="107" y="396"/>
                    <a:pt x="107" y="396"/>
                    <a:pt x="107" y="396"/>
                  </a:cubicBezTo>
                  <a:cubicBezTo>
                    <a:pt x="108" y="396"/>
                    <a:pt x="108" y="396"/>
                    <a:pt x="108" y="396"/>
                  </a:cubicBezTo>
                  <a:cubicBezTo>
                    <a:pt x="109" y="396"/>
                    <a:pt x="111" y="396"/>
                    <a:pt x="112" y="396"/>
                  </a:cubicBezTo>
                  <a:cubicBezTo>
                    <a:pt x="115" y="396"/>
                    <a:pt x="117" y="396"/>
                    <a:pt x="118" y="395"/>
                  </a:cubicBezTo>
                  <a:cubicBezTo>
                    <a:pt x="118" y="391"/>
                    <a:pt x="121" y="391"/>
                    <a:pt x="122" y="391"/>
                  </a:cubicBezTo>
                  <a:cubicBezTo>
                    <a:pt x="124" y="391"/>
                    <a:pt x="124" y="391"/>
                    <a:pt x="124" y="391"/>
                  </a:cubicBezTo>
                  <a:cubicBezTo>
                    <a:pt x="125" y="391"/>
                    <a:pt x="126" y="391"/>
                    <a:pt x="127" y="391"/>
                  </a:cubicBezTo>
                  <a:cubicBezTo>
                    <a:pt x="127" y="391"/>
                    <a:pt x="127" y="391"/>
                    <a:pt x="127" y="391"/>
                  </a:cubicBezTo>
                  <a:cubicBezTo>
                    <a:pt x="127" y="391"/>
                    <a:pt x="127" y="391"/>
                    <a:pt x="127" y="390"/>
                  </a:cubicBezTo>
                  <a:cubicBezTo>
                    <a:pt x="126" y="387"/>
                    <a:pt x="126" y="387"/>
                    <a:pt x="126" y="387"/>
                  </a:cubicBezTo>
                  <a:cubicBezTo>
                    <a:pt x="130" y="387"/>
                    <a:pt x="130" y="387"/>
                    <a:pt x="130" y="387"/>
                  </a:cubicBezTo>
                  <a:cubicBezTo>
                    <a:pt x="134" y="387"/>
                    <a:pt x="139" y="387"/>
                    <a:pt x="141" y="390"/>
                  </a:cubicBezTo>
                  <a:cubicBezTo>
                    <a:pt x="141" y="390"/>
                    <a:pt x="141" y="390"/>
                    <a:pt x="141" y="390"/>
                  </a:cubicBezTo>
                  <a:cubicBezTo>
                    <a:pt x="141" y="388"/>
                    <a:pt x="143" y="386"/>
                    <a:pt x="145" y="386"/>
                  </a:cubicBezTo>
                  <a:cubicBezTo>
                    <a:pt x="145" y="386"/>
                    <a:pt x="145" y="386"/>
                    <a:pt x="145" y="386"/>
                  </a:cubicBezTo>
                  <a:cubicBezTo>
                    <a:pt x="146" y="386"/>
                    <a:pt x="147" y="386"/>
                    <a:pt x="147" y="386"/>
                  </a:cubicBezTo>
                  <a:cubicBezTo>
                    <a:pt x="148" y="386"/>
                    <a:pt x="149" y="386"/>
                    <a:pt x="151" y="387"/>
                  </a:cubicBezTo>
                  <a:cubicBezTo>
                    <a:pt x="153" y="387"/>
                    <a:pt x="156" y="388"/>
                    <a:pt x="158" y="389"/>
                  </a:cubicBezTo>
                  <a:cubicBezTo>
                    <a:pt x="160" y="390"/>
                    <a:pt x="162" y="391"/>
                    <a:pt x="164" y="392"/>
                  </a:cubicBezTo>
                  <a:cubicBezTo>
                    <a:pt x="166" y="394"/>
                    <a:pt x="168" y="395"/>
                    <a:pt x="170" y="396"/>
                  </a:cubicBezTo>
                  <a:cubicBezTo>
                    <a:pt x="173" y="397"/>
                    <a:pt x="175" y="397"/>
                    <a:pt x="178" y="397"/>
                  </a:cubicBezTo>
                  <a:cubicBezTo>
                    <a:pt x="180" y="397"/>
                    <a:pt x="183" y="397"/>
                    <a:pt x="186" y="396"/>
                  </a:cubicBezTo>
                  <a:cubicBezTo>
                    <a:pt x="191" y="395"/>
                    <a:pt x="191" y="395"/>
                    <a:pt x="191" y="395"/>
                  </a:cubicBezTo>
                  <a:cubicBezTo>
                    <a:pt x="190" y="400"/>
                    <a:pt x="190" y="400"/>
                    <a:pt x="190" y="400"/>
                  </a:cubicBezTo>
                  <a:cubicBezTo>
                    <a:pt x="189" y="401"/>
                    <a:pt x="193" y="404"/>
                    <a:pt x="195" y="405"/>
                  </a:cubicBezTo>
                  <a:cubicBezTo>
                    <a:pt x="196" y="406"/>
                    <a:pt x="196" y="406"/>
                    <a:pt x="197" y="406"/>
                  </a:cubicBezTo>
                  <a:cubicBezTo>
                    <a:pt x="197" y="406"/>
                    <a:pt x="197" y="406"/>
                    <a:pt x="197" y="406"/>
                  </a:cubicBezTo>
                  <a:cubicBezTo>
                    <a:pt x="197" y="406"/>
                    <a:pt x="198" y="405"/>
                    <a:pt x="198" y="405"/>
                  </a:cubicBezTo>
                  <a:cubicBezTo>
                    <a:pt x="198" y="404"/>
                    <a:pt x="198" y="404"/>
                    <a:pt x="198" y="404"/>
                  </a:cubicBezTo>
                  <a:cubicBezTo>
                    <a:pt x="198" y="402"/>
                    <a:pt x="199" y="401"/>
                    <a:pt x="202" y="401"/>
                  </a:cubicBezTo>
                  <a:cubicBezTo>
                    <a:pt x="209" y="401"/>
                    <a:pt x="209" y="401"/>
                    <a:pt x="209" y="401"/>
                  </a:cubicBezTo>
                  <a:cubicBezTo>
                    <a:pt x="209" y="404"/>
                    <a:pt x="209" y="404"/>
                    <a:pt x="209" y="404"/>
                  </a:cubicBezTo>
                  <a:cubicBezTo>
                    <a:pt x="209" y="405"/>
                    <a:pt x="209" y="405"/>
                    <a:pt x="209" y="405"/>
                  </a:cubicBezTo>
                  <a:cubicBezTo>
                    <a:pt x="209" y="405"/>
                    <a:pt x="209" y="405"/>
                    <a:pt x="209" y="405"/>
                  </a:cubicBezTo>
                  <a:cubicBezTo>
                    <a:pt x="209" y="405"/>
                    <a:pt x="209" y="405"/>
                    <a:pt x="211" y="405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3" y="411"/>
                    <a:pt x="213" y="411"/>
                    <a:pt x="213" y="411"/>
                  </a:cubicBezTo>
                  <a:cubicBezTo>
                    <a:pt x="211" y="412"/>
                    <a:pt x="210" y="413"/>
                    <a:pt x="209" y="414"/>
                  </a:cubicBezTo>
                  <a:cubicBezTo>
                    <a:pt x="211" y="414"/>
                    <a:pt x="213" y="414"/>
                    <a:pt x="214" y="414"/>
                  </a:cubicBezTo>
                  <a:cubicBezTo>
                    <a:pt x="217" y="414"/>
                    <a:pt x="217" y="414"/>
                    <a:pt x="217" y="414"/>
                  </a:cubicBezTo>
                  <a:cubicBezTo>
                    <a:pt x="219" y="414"/>
                    <a:pt x="221" y="414"/>
                    <a:pt x="224" y="415"/>
                  </a:cubicBezTo>
                  <a:cubicBezTo>
                    <a:pt x="225" y="415"/>
                    <a:pt x="229" y="416"/>
                    <a:pt x="231" y="419"/>
                  </a:cubicBezTo>
                  <a:cubicBezTo>
                    <a:pt x="232" y="421"/>
                    <a:pt x="232" y="422"/>
                    <a:pt x="232" y="423"/>
                  </a:cubicBezTo>
                  <a:cubicBezTo>
                    <a:pt x="232" y="424"/>
                    <a:pt x="232" y="424"/>
                    <a:pt x="232" y="424"/>
                  </a:cubicBezTo>
                  <a:cubicBezTo>
                    <a:pt x="232" y="424"/>
                    <a:pt x="233" y="424"/>
                    <a:pt x="234" y="424"/>
                  </a:cubicBezTo>
                  <a:cubicBezTo>
                    <a:pt x="236" y="425"/>
                    <a:pt x="237" y="427"/>
                    <a:pt x="238" y="429"/>
                  </a:cubicBezTo>
                  <a:cubicBezTo>
                    <a:pt x="238" y="430"/>
                    <a:pt x="238" y="430"/>
                    <a:pt x="238" y="431"/>
                  </a:cubicBezTo>
                  <a:cubicBezTo>
                    <a:pt x="239" y="432"/>
                    <a:pt x="240" y="432"/>
                    <a:pt x="241" y="433"/>
                  </a:cubicBezTo>
                  <a:cubicBezTo>
                    <a:pt x="243" y="434"/>
                    <a:pt x="245" y="434"/>
                    <a:pt x="248" y="434"/>
                  </a:cubicBezTo>
                  <a:cubicBezTo>
                    <a:pt x="249" y="434"/>
                    <a:pt x="250" y="434"/>
                    <a:pt x="252" y="434"/>
                  </a:cubicBezTo>
                  <a:cubicBezTo>
                    <a:pt x="256" y="433"/>
                    <a:pt x="256" y="433"/>
                    <a:pt x="256" y="433"/>
                  </a:cubicBezTo>
                  <a:cubicBezTo>
                    <a:pt x="256" y="437"/>
                    <a:pt x="256" y="437"/>
                    <a:pt x="256" y="437"/>
                  </a:cubicBezTo>
                  <a:cubicBezTo>
                    <a:pt x="256" y="437"/>
                    <a:pt x="256" y="438"/>
                    <a:pt x="264" y="438"/>
                  </a:cubicBezTo>
                  <a:cubicBezTo>
                    <a:pt x="266" y="438"/>
                    <a:pt x="266" y="438"/>
                    <a:pt x="266" y="438"/>
                  </a:cubicBezTo>
                  <a:cubicBezTo>
                    <a:pt x="268" y="438"/>
                    <a:pt x="270" y="441"/>
                    <a:pt x="272" y="443"/>
                  </a:cubicBezTo>
                  <a:cubicBezTo>
                    <a:pt x="273" y="443"/>
                    <a:pt x="273" y="444"/>
                    <a:pt x="274" y="445"/>
                  </a:cubicBezTo>
                  <a:cubicBezTo>
                    <a:pt x="275" y="446"/>
                    <a:pt x="276" y="446"/>
                    <a:pt x="278" y="447"/>
                  </a:cubicBezTo>
                  <a:cubicBezTo>
                    <a:pt x="278" y="448"/>
                    <a:pt x="279" y="448"/>
                    <a:pt x="280" y="449"/>
                  </a:cubicBezTo>
                  <a:cubicBezTo>
                    <a:pt x="282" y="450"/>
                    <a:pt x="285" y="452"/>
                    <a:pt x="287" y="455"/>
                  </a:cubicBezTo>
                  <a:cubicBezTo>
                    <a:pt x="288" y="456"/>
                    <a:pt x="288" y="458"/>
                    <a:pt x="289" y="459"/>
                  </a:cubicBezTo>
                  <a:cubicBezTo>
                    <a:pt x="289" y="460"/>
                    <a:pt x="289" y="460"/>
                    <a:pt x="289" y="460"/>
                  </a:cubicBezTo>
                  <a:cubicBezTo>
                    <a:pt x="289" y="460"/>
                    <a:pt x="289" y="460"/>
                    <a:pt x="289" y="460"/>
                  </a:cubicBezTo>
                  <a:cubicBezTo>
                    <a:pt x="289" y="461"/>
                    <a:pt x="289" y="461"/>
                    <a:pt x="289" y="462"/>
                  </a:cubicBezTo>
                  <a:cubicBezTo>
                    <a:pt x="289" y="462"/>
                    <a:pt x="289" y="462"/>
                    <a:pt x="289" y="463"/>
                  </a:cubicBezTo>
                  <a:cubicBezTo>
                    <a:pt x="291" y="464"/>
                    <a:pt x="294" y="466"/>
                    <a:pt x="296" y="469"/>
                  </a:cubicBezTo>
                  <a:cubicBezTo>
                    <a:pt x="296" y="470"/>
                    <a:pt x="297" y="471"/>
                    <a:pt x="297" y="472"/>
                  </a:cubicBezTo>
                  <a:cubicBezTo>
                    <a:pt x="297" y="472"/>
                    <a:pt x="297" y="472"/>
                    <a:pt x="297" y="472"/>
                  </a:cubicBezTo>
                  <a:cubicBezTo>
                    <a:pt x="298" y="472"/>
                    <a:pt x="298" y="472"/>
                    <a:pt x="299" y="471"/>
                  </a:cubicBezTo>
                  <a:cubicBezTo>
                    <a:pt x="299" y="471"/>
                    <a:pt x="300" y="471"/>
                    <a:pt x="300" y="471"/>
                  </a:cubicBezTo>
                  <a:cubicBezTo>
                    <a:pt x="301" y="471"/>
                    <a:pt x="301" y="471"/>
                    <a:pt x="301" y="471"/>
                  </a:cubicBezTo>
                  <a:cubicBezTo>
                    <a:pt x="302" y="472"/>
                    <a:pt x="302" y="472"/>
                    <a:pt x="302" y="472"/>
                  </a:cubicBezTo>
                  <a:cubicBezTo>
                    <a:pt x="302" y="472"/>
                    <a:pt x="303" y="473"/>
                    <a:pt x="304" y="473"/>
                  </a:cubicBezTo>
                  <a:cubicBezTo>
                    <a:pt x="307" y="475"/>
                    <a:pt x="311" y="477"/>
                    <a:pt x="314" y="481"/>
                  </a:cubicBezTo>
                  <a:cubicBezTo>
                    <a:pt x="316" y="483"/>
                    <a:pt x="317" y="486"/>
                    <a:pt x="317" y="489"/>
                  </a:cubicBezTo>
                  <a:cubicBezTo>
                    <a:pt x="317" y="490"/>
                    <a:pt x="317" y="491"/>
                    <a:pt x="317" y="492"/>
                  </a:cubicBezTo>
                  <a:cubicBezTo>
                    <a:pt x="318" y="494"/>
                    <a:pt x="317" y="495"/>
                    <a:pt x="317" y="495"/>
                  </a:cubicBezTo>
                  <a:cubicBezTo>
                    <a:pt x="316" y="496"/>
                    <a:pt x="315" y="497"/>
                    <a:pt x="314" y="497"/>
                  </a:cubicBezTo>
                  <a:cubicBezTo>
                    <a:pt x="313" y="497"/>
                    <a:pt x="313" y="497"/>
                    <a:pt x="312" y="497"/>
                  </a:cubicBezTo>
                  <a:cubicBezTo>
                    <a:pt x="303" y="497"/>
                    <a:pt x="303" y="497"/>
                    <a:pt x="303" y="497"/>
                  </a:cubicBezTo>
                  <a:cubicBezTo>
                    <a:pt x="302" y="497"/>
                    <a:pt x="302" y="497"/>
                    <a:pt x="302" y="498"/>
                  </a:cubicBezTo>
                  <a:cubicBezTo>
                    <a:pt x="301" y="501"/>
                    <a:pt x="297" y="501"/>
                    <a:pt x="296" y="501"/>
                  </a:cubicBezTo>
                  <a:cubicBezTo>
                    <a:pt x="295" y="501"/>
                    <a:pt x="295" y="501"/>
                    <a:pt x="295" y="501"/>
                  </a:cubicBezTo>
                  <a:cubicBezTo>
                    <a:pt x="295" y="501"/>
                    <a:pt x="294" y="501"/>
                    <a:pt x="294" y="501"/>
                  </a:cubicBezTo>
                  <a:cubicBezTo>
                    <a:pt x="293" y="502"/>
                    <a:pt x="293" y="502"/>
                    <a:pt x="293" y="502"/>
                  </a:cubicBezTo>
                  <a:cubicBezTo>
                    <a:pt x="293" y="502"/>
                    <a:pt x="293" y="502"/>
                    <a:pt x="294" y="503"/>
                  </a:cubicBezTo>
                  <a:cubicBezTo>
                    <a:pt x="294" y="503"/>
                    <a:pt x="295" y="504"/>
                    <a:pt x="295" y="504"/>
                  </a:cubicBezTo>
                  <a:cubicBezTo>
                    <a:pt x="296" y="505"/>
                    <a:pt x="298" y="505"/>
                    <a:pt x="299" y="505"/>
                  </a:cubicBezTo>
                  <a:cubicBezTo>
                    <a:pt x="300" y="505"/>
                    <a:pt x="302" y="505"/>
                    <a:pt x="303" y="505"/>
                  </a:cubicBezTo>
                  <a:cubicBezTo>
                    <a:pt x="304" y="505"/>
                    <a:pt x="304" y="505"/>
                    <a:pt x="304" y="505"/>
                  </a:cubicBezTo>
                  <a:cubicBezTo>
                    <a:pt x="306" y="504"/>
                    <a:pt x="307" y="504"/>
                    <a:pt x="309" y="504"/>
                  </a:cubicBezTo>
                  <a:cubicBezTo>
                    <a:pt x="315" y="504"/>
                    <a:pt x="315" y="504"/>
                    <a:pt x="315" y="504"/>
                  </a:cubicBezTo>
                  <a:cubicBezTo>
                    <a:pt x="331" y="504"/>
                    <a:pt x="331" y="504"/>
                    <a:pt x="331" y="504"/>
                  </a:cubicBezTo>
                  <a:cubicBezTo>
                    <a:pt x="331" y="504"/>
                    <a:pt x="331" y="504"/>
                    <a:pt x="331" y="504"/>
                  </a:cubicBezTo>
                  <a:cubicBezTo>
                    <a:pt x="331" y="504"/>
                    <a:pt x="332" y="504"/>
                    <a:pt x="332" y="504"/>
                  </a:cubicBezTo>
                  <a:cubicBezTo>
                    <a:pt x="334" y="504"/>
                    <a:pt x="336" y="506"/>
                    <a:pt x="336" y="508"/>
                  </a:cubicBezTo>
                  <a:cubicBezTo>
                    <a:pt x="336" y="508"/>
                    <a:pt x="336" y="509"/>
                    <a:pt x="336" y="509"/>
                  </a:cubicBezTo>
                  <a:cubicBezTo>
                    <a:pt x="337" y="509"/>
                    <a:pt x="337" y="509"/>
                    <a:pt x="337" y="509"/>
                  </a:cubicBezTo>
                  <a:cubicBezTo>
                    <a:pt x="337" y="509"/>
                    <a:pt x="337" y="509"/>
                    <a:pt x="337" y="509"/>
                  </a:cubicBezTo>
                  <a:cubicBezTo>
                    <a:pt x="340" y="509"/>
                    <a:pt x="340" y="511"/>
                    <a:pt x="341" y="512"/>
                  </a:cubicBezTo>
                  <a:cubicBezTo>
                    <a:pt x="341" y="512"/>
                    <a:pt x="341" y="512"/>
                    <a:pt x="341" y="513"/>
                  </a:cubicBezTo>
                  <a:cubicBezTo>
                    <a:pt x="341" y="513"/>
                    <a:pt x="342" y="513"/>
                    <a:pt x="343" y="513"/>
                  </a:cubicBezTo>
                  <a:cubicBezTo>
                    <a:pt x="344" y="514"/>
                    <a:pt x="346" y="514"/>
                    <a:pt x="348" y="514"/>
                  </a:cubicBezTo>
                  <a:cubicBezTo>
                    <a:pt x="349" y="514"/>
                    <a:pt x="350" y="514"/>
                    <a:pt x="351" y="514"/>
                  </a:cubicBezTo>
                  <a:cubicBezTo>
                    <a:pt x="354" y="514"/>
                    <a:pt x="355" y="517"/>
                    <a:pt x="355" y="519"/>
                  </a:cubicBezTo>
                  <a:cubicBezTo>
                    <a:pt x="356" y="519"/>
                    <a:pt x="356" y="519"/>
                    <a:pt x="357" y="519"/>
                  </a:cubicBezTo>
                  <a:cubicBezTo>
                    <a:pt x="361" y="519"/>
                    <a:pt x="361" y="519"/>
                    <a:pt x="361" y="519"/>
                  </a:cubicBezTo>
                  <a:cubicBezTo>
                    <a:pt x="362" y="519"/>
                    <a:pt x="362" y="519"/>
                    <a:pt x="363" y="518"/>
                  </a:cubicBezTo>
                  <a:cubicBezTo>
                    <a:pt x="365" y="518"/>
                    <a:pt x="368" y="518"/>
                    <a:pt x="370" y="518"/>
                  </a:cubicBezTo>
                  <a:cubicBezTo>
                    <a:pt x="374" y="518"/>
                    <a:pt x="378" y="518"/>
                    <a:pt x="379" y="521"/>
                  </a:cubicBezTo>
                  <a:cubicBezTo>
                    <a:pt x="379" y="522"/>
                    <a:pt x="380" y="523"/>
                    <a:pt x="382" y="523"/>
                  </a:cubicBezTo>
                  <a:cubicBezTo>
                    <a:pt x="383" y="523"/>
                    <a:pt x="384" y="523"/>
                    <a:pt x="386" y="523"/>
                  </a:cubicBezTo>
                  <a:cubicBezTo>
                    <a:pt x="387" y="523"/>
                    <a:pt x="390" y="523"/>
                    <a:pt x="390" y="523"/>
                  </a:cubicBezTo>
                  <a:cubicBezTo>
                    <a:pt x="391" y="523"/>
                    <a:pt x="391" y="523"/>
                    <a:pt x="391" y="523"/>
                  </a:cubicBezTo>
                  <a:cubicBezTo>
                    <a:pt x="392" y="523"/>
                    <a:pt x="393" y="523"/>
                    <a:pt x="394" y="523"/>
                  </a:cubicBezTo>
                  <a:cubicBezTo>
                    <a:pt x="395" y="523"/>
                    <a:pt x="396" y="523"/>
                    <a:pt x="397" y="523"/>
                  </a:cubicBezTo>
                  <a:cubicBezTo>
                    <a:pt x="397" y="523"/>
                    <a:pt x="397" y="523"/>
                    <a:pt x="397" y="523"/>
                  </a:cubicBezTo>
                  <a:cubicBezTo>
                    <a:pt x="398" y="523"/>
                    <a:pt x="398" y="523"/>
                    <a:pt x="398" y="523"/>
                  </a:cubicBezTo>
                  <a:cubicBezTo>
                    <a:pt x="400" y="523"/>
                    <a:pt x="402" y="524"/>
                    <a:pt x="402" y="526"/>
                  </a:cubicBezTo>
                  <a:cubicBezTo>
                    <a:pt x="402" y="527"/>
                    <a:pt x="403" y="528"/>
                    <a:pt x="403" y="528"/>
                  </a:cubicBezTo>
                  <a:cubicBezTo>
                    <a:pt x="404" y="530"/>
                    <a:pt x="407" y="531"/>
                    <a:pt x="409" y="533"/>
                  </a:cubicBezTo>
                  <a:cubicBezTo>
                    <a:pt x="412" y="533"/>
                    <a:pt x="412" y="533"/>
                    <a:pt x="412" y="533"/>
                  </a:cubicBezTo>
                  <a:cubicBezTo>
                    <a:pt x="413" y="533"/>
                    <a:pt x="415" y="533"/>
                    <a:pt x="416" y="536"/>
                  </a:cubicBezTo>
                  <a:cubicBezTo>
                    <a:pt x="416" y="536"/>
                    <a:pt x="416" y="536"/>
                    <a:pt x="417" y="536"/>
                  </a:cubicBezTo>
                  <a:cubicBezTo>
                    <a:pt x="417" y="537"/>
                    <a:pt x="418" y="538"/>
                    <a:pt x="418" y="539"/>
                  </a:cubicBezTo>
                  <a:cubicBezTo>
                    <a:pt x="420" y="541"/>
                    <a:pt x="423" y="542"/>
                    <a:pt x="429" y="542"/>
                  </a:cubicBezTo>
                  <a:cubicBezTo>
                    <a:pt x="430" y="542"/>
                    <a:pt x="432" y="542"/>
                    <a:pt x="433" y="542"/>
                  </a:cubicBezTo>
                  <a:cubicBezTo>
                    <a:pt x="434" y="542"/>
                    <a:pt x="436" y="542"/>
                    <a:pt x="437" y="542"/>
                  </a:cubicBezTo>
                  <a:cubicBezTo>
                    <a:pt x="441" y="542"/>
                    <a:pt x="441" y="542"/>
                    <a:pt x="441" y="542"/>
                  </a:cubicBezTo>
                  <a:cubicBezTo>
                    <a:pt x="440" y="546"/>
                    <a:pt x="440" y="546"/>
                    <a:pt x="440" y="546"/>
                  </a:cubicBezTo>
                  <a:cubicBezTo>
                    <a:pt x="440" y="546"/>
                    <a:pt x="440" y="546"/>
                    <a:pt x="440" y="547"/>
                  </a:cubicBezTo>
                  <a:cubicBezTo>
                    <a:pt x="440" y="547"/>
                    <a:pt x="440" y="547"/>
                    <a:pt x="440" y="547"/>
                  </a:cubicBezTo>
                  <a:cubicBezTo>
                    <a:pt x="440" y="547"/>
                    <a:pt x="440" y="547"/>
                    <a:pt x="442" y="547"/>
                  </a:cubicBezTo>
                  <a:cubicBezTo>
                    <a:pt x="445" y="547"/>
                    <a:pt x="445" y="547"/>
                    <a:pt x="445" y="547"/>
                  </a:cubicBezTo>
                  <a:cubicBezTo>
                    <a:pt x="445" y="568"/>
                    <a:pt x="445" y="568"/>
                    <a:pt x="445" y="568"/>
                  </a:cubicBezTo>
                  <a:cubicBezTo>
                    <a:pt x="441" y="567"/>
                    <a:pt x="441" y="567"/>
                    <a:pt x="441" y="567"/>
                  </a:cubicBezTo>
                  <a:cubicBezTo>
                    <a:pt x="441" y="567"/>
                    <a:pt x="440" y="567"/>
                    <a:pt x="440" y="567"/>
                  </a:cubicBezTo>
                  <a:cubicBezTo>
                    <a:pt x="440" y="567"/>
                    <a:pt x="440" y="567"/>
                    <a:pt x="440" y="567"/>
                  </a:cubicBezTo>
                  <a:cubicBezTo>
                    <a:pt x="440" y="567"/>
                    <a:pt x="440" y="567"/>
                    <a:pt x="440" y="568"/>
                  </a:cubicBezTo>
                  <a:cubicBezTo>
                    <a:pt x="439" y="572"/>
                    <a:pt x="439" y="574"/>
                    <a:pt x="440" y="575"/>
                  </a:cubicBezTo>
                  <a:cubicBezTo>
                    <a:pt x="440" y="575"/>
                    <a:pt x="441" y="575"/>
                    <a:pt x="442" y="575"/>
                  </a:cubicBezTo>
                  <a:cubicBezTo>
                    <a:pt x="444" y="575"/>
                    <a:pt x="444" y="575"/>
                    <a:pt x="444" y="575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579"/>
                    <a:pt x="445" y="579"/>
                    <a:pt x="445" y="579"/>
                  </a:cubicBezTo>
                  <a:cubicBezTo>
                    <a:pt x="445" y="581"/>
                    <a:pt x="445" y="585"/>
                    <a:pt x="442" y="586"/>
                  </a:cubicBezTo>
                  <a:cubicBezTo>
                    <a:pt x="441" y="587"/>
                    <a:pt x="440" y="587"/>
                    <a:pt x="439" y="588"/>
                  </a:cubicBezTo>
                  <a:cubicBezTo>
                    <a:pt x="435" y="591"/>
                    <a:pt x="431" y="594"/>
                    <a:pt x="428" y="599"/>
                  </a:cubicBezTo>
                  <a:cubicBezTo>
                    <a:pt x="427" y="600"/>
                    <a:pt x="426" y="601"/>
                    <a:pt x="426" y="602"/>
                  </a:cubicBezTo>
                  <a:cubicBezTo>
                    <a:pt x="424" y="605"/>
                    <a:pt x="423" y="605"/>
                    <a:pt x="422" y="605"/>
                  </a:cubicBezTo>
                  <a:cubicBezTo>
                    <a:pt x="422" y="605"/>
                    <a:pt x="421" y="605"/>
                    <a:pt x="421" y="605"/>
                  </a:cubicBezTo>
                  <a:cubicBezTo>
                    <a:pt x="421" y="605"/>
                    <a:pt x="421" y="605"/>
                    <a:pt x="421" y="605"/>
                  </a:cubicBezTo>
                  <a:cubicBezTo>
                    <a:pt x="421" y="605"/>
                    <a:pt x="421" y="605"/>
                    <a:pt x="421" y="605"/>
                  </a:cubicBezTo>
                  <a:cubicBezTo>
                    <a:pt x="421" y="605"/>
                    <a:pt x="421" y="606"/>
                    <a:pt x="421" y="606"/>
                  </a:cubicBezTo>
                  <a:cubicBezTo>
                    <a:pt x="422" y="610"/>
                    <a:pt x="422" y="610"/>
                    <a:pt x="422" y="610"/>
                  </a:cubicBezTo>
                  <a:cubicBezTo>
                    <a:pt x="418" y="610"/>
                    <a:pt x="418" y="610"/>
                    <a:pt x="418" y="610"/>
                  </a:cubicBezTo>
                  <a:cubicBezTo>
                    <a:pt x="418" y="610"/>
                    <a:pt x="417" y="610"/>
                    <a:pt x="417" y="612"/>
                  </a:cubicBezTo>
                  <a:cubicBezTo>
                    <a:pt x="417" y="612"/>
                    <a:pt x="417" y="613"/>
                    <a:pt x="417" y="613"/>
                  </a:cubicBezTo>
                  <a:cubicBezTo>
                    <a:pt x="417" y="614"/>
                    <a:pt x="417" y="615"/>
                    <a:pt x="416" y="616"/>
                  </a:cubicBezTo>
                  <a:cubicBezTo>
                    <a:pt x="416" y="617"/>
                    <a:pt x="415" y="619"/>
                    <a:pt x="411" y="619"/>
                  </a:cubicBezTo>
                  <a:cubicBezTo>
                    <a:pt x="410" y="619"/>
                    <a:pt x="410" y="619"/>
                    <a:pt x="409" y="619"/>
                  </a:cubicBezTo>
                  <a:cubicBezTo>
                    <a:pt x="409" y="619"/>
                    <a:pt x="409" y="619"/>
                    <a:pt x="408" y="619"/>
                  </a:cubicBezTo>
                  <a:cubicBezTo>
                    <a:pt x="402" y="619"/>
                    <a:pt x="402" y="619"/>
                    <a:pt x="402" y="619"/>
                  </a:cubicBezTo>
                  <a:cubicBezTo>
                    <a:pt x="402" y="620"/>
                    <a:pt x="402" y="620"/>
                    <a:pt x="402" y="620"/>
                  </a:cubicBezTo>
                  <a:cubicBezTo>
                    <a:pt x="402" y="620"/>
                    <a:pt x="402" y="621"/>
                    <a:pt x="402" y="622"/>
                  </a:cubicBezTo>
                  <a:cubicBezTo>
                    <a:pt x="402" y="623"/>
                    <a:pt x="402" y="626"/>
                    <a:pt x="402" y="627"/>
                  </a:cubicBezTo>
                  <a:cubicBezTo>
                    <a:pt x="402" y="627"/>
                    <a:pt x="403" y="627"/>
                    <a:pt x="404" y="627"/>
                  </a:cubicBezTo>
                  <a:cubicBezTo>
                    <a:pt x="407" y="627"/>
                    <a:pt x="407" y="627"/>
                    <a:pt x="407" y="627"/>
                  </a:cubicBezTo>
                  <a:cubicBezTo>
                    <a:pt x="407" y="630"/>
                    <a:pt x="407" y="630"/>
                    <a:pt x="407" y="630"/>
                  </a:cubicBezTo>
                  <a:cubicBezTo>
                    <a:pt x="407" y="649"/>
                    <a:pt x="407" y="649"/>
                    <a:pt x="407" y="649"/>
                  </a:cubicBezTo>
                  <a:cubicBezTo>
                    <a:pt x="407" y="652"/>
                    <a:pt x="407" y="654"/>
                    <a:pt x="407" y="657"/>
                  </a:cubicBezTo>
                  <a:cubicBezTo>
                    <a:pt x="407" y="662"/>
                    <a:pt x="406" y="668"/>
                    <a:pt x="407" y="673"/>
                  </a:cubicBezTo>
                  <a:cubicBezTo>
                    <a:pt x="407" y="676"/>
                    <a:pt x="406" y="680"/>
                    <a:pt x="399" y="680"/>
                  </a:cubicBezTo>
                  <a:cubicBezTo>
                    <a:pt x="398" y="681"/>
                    <a:pt x="396" y="681"/>
                    <a:pt x="395" y="683"/>
                  </a:cubicBezTo>
                  <a:cubicBezTo>
                    <a:pt x="393" y="685"/>
                    <a:pt x="392" y="687"/>
                    <a:pt x="391" y="690"/>
                  </a:cubicBezTo>
                  <a:cubicBezTo>
                    <a:pt x="391" y="692"/>
                    <a:pt x="390" y="694"/>
                    <a:pt x="389" y="696"/>
                  </a:cubicBezTo>
                  <a:cubicBezTo>
                    <a:pt x="388" y="698"/>
                    <a:pt x="387" y="699"/>
                    <a:pt x="384" y="699"/>
                  </a:cubicBezTo>
                  <a:cubicBezTo>
                    <a:pt x="382" y="699"/>
                    <a:pt x="382" y="699"/>
                    <a:pt x="382" y="699"/>
                  </a:cubicBezTo>
                  <a:cubicBezTo>
                    <a:pt x="382" y="699"/>
                    <a:pt x="381" y="699"/>
                    <a:pt x="380" y="700"/>
                  </a:cubicBezTo>
                  <a:cubicBezTo>
                    <a:pt x="380" y="700"/>
                    <a:pt x="379" y="700"/>
                    <a:pt x="378" y="701"/>
                  </a:cubicBezTo>
                  <a:cubicBezTo>
                    <a:pt x="377" y="702"/>
                    <a:pt x="376" y="702"/>
                    <a:pt x="375" y="703"/>
                  </a:cubicBezTo>
                  <a:cubicBezTo>
                    <a:pt x="374" y="704"/>
                    <a:pt x="372" y="704"/>
                    <a:pt x="371" y="704"/>
                  </a:cubicBezTo>
                  <a:cubicBezTo>
                    <a:pt x="370" y="704"/>
                    <a:pt x="370" y="704"/>
                    <a:pt x="369" y="704"/>
                  </a:cubicBezTo>
                  <a:cubicBezTo>
                    <a:pt x="369" y="705"/>
                    <a:pt x="369" y="707"/>
                    <a:pt x="369" y="708"/>
                  </a:cubicBezTo>
                  <a:cubicBezTo>
                    <a:pt x="369" y="709"/>
                    <a:pt x="369" y="710"/>
                    <a:pt x="369" y="710"/>
                  </a:cubicBezTo>
                  <a:cubicBezTo>
                    <a:pt x="369" y="714"/>
                    <a:pt x="369" y="714"/>
                    <a:pt x="369" y="714"/>
                  </a:cubicBezTo>
                  <a:cubicBezTo>
                    <a:pt x="365" y="713"/>
                    <a:pt x="365" y="713"/>
                    <a:pt x="365" y="713"/>
                  </a:cubicBezTo>
                  <a:cubicBezTo>
                    <a:pt x="365" y="713"/>
                    <a:pt x="365" y="713"/>
                    <a:pt x="365" y="713"/>
                  </a:cubicBezTo>
                  <a:cubicBezTo>
                    <a:pt x="365" y="713"/>
                    <a:pt x="365" y="713"/>
                    <a:pt x="365" y="713"/>
                  </a:cubicBezTo>
                  <a:cubicBezTo>
                    <a:pt x="365" y="713"/>
                    <a:pt x="365" y="713"/>
                    <a:pt x="365" y="714"/>
                  </a:cubicBezTo>
                  <a:cubicBezTo>
                    <a:pt x="365" y="714"/>
                    <a:pt x="365" y="714"/>
                    <a:pt x="365" y="714"/>
                  </a:cubicBezTo>
                  <a:cubicBezTo>
                    <a:pt x="364" y="717"/>
                    <a:pt x="363" y="718"/>
                    <a:pt x="360" y="718"/>
                  </a:cubicBezTo>
                  <a:cubicBezTo>
                    <a:pt x="355" y="718"/>
                    <a:pt x="355" y="718"/>
                    <a:pt x="355" y="718"/>
                  </a:cubicBezTo>
                  <a:cubicBezTo>
                    <a:pt x="354" y="718"/>
                    <a:pt x="352" y="718"/>
                    <a:pt x="350" y="718"/>
                  </a:cubicBezTo>
                  <a:cubicBezTo>
                    <a:pt x="349" y="718"/>
                    <a:pt x="347" y="718"/>
                    <a:pt x="345" y="718"/>
                  </a:cubicBezTo>
                  <a:cubicBezTo>
                    <a:pt x="342" y="718"/>
                    <a:pt x="340" y="718"/>
                    <a:pt x="338" y="719"/>
                  </a:cubicBezTo>
                  <a:cubicBezTo>
                    <a:pt x="334" y="719"/>
                    <a:pt x="333" y="722"/>
                    <a:pt x="332" y="724"/>
                  </a:cubicBezTo>
                  <a:cubicBezTo>
                    <a:pt x="331" y="725"/>
                    <a:pt x="331" y="725"/>
                    <a:pt x="331" y="725"/>
                  </a:cubicBezTo>
                  <a:cubicBezTo>
                    <a:pt x="331" y="727"/>
                    <a:pt x="330" y="729"/>
                    <a:pt x="328" y="731"/>
                  </a:cubicBezTo>
                  <a:cubicBezTo>
                    <a:pt x="327" y="732"/>
                    <a:pt x="327" y="733"/>
                    <a:pt x="327" y="734"/>
                  </a:cubicBezTo>
                  <a:cubicBezTo>
                    <a:pt x="327" y="738"/>
                    <a:pt x="327" y="738"/>
                    <a:pt x="327" y="738"/>
                  </a:cubicBezTo>
                  <a:cubicBezTo>
                    <a:pt x="323" y="737"/>
                    <a:pt x="323" y="737"/>
                    <a:pt x="323" y="737"/>
                  </a:cubicBezTo>
                  <a:cubicBezTo>
                    <a:pt x="323" y="737"/>
                    <a:pt x="322" y="737"/>
                    <a:pt x="322" y="737"/>
                  </a:cubicBezTo>
                  <a:cubicBezTo>
                    <a:pt x="322" y="737"/>
                    <a:pt x="322" y="737"/>
                    <a:pt x="322" y="739"/>
                  </a:cubicBezTo>
                  <a:cubicBezTo>
                    <a:pt x="322" y="766"/>
                    <a:pt x="322" y="766"/>
                    <a:pt x="322" y="766"/>
                  </a:cubicBezTo>
                  <a:cubicBezTo>
                    <a:pt x="322" y="770"/>
                    <a:pt x="322" y="773"/>
                    <a:pt x="320" y="776"/>
                  </a:cubicBezTo>
                  <a:cubicBezTo>
                    <a:pt x="318" y="782"/>
                    <a:pt x="313" y="785"/>
                    <a:pt x="309" y="787"/>
                  </a:cubicBezTo>
                  <a:cubicBezTo>
                    <a:pt x="307" y="788"/>
                    <a:pt x="307" y="788"/>
                    <a:pt x="307" y="788"/>
                  </a:cubicBezTo>
                  <a:cubicBezTo>
                    <a:pt x="306" y="789"/>
                    <a:pt x="305" y="789"/>
                    <a:pt x="304" y="789"/>
                  </a:cubicBezTo>
                  <a:cubicBezTo>
                    <a:pt x="304" y="789"/>
                    <a:pt x="303" y="789"/>
                    <a:pt x="303" y="789"/>
                  </a:cubicBezTo>
                  <a:cubicBezTo>
                    <a:pt x="303" y="789"/>
                    <a:pt x="303" y="789"/>
                    <a:pt x="303" y="789"/>
                  </a:cubicBezTo>
                  <a:cubicBezTo>
                    <a:pt x="303" y="791"/>
                    <a:pt x="303" y="794"/>
                    <a:pt x="303" y="797"/>
                  </a:cubicBezTo>
                  <a:cubicBezTo>
                    <a:pt x="303" y="798"/>
                    <a:pt x="303" y="799"/>
                    <a:pt x="303" y="800"/>
                  </a:cubicBezTo>
                  <a:cubicBezTo>
                    <a:pt x="303" y="804"/>
                    <a:pt x="303" y="804"/>
                    <a:pt x="303" y="804"/>
                  </a:cubicBezTo>
                  <a:cubicBezTo>
                    <a:pt x="299" y="803"/>
                    <a:pt x="299" y="803"/>
                    <a:pt x="299" y="803"/>
                  </a:cubicBezTo>
                  <a:cubicBezTo>
                    <a:pt x="299" y="803"/>
                    <a:pt x="299" y="803"/>
                    <a:pt x="299" y="803"/>
                  </a:cubicBezTo>
                  <a:cubicBezTo>
                    <a:pt x="299" y="803"/>
                    <a:pt x="299" y="803"/>
                    <a:pt x="299" y="803"/>
                  </a:cubicBezTo>
                  <a:cubicBezTo>
                    <a:pt x="299" y="803"/>
                    <a:pt x="298" y="803"/>
                    <a:pt x="298" y="805"/>
                  </a:cubicBezTo>
                  <a:cubicBezTo>
                    <a:pt x="298" y="808"/>
                    <a:pt x="298" y="808"/>
                    <a:pt x="298" y="808"/>
                  </a:cubicBezTo>
                  <a:cubicBezTo>
                    <a:pt x="279" y="808"/>
                    <a:pt x="279" y="808"/>
                    <a:pt x="279" y="808"/>
                  </a:cubicBezTo>
                  <a:cubicBezTo>
                    <a:pt x="280" y="809"/>
                    <a:pt x="280" y="809"/>
                    <a:pt x="280" y="810"/>
                  </a:cubicBezTo>
                  <a:cubicBezTo>
                    <a:pt x="280" y="810"/>
                    <a:pt x="281" y="811"/>
                    <a:pt x="284" y="811"/>
                  </a:cubicBezTo>
                  <a:cubicBezTo>
                    <a:pt x="284" y="811"/>
                    <a:pt x="285" y="811"/>
                    <a:pt x="285" y="811"/>
                  </a:cubicBezTo>
                  <a:cubicBezTo>
                    <a:pt x="289" y="810"/>
                    <a:pt x="289" y="810"/>
                    <a:pt x="289" y="810"/>
                  </a:cubicBezTo>
                  <a:cubicBezTo>
                    <a:pt x="289" y="814"/>
                    <a:pt x="289" y="814"/>
                    <a:pt x="289" y="814"/>
                  </a:cubicBezTo>
                  <a:cubicBezTo>
                    <a:pt x="289" y="815"/>
                    <a:pt x="290" y="817"/>
                    <a:pt x="291" y="819"/>
                  </a:cubicBezTo>
                  <a:cubicBezTo>
                    <a:pt x="293" y="822"/>
                    <a:pt x="295" y="826"/>
                    <a:pt x="293" y="831"/>
                  </a:cubicBezTo>
                  <a:cubicBezTo>
                    <a:pt x="291" y="834"/>
                    <a:pt x="288" y="836"/>
                    <a:pt x="283" y="836"/>
                  </a:cubicBezTo>
                  <a:cubicBezTo>
                    <a:pt x="283" y="836"/>
                    <a:pt x="282" y="836"/>
                    <a:pt x="282" y="836"/>
                  </a:cubicBezTo>
                  <a:cubicBezTo>
                    <a:pt x="281" y="836"/>
                    <a:pt x="281" y="836"/>
                    <a:pt x="281" y="836"/>
                  </a:cubicBezTo>
                  <a:cubicBezTo>
                    <a:pt x="280" y="836"/>
                    <a:pt x="280" y="836"/>
                    <a:pt x="280" y="836"/>
                  </a:cubicBezTo>
                  <a:cubicBezTo>
                    <a:pt x="280" y="836"/>
                    <a:pt x="280" y="837"/>
                    <a:pt x="279" y="838"/>
                  </a:cubicBezTo>
                  <a:cubicBezTo>
                    <a:pt x="279" y="842"/>
                    <a:pt x="279" y="842"/>
                    <a:pt x="279" y="842"/>
                  </a:cubicBezTo>
                  <a:cubicBezTo>
                    <a:pt x="275" y="841"/>
                    <a:pt x="275" y="841"/>
                    <a:pt x="275" y="841"/>
                  </a:cubicBezTo>
                  <a:cubicBezTo>
                    <a:pt x="274" y="840"/>
                    <a:pt x="271" y="839"/>
                    <a:pt x="270" y="839"/>
                  </a:cubicBezTo>
                  <a:cubicBezTo>
                    <a:pt x="268" y="839"/>
                    <a:pt x="268" y="839"/>
                    <a:pt x="268" y="840"/>
                  </a:cubicBezTo>
                  <a:cubicBezTo>
                    <a:pt x="267" y="840"/>
                    <a:pt x="266" y="842"/>
                    <a:pt x="266" y="844"/>
                  </a:cubicBezTo>
                  <a:cubicBezTo>
                    <a:pt x="266" y="845"/>
                    <a:pt x="266" y="845"/>
                    <a:pt x="266" y="845"/>
                  </a:cubicBezTo>
                  <a:cubicBezTo>
                    <a:pt x="265" y="848"/>
                    <a:pt x="264" y="853"/>
                    <a:pt x="259" y="854"/>
                  </a:cubicBezTo>
                  <a:cubicBezTo>
                    <a:pt x="259" y="855"/>
                    <a:pt x="258" y="855"/>
                    <a:pt x="257" y="855"/>
                  </a:cubicBezTo>
                  <a:cubicBezTo>
                    <a:pt x="257" y="855"/>
                    <a:pt x="256" y="855"/>
                    <a:pt x="256" y="855"/>
                  </a:cubicBezTo>
                  <a:cubicBezTo>
                    <a:pt x="256" y="855"/>
                    <a:pt x="256" y="856"/>
                    <a:pt x="256" y="856"/>
                  </a:cubicBezTo>
                  <a:cubicBezTo>
                    <a:pt x="256" y="857"/>
                    <a:pt x="257" y="857"/>
                    <a:pt x="257" y="858"/>
                  </a:cubicBezTo>
                  <a:cubicBezTo>
                    <a:pt x="258" y="858"/>
                    <a:pt x="258" y="858"/>
                    <a:pt x="258" y="858"/>
                  </a:cubicBezTo>
                  <a:cubicBezTo>
                    <a:pt x="261" y="859"/>
                    <a:pt x="261" y="859"/>
                    <a:pt x="261" y="859"/>
                  </a:cubicBezTo>
                  <a:cubicBezTo>
                    <a:pt x="261" y="861"/>
                    <a:pt x="261" y="861"/>
                    <a:pt x="261" y="861"/>
                  </a:cubicBezTo>
                  <a:cubicBezTo>
                    <a:pt x="261" y="862"/>
                    <a:pt x="261" y="862"/>
                    <a:pt x="261" y="863"/>
                  </a:cubicBezTo>
                  <a:cubicBezTo>
                    <a:pt x="261" y="863"/>
                    <a:pt x="262" y="864"/>
                    <a:pt x="262" y="865"/>
                  </a:cubicBezTo>
                  <a:cubicBezTo>
                    <a:pt x="264" y="867"/>
                    <a:pt x="265" y="869"/>
                    <a:pt x="265" y="872"/>
                  </a:cubicBezTo>
                  <a:cubicBezTo>
                    <a:pt x="265" y="873"/>
                    <a:pt x="265" y="874"/>
                    <a:pt x="265" y="876"/>
                  </a:cubicBezTo>
                  <a:cubicBezTo>
                    <a:pt x="265" y="879"/>
                    <a:pt x="265" y="883"/>
                    <a:pt x="265" y="886"/>
                  </a:cubicBezTo>
                  <a:cubicBezTo>
                    <a:pt x="266" y="886"/>
                    <a:pt x="266" y="886"/>
                    <a:pt x="267" y="886"/>
                  </a:cubicBezTo>
                  <a:cubicBezTo>
                    <a:pt x="268" y="887"/>
                    <a:pt x="269" y="887"/>
                    <a:pt x="269" y="888"/>
                  </a:cubicBezTo>
                  <a:cubicBezTo>
                    <a:pt x="270" y="889"/>
                    <a:pt x="270" y="891"/>
                    <a:pt x="270" y="891"/>
                  </a:cubicBezTo>
                  <a:cubicBezTo>
                    <a:pt x="270" y="892"/>
                    <a:pt x="270" y="892"/>
                    <a:pt x="270" y="892"/>
                  </a:cubicBezTo>
                  <a:cubicBezTo>
                    <a:pt x="270" y="899"/>
                    <a:pt x="270" y="899"/>
                    <a:pt x="270" y="899"/>
                  </a:cubicBezTo>
                  <a:cubicBezTo>
                    <a:pt x="270" y="900"/>
                    <a:pt x="270" y="900"/>
                    <a:pt x="270" y="900"/>
                  </a:cubicBezTo>
                  <a:cubicBezTo>
                    <a:pt x="270" y="900"/>
                    <a:pt x="270" y="900"/>
                    <a:pt x="270" y="900"/>
                  </a:cubicBezTo>
                  <a:cubicBezTo>
                    <a:pt x="270" y="901"/>
                    <a:pt x="271" y="901"/>
                    <a:pt x="272" y="901"/>
                  </a:cubicBezTo>
                  <a:cubicBezTo>
                    <a:pt x="273" y="901"/>
                    <a:pt x="276" y="902"/>
                    <a:pt x="278" y="904"/>
                  </a:cubicBezTo>
                  <a:cubicBezTo>
                    <a:pt x="279" y="906"/>
                    <a:pt x="280" y="908"/>
                    <a:pt x="280" y="910"/>
                  </a:cubicBezTo>
                  <a:cubicBezTo>
                    <a:pt x="280" y="911"/>
                    <a:pt x="280" y="912"/>
                    <a:pt x="279" y="914"/>
                  </a:cubicBezTo>
                  <a:cubicBezTo>
                    <a:pt x="279" y="916"/>
                    <a:pt x="279" y="916"/>
                    <a:pt x="279" y="916"/>
                  </a:cubicBezTo>
                  <a:cubicBezTo>
                    <a:pt x="276" y="916"/>
                    <a:pt x="276" y="916"/>
                    <a:pt x="276" y="916"/>
                  </a:cubicBezTo>
                  <a:cubicBezTo>
                    <a:pt x="276" y="916"/>
                    <a:pt x="275" y="916"/>
                    <a:pt x="275" y="916"/>
                  </a:cubicBezTo>
                  <a:cubicBezTo>
                    <a:pt x="275" y="916"/>
                    <a:pt x="274" y="916"/>
                    <a:pt x="274" y="916"/>
                  </a:cubicBezTo>
                  <a:cubicBezTo>
                    <a:pt x="274" y="917"/>
                    <a:pt x="274" y="917"/>
                    <a:pt x="274" y="917"/>
                  </a:cubicBezTo>
                  <a:cubicBezTo>
                    <a:pt x="275" y="917"/>
                    <a:pt x="275" y="918"/>
                    <a:pt x="276" y="919"/>
                  </a:cubicBezTo>
                  <a:cubicBezTo>
                    <a:pt x="277" y="921"/>
                    <a:pt x="278" y="922"/>
                    <a:pt x="279" y="924"/>
                  </a:cubicBezTo>
                  <a:cubicBezTo>
                    <a:pt x="280" y="926"/>
                    <a:pt x="279" y="927"/>
                    <a:pt x="279" y="928"/>
                  </a:cubicBezTo>
                  <a:cubicBezTo>
                    <a:pt x="277" y="930"/>
                    <a:pt x="274" y="931"/>
                    <a:pt x="272" y="931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7318378" y="4158815"/>
              <a:ext cx="123597" cy="216294"/>
            </a:xfrm>
            <a:custGeom>
              <a:avLst/>
              <a:gdLst>
                <a:gd name="T0" fmla="*/ 8 w 42"/>
                <a:gd name="T1" fmla="*/ 74 h 74"/>
                <a:gd name="T2" fmla="*/ 4 w 42"/>
                <a:gd name="T3" fmla="*/ 74 h 74"/>
                <a:gd name="T4" fmla="*/ 1 w 42"/>
                <a:gd name="T5" fmla="*/ 73 h 74"/>
                <a:gd name="T6" fmla="*/ 2 w 42"/>
                <a:gd name="T7" fmla="*/ 70 h 74"/>
                <a:gd name="T8" fmla="*/ 1 w 42"/>
                <a:gd name="T9" fmla="*/ 63 h 74"/>
                <a:gd name="T10" fmla="*/ 3 w 42"/>
                <a:gd name="T11" fmla="*/ 47 h 74"/>
                <a:gd name="T12" fmla="*/ 6 w 42"/>
                <a:gd name="T13" fmla="*/ 45 h 74"/>
                <a:gd name="T14" fmla="*/ 6 w 42"/>
                <a:gd name="T15" fmla="*/ 44 h 74"/>
                <a:gd name="T16" fmla="*/ 9 w 42"/>
                <a:gd name="T17" fmla="*/ 32 h 74"/>
                <a:gd name="T18" fmla="*/ 11 w 42"/>
                <a:gd name="T19" fmla="*/ 30 h 74"/>
                <a:gd name="T20" fmla="*/ 11 w 42"/>
                <a:gd name="T21" fmla="*/ 30 h 74"/>
                <a:gd name="T22" fmla="*/ 13 w 42"/>
                <a:gd name="T23" fmla="*/ 22 h 74"/>
                <a:gd name="T24" fmla="*/ 16 w 42"/>
                <a:gd name="T25" fmla="*/ 21 h 74"/>
                <a:gd name="T26" fmla="*/ 16 w 42"/>
                <a:gd name="T27" fmla="*/ 20 h 74"/>
                <a:gd name="T28" fmla="*/ 19 w 42"/>
                <a:gd name="T29" fmla="*/ 12 h 74"/>
                <a:gd name="T30" fmla="*/ 24 w 42"/>
                <a:gd name="T31" fmla="*/ 7 h 74"/>
                <a:gd name="T32" fmla="*/ 30 w 42"/>
                <a:gd name="T33" fmla="*/ 0 h 74"/>
                <a:gd name="T34" fmla="*/ 36 w 42"/>
                <a:gd name="T35" fmla="*/ 1 h 74"/>
                <a:gd name="T36" fmla="*/ 36 w 42"/>
                <a:gd name="T37" fmla="*/ 3 h 74"/>
                <a:gd name="T38" fmla="*/ 39 w 42"/>
                <a:gd name="T39" fmla="*/ 1 h 74"/>
                <a:gd name="T40" fmla="*/ 40 w 42"/>
                <a:gd name="T41" fmla="*/ 5 h 74"/>
                <a:gd name="T42" fmla="*/ 29 w 42"/>
                <a:gd name="T43" fmla="*/ 29 h 74"/>
                <a:gd name="T44" fmla="*/ 27 w 42"/>
                <a:gd name="T45" fmla="*/ 30 h 74"/>
                <a:gd name="T46" fmla="*/ 27 w 42"/>
                <a:gd name="T47" fmla="*/ 30 h 74"/>
                <a:gd name="T48" fmla="*/ 27 w 42"/>
                <a:gd name="T49" fmla="*/ 32 h 74"/>
                <a:gd name="T50" fmla="*/ 27 w 42"/>
                <a:gd name="T51" fmla="*/ 34 h 74"/>
                <a:gd name="T52" fmla="*/ 23 w 42"/>
                <a:gd name="T53" fmla="*/ 40 h 74"/>
                <a:gd name="T54" fmla="*/ 22 w 42"/>
                <a:gd name="T55" fmla="*/ 41 h 74"/>
                <a:gd name="T56" fmla="*/ 22 w 42"/>
                <a:gd name="T57" fmla="*/ 43 h 74"/>
                <a:gd name="T58" fmla="*/ 22 w 42"/>
                <a:gd name="T59" fmla="*/ 45 h 74"/>
                <a:gd name="T60" fmla="*/ 22 w 42"/>
                <a:gd name="T61" fmla="*/ 47 h 74"/>
                <a:gd name="T62" fmla="*/ 22 w 42"/>
                <a:gd name="T63" fmla="*/ 52 h 74"/>
                <a:gd name="T64" fmla="*/ 21 w 42"/>
                <a:gd name="T65" fmla="*/ 58 h 74"/>
                <a:gd name="T66" fmla="*/ 20 w 42"/>
                <a:gd name="T67" fmla="*/ 60 h 74"/>
                <a:gd name="T68" fmla="*/ 19 w 42"/>
                <a:gd name="T69" fmla="*/ 63 h 74"/>
                <a:gd name="T70" fmla="*/ 8 w 42"/>
                <a:gd name="T7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2" h="74">
                  <a:moveTo>
                    <a:pt x="8" y="74"/>
                  </a:moveTo>
                  <a:cubicBezTo>
                    <a:pt x="6" y="74"/>
                    <a:pt x="5" y="74"/>
                    <a:pt x="4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69"/>
                    <a:pt x="2" y="65"/>
                    <a:pt x="1" y="63"/>
                  </a:cubicBezTo>
                  <a:cubicBezTo>
                    <a:pt x="1" y="57"/>
                    <a:pt x="0" y="50"/>
                    <a:pt x="3" y="47"/>
                  </a:cubicBezTo>
                  <a:cubicBezTo>
                    <a:pt x="4" y="46"/>
                    <a:pt x="5" y="45"/>
                    <a:pt x="6" y="45"/>
                  </a:cubicBezTo>
                  <a:cubicBezTo>
                    <a:pt x="6" y="45"/>
                    <a:pt x="6" y="44"/>
                    <a:pt x="6" y="44"/>
                  </a:cubicBezTo>
                  <a:cubicBezTo>
                    <a:pt x="6" y="40"/>
                    <a:pt x="5" y="35"/>
                    <a:pt x="9" y="32"/>
                  </a:cubicBezTo>
                  <a:cubicBezTo>
                    <a:pt x="10" y="31"/>
                    <a:pt x="11" y="31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28"/>
                    <a:pt x="10" y="24"/>
                    <a:pt x="13" y="22"/>
                  </a:cubicBezTo>
                  <a:cubicBezTo>
                    <a:pt x="14" y="22"/>
                    <a:pt x="15" y="21"/>
                    <a:pt x="16" y="21"/>
                  </a:cubicBezTo>
                  <a:cubicBezTo>
                    <a:pt x="16" y="21"/>
                    <a:pt x="16" y="20"/>
                    <a:pt x="16" y="20"/>
                  </a:cubicBezTo>
                  <a:cubicBezTo>
                    <a:pt x="16" y="17"/>
                    <a:pt x="17" y="14"/>
                    <a:pt x="19" y="12"/>
                  </a:cubicBezTo>
                  <a:cubicBezTo>
                    <a:pt x="21" y="10"/>
                    <a:pt x="23" y="8"/>
                    <a:pt x="24" y="7"/>
                  </a:cubicBezTo>
                  <a:cubicBezTo>
                    <a:pt x="28" y="4"/>
                    <a:pt x="30" y="3"/>
                    <a:pt x="30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2"/>
                    <a:pt x="36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2" y="14"/>
                    <a:pt x="36" y="25"/>
                    <a:pt x="29" y="29"/>
                  </a:cubicBezTo>
                  <a:cubicBezTo>
                    <a:pt x="28" y="30"/>
                    <a:pt x="28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1"/>
                    <a:pt x="27" y="31"/>
                    <a:pt x="27" y="32"/>
                  </a:cubicBezTo>
                  <a:cubicBezTo>
                    <a:pt x="27" y="33"/>
                    <a:pt x="27" y="33"/>
                    <a:pt x="27" y="34"/>
                  </a:cubicBezTo>
                  <a:cubicBezTo>
                    <a:pt x="27" y="37"/>
                    <a:pt x="25" y="40"/>
                    <a:pt x="23" y="40"/>
                  </a:cubicBezTo>
                  <a:cubicBezTo>
                    <a:pt x="22" y="40"/>
                    <a:pt x="22" y="41"/>
                    <a:pt x="22" y="41"/>
                  </a:cubicBezTo>
                  <a:cubicBezTo>
                    <a:pt x="22" y="41"/>
                    <a:pt x="22" y="43"/>
                    <a:pt x="22" y="43"/>
                  </a:cubicBezTo>
                  <a:cubicBezTo>
                    <a:pt x="22" y="44"/>
                    <a:pt x="22" y="45"/>
                    <a:pt x="22" y="45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50"/>
                    <a:pt x="22" y="52"/>
                  </a:cubicBezTo>
                  <a:cubicBezTo>
                    <a:pt x="22" y="54"/>
                    <a:pt x="22" y="56"/>
                    <a:pt x="21" y="58"/>
                  </a:cubicBezTo>
                  <a:cubicBezTo>
                    <a:pt x="21" y="59"/>
                    <a:pt x="21" y="59"/>
                    <a:pt x="20" y="60"/>
                  </a:cubicBezTo>
                  <a:cubicBezTo>
                    <a:pt x="20" y="61"/>
                    <a:pt x="19" y="62"/>
                    <a:pt x="19" y="63"/>
                  </a:cubicBezTo>
                  <a:cubicBezTo>
                    <a:pt x="18" y="67"/>
                    <a:pt x="15" y="74"/>
                    <a:pt x="8" y="74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14"/>
            <p:cNvSpPr>
              <a:spLocks/>
            </p:cNvSpPr>
            <p:nvPr/>
          </p:nvSpPr>
          <p:spPr bwMode="auto">
            <a:xfrm>
              <a:off x="7412312" y="4150164"/>
              <a:ext cx="25955" cy="40787"/>
            </a:xfrm>
            <a:custGeom>
              <a:avLst/>
              <a:gdLst>
                <a:gd name="T0" fmla="*/ 2 w 9"/>
                <a:gd name="T1" fmla="*/ 9 h 14"/>
                <a:gd name="T2" fmla="*/ 0 w 9"/>
                <a:gd name="T3" fmla="*/ 6 h 14"/>
                <a:gd name="T4" fmla="*/ 2 w 9"/>
                <a:gd name="T5" fmla="*/ 0 h 14"/>
                <a:gd name="T6" fmla="*/ 9 w 9"/>
                <a:gd name="T7" fmla="*/ 8 h 14"/>
                <a:gd name="T8" fmla="*/ 7 w 9"/>
                <a:gd name="T9" fmla="*/ 11 h 14"/>
                <a:gd name="T10" fmla="*/ 3 w 9"/>
                <a:gd name="T11" fmla="*/ 14 h 14"/>
                <a:gd name="T12" fmla="*/ 2 w 9"/>
                <a:gd name="T13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4">
                  <a:moveTo>
                    <a:pt x="2" y="9"/>
                  </a:moveTo>
                  <a:cubicBezTo>
                    <a:pt x="2" y="8"/>
                    <a:pt x="1" y="7"/>
                    <a:pt x="0" y="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3"/>
                    <a:pt x="9" y="5"/>
                    <a:pt x="9" y="8"/>
                  </a:cubicBezTo>
                  <a:cubicBezTo>
                    <a:pt x="9" y="9"/>
                    <a:pt x="8" y="11"/>
                    <a:pt x="7" y="11"/>
                  </a:cubicBezTo>
                  <a:cubicBezTo>
                    <a:pt x="3" y="14"/>
                    <a:pt x="3" y="14"/>
                    <a:pt x="3" y="14"/>
                  </a:cubicBezTo>
                  <a:lnTo>
                    <a:pt x="2" y="9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6374098" y="2283851"/>
              <a:ext cx="40787" cy="29663"/>
            </a:xfrm>
            <a:custGeom>
              <a:avLst/>
              <a:gdLst>
                <a:gd name="T0" fmla="*/ 14 w 14"/>
                <a:gd name="T1" fmla="*/ 10 h 10"/>
                <a:gd name="T2" fmla="*/ 11 w 14"/>
                <a:gd name="T3" fmla="*/ 4 h 10"/>
                <a:gd name="T4" fmla="*/ 10 w 14"/>
                <a:gd name="T5" fmla="*/ 0 h 10"/>
                <a:gd name="T6" fmla="*/ 3 w 14"/>
                <a:gd name="T7" fmla="*/ 0 h 10"/>
                <a:gd name="T8" fmla="*/ 0 w 14"/>
                <a:gd name="T9" fmla="*/ 0 h 10"/>
                <a:gd name="T10" fmla="*/ 0 w 14"/>
                <a:gd name="T11" fmla="*/ 4 h 10"/>
                <a:gd name="T12" fmla="*/ 0 w 14"/>
                <a:gd name="T13" fmla="*/ 7 h 10"/>
                <a:gd name="T14" fmla="*/ 1 w 14"/>
                <a:gd name="T15" fmla="*/ 10 h 10"/>
                <a:gd name="T16" fmla="*/ 14 w 14"/>
                <a:gd name="T17" fmla="*/ 10 h 10"/>
                <a:gd name="T18" fmla="*/ 14 w 14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0">
                  <a:moveTo>
                    <a:pt x="14" y="10"/>
                  </a:moveTo>
                  <a:cubicBezTo>
                    <a:pt x="14" y="7"/>
                    <a:pt x="12" y="6"/>
                    <a:pt x="11" y="4"/>
                  </a:cubicBezTo>
                  <a:cubicBezTo>
                    <a:pt x="10" y="3"/>
                    <a:pt x="10" y="2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6" y="10"/>
                    <a:pt x="10" y="10"/>
                    <a:pt x="14" y="10"/>
                  </a:cubicBezTo>
                  <a:cubicBezTo>
                    <a:pt x="14" y="6"/>
                    <a:pt x="11" y="10"/>
                    <a:pt x="14" y="10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auto">
            <a:xfrm>
              <a:off x="6374098" y="2311043"/>
              <a:ext cx="111237" cy="113709"/>
            </a:xfrm>
            <a:custGeom>
              <a:avLst/>
              <a:gdLst>
                <a:gd name="T0" fmla="*/ 5 w 38"/>
                <a:gd name="T1" fmla="*/ 29 h 39"/>
                <a:gd name="T2" fmla="*/ 10 w 38"/>
                <a:gd name="T3" fmla="*/ 34 h 39"/>
                <a:gd name="T4" fmla="*/ 14 w 38"/>
                <a:gd name="T5" fmla="*/ 38 h 39"/>
                <a:gd name="T6" fmla="*/ 26 w 38"/>
                <a:gd name="T7" fmla="*/ 37 h 39"/>
                <a:gd name="T8" fmla="*/ 30 w 38"/>
                <a:gd name="T9" fmla="*/ 35 h 39"/>
                <a:gd name="T10" fmla="*/ 34 w 38"/>
                <a:gd name="T11" fmla="*/ 33 h 39"/>
                <a:gd name="T12" fmla="*/ 37 w 38"/>
                <a:gd name="T13" fmla="*/ 23 h 39"/>
                <a:gd name="T14" fmla="*/ 34 w 38"/>
                <a:gd name="T15" fmla="*/ 13 h 39"/>
                <a:gd name="T16" fmla="*/ 35 w 38"/>
                <a:gd name="T17" fmla="*/ 11 h 39"/>
                <a:gd name="T18" fmla="*/ 38 w 38"/>
                <a:gd name="T19" fmla="*/ 9 h 39"/>
                <a:gd name="T20" fmla="*/ 38 w 38"/>
                <a:gd name="T21" fmla="*/ 5 h 39"/>
                <a:gd name="T22" fmla="*/ 36 w 38"/>
                <a:gd name="T23" fmla="*/ 5 h 39"/>
                <a:gd name="T24" fmla="*/ 32 w 38"/>
                <a:gd name="T25" fmla="*/ 3 h 39"/>
                <a:gd name="T26" fmla="*/ 22 w 38"/>
                <a:gd name="T27" fmla="*/ 1 h 39"/>
                <a:gd name="T28" fmla="*/ 19 w 38"/>
                <a:gd name="T29" fmla="*/ 1 h 39"/>
                <a:gd name="T30" fmla="*/ 19 w 38"/>
                <a:gd name="T31" fmla="*/ 3 h 39"/>
                <a:gd name="T32" fmla="*/ 18 w 38"/>
                <a:gd name="T33" fmla="*/ 7 h 39"/>
                <a:gd name="T34" fmla="*/ 10 w 38"/>
                <a:gd name="T35" fmla="*/ 10 h 39"/>
                <a:gd name="T36" fmla="*/ 5 w 38"/>
                <a:gd name="T37" fmla="*/ 15 h 39"/>
                <a:gd name="T38" fmla="*/ 1 w 38"/>
                <a:gd name="T39" fmla="*/ 15 h 39"/>
                <a:gd name="T40" fmla="*/ 0 w 38"/>
                <a:gd name="T41" fmla="*/ 17 h 39"/>
                <a:gd name="T42" fmla="*/ 0 w 38"/>
                <a:gd name="T43" fmla="*/ 24 h 39"/>
                <a:gd name="T44" fmla="*/ 5 w 38"/>
                <a:gd name="T45" fmla="*/ 29 h 39"/>
                <a:gd name="T46" fmla="*/ 5 w 38"/>
                <a:gd name="T47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39">
                  <a:moveTo>
                    <a:pt x="5" y="29"/>
                  </a:moveTo>
                  <a:cubicBezTo>
                    <a:pt x="8" y="29"/>
                    <a:pt x="11" y="30"/>
                    <a:pt x="10" y="34"/>
                  </a:cubicBezTo>
                  <a:cubicBezTo>
                    <a:pt x="9" y="37"/>
                    <a:pt x="11" y="38"/>
                    <a:pt x="14" y="38"/>
                  </a:cubicBezTo>
                  <a:cubicBezTo>
                    <a:pt x="18" y="38"/>
                    <a:pt x="23" y="39"/>
                    <a:pt x="26" y="37"/>
                  </a:cubicBezTo>
                  <a:cubicBezTo>
                    <a:pt x="28" y="36"/>
                    <a:pt x="28" y="35"/>
                    <a:pt x="30" y="35"/>
                  </a:cubicBezTo>
                  <a:cubicBezTo>
                    <a:pt x="31" y="34"/>
                    <a:pt x="33" y="34"/>
                    <a:pt x="34" y="33"/>
                  </a:cubicBezTo>
                  <a:cubicBezTo>
                    <a:pt x="38" y="31"/>
                    <a:pt x="38" y="27"/>
                    <a:pt x="37" y="23"/>
                  </a:cubicBezTo>
                  <a:cubicBezTo>
                    <a:pt x="36" y="20"/>
                    <a:pt x="33" y="16"/>
                    <a:pt x="34" y="13"/>
                  </a:cubicBezTo>
                  <a:cubicBezTo>
                    <a:pt x="34" y="12"/>
                    <a:pt x="35" y="12"/>
                    <a:pt x="35" y="11"/>
                  </a:cubicBezTo>
                  <a:cubicBezTo>
                    <a:pt x="37" y="10"/>
                    <a:pt x="38" y="11"/>
                    <a:pt x="38" y="9"/>
                  </a:cubicBezTo>
                  <a:cubicBezTo>
                    <a:pt x="38" y="8"/>
                    <a:pt x="38" y="7"/>
                    <a:pt x="38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34" y="5"/>
                    <a:pt x="33" y="4"/>
                    <a:pt x="32" y="3"/>
                  </a:cubicBezTo>
                  <a:cubicBezTo>
                    <a:pt x="29" y="0"/>
                    <a:pt x="25" y="1"/>
                    <a:pt x="22" y="1"/>
                  </a:cubicBezTo>
                  <a:cubicBezTo>
                    <a:pt x="21" y="1"/>
                    <a:pt x="19" y="0"/>
                    <a:pt x="19" y="1"/>
                  </a:cubicBezTo>
                  <a:cubicBezTo>
                    <a:pt x="19" y="2"/>
                    <a:pt x="19" y="3"/>
                    <a:pt x="19" y="3"/>
                  </a:cubicBezTo>
                  <a:cubicBezTo>
                    <a:pt x="19" y="5"/>
                    <a:pt x="18" y="6"/>
                    <a:pt x="18" y="7"/>
                  </a:cubicBezTo>
                  <a:cubicBezTo>
                    <a:pt x="17" y="11"/>
                    <a:pt x="13" y="10"/>
                    <a:pt x="10" y="10"/>
                  </a:cubicBezTo>
                  <a:cubicBezTo>
                    <a:pt x="9" y="13"/>
                    <a:pt x="9" y="16"/>
                    <a:pt x="5" y="15"/>
                  </a:cubicBezTo>
                  <a:cubicBezTo>
                    <a:pt x="4" y="15"/>
                    <a:pt x="3" y="15"/>
                    <a:pt x="1" y="15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20"/>
                    <a:pt x="0" y="22"/>
                    <a:pt x="0" y="24"/>
                  </a:cubicBezTo>
                  <a:cubicBezTo>
                    <a:pt x="3" y="25"/>
                    <a:pt x="6" y="25"/>
                    <a:pt x="5" y="29"/>
                  </a:cubicBezTo>
                  <a:cubicBezTo>
                    <a:pt x="8" y="29"/>
                    <a:pt x="6" y="25"/>
                    <a:pt x="5" y="29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17"/>
            <p:cNvSpPr>
              <a:spLocks/>
            </p:cNvSpPr>
            <p:nvPr/>
          </p:nvSpPr>
          <p:spPr bwMode="auto">
            <a:xfrm>
              <a:off x="6496459" y="2333290"/>
              <a:ext cx="72922" cy="61798"/>
            </a:xfrm>
            <a:custGeom>
              <a:avLst/>
              <a:gdLst>
                <a:gd name="T0" fmla="*/ 10 w 25"/>
                <a:gd name="T1" fmla="*/ 16 h 21"/>
                <a:gd name="T2" fmla="*/ 15 w 25"/>
                <a:gd name="T3" fmla="*/ 21 h 21"/>
                <a:gd name="T4" fmla="*/ 24 w 25"/>
                <a:gd name="T5" fmla="*/ 18 h 21"/>
                <a:gd name="T6" fmla="*/ 24 w 25"/>
                <a:gd name="T7" fmla="*/ 7 h 21"/>
                <a:gd name="T8" fmla="*/ 20 w 25"/>
                <a:gd name="T9" fmla="*/ 2 h 21"/>
                <a:gd name="T10" fmla="*/ 2 w 25"/>
                <a:gd name="T11" fmla="*/ 4 h 21"/>
                <a:gd name="T12" fmla="*/ 2 w 25"/>
                <a:gd name="T13" fmla="*/ 7 h 21"/>
                <a:gd name="T14" fmla="*/ 5 w 25"/>
                <a:gd name="T15" fmla="*/ 9 h 21"/>
                <a:gd name="T16" fmla="*/ 10 w 25"/>
                <a:gd name="T17" fmla="*/ 16 h 21"/>
                <a:gd name="T18" fmla="*/ 10 w 25"/>
                <a:gd name="T1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1">
                  <a:moveTo>
                    <a:pt x="10" y="16"/>
                  </a:moveTo>
                  <a:cubicBezTo>
                    <a:pt x="14" y="16"/>
                    <a:pt x="15" y="18"/>
                    <a:pt x="15" y="21"/>
                  </a:cubicBezTo>
                  <a:cubicBezTo>
                    <a:pt x="18" y="21"/>
                    <a:pt x="22" y="21"/>
                    <a:pt x="24" y="18"/>
                  </a:cubicBezTo>
                  <a:cubicBezTo>
                    <a:pt x="25" y="15"/>
                    <a:pt x="24" y="10"/>
                    <a:pt x="24" y="7"/>
                  </a:cubicBezTo>
                  <a:cubicBezTo>
                    <a:pt x="21" y="7"/>
                    <a:pt x="19" y="6"/>
                    <a:pt x="20" y="2"/>
                  </a:cubicBezTo>
                  <a:cubicBezTo>
                    <a:pt x="15" y="2"/>
                    <a:pt x="5" y="0"/>
                    <a:pt x="2" y="4"/>
                  </a:cubicBezTo>
                  <a:cubicBezTo>
                    <a:pt x="1" y="5"/>
                    <a:pt x="0" y="7"/>
                    <a:pt x="2" y="7"/>
                  </a:cubicBezTo>
                  <a:cubicBezTo>
                    <a:pt x="3" y="8"/>
                    <a:pt x="4" y="8"/>
                    <a:pt x="5" y="9"/>
                  </a:cubicBezTo>
                  <a:cubicBezTo>
                    <a:pt x="8" y="11"/>
                    <a:pt x="10" y="13"/>
                    <a:pt x="10" y="16"/>
                  </a:cubicBezTo>
                  <a:cubicBezTo>
                    <a:pt x="14" y="15"/>
                    <a:pt x="9" y="11"/>
                    <a:pt x="10" y="16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auto">
            <a:xfrm>
              <a:off x="6496459" y="2409920"/>
              <a:ext cx="72922" cy="40787"/>
            </a:xfrm>
            <a:custGeom>
              <a:avLst/>
              <a:gdLst>
                <a:gd name="T0" fmla="*/ 10 w 25"/>
                <a:gd name="T1" fmla="*/ 14 h 14"/>
                <a:gd name="T2" fmla="*/ 21 w 25"/>
                <a:gd name="T3" fmla="*/ 14 h 14"/>
                <a:gd name="T4" fmla="*/ 23 w 25"/>
                <a:gd name="T5" fmla="*/ 14 h 14"/>
                <a:gd name="T6" fmla="*/ 24 w 25"/>
                <a:gd name="T7" fmla="*/ 13 h 14"/>
                <a:gd name="T8" fmla="*/ 24 w 25"/>
                <a:gd name="T9" fmla="*/ 8 h 14"/>
                <a:gd name="T10" fmla="*/ 21 w 25"/>
                <a:gd name="T11" fmla="*/ 4 h 14"/>
                <a:gd name="T12" fmla="*/ 15 w 25"/>
                <a:gd name="T13" fmla="*/ 2 h 14"/>
                <a:gd name="T14" fmla="*/ 15 w 25"/>
                <a:gd name="T15" fmla="*/ 0 h 14"/>
                <a:gd name="T16" fmla="*/ 9 w 25"/>
                <a:gd name="T17" fmla="*/ 0 h 14"/>
                <a:gd name="T18" fmla="*/ 4 w 25"/>
                <a:gd name="T19" fmla="*/ 0 h 14"/>
                <a:gd name="T20" fmla="*/ 2 w 25"/>
                <a:gd name="T21" fmla="*/ 0 h 14"/>
                <a:gd name="T22" fmla="*/ 1 w 25"/>
                <a:gd name="T23" fmla="*/ 2 h 14"/>
                <a:gd name="T24" fmla="*/ 1 w 25"/>
                <a:gd name="T25" fmla="*/ 7 h 14"/>
                <a:gd name="T26" fmla="*/ 1 w 25"/>
                <a:gd name="T27" fmla="*/ 9 h 14"/>
                <a:gd name="T28" fmla="*/ 4 w 25"/>
                <a:gd name="T29" fmla="*/ 9 h 14"/>
                <a:gd name="T30" fmla="*/ 9 w 25"/>
                <a:gd name="T31" fmla="*/ 9 h 14"/>
                <a:gd name="T32" fmla="*/ 10 w 25"/>
                <a:gd name="T33" fmla="*/ 10 h 14"/>
                <a:gd name="T34" fmla="*/ 10 w 25"/>
                <a:gd name="T35" fmla="*/ 14 h 14"/>
                <a:gd name="T36" fmla="*/ 10 w 25"/>
                <a:gd name="T3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14">
                  <a:moveTo>
                    <a:pt x="10" y="14"/>
                  </a:moveTo>
                  <a:cubicBezTo>
                    <a:pt x="14" y="14"/>
                    <a:pt x="17" y="14"/>
                    <a:pt x="21" y="14"/>
                  </a:cubicBezTo>
                  <a:cubicBezTo>
                    <a:pt x="22" y="14"/>
                    <a:pt x="22" y="14"/>
                    <a:pt x="23" y="14"/>
                  </a:cubicBezTo>
                  <a:cubicBezTo>
                    <a:pt x="24" y="14"/>
                    <a:pt x="25" y="14"/>
                    <a:pt x="24" y="13"/>
                  </a:cubicBezTo>
                  <a:cubicBezTo>
                    <a:pt x="24" y="11"/>
                    <a:pt x="24" y="9"/>
                    <a:pt x="24" y="8"/>
                  </a:cubicBezTo>
                  <a:cubicBezTo>
                    <a:pt x="24" y="6"/>
                    <a:pt x="23" y="4"/>
                    <a:pt x="21" y="4"/>
                  </a:cubicBezTo>
                  <a:cubicBezTo>
                    <a:pt x="18" y="4"/>
                    <a:pt x="16" y="5"/>
                    <a:pt x="15" y="2"/>
                  </a:cubicBezTo>
                  <a:cubicBezTo>
                    <a:pt x="15" y="2"/>
                    <a:pt x="15" y="1"/>
                    <a:pt x="15" y="0"/>
                  </a:cubicBezTo>
                  <a:cubicBezTo>
                    <a:pt x="13" y="0"/>
                    <a:pt x="11" y="0"/>
                    <a:pt x="9" y="0"/>
                  </a:cubicBezTo>
                  <a:cubicBezTo>
                    <a:pt x="7" y="0"/>
                    <a:pt x="6" y="0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1" y="0"/>
                    <a:pt x="1" y="2"/>
                  </a:cubicBezTo>
                  <a:cubicBezTo>
                    <a:pt x="1" y="4"/>
                    <a:pt x="1" y="5"/>
                    <a:pt x="1" y="7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6" y="9"/>
                    <a:pt x="7" y="9"/>
                    <a:pt x="9" y="9"/>
                  </a:cubicBezTo>
                  <a:cubicBezTo>
                    <a:pt x="10" y="9"/>
                    <a:pt x="11" y="9"/>
                    <a:pt x="10" y="10"/>
                  </a:cubicBezTo>
                  <a:cubicBezTo>
                    <a:pt x="10" y="11"/>
                    <a:pt x="10" y="13"/>
                    <a:pt x="10" y="14"/>
                  </a:cubicBezTo>
                  <a:cubicBezTo>
                    <a:pt x="13" y="14"/>
                    <a:pt x="10" y="12"/>
                    <a:pt x="10" y="14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auto">
            <a:xfrm>
              <a:off x="5712855" y="2184974"/>
              <a:ext cx="304048" cy="212587"/>
            </a:xfrm>
            <a:custGeom>
              <a:avLst/>
              <a:gdLst>
                <a:gd name="T0" fmla="*/ 5 w 104"/>
                <a:gd name="T1" fmla="*/ 6 h 73"/>
                <a:gd name="T2" fmla="*/ 5 w 104"/>
                <a:gd name="T3" fmla="*/ 10 h 73"/>
                <a:gd name="T4" fmla="*/ 6 w 104"/>
                <a:gd name="T5" fmla="*/ 11 h 73"/>
                <a:gd name="T6" fmla="*/ 10 w 104"/>
                <a:gd name="T7" fmla="*/ 14 h 73"/>
                <a:gd name="T8" fmla="*/ 14 w 104"/>
                <a:gd name="T9" fmla="*/ 25 h 73"/>
                <a:gd name="T10" fmla="*/ 14 w 104"/>
                <a:gd name="T11" fmla="*/ 37 h 73"/>
                <a:gd name="T12" fmla="*/ 11 w 104"/>
                <a:gd name="T13" fmla="*/ 39 h 73"/>
                <a:gd name="T14" fmla="*/ 9 w 104"/>
                <a:gd name="T15" fmla="*/ 40 h 73"/>
                <a:gd name="T16" fmla="*/ 7 w 104"/>
                <a:gd name="T17" fmla="*/ 43 h 73"/>
                <a:gd name="T18" fmla="*/ 0 w 104"/>
                <a:gd name="T19" fmla="*/ 48 h 73"/>
                <a:gd name="T20" fmla="*/ 0 w 104"/>
                <a:gd name="T21" fmla="*/ 55 h 73"/>
                <a:gd name="T22" fmla="*/ 1 w 104"/>
                <a:gd name="T23" fmla="*/ 59 h 73"/>
                <a:gd name="T24" fmla="*/ 4 w 104"/>
                <a:gd name="T25" fmla="*/ 62 h 73"/>
                <a:gd name="T26" fmla="*/ 14 w 104"/>
                <a:gd name="T27" fmla="*/ 72 h 73"/>
                <a:gd name="T28" fmla="*/ 29 w 104"/>
                <a:gd name="T29" fmla="*/ 72 h 73"/>
                <a:gd name="T30" fmla="*/ 37 w 104"/>
                <a:gd name="T31" fmla="*/ 69 h 73"/>
                <a:gd name="T32" fmla="*/ 39 w 104"/>
                <a:gd name="T33" fmla="*/ 61 h 73"/>
                <a:gd name="T34" fmla="*/ 41 w 104"/>
                <a:gd name="T35" fmla="*/ 58 h 73"/>
                <a:gd name="T36" fmla="*/ 42 w 104"/>
                <a:gd name="T37" fmla="*/ 57 h 73"/>
                <a:gd name="T38" fmla="*/ 43 w 104"/>
                <a:gd name="T39" fmla="*/ 55 h 73"/>
                <a:gd name="T40" fmla="*/ 53 w 104"/>
                <a:gd name="T41" fmla="*/ 53 h 73"/>
                <a:gd name="T42" fmla="*/ 60 w 104"/>
                <a:gd name="T43" fmla="*/ 53 h 73"/>
                <a:gd name="T44" fmla="*/ 62 w 104"/>
                <a:gd name="T45" fmla="*/ 50 h 73"/>
                <a:gd name="T46" fmla="*/ 65 w 104"/>
                <a:gd name="T47" fmla="*/ 48 h 73"/>
                <a:gd name="T48" fmla="*/ 68 w 104"/>
                <a:gd name="T49" fmla="*/ 48 h 73"/>
                <a:gd name="T50" fmla="*/ 71 w 104"/>
                <a:gd name="T51" fmla="*/ 47 h 73"/>
                <a:gd name="T52" fmla="*/ 78 w 104"/>
                <a:gd name="T53" fmla="*/ 40 h 73"/>
                <a:gd name="T54" fmla="*/ 84 w 104"/>
                <a:gd name="T55" fmla="*/ 39 h 73"/>
                <a:gd name="T56" fmla="*/ 87 w 104"/>
                <a:gd name="T57" fmla="*/ 39 h 73"/>
                <a:gd name="T58" fmla="*/ 90 w 104"/>
                <a:gd name="T59" fmla="*/ 38 h 73"/>
                <a:gd name="T60" fmla="*/ 93 w 104"/>
                <a:gd name="T61" fmla="*/ 34 h 73"/>
                <a:gd name="T62" fmla="*/ 97 w 104"/>
                <a:gd name="T63" fmla="*/ 31 h 73"/>
                <a:gd name="T64" fmla="*/ 95 w 104"/>
                <a:gd name="T65" fmla="*/ 27 h 73"/>
                <a:gd name="T66" fmla="*/ 95 w 104"/>
                <a:gd name="T67" fmla="*/ 19 h 73"/>
                <a:gd name="T68" fmla="*/ 99 w 104"/>
                <a:gd name="T69" fmla="*/ 13 h 73"/>
                <a:gd name="T70" fmla="*/ 103 w 104"/>
                <a:gd name="T71" fmla="*/ 11 h 73"/>
                <a:gd name="T72" fmla="*/ 104 w 104"/>
                <a:gd name="T73" fmla="*/ 6 h 73"/>
                <a:gd name="T74" fmla="*/ 104 w 104"/>
                <a:gd name="T75" fmla="*/ 4 h 73"/>
                <a:gd name="T76" fmla="*/ 103 w 104"/>
                <a:gd name="T77" fmla="*/ 1 h 73"/>
                <a:gd name="T78" fmla="*/ 97 w 104"/>
                <a:gd name="T79" fmla="*/ 1 h 73"/>
                <a:gd name="T80" fmla="*/ 85 w 104"/>
                <a:gd name="T81" fmla="*/ 0 h 73"/>
                <a:gd name="T82" fmla="*/ 5 w 104"/>
                <a:gd name="T83" fmla="*/ 6 h 73"/>
                <a:gd name="T84" fmla="*/ 5 w 104"/>
                <a:gd name="T85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4" h="73">
                  <a:moveTo>
                    <a:pt x="5" y="6"/>
                  </a:moveTo>
                  <a:cubicBezTo>
                    <a:pt x="5" y="7"/>
                    <a:pt x="5" y="8"/>
                    <a:pt x="5" y="10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8" y="12"/>
                    <a:pt x="9" y="13"/>
                    <a:pt x="10" y="14"/>
                  </a:cubicBezTo>
                  <a:cubicBezTo>
                    <a:pt x="14" y="17"/>
                    <a:pt x="14" y="20"/>
                    <a:pt x="14" y="25"/>
                  </a:cubicBezTo>
                  <a:cubicBezTo>
                    <a:pt x="14" y="29"/>
                    <a:pt x="15" y="33"/>
                    <a:pt x="14" y="37"/>
                  </a:cubicBezTo>
                  <a:cubicBezTo>
                    <a:pt x="13" y="38"/>
                    <a:pt x="12" y="39"/>
                    <a:pt x="11" y="39"/>
                  </a:cubicBezTo>
                  <a:cubicBezTo>
                    <a:pt x="10" y="39"/>
                    <a:pt x="10" y="39"/>
                    <a:pt x="9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6" y="45"/>
                    <a:pt x="3" y="48"/>
                    <a:pt x="0" y="48"/>
                  </a:cubicBezTo>
                  <a:cubicBezTo>
                    <a:pt x="0" y="51"/>
                    <a:pt x="0" y="53"/>
                    <a:pt x="0" y="55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2" y="60"/>
                    <a:pt x="3" y="61"/>
                    <a:pt x="4" y="62"/>
                  </a:cubicBezTo>
                  <a:cubicBezTo>
                    <a:pt x="8" y="65"/>
                    <a:pt x="11" y="69"/>
                    <a:pt x="14" y="72"/>
                  </a:cubicBezTo>
                  <a:cubicBezTo>
                    <a:pt x="19" y="72"/>
                    <a:pt x="24" y="72"/>
                    <a:pt x="29" y="72"/>
                  </a:cubicBezTo>
                  <a:cubicBezTo>
                    <a:pt x="32" y="72"/>
                    <a:pt x="37" y="73"/>
                    <a:pt x="37" y="69"/>
                  </a:cubicBezTo>
                  <a:cubicBezTo>
                    <a:pt x="38" y="66"/>
                    <a:pt x="38" y="63"/>
                    <a:pt x="39" y="61"/>
                  </a:cubicBezTo>
                  <a:cubicBezTo>
                    <a:pt x="39" y="60"/>
                    <a:pt x="40" y="58"/>
                    <a:pt x="41" y="58"/>
                  </a:cubicBezTo>
                  <a:cubicBezTo>
                    <a:pt x="42" y="58"/>
                    <a:pt x="42" y="58"/>
                    <a:pt x="42" y="57"/>
                  </a:cubicBezTo>
                  <a:cubicBezTo>
                    <a:pt x="43" y="56"/>
                    <a:pt x="43" y="56"/>
                    <a:pt x="43" y="55"/>
                  </a:cubicBezTo>
                  <a:cubicBezTo>
                    <a:pt x="44" y="52"/>
                    <a:pt x="50" y="53"/>
                    <a:pt x="53" y="53"/>
                  </a:cubicBezTo>
                  <a:cubicBezTo>
                    <a:pt x="55" y="53"/>
                    <a:pt x="58" y="53"/>
                    <a:pt x="60" y="53"/>
                  </a:cubicBezTo>
                  <a:cubicBezTo>
                    <a:pt x="62" y="53"/>
                    <a:pt x="61" y="51"/>
                    <a:pt x="62" y="50"/>
                  </a:cubicBezTo>
                  <a:cubicBezTo>
                    <a:pt x="63" y="49"/>
                    <a:pt x="64" y="48"/>
                    <a:pt x="65" y="48"/>
                  </a:cubicBezTo>
                  <a:cubicBezTo>
                    <a:pt x="66" y="48"/>
                    <a:pt x="67" y="48"/>
                    <a:pt x="68" y="48"/>
                  </a:cubicBezTo>
                  <a:cubicBezTo>
                    <a:pt x="70" y="48"/>
                    <a:pt x="71" y="49"/>
                    <a:pt x="71" y="47"/>
                  </a:cubicBezTo>
                  <a:cubicBezTo>
                    <a:pt x="73" y="44"/>
                    <a:pt x="75" y="41"/>
                    <a:pt x="78" y="40"/>
                  </a:cubicBezTo>
                  <a:cubicBezTo>
                    <a:pt x="80" y="39"/>
                    <a:pt x="82" y="39"/>
                    <a:pt x="84" y="39"/>
                  </a:cubicBezTo>
                  <a:cubicBezTo>
                    <a:pt x="85" y="39"/>
                    <a:pt x="86" y="39"/>
                    <a:pt x="87" y="39"/>
                  </a:cubicBezTo>
                  <a:cubicBezTo>
                    <a:pt x="89" y="39"/>
                    <a:pt x="89" y="39"/>
                    <a:pt x="90" y="38"/>
                  </a:cubicBezTo>
                  <a:cubicBezTo>
                    <a:pt x="90" y="36"/>
                    <a:pt x="91" y="34"/>
                    <a:pt x="93" y="34"/>
                  </a:cubicBezTo>
                  <a:cubicBezTo>
                    <a:pt x="95" y="34"/>
                    <a:pt x="98" y="34"/>
                    <a:pt x="97" y="31"/>
                  </a:cubicBezTo>
                  <a:cubicBezTo>
                    <a:pt x="96" y="30"/>
                    <a:pt x="95" y="29"/>
                    <a:pt x="95" y="27"/>
                  </a:cubicBezTo>
                  <a:cubicBezTo>
                    <a:pt x="94" y="25"/>
                    <a:pt x="94" y="21"/>
                    <a:pt x="95" y="19"/>
                  </a:cubicBezTo>
                  <a:cubicBezTo>
                    <a:pt x="96" y="17"/>
                    <a:pt x="97" y="14"/>
                    <a:pt x="99" y="13"/>
                  </a:cubicBezTo>
                  <a:cubicBezTo>
                    <a:pt x="100" y="12"/>
                    <a:pt x="101" y="11"/>
                    <a:pt x="103" y="11"/>
                  </a:cubicBezTo>
                  <a:cubicBezTo>
                    <a:pt x="104" y="10"/>
                    <a:pt x="104" y="8"/>
                    <a:pt x="104" y="6"/>
                  </a:cubicBezTo>
                  <a:cubicBezTo>
                    <a:pt x="104" y="5"/>
                    <a:pt x="104" y="4"/>
                    <a:pt x="104" y="4"/>
                  </a:cubicBezTo>
                  <a:cubicBezTo>
                    <a:pt x="104" y="2"/>
                    <a:pt x="104" y="1"/>
                    <a:pt x="103" y="1"/>
                  </a:cubicBezTo>
                  <a:cubicBezTo>
                    <a:pt x="101" y="1"/>
                    <a:pt x="99" y="1"/>
                    <a:pt x="97" y="1"/>
                  </a:cubicBezTo>
                  <a:cubicBezTo>
                    <a:pt x="93" y="1"/>
                    <a:pt x="89" y="0"/>
                    <a:pt x="85" y="0"/>
                  </a:cubicBezTo>
                  <a:cubicBezTo>
                    <a:pt x="58" y="0"/>
                    <a:pt x="32" y="6"/>
                    <a:pt x="5" y="6"/>
                  </a:cubicBezTo>
                  <a:cubicBezTo>
                    <a:pt x="5" y="8"/>
                    <a:pt x="39" y="5"/>
                    <a:pt x="5" y="6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20"/>
            <p:cNvSpPr>
              <a:spLocks/>
            </p:cNvSpPr>
            <p:nvPr/>
          </p:nvSpPr>
          <p:spPr bwMode="auto">
            <a:xfrm>
              <a:off x="6265333" y="2313515"/>
              <a:ext cx="1202597" cy="2333508"/>
            </a:xfrm>
            <a:custGeom>
              <a:avLst/>
              <a:gdLst>
                <a:gd name="T0" fmla="*/ 382 w 411"/>
                <a:gd name="T1" fmla="*/ 360 h 798"/>
                <a:gd name="T2" fmla="*/ 358 w 411"/>
                <a:gd name="T3" fmla="*/ 312 h 798"/>
                <a:gd name="T4" fmla="*/ 321 w 411"/>
                <a:gd name="T5" fmla="*/ 256 h 798"/>
                <a:gd name="T6" fmla="*/ 325 w 411"/>
                <a:gd name="T7" fmla="*/ 240 h 798"/>
                <a:gd name="T8" fmla="*/ 352 w 411"/>
                <a:gd name="T9" fmla="*/ 276 h 798"/>
                <a:gd name="T10" fmla="*/ 368 w 411"/>
                <a:gd name="T11" fmla="*/ 308 h 798"/>
                <a:gd name="T12" fmla="*/ 386 w 411"/>
                <a:gd name="T13" fmla="*/ 343 h 798"/>
                <a:gd name="T14" fmla="*/ 384 w 411"/>
                <a:gd name="T15" fmla="*/ 273 h 798"/>
                <a:gd name="T16" fmla="*/ 367 w 411"/>
                <a:gd name="T17" fmla="*/ 240 h 798"/>
                <a:gd name="T18" fmla="*/ 353 w 411"/>
                <a:gd name="T19" fmla="*/ 215 h 798"/>
                <a:gd name="T20" fmla="*/ 335 w 411"/>
                <a:gd name="T21" fmla="*/ 184 h 798"/>
                <a:gd name="T22" fmla="*/ 305 w 411"/>
                <a:gd name="T23" fmla="*/ 147 h 798"/>
                <a:gd name="T24" fmla="*/ 229 w 411"/>
                <a:gd name="T25" fmla="*/ 76 h 798"/>
                <a:gd name="T26" fmla="*/ 189 w 411"/>
                <a:gd name="T27" fmla="*/ 44 h 798"/>
                <a:gd name="T28" fmla="*/ 114 w 411"/>
                <a:gd name="T29" fmla="*/ 5 h 798"/>
                <a:gd name="T30" fmla="*/ 118 w 411"/>
                <a:gd name="T31" fmla="*/ 38 h 798"/>
                <a:gd name="T32" fmla="*/ 112 w 411"/>
                <a:gd name="T33" fmla="*/ 56 h 798"/>
                <a:gd name="T34" fmla="*/ 76 w 411"/>
                <a:gd name="T35" fmla="*/ 74 h 798"/>
                <a:gd name="T36" fmla="*/ 125 w 411"/>
                <a:gd name="T37" fmla="*/ 127 h 798"/>
                <a:gd name="T38" fmla="*/ 154 w 411"/>
                <a:gd name="T39" fmla="*/ 135 h 798"/>
                <a:gd name="T40" fmla="*/ 189 w 411"/>
                <a:gd name="T41" fmla="*/ 166 h 798"/>
                <a:gd name="T42" fmla="*/ 146 w 411"/>
                <a:gd name="T43" fmla="*/ 109 h 798"/>
                <a:gd name="T44" fmla="*/ 179 w 411"/>
                <a:gd name="T45" fmla="*/ 122 h 798"/>
                <a:gd name="T46" fmla="*/ 215 w 411"/>
                <a:gd name="T47" fmla="*/ 152 h 798"/>
                <a:gd name="T48" fmla="*/ 212 w 411"/>
                <a:gd name="T49" fmla="*/ 113 h 798"/>
                <a:gd name="T50" fmla="*/ 246 w 411"/>
                <a:gd name="T51" fmla="*/ 118 h 798"/>
                <a:gd name="T52" fmla="*/ 252 w 411"/>
                <a:gd name="T53" fmla="*/ 136 h 798"/>
                <a:gd name="T54" fmla="*/ 259 w 411"/>
                <a:gd name="T55" fmla="*/ 169 h 798"/>
                <a:gd name="T56" fmla="*/ 289 w 411"/>
                <a:gd name="T57" fmla="*/ 188 h 798"/>
                <a:gd name="T58" fmla="*/ 266 w 411"/>
                <a:gd name="T59" fmla="*/ 212 h 798"/>
                <a:gd name="T60" fmla="*/ 202 w 411"/>
                <a:gd name="T61" fmla="*/ 198 h 798"/>
                <a:gd name="T62" fmla="*/ 174 w 411"/>
                <a:gd name="T63" fmla="*/ 171 h 798"/>
                <a:gd name="T64" fmla="*/ 85 w 411"/>
                <a:gd name="T65" fmla="*/ 179 h 798"/>
                <a:gd name="T66" fmla="*/ 56 w 411"/>
                <a:gd name="T67" fmla="*/ 208 h 798"/>
                <a:gd name="T68" fmla="*/ 26 w 411"/>
                <a:gd name="T69" fmla="*/ 238 h 798"/>
                <a:gd name="T70" fmla="*/ 3 w 411"/>
                <a:gd name="T71" fmla="*/ 290 h 798"/>
                <a:gd name="T72" fmla="*/ 12 w 411"/>
                <a:gd name="T73" fmla="*/ 321 h 798"/>
                <a:gd name="T74" fmla="*/ 12 w 411"/>
                <a:gd name="T75" fmla="*/ 366 h 798"/>
                <a:gd name="T76" fmla="*/ 61 w 411"/>
                <a:gd name="T77" fmla="*/ 423 h 798"/>
                <a:gd name="T78" fmla="*/ 90 w 411"/>
                <a:gd name="T79" fmla="*/ 448 h 798"/>
                <a:gd name="T80" fmla="*/ 119 w 411"/>
                <a:gd name="T81" fmla="*/ 443 h 798"/>
                <a:gd name="T82" fmla="*/ 152 w 411"/>
                <a:gd name="T83" fmla="*/ 435 h 798"/>
                <a:gd name="T84" fmla="*/ 212 w 411"/>
                <a:gd name="T85" fmla="*/ 448 h 798"/>
                <a:gd name="T86" fmla="*/ 226 w 411"/>
                <a:gd name="T87" fmla="*/ 497 h 798"/>
                <a:gd name="T88" fmla="*/ 250 w 411"/>
                <a:gd name="T89" fmla="*/ 540 h 798"/>
                <a:gd name="T90" fmla="*/ 255 w 411"/>
                <a:gd name="T91" fmla="*/ 587 h 798"/>
                <a:gd name="T92" fmla="*/ 235 w 411"/>
                <a:gd name="T93" fmla="*/ 632 h 798"/>
                <a:gd name="T94" fmla="*/ 231 w 411"/>
                <a:gd name="T95" fmla="*/ 689 h 798"/>
                <a:gd name="T96" fmla="*/ 239 w 411"/>
                <a:gd name="T97" fmla="*/ 761 h 798"/>
                <a:gd name="T98" fmla="*/ 247 w 411"/>
                <a:gd name="T99" fmla="*/ 791 h 798"/>
                <a:gd name="T100" fmla="*/ 317 w 411"/>
                <a:gd name="T101" fmla="*/ 754 h 798"/>
                <a:gd name="T102" fmla="*/ 321 w 411"/>
                <a:gd name="T103" fmla="*/ 719 h 798"/>
                <a:gd name="T104" fmla="*/ 350 w 411"/>
                <a:gd name="T105" fmla="*/ 666 h 798"/>
                <a:gd name="T106" fmla="*/ 382 w 411"/>
                <a:gd name="T107" fmla="*/ 617 h 798"/>
                <a:gd name="T108" fmla="*/ 396 w 411"/>
                <a:gd name="T109" fmla="*/ 514 h 798"/>
                <a:gd name="T110" fmla="*/ 403 w 411"/>
                <a:gd name="T111" fmla="*/ 458 h 798"/>
                <a:gd name="T112" fmla="*/ 396 w 411"/>
                <a:gd name="T113" fmla="*/ 391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1" h="798">
                  <a:moveTo>
                    <a:pt x="396" y="391"/>
                  </a:moveTo>
                  <a:cubicBezTo>
                    <a:pt x="396" y="388"/>
                    <a:pt x="396" y="385"/>
                    <a:pt x="396" y="382"/>
                  </a:cubicBezTo>
                  <a:cubicBezTo>
                    <a:pt x="396" y="380"/>
                    <a:pt x="396" y="379"/>
                    <a:pt x="396" y="377"/>
                  </a:cubicBezTo>
                  <a:cubicBezTo>
                    <a:pt x="395" y="377"/>
                    <a:pt x="394" y="377"/>
                    <a:pt x="393" y="376"/>
                  </a:cubicBezTo>
                  <a:cubicBezTo>
                    <a:pt x="391" y="376"/>
                    <a:pt x="391" y="374"/>
                    <a:pt x="391" y="372"/>
                  </a:cubicBezTo>
                  <a:cubicBezTo>
                    <a:pt x="391" y="370"/>
                    <a:pt x="390" y="368"/>
                    <a:pt x="389" y="367"/>
                  </a:cubicBezTo>
                  <a:cubicBezTo>
                    <a:pt x="388" y="366"/>
                    <a:pt x="387" y="363"/>
                    <a:pt x="386" y="363"/>
                  </a:cubicBezTo>
                  <a:cubicBezTo>
                    <a:pt x="384" y="363"/>
                    <a:pt x="382" y="362"/>
                    <a:pt x="382" y="360"/>
                  </a:cubicBezTo>
                  <a:cubicBezTo>
                    <a:pt x="381" y="359"/>
                    <a:pt x="383" y="353"/>
                    <a:pt x="381" y="353"/>
                  </a:cubicBezTo>
                  <a:cubicBezTo>
                    <a:pt x="379" y="353"/>
                    <a:pt x="377" y="353"/>
                    <a:pt x="377" y="351"/>
                  </a:cubicBezTo>
                  <a:cubicBezTo>
                    <a:pt x="377" y="350"/>
                    <a:pt x="377" y="349"/>
                    <a:pt x="377" y="348"/>
                  </a:cubicBezTo>
                  <a:cubicBezTo>
                    <a:pt x="376" y="347"/>
                    <a:pt x="376" y="347"/>
                    <a:pt x="376" y="346"/>
                  </a:cubicBezTo>
                  <a:cubicBezTo>
                    <a:pt x="375" y="345"/>
                    <a:pt x="374" y="344"/>
                    <a:pt x="373" y="343"/>
                  </a:cubicBezTo>
                  <a:cubicBezTo>
                    <a:pt x="371" y="340"/>
                    <a:pt x="369" y="338"/>
                    <a:pt x="367" y="336"/>
                  </a:cubicBezTo>
                  <a:cubicBezTo>
                    <a:pt x="362" y="330"/>
                    <a:pt x="361" y="323"/>
                    <a:pt x="363" y="316"/>
                  </a:cubicBezTo>
                  <a:cubicBezTo>
                    <a:pt x="360" y="315"/>
                    <a:pt x="358" y="315"/>
                    <a:pt x="358" y="312"/>
                  </a:cubicBezTo>
                  <a:cubicBezTo>
                    <a:pt x="358" y="309"/>
                    <a:pt x="356" y="306"/>
                    <a:pt x="354" y="304"/>
                  </a:cubicBezTo>
                  <a:cubicBezTo>
                    <a:pt x="352" y="302"/>
                    <a:pt x="350" y="300"/>
                    <a:pt x="349" y="298"/>
                  </a:cubicBezTo>
                  <a:cubicBezTo>
                    <a:pt x="348" y="295"/>
                    <a:pt x="343" y="297"/>
                    <a:pt x="344" y="293"/>
                  </a:cubicBezTo>
                  <a:cubicBezTo>
                    <a:pt x="344" y="291"/>
                    <a:pt x="344" y="289"/>
                    <a:pt x="344" y="287"/>
                  </a:cubicBezTo>
                  <a:cubicBezTo>
                    <a:pt x="343" y="287"/>
                    <a:pt x="341" y="287"/>
                    <a:pt x="340" y="286"/>
                  </a:cubicBezTo>
                  <a:cubicBezTo>
                    <a:pt x="339" y="286"/>
                    <a:pt x="339" y="284"/>
                    <a:pt x="339" y="283"/>
                  </a:cubicBezTo>
                  <a:cubicBezTo>
                    <a:pt x="338" y="281"/>
                    <a:pt x="336" y="279"/>
                    <a:pt x="335" y="278"/>
                  </a:cubicBezTo>
                  <a:cubicBezTo>
                    <a:pt x="330" y="271"/>
                    <a:pt x="325" y="263"/>
                    <a:pt x="321" y="256"/>
                  </a:cubicBezTo>
                  <a:cubicBezTo>
                    <a:pt x="316" y="249"/>
                    <a:pt x="312" y="243"/>
                    <a:pt x="306" y="236"/>
                  </a:cubicBezTo>
                  <a:cubicBezTo>
                    <a:pt x="305" y="234"/>
                    <a:pt x="299" y="230"/>
                    <a:pt x="303" y="228"/>
                  </a:cubicBezTo>
                  <a:cubicBezTo>
                    <a:pt x="305" y="226"/>
                    <a:pt x="307" y="229"/>
                    <a:pt x="308" y="231"/>
                  </a:cubicBezTo>
                  <a:cubicBezTo>
                    <a:pt x="309" y="232"/>
                    <a:pt x="310" y="233"/>
                    <a:pt x="310" y="234"/>
                  </a:cubicBezTo>
                  <a:cubicBezTo>
                    <a:pt x="311" y="235"/>
                    <a:pt x="310" y="235"/>
                    <a:pt x="312" y="235"/>
                  </a:cubicBezTo>
                  <a:cubicBezTo>
                    <a:pt x="313" y="235"/>
                    <a:pt x="314" y="235"/>
                    <a:pt x="316" y="235"/>
                  </a:cubicBezTo>
                  <a:cubicBezTo>
                    <a:pt x="316" y="233"/>
                    <a:pt x="318" y="231"/>
                    <a:pt x="320" y="233"/>
                  </a:cubicBezTo>
                  <a:cubicBezTo>
                    <a:pt x="322" y="235"/>
                    <a:pt x="324" y="238"/>
                    <a:pt x="325" y="240"/>
                  </a:cubicBezTo>
                  <a:cubicBezTo>
                    <a:pt x="328" y="240"/>
                    <a:pt x="330" y="241"/>
                    <a:pt x="330" y="245"/>
                  </a:cubicBezTo>
                  <a:cubicBezTo>
                    <a:pt x="332" y="245"/>
                    <a:pt x="335" y="246"/>
                    <a:pt x="335" y="249"/>
                  </a:cubicBezTo>
                  <a:cubicBezTo>
                    <a:pt x="334" y="251"/>
                    <a:pt x="334" y="253"/>
                    <a:pt x="334" y="256"/>
                  </a:cubicBezTo>
                  <a:cubicBezTo>
                    <a:pt x="334" y="257"/>
                    <a:pt x="334" y="258"/>
                    <a:pt x="334" y="259"/>
                  </a:cubicBezTo>
                  <a:cubicBezTo>
                    <a:pt x="335" y="259"/>
                    <a:pt x="336" y="259"/>
                    <a:pt x="336" y="259"/>
                  </a:cubicBezTo>
                  <a:cubicBezTo>
                    <a:pt x="340" y="260"/>
                    <a:pt x="339" y="263"/>
                    <a:pt x="339" y="266"/>
                  </a:cubicBezTo>
                  <a:cubicBezTo>
                    <a:pt x="340" y="270"/>
                    <a:pt x="344" y="268"/>
                    <a:pt x="346" y="269"/>
                  </a:cubicBezTo>
                  <a:cubicBezTo>
                    <a:pt x="349" y="271"/>
                    <a:pt x="351" y="273"/>
                    <a:pt x="352" y="276"/>
                  </a:cubicBezTo>
                  <a:cubicBezTo>
                    <a:pt x="353" y="278"/>
                    <a:pt x="353" y="279"/>
                    <a:pt x="353" y="281"/>
                  </a:cubicBezTo>
                  <a:cubicBezTo>
                    <a:pt x="353" y="283"/>
                    <a:pt x="355" y="283"/>
                    <a:pt x="357" y="283"/>
                  </a:cubicBezTo>
                  <a:cubicBezTo>
                    <a:pt x="360" y="285"/>
                    <a:pt x="357" y="292"/>
                    <a:pt x="359" y="292"/>
                  </a:cubicBezTo>
                  <a:cubicBezTo>
                    <a:pt x="363" y="293"/>
                    <a:pt x="363" y="294"/>
                    <a:pt x="363" y="298"/>
                  </a:cubicBezTo>
                  <a:cubicBezTo>
                    <a:pt x="363" y="299"/>
                    <a:pt x="363" y="300"/>
                    <a:pt x="363" y="300"/>
                  </a:cubicBezTo>
                  <a:cubicBezTo>
                    <a:pt x="363" y="302"/>
                    <a:pt x="363" y="301"/>
                    <a:pt x="364" y="302"/>
                  </a:cubicBezTo>
                  <a:cubicBezTo>
                    <a:pt x="365" y="302"/>
                    <a:pt x="367" y="302"/>
                    <a:pt x="367" y="303"/>
                  </a:cubicBezTo>
                  <a:cubicBezTo>
                    <a:pt x="368" y="305"/>
                    <a:pt x="367" y="306"/>
                    <a:pt x="368" y="308"/>
                  </a:cubicBezTo>
                  <a:cubicBezTo>
                    <a:pt x="368" y="309"/>
                    <a:pt x="369" y="310"/>
                    <a:pt x="370" y="312"/>
                  </a:cubicBezTo>
                  <a:cubicBezTo>
                    <a:pt x="371" y="313"/>
                    <a:pt x="371" y="314"/>
                    <a:pt x="372" y="315"/>
                  </a:cubicBezTo>
                  <a:cubicBezTo>
                    <a:pt x="372" y="316"/>
                    <a:pt x="374" y="316"/>
                    <a:pt x="375" y="316"/>
                  </a:cubicBezTo>
                  <a:cubicBezTo>
                    <a:pt x="378" y="318"/>
                    <a:pt x="375" y="325"/>
                    <a:pt x="378" y="325"/>
                  </a:cubicBezTo>
                  <a:cubicBezTo>
                    <a:pt x="382" y="326"/>
                    <a:pt x="382" y="327"/>
                    <a:pt x="382" y="331"/>
                  </a:cubicBezTo>
                  <a:cubicBezTo>
                    <a:pt x="382" y="333"/>
                    <a:pt x="382" y="336"/>
                    <a:pt x="382" y="338"/>
                  </a:cubicBezTo>
                  <a:cubicBezTo>
                    <a:pt x="382" y="340"/>
                    <a:pt x="383" y="339"/>
                    <a:pt x="385" y="340"/>
                  </a:cubicBezTo>
                  <a:cubicBezTo>
                    <a:pt x="386" y="340"/>
                    <a:pt x="387" y="342"/>
                    <a:pt x="386" y="343"/>
                  </a:cubicBezTo>
                  <a:cubicBezTo>
                    <a:pt x="386" y="345"/>
                    <a:pt x="387" y="346"/>
                    <a:pt x="388" y="348"/>
                  </a:cubicBezTo>
                  <a:cubicBezTo>
                    <a:pt x="390" y="350"/>
                    <a:pt x="393" y="352"/>
                    <a:pt x="396" y="353"/>
                  </a:cubicBezTo>
                  <a:cubicBezTo>
                    <a:pt x="392" y="340"/>
                    <a:pt x="388" y="327"/>
                    <a:pt x="386" y="314"/>
                  </a:cubicBezTo>
                  <a:cubicBezTo>
                    <a:pt x="385" y="307"/>
                    <a:pt x="384" y="300"/>
                    <a:pt x="384" y="293"/>
                  </a:cubicBezTo>
                  <a:cubicBezTo>
                    <a:pt x="384" y="290"/>
                    <a:pt x="384" y="287"/>
                    <a:pt x="384" y="284"/>
                  </a:cubicBezTo>
                  <a:cubicBezTo>
                    <a:pt x="385" y="281"/>
                    <a:pt x="386" y="279"/>
                    <a:pt x="386" y="276"/>
                  </a:cubicBezTo>
                  <a:cubicBezTo>
                    <a:pt x="386" y="274"/>
                    <a:pt x="387" y="273"/>
                    <a:pt x="386" y="273"/>
                  </a:cubicBezTo>
                  <a:cubicBezTo>
                    <a:pt x="385" y="273"/>
                    <a:pt x="384" y="273"/>
                    <a:pt x="384" y="273"/>
                  </a:cubicBezTo>
                  <a:cubicBezTo>
                    <a:pt x="382" y="272"/>
                    <a:pt x="382" y="272"/>
                    <a:pt x="381" y="270"/>
                  </a:cubicBezTo>
                  <a:cubicBezTo>
                    <a:pt x="381" y="268"/>
                    <a:pt x="382" y="266"/>
                    <a:pt x="382" y="264"/>
                  </a:cubicBezTo>
                  <a:cubicBezTo>
                    <a:pt x="380" y="264"/>
                    <a:pt x="378" y="264"/>
                    <a:pt x="377" y="262"/>
                  </a:cubicBezTo>
                  <a:cubicBezTo>
                    <a:pt x="376" y="261"/>
                    <a:pt x="377" y="259"/>
                    <a:pt x="377" y="258"/>
                  </a:cubicBezTo>
                  <a:cubicBezTo>
                    <a:pt x="377" y="257"/>
                    <a:pt x="377" y="256"/>
                    <a:pt x="377" y="254"/>
                  </a:cubicBezTo>
                  <a:cubicBezTo>
                    <a:pt x="376" y="254"/>
                    <a:pt x="375" y="254"/>
                    <a:pt x="375" y="254"/>
                  </a:cubicBezTo>
                  <a:cubicBezTo>
                    <a:pt x="371" y="253"/>
                    <a:pt x="372" y="248"/>
                    <a:pt x="372" y="245"/>
                  </a:cubicBezTo>
                  <a:cubicBezTo>
                    <a:pt x="369" y="245"/>
                    <a:pt x="367" y="244"/>
                    <a:pt x="367" y="240"/>
                  </a:cubicBezTo>
                  <a:cubicBezTo>
                    <a:pt x="367" y="239"/>
                    <a:pt x="367" y="238"/>
                    <a:pt x="367" y="237"/>
                  </a:cubicBezTo>
                  <a:cubicBezTo>
                    <a:pt x="367" y="235"/>
                    <a:pt x="367" y="236"/>
                    <a:pt x="366" y="235"/>
                  </a:cubicBezTo>
                  <a:cubicBezTo>
                    <a:pt x="365" y="235"/>
                    <a:pt x="363" y="235"/>
                    <a:pt x="363" y="233"/>
                  </a:cubicBezTo>
                  <a:cubicBezTo>
                    <a:pt x="362" y="232"/>
                    <a:pt x="363" y="230"/>
                    <a:pt x="362" y="228"/>
                  </a:cubicBezTo>
                  <a:cubicBezTo>
                    <a:pt x="362" y="227"/>
                    <a:pt x="361" y="226"/>
                    <a:pt x="360" y="225"/>
                  </a:cubicBezTo>
                  <a:cubicBezTo>
                    <a:pt x="359" y="224"/>
                    <a:pt x="358" y="223"/>
                    <a:pt x="358" y="221"/>
                  </a:cubicBezTo>
                  <a:cubicBezTo>
                    <a:pt x="357" y="221"/>
                    <a:pt x="355" y="221"/>
                    <a:pt x="354" y="220"/>
                  </a:cubicBezTo>
                  <a:cubicBezTo>
                    <a:pt x="353" y="219"/>
                    <a:pt x="353" y="217"/>
                    <a:pt x="353" y="215"/>
                  </a:cubicBezTo>
                  <a:cubicBezTo>
                    <a:pt x="353" y="214"/>
                    <a:pt x="353" y="213"/>
                    <a:pt x="353" y="212"/>
                  </a:cubicBezTo>
                  <a:cubicBezTo>
                    <a:pt x="353" y="212"/>
                    <a:pt x="352" y="212"/>
                    <a:pt x="351" y="212"/>
                  </a:cubicBezTo>
                  <a:cubicBezTo>
                    <a:pt x="347" y="211"/>
                    <a:pt x="349" y="207"/>
                    <a:pt x="348" y="204"/>
                  </a:cubicBezTo>
                  <a:cubicBezTo>
                    <a:pt x="347" y="203"/>
                    <a:pt x="346" y="202"/>
                    <a:pt x="345" y="201"/>
                  </a:cubicBezTo>
                  <a:cubicBezTo>
                    <a:pt x="345" y="200"/>
                    <a:pt x="344" y="198"/>
                    <a:pt x="343" y="198"/>
                  </a:cubicBezTo>
                  <a:cubicBezTo>
                    <a:pt x="342" y="198"/>
                    <a:pt x="341" y="197"/>
                    <a:pt x="340" y="196"/>
                  </a:cubicBezTo>
                  <a:cubicBezTo>
                    <a:pt x="338" y="195"/>
                    <a:pt x="339" y="193"/>
                    <a:pt x="339" y="191"/>
                  </a:cubicBezTo>
                  <a:cubicBezTo>
                    <a:pt x="338" y="189"/>
                    <a:pt x="336" y="187"/>
                    <a:pt x="335" y="184"/>
                  </a:cubicBezTo>
                  <a:cubicBezTo>
                    <a:pt x="334" y="183"/>
                    <a:pt x="332" y="182"/>
                    <a:pt x="331" y="182"/>
                  </a:cubicBezTo>
                  <a:cubicBezTo>
                    <a:pt x="329" y="181"/>
                    <a:pt x="328" y="180"/>
                    <a:pt x="327" y="178"/>
                  </a:cubicBezTo>
                  <a:cubicBezTo>
                    <a:pt x="325" y="175"/>
                    <a:pt x="325" y="172"/>
                    <a:pt x="323" y="169"/>
                  </a:cubicBezTo>
                  <a:cubicBezTo>
                    <a:pt x="322" y="168"/>
                    <a:pt x="321" y="167"/>
                    <a:pt x="321" y="166"/>
                  </a:cubicBezTo>
                  <a:cubicBezTo>
                    <a:pt x="320" y="165"/>
                    <a:pt x="321" y="165"/>
                    <a:pt x="319" y="164"/>
                  </a:cubicBezTo>
                  <a:cubicBezTo>
                    <a:pt x="318" y="164"/>
                    <a:pt x="317" y="163"/>
                    <a:pt x="316" y="163"/>
                  </a:cubicBezTo>
                  <a:cubicBezTo>
                    <a:pt x="313" y="161"/>
                    <a:pt x="311" y="159"/>
                    <a:pt x="309" y="156"/>
                  </a:cubicBezTo>
                  <a:cubicBezTo>
                    <a:pt x="307" y="153"/>
                    <a:pt x="306" y="150"/>
                    <a:pt x="305" y="147"/>
                  </a:cubicBezTo>
                  <a:cubicBezTo>
                    <a:pt x="302" y="142"/>
                    <a:pt x="296" y="140"/>
                    <a:pt x="293" y="135"/>
                  </a:cubicBezTo>
                  <a:cubicBezTo>
                    <a:pt x="292" y="134"/>
                    <a:pt x="292" y="132"/>
                    <a:pt x="291" y="131"/>
                  </a:cubicBezTo>
                  <a:cubicBezTo>
                    <a:pt x="289" y="130"/>
                    <a:pt x="288" y="129"/>
                    <a:pt x="286" y="127"/>
                  </a:cubicBezTo>
                  <a:cubicBezTo>
                    <a:pt x="282" y="125"/>
                    <a:pt x="279" y="122"/>
                    <a:pt x="276" y="119"/>
                  </a:cubicBezTo>
                  <a:cubicBezTo>
                    <a:pt x="270" y="113"/>
                    <a:pt x="264" y="106"/>
                    <a:pt x="259" y="99"/>
                  </a:cubicBezTo>
                  <a:cubicBezTo>
                    <a:pt x="253" y="97"/>
                    <a:pt x="249" y="91"/>
                    <a:pt x="245" y="87"/>
                  </a:cubicBezTo>
                  <a:cubicBezTo>
                    <a:pt x="243" y="84"/>
                    <a:pt x="241" y="82"/>
                    <a:pt x="238" y="81"/>
                  </a:cubicBezTo>
                  <a:cubicBezTo>
                    <a:pt x="235" y="79"/>
                    <a:pt x="232" y="78"/>
                    <a:pt x="229" y="76"/>
                  </a:cubicBezTo>
                  <a:cubicBezTo>
                    <a:pt x="226" y="74"/>
                    <a:pt x="224" y="71"/>
                    <a:pt x="222" y="68"/>
                  </a:cubicBezTo>
                  <a:cubicBezTo>
                    <a:pt x="222" y="67"/>
                    <a:pt x="222" y="67"/>
                    <a:pt x="221" y="66"/>
                  </a:cubicBezTo>
                  <a:cubicBezTo>
                    <a:pt x="220" y="66"/>
                    <a:pt x="219" y="66"/>
                    <a:pt x="218" y="66"/>
                  </a:cubicBezTo>
                  <a:cubicBezTo>
                    <a:pt x="216" y="66"/>
                    <a:pt x="214" y="64"/>
                    <a:pt x="212" y="63"/>
                  </a:cubicBezTo>
                  <a:cubicBezTo>
                    <a:pt x="209" y="62"/>
                    <a:pt x="207" y="59"/>
                    <a:pt x="205" y="56"/>
                  </a:cubicBezTo>
                  <a:cubicBezTo>
                    <a:pt x="204" y="55"/>
                    <a:pt x="203" y="53"/>
                    <a:pt x="202" y="52"/>
                  </a:cubicBezTo>
                  <a:cubicBezTo>
                    <a:pt x="200" y="52"/>
                    <a:pt x="198" y="52"/>
                    <a:pt x="195" y="50"/>
                  </a:cubicBezTo>
                  <a:cubicBezTo>
                    <a:pt x="193" y="49"/>
                    <a:pt x="190" y="47"/>
                    <a:pt x="189" y="44"/>
                  </a:cubicBezTo>
                  <a:cubicBezTo>
                    <a:pt x="188" y="42"/>
                    <a:pt x="189" y="42"/>
                    <a:pt x="187" y="42"/>
                  </a:cubicBezTo>
                  <a:cubicBezTo>
                    <a:pt x="186" y="42"/>
                    <a:pt x="185" y="42"/>
                    <a:pt x="184" y="42"/>
                  </a:cubicBezTo>
                  <a:cubicBezTo>
                    <a:pt x="182" y="40"/>
                    <a:pt x="180" y="39"/>
                    <a:pt x="179" y="37"/>
                  </a:cubicBezTo>
                  <a:cubicBezTo>
                    <a:pt x="173" y="32"/>
                    <a:pt x="166" y="27"/>
                    <a:pt x="159" y="23"/>
                  </a:cubicBezTo>
                  <a:cubicBezTo>
                    <a:pt x="144" y="15"/>
                    <a:pt x="128" y="8"/>
                    <a:pt x="114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1"/>
                    <a:pt x="113" y="2"/>
                    <a:pt x="113" y="3"/>
                  </a:cubicBezTo>
                  <a:cubicBezTo>
                    <a:pt x="113" y="5"/>
                    <a:pt x="113" y="4"/>
                    <a:pt x="114" y="5"/>
                  </a:cubicBezTo>
                  <a:cubicBezTo>
                    <a:pt x="115" y="5"/>
                    <a:pt x="117" y="5"/>
                    <a:pt x="117" y="6"/>
                  </a:cubicBezTo>
                  <a:cubicBezTo>
                    <a:pt x="118" y="8"/>
                    <a:pt x="117" y="10"/>
                    <a:pt x="117" y="11"/>
                  </a:cubicBezTo>
                  <a:cubicBezTo>
                    <a:pt x="117" y="13"/>
                    <a:pt x="117" y="14"/>
                    <a:pt x="118" y="14"/>
                  </a:cubicBezTo>
                  <a:cubicBezTo>
                    <a:pt x="119" y="14"/>
                    <a:pt x="120" y="14"/>
                    <a:pt x="120" y="14"/>
                  </a:cubicBezTo>
                  <a:cubicBezTo>
                    <a:pt x="124" y="15"/>
                    <a:pt x="122" y="21"/>
                    <a:pt x="122" y="23"/>
                  </a:cubicBezTo>
                  <a:cubicBezTo>
                    <a:pt x="122" y="26"/>
                    <a:pt x="121" y="29"/>
                    <a:pt x="117" y="28"/>
                  </a:cubicBezTo>
                  <a:cubicBezTo>
                    <a:pt x="117" y="30"/>
                    <a:pt x="117" y="31"/>
                    <a:pt x="117" y="33"/>
                  </a:cubicBezTo>
                  <a:cubicBezTo>
                    <a:pt x="117" y="34"/>
                    <a:pt x="117" y="37"/>
                    <a:pt x="118" y="38"/>
                  </a:cubicBezTo>
                  <a:cubicBezTo>
                    <a:pt x="121" y="38"/>
                    <a:pt x="123" y="40"/>
                    <a:pt x="124" y="42"/>
                  </a:cubicBezTo>
                  <a:cubicBezTo>
                    <a:pt x="126" y="44"/>
                    <a:pt x="126" y="46"/>
                    <a:pt x="128" y="47"/>
                  </a:cubicBezTo>
                  <a:cubicBezTo>
                    <a:pt x="130" y="48"/>
                    <a:pt x="131" y="50"/>
                    <a:pt x="132" y="52"/>
                  </a:cubicBezTo>
                  <a:cubicBezTo>
                    <a:pt x="132" y="53"/>
                    <a:pt x="132" y="54"/>
                    <a:pt x="132" y="55"/>
                  </a:cubicBezTo>
                  <a:cubicBezTo>
                    <a:pt x="132" y="57"/>
                    <a:pt x="130" y="56"/>
                    <a:pt x="129" y="57"/>
                  </a:cubicBezTo>
                  <a:cubicBezTo>
                    <a:pt x="128" y="57"/>
                    <a:pt x="126" y="58"/>
                    <a:pt x="125" y="59"/>
                  </a:cubicBezTo>
                  <a:cubicBezTo>
                    <a:pt x="123" y="60"/>
                    <a:pt x="123" y="57"/>
                    <a:pt x="122" y="56"/>
                  </a:cubicBezTo>
                  <a:cubicBezTo>
                    <a:pt x="119" y="56"/>
                    <a:pt x="115" y="56"/>
                    <a:pt x="112" y="56"/>
                  </a:cubicBezTo>
                  <a:cubicBezTo>
                    <a:pt x="110" y="56"/>
                    <a:pt x="108" y="56"/>
                    <a:pt x="108" y="57"/>
                  </a:cubicBezTo>
                  <a:cubicBezTo>
                    <a:pt x="108" y="58"/>
                    <a:pt x="108" y="59"/>
                    <a:pt x="107" y="60"/>
                  </a:cubicBezTo>
                  <a:cubicBezTo>
                    <a:pt x="106" y="62"/>
                    <a:pt x="102" y="61"/>
                    <a:pt x="100" y="61"/>
                  </a:cubicBezTo>
                  <a:cubicBezTo>
                    <a:pt x="98" y="61"/>
                    <a:pt x="97" y="61"/>
                    <a:pt x="95" y="61"/>
                  </a:cubicBezTo>
                  <a:cubicBezTo>
                    <a:pt x="93" y="61"/>
                    <a:pt x="94" y="62"/>
                    <a:pt x="93" y="63"/>
                  </a:cubicBezTo>
                  <a:cubicBezTo>
                    <a:pt x="91" y="65"/>
                    <a:pt x="89" y="66"/>
                    <a:pt x="87" y="66"/>
                  </a:cubicBezTo>
                  <a:cubicBezTo>
                    <a:pt x="84" y="66"/>
                    <a:pt x="82" y="66"/>
                    <a:pt x="80" y="68"/>
                  </a:cubicBezTo>
                  <a:cubicBezTo>
                    <a:pt x="78" y="69"/>
                    <a:pt x="77" y="72"/>
                    <a:pt x="76" y="74"/>
                  </a:cubicBezTo>
                  <a:cubicBezTo>
                    <a:pt x="75" y="76"/>
                    <a:pt x="74" y="78"/>
                    <a:pt x="72" y="80"/>
                  </a:cubicBezTo>
                  <a:cubicBezTo>
                    <a:pt x="71" y="82"/>
                    <a:pt x="68" y="83"/>
                    <a:pt x="66" y="85"/>
                  </a:cubicBezTo>
                  <a:cubicBezTo>
                    <a:pt x="71" y="94"/>
                    <a:pt x="80" y="102"/>
                    <a:pt x="88" y="110"/>
                  </a:cubicBezTo>
                  <a:cubicBezTo>
                    <a:pt x="96" y="119"/>
                    <a:pt x="102" y="129"/>
                    <a:pt x="103" y="141"/>
                  </a:cubicBezTo>
                  <a:cubicBezTo>
                    <a:pt x="107" y="140"/>
                    <a:pt x="108" y="137"/>
                    <a:pt x="108" y="134"/>
                  </a:cubicBezTo>
                  <a:cubicBezTo>
                    <a:pt x="108" y="130"/>
                    <a:pt x="108" y="126"/>
                    <a:pt x="113" y="127"/>
                  </a:cubicBezTo>
                  <a:cubicBezTo>
                    <a:pt x="116" y="127"/>
                    <a:pt x="118" y="127"/>
                    <a:pt x="121" y="127"/>
                  </a:cubicBezTo>
                  <a:cubicBezTo>
                    <a:pt x="122" y="127"/>
                    <a:pt x="123" y="127"/>
                    <a:pt x="125" y="127"/>
                  </a:cubicBezTo>
                  <a:cubicBezTo>
                    <a:pt x="126" y="127"/>
                    <a:pt x="127" y="127"/>
                    <a:pt x="127" y="126"/>
                  </a:cubicBezTo>
                  <a:cubicBezTo>
                    <a:pt x="128" y="124"/>
                    <a:pt x="130" y="123"/>
                    <a:pt x="133" y="122"/>
                  </a:cubicBezTo>
                  <a:cubicBezTo>
                    <a:pt x="135" y="122"/>
                    <a:pt x="138" y="123"/>
                    <a:pt x="140" y="125"/>
                  </a:cubicBezTo>
                  <a:cubicBezTo>
                    <a:pt x="140" y="125"/>
                    <a:pt x="141" y="126"/>
                    <a:pt x="141" y="126"/>
                  </a:cubicBezTo>
                  <a:cubicBezTo>
                    <a:pt x="141" y="127"/>
                    <a:pt x="142" y="127"/>
                    <a:pt x="143" y="127"/>
                  </a:cubicBezTo>
                  <a:cubicBezTo>
                    <a:pt x="146" y="127"/>
                    <a:pt x="148" y="127"/>
                    <a:pt x="150" y="129"/>
                  </a:cubicBezTo>
                  <a:cubicBezTo>
                    <a:pt x="151" y="130"/>
                    <a:pt x="152" y="131"/>
                    <a:pt x="153" y="133"/>
                  </a:cubicBezTo>
                  <a:cubicBezTo>
                    <a:pt x="154" y="134"/>
                    <a:pt x="154" y="134"/>
                    <a:pt x="154" y="135"/>
                  </a:cubicBezTo>
                  <a:cubicBezTo>
                    <a:pt x="155" y="137"/>
                    <a:pt x="156" y="136"/>
                    <a:pt x="158" y="136"/>
                  </a:cubicBezTo>
                  <a:cubicBezTo>
                    <a:pt x="161" y="136"/>
                    <a:pt x="166" y="136"/>
                    <a:pt x="165" y="141"/>
                  </a:cubicBezTo>
                  <a:cubicBezTo>
                    <a:pt x="168" y="141"/>
                    <a:pt x="172" y="141"/>
                    <a:pt x="174" y="144"/>
                  </a:cubicBezTo>
                  <a:cubicBezTo>
                    <a:pt x="176" y="146"/>
                    <a:pt x="179" y="149"/>
                    <a:pt x="179" y="152"/>
                  </a:cubicBezTo>
                  <a:cubicBezTo>
                    <a:pt x="179" y="156"/>
                    <a:pt x="179" y="160"/>
                    <a:pt x="179" y="165"/>
                  </a:cubicBezTo>
                  <a:cubicBezTo>
                    <a:pt x="182" y="165"/>
                    <a:pt x="184" y="166"/>
                    <a:pt x="184" y="169"/>
                  </a:cubicBezTo>
                  <a:cubicBezTo>
                    <a:pt x="185" y="169"/>
                    <a:pt x="187" y="169"/>
                    <a:pt x="188" y="169"/>
                  </a:cubicBezTo>
                  <a:cubicBezTo>
                    <a:pt x="188" y="168"/>
                    <a:pt x="189" y="167"/>
                    <a:pt x="189" y="166"/>
                  </a:cubicBezTo>
                  <a:cubicBezTo>
                    <a:pt x="190" y="164"/>
                    <a:pt x="192" y="162"/>
                    <a:pt x="193" y="160"/>
                  </a:cubicBezTo>
                  <a:cubicBezTo>
                    <a:pt x="193" y="156"/>
                    <a:pt x="193" y="152"/>
                    <a:pt x="193" y="148"/>
                  </a:cubicBezTo>
                  <a:cubicBezTo>
                    <a:pt x="193" y="146"/>
                    <a:pt x="193" y="144"/>
                    <a:pt x="193" y="142"/>
                  </a:cubicBezTo>
                  <a:cubicBezTo>
                    <a:pt x="193" y="141"/>
                    <a:pt x="191" y="140"/>
                    <a:pt x="190" y="140"/>
                  </a:cubicBezTo>
                  <a:cubicBezTo>
                    <a:pt x="185" y="137"/>
                    <a:pt x="181" y="132"/>
                    <a:pt x="179" y="127"/>
                  </a:cubicBezTo>
                  <a:cubicBezTo>
                    <a:pt x="175" y="127"/>
                    <a:pt x="163" y="129"/>
                    <a:pt x="165" y="122"/>
                  </a:cubicBezTo>
                  <a:cubicBezTo>
                    <a:pt x="161" y="122"/>
                    <a:pt x="154" y="123"/>
                    <a:pt x="155" y="118"/>
                  </a:cubicBezTo>
                  <a:cubicBezTo>
                    <a:pt x="151" y="117"/>
                    <a:pt x="148" y="113"/>
                    <a:pt x="146" y="109"/>
                  </a:cubicBezTo>
                  <a:cubicBezTo>
                    <a:pt x="146" y="108"/>
                    <a:pt x="144" y="108"/>
                    <a:pt x="143" y="107"/>
                  </a:cubicBezTo>
                  <a:cubicBezTo>
                    <a:pt x="142" y="105"/>
                    <a:pt x="144" y="104"/>
                    <a:pt x="145" y="104"/>
                  </a:cubicBezTo>
                  <a:cubicBezTo>
                    <a:pt x="148" y="103"/>
                    <a:pt x="156" y="103"/>
                    <a:pt x="155" y="108"/>
                  </a:cubicBezTo>
                  <a:cubicBezTo>
                    <a:pt x="158" y="108"/>
                    <a:pt x="160" y="110"/>
                    <a:pt x="163" y="112"/>
                  </a:cubicBezTo>
                  <a:cubicBezTo>
                    <a:pt x="166" y="114"/>
                    <a:pt x="168" y="114"/>
                    <a:pt x="171" y="117"/>
                  </a:cubicBezTo>
                  <a:cubicBezTo>
                    <a:pt x="172" y="118"/>
                    <a:pt x="173" y="119"/>
                    <a:pt x="173" y="121"/>
                  </a:cubicBezTo>
                  <a:cubicBezTo>
                    <a:pt x="174" y="122"/>
                    <a:pt x="174" y="122"/>
                    <a:pt x="175" y="122"/>
                  </a:cubicBezTo>
                  <a:cubicBezTo>
                    <a:pt x="176" y="122"/>
                    <a:pt x="178" y="122"/>
                    <a:pt x="179" y="122"/>
                  </a:cubicBezTo>
                  <a:cubicBezTo>
                    <a:pt x="182" y="123"/>
                    <a:pt x="184" y="123"/>
                    <a:pt x="184" y="127"/>
                  </a:cubicBezTo>
                  <a:cubicBezTo>
                    <a:pt x="187" y="127"/>
                    <a:pt x="194" y="126"/>
                    <a:pt x="193" y="132"/>
                  </a:cubicBezTo>
                  <a:cubicBezTo>
                    <a:pt x="195" y="132"/>
                    <a:pt x="201" y="131"/>
                    <a:pt x="202" y="134"/>
                  </a:cubicBezTo>
                  <a:cubicBezTo>
                    <a:pt x="203" y="135"/>
                    <a:pt x="202" y="137"/>
                    <a:pt x="203" y="138"/>
                  </a:cubicBezTo>
                  <a:cubicBezTo>
                    <a:pt x="203" y="140"/>
                    <a:pt x="204" y="141"/>
                    <a:pt x="205" y="142"/>
                  </a:cubicBezTo>
                  <a:cubicBezTo>
                    <a:pt x="206" y="143"/>
                    <a:pt x="207" y="144"/>
                    <a:pt x="207" y="146"/>
                  </a:cubicBezTo>
                  <a:cubicBezTo>
                    <a:pt x="209" y="146"/>
                    <a:pt x="210" y="147"/>
                    <a:pt x="212" y="148"/>
                  </a:cubicBezTo>
                  <a:cubicBezTo>
                    <a:pt x="213" y="149"/>
                    <a:pt x="214" y="150"/>
                    <a:pt x="215" y="152"/>
                  </a:cubicBezTo>
                  <a:cubicBezTo>
                    <a:pt x="215" y="152"/>
                    <a:pt x="215" y="153"/>
                    <a:pt x="216" y="154"/>
                  </a:cubicBezTo>
                  <a:cubicBezTo>
                    <a:pt x="216" y="155"/>
                    <a:pt x="216" y="155"/>
                    <a:pt x="218" y="155"/>
                  </a:cubicBezTo>
                  <a:cubicBezTo>
                    <a:pt x="219" y="155"/>
                    <a:pt x="220" y="155"/>
                    <a:pt x="221" y="154"/>
                  </a:cubicBezTo>
                  <a:cubicBezTo>
                    <a:pt x="221" y="153"/>
                    <a:pt x="221" y="152"/>
                    <a:pt x="221" y="152"/>
                  </a:cubicBezTo>
                  <a:cubicBezTo>
                    <a:pt x="221" y="150"/>
                    <a:pt x="222" y="150"/>
                    <a:pt x="223" y="149"/>
                  </a:cubicBezTo>
                  <a:cubicBezTo>
                    <a:pt x="225" y="146"/>
                    <a:pt x="226" y="143"/>
                    <a:pt x="226" y="139"/>
                  </a:cubicBezTo>
                  <a:cubicBezTo>
                    <a:pt x="225" y="132"/>
                    <a:pt x="221" y="126"/>
                    <a:pt x="217" y="120"/>
                  </a:cubicBezTo>
                  <a:cubicBezTo>
                    <a:pt x="215" y="118"/>
                    <a:pt x="213" y="115"/>
                    <a:pt x="212" y="113"/>
                  </a:cubicBezTo>
                  <a:cubicBezTo>
                    <a:pt x="212" y="111"/>
                    <a:pt x="211" y="109"/>
                    <a:pt x="213" y="107"/>
                  </a:cubicBezTo>
                  <a:cubicBezTo>
                    <a:pt x="213" y="105"/>
                    <a:pt x="214" y="104"/>
                    <a:pt x="216" y="104"/>
                  </a:cubicBezTo>
                  <a:cubicBezTo>
                    <a:pt x="220" y="101"/>
                    <a:pt x="226" y="104"/>
                    <a:pt x="230" y="106"/>
                  </a:cubicBezTo>
                  <a:cubicBezTo>
                    <a:pt x="233" y="107"/>
                    <a:pt x="235" y="109"/>
                    <a:pt x="237" y="110"/>
                  </a:cubicBezTo>
                  <a:cubicBezTo>
                    <a:pt x="238" y="111"/>
                    <a:pt x="238" y="112"/>
                    <a:pt x="239" y="112"/>
                  </a:cubicBezTo>
                  <a:cubicBezTo>
                    <a:pt x="240" y="113"/>
                    <a:pt x="241" y="113"/>
                    <a:pt x="243" y="113"/>
                  </a:cubicBezTo>
                  <a:cubicBezTo>
                    <a:pt x="244" y="114"/>
                    <a:pt x="245" y="115"/>
                    <a:pt x="245" y="116"/>
                  </a:cubicBezTo>
                  <a:cubicBezTo>
                    <a:pt x="245" y="117"/>
                    <a:pt x="244" y="117"/>
                    <a:pt x="246" y="118"/>
                  </a:cubicBezTo>
                  <a:cubicBezTo>
                    <a:pt x="246" y="118"/>
                    <a:pt x="247" y="119"/>
                    <a:pt x="248" y="119"/>
                  </a:cubicBezTo>
                  <a:cubicBezTo>
                    <a:pt x="251" y="121"/>
                    <a:pt x="254" y="123"/>
                    <a:pt x="256" y="126"/>
                  </a:cubicBezTo>
                  <a:cubicBezTo>
                    <a:pt x="257" y="127"/>
                    <a:pt x="258" y="132"/>
                    <a:pt x="259" y="132"/>
                  </a:cubicBezTo>
                  <a:cubicBezTo>
                    <a:pt x="261" y="132"/>
                    <a:pt x="262" y="132"/>
                    <a:pt x="263" y="134"/>
                  </a:cubicBezTo>
                  <a:cubicBezTo>
                    <a:pt x="263" y="135"/>
                    <a:pt x="264" y="139"/>
                    <a:pt x="262" y="139"/>
                  </a:cubicBezTo>
                  <a:cubicBezTo>
                    <a:pt x="261" y="140"/>
                    <a:pt x="260" y="139"/>
                    <a:pt x="260" y="138"/>
                  </a:cubicBezTo>
                  <a:cubicBezTo>
                    <a:pt x="259" y="137"/>
                    <a:pt x="259" y="136"/>
                    <a:pt x="258" y="136"/>
                  </a:cubicBezTo>
                  <a:cubicBezTo>
                    <a:pt x="256" y="136"/>
                    <a:pt x="254" y="136"/>
                    <a:pt x="252" y="136"/>
                  </a:cubicBezTo>
                  <a:cubicBezTo>
                    <a:pt x="250" y="136"/>
                    <a:pt x="249" y="136"/>
                    <a:pt x="247" y="136"/>
                  </a:cubicBezTo>
                  <a:cubicBezTo>
                    <a:pt x="245" y="136"/>
                    <a:pt x="245" y="136"/>
                    <a:pt x="245" y="139"/>
                  </a:cubicBezTo>
                  <a:cubicBezTo>
                    <a:pt x="244" y="141"/>
                    <a:pt x="242" y="142"/>
                    <a:pt x="240" y="141"/>
                  </a:cubicBezTo>
                  <a:cubicBezTo>
                    <a:pt x="240" y="145"/>
                    <a:pt x="241" y="149"/>
                    <a:pt x="243" y="153"/>
                  </a:cubicBezTo>
                  <a:cubicBezTo>
                    <a:pt x="244" y="154"/>
                    <a:pt x="244" y="155"/>
                    <a:pt x="246" y="155"/>
                  </a:cubicBezTo>
                  <a:cubicBezTo>
                    <a:pt x="248" y="156"/>
                    <a:pt x="249" y="156"/>
                    <a:pt x="250" y="158"/>
                  </a:cubicBezTo>
                  <a:cubicBezTo>
                    <a:pt x="250" y="160"/>
                    <a:pt x="249" y="165"/>
                    <a:pt x="253" y="165"/>
                  </a:cubicBezTo>
                  <a:cubicBezTo>
                    <a:pt x="256" y="165"/>
                    <a:pt x="260" y="165"/>
                    <a:pt x="259" y="169"/>
                  </a:cubicBezTo>
                  <a:cubicBezTo>
                    <a:pt x="262" y="170"/>
                    <a:pt x="263" y="171"/>
                    <a:pt x="265" y="172"/>
                  </a:cubicBezTo>
                  <a:cubicBezTo>
                    <a:pt x="268" y="174"/>
                    <a:pt x="270" y="175"/>
                    <a:pt x="273" y="174"/>
                  </a:cubicBezTo>
                  <a:cubicBezTo>
                    <a:pt x="273" y="171"/>
                    <a:pt x="274" y="169"/>
                    <a:pt x="278" y="169"/>
                  </a:cubicBezTo>
                  <a:cubicBezTo>
                    <a:pt x="281" y="170"/>
                    <a:pt x="283" y="171"/>
                    <a:pt x="283" y="174"/>
                  </a:cubicBezTo>
                  <a:cubicBezTo>
                    <a:pt x="284" y="174"/>
                    <a:pt x="287" y="175"/>
                    <a:pt x="287" y="176"/>
                  </a:cubicBezTo>
                  <a:cubicBezTo>
                    <a:pt x="288" y="178"/>
                    <a:pt x="287" y="179"/>
                    <a:pt x="287" y="180"/>
                  </a:cubicBezTo>
                  <a:cubicBezTo>
                    <a:pt x="287" y="182"/>
                    <a:pt x="287" y="184"/>
                    <a:pt x="287" y="186"/>
                  </a:cubicBezTo>
                  <a:cubicBezTo>
                    <a:pt x="287" y="188"/>
                    <a:pt x="287" y="188"/>
                    <a:pt x="289" y="188"/>
                  </a:cubicBezTo>
                  <a:cubicBezTo>
                    <a:pt x="290" y="189"/>
                    <a:pt x="291" y="189"/>
                    <a:pt x="291" y="190"/>
                  </a:cubicBezTo>
                  <a:cubicBezTo>
                    <a:pt x="293" y="191"/>
                    <a:pt x="292" y="196"/>
                    <a:pt x="292" y="198"/>
                  </a:cubicBezTo>
                  <a:cubicBezTo>
                    <a:pt x="294" y="198"/>
                    <a:pt x="296" y="198"/>
                    <a:pt x="297" y="200"/>
                  </a:cubicBezTo>
                  <a:cubicBezTo>
                    <a:pt x="297" y="202"/>
                    <a:pt x="297" y="205"/>
                    <a:pt x="296" y="207"/>
                  </a:cubicBezTo>
                  <a:cubicBezTo>
                    <a:pt x="295" y="211"/>
                    <a:pt x="292" y="213"/>
                    <a:pt x="287" y="212"/>
                  </a:cubicBezTo>
                  <a:cubicBezTo>
                    <a:pt x="287" y="217"/>
                    <a:pt x="279" y="217"/>
                    <a:pt x="275" y="215"/>
                  </a:cubicBezTo>
                  <a:cubicBezTo>
                    <a:pt x="274" y="214"/>
                    <a:pt x="274" y="214"/>
                    <a:pt x="273" y="212"/>
                  </a:cubicBezTo>
                  <a:cubicBezTo>
                    <a:pt x="273" y="211"/>
                    <a:pt x="267" y="212"/>
                    <a:pt x="266" y="212"/>
                  </a:cubicBezTo>
                  <a:cubicBezTo>
                    <a:pt x="263" y="212"/>
                    <a:pt x="258" y="212"/>
                    <a:pt x="259" y="207"/>
                  </a:cubicBezTo>
                  <a:cubicBezTo>
                    <a:pt x="255" y="207"/>
                    <a:pt x="253" y="203"/>
                    <a:pt x="250" y="202"/>
                  </a:cubicBezTo>
                  <a:cubicBezTo>
                    <a:pt x="250" y="206"/>
                    <a:pt x="250" y="211"/>
                    <a:pt x="248" y="214"/>
                  </a:cubicBezTo>
                  <a:cubicBezTo>
                    <a:pt x="246" y="218"/>
                    <a:pt x="242" y="217"/>
                    <a:pt x="238" y="216"/>
                  </a:cubicBezTo>
                  <a:cubicBezTo>
                    <a:pt x="235" y="216"/>
                    <a:pt x="231" y="216"/>
                    <a:pt x="231" y="212"/>
                  </a:cubicBezTo>
                  <a:cubicBezTo>
                    <a:pt x="227" y="212"/>
                    <a:pt x="220" y="213"/>
                    <a:pt x="221" y="207"/>
                  </a:cubicBezTo>
                  <a:cubicBezTo>
                    <a:pt x="218" y="207"/>
                    <a:pt x="216" y="206"/>
                    <a:pt x="217" y="202"/>
                  </a:cubicBezTo>
                  <a:cubicBezTo>
                    <a:pt x="213" y="202"/>
                    <a:pt x="201" y="205"/>
                    <a:pt x="202" y="198"/>
                  </a:cubicBezTo>
                  <a:cubicBezTo>
                    <a:pt x="198" y="197"/>
                    <a:pt x="193" y="198"/>
                    <a:pt x="188" y="198"/>
                  </a:cubicBezTo>
                  <a:cubicBezTo>
                    <a:pt x="183" y="197"/>
                    <a:pt x="182" y="193"/>
                    <a:pt x="184" y="188"/>
                  </a:cubicBezTo>
                  <a:cubicBezTo>
                    <a:pt x="182" y="188"/>
                    <a:pt x="181" y="188"/>
                    <a:pt x="180" y="187"/>
                  </a:cubicBezTo>
                  <a:cubicBezTo>
                    <a:pt x="178" y="186"/>
                    <a:pt x="179" y="184"/>
                    <a:pt x="179" y="182"/>
                  </a:cubicBezTo>
                  <a:cubicBezTo>
                    <a:pt x="179" y="181"/>
                    <a:pt x="179" y="180"/>
                    <a:pt x="179" y="179"/>
                  </a:cubicBezTo>
                  <a:cubicBezTo>
                    <a:pt x="178" y="179"/>
                    <a:pt x="177" y="179"/>
                    <a:pt x="177" y="179"/>
                  </a:cubicBezTo>
                  <a:cubicBezTo>
                    <a:pt x="175" y="178"/>
                    <a:pt x="174" y="177"/>
                    <a:pt x="174" y="176"/>
                  </a:cubicBezTo>
                  <a:cubicBezTo>
                    <a:pt x="174" y="174"/>
                    <a:pt x="175" y="173"/>
                    <a:pt x="174" y="171"/>
                  </a:cubicBezTo>
                  <a:cubicBezTo>
                    <a:pt x="173" y="170"/>
                    <a:pt x="171" y="170"/>
                    <a:pt x="170" y="170"/>
                  </a:cubicBezTo>
                  <a:cubicBezTo>
                    <a:pt x="167" y="169"/>
                    <a:pt x="164" y="169"/>
                    <a:pt x="165" y="165"/>
                  </a:cubicBezTo>
                  <a:cubicBezTo>
                    <a:pt x="158" y="165"/>
                    <a:pt x="157" y="174"/>
                    <a:pt x="151" y="175"/>
                  </a:cubicBezTo>
                  <a:cubicBezTo>
                    <a:pt x="146" y="175"/>
                    <a:pt x="142" y="171"/>
                    <a:pt x="138" y="170"/>
                  </a:cubicBezTo>
                  <a:cubicBezTo>
                    <a:pt x="131" y="169"/>
                    <a:pt x="124" y="169"/>
                    <a:pt x="117" y="169"/>
                  </a:cubicBezTo>
                  <a:cubicBezTo>
                    <a:pt x="119" y="175"/>
                    <a:pt x="112" y="174"/>
                    <a:pt x="108" y="174"/>
                  </a:cubicBezTo>
                  <a:cubicBezTo>
                    <a:pt x="109" y="182"/>
                    <a:pt x="99" y="179"/>
                    <a:pt x="94" y="179"/>
                  </a:cubicBezTo>
                  <a:cubicBezTo>
                    <a:pt x="91" y="178"/>
                    <a:pt x="88" y="178"/>
                    <a:pt x="85" y="179"/>
                  </a:cubicBezTo>
                  <a:cubicBezTo>
                    <a:pt x="83" y="179"/>
                    <a:pt x="81" y="178"/>
                    <a:pt x="80" y="180"/>
                  </a:cubicBezTo>
                  <a:cubicBezTo>
                    <a:pt x="80" y="181"/>
                    <a:pt x="80" y="182"/>
                    <a:pt x="80" y="183"/>
                  </a:cubicBezTo>
                  <a:cubicBezTo>
                    <a:pt x="80" y="184"/>
                    <a:pt x="79" y="185"/>
                    <a:pt x="78" y="187"/>
                  </a:cubicBezTo>
                  <a:cubicBezTo>
                    <a:pt x="76" y="191"/>
                    <a:pt x="72" y="193"/>
                    <a:pt x="67" y="193"/>
                  </a:cubicBezTo>
                  <a:cubicBezTo>
                    <a:pt x="65" y="193"/>
                    <a:pt x="66" y="194"/>
                    <a:pt x="65" y="195"/>
                  </a:cubicBezTo>
                  <a:cubicBezTo>
                    <a:pt x="65" y="196"/>
                    <a:pt x="65" y="197"/>
                    <a:pt x="64" y="197"/>
                  </a:cubicBezTo>
                  <a:cubicBezTo>
                    <a:pt x="63" y="199"/>
                    <a:pt x="60" y="197"/>
                    <a:pt x="59" y="198"/>
                  </a:cubicBezTo>
                  <a:cubicBezTo>
                    <a:pt x="55" y="199"/>
                    <a:pt x="56" y="205"/>
                    <a:pt x="56" y="208"/>
                  </a:cubicBezTo>
                  <a:cubicBezTo>
                    <a:pt x="56" y="211"/>
                    <a:pt x="56" y="216"/>
                    <a:pt x="51" y="217"/>
                  </a:cubicBezTo>
                  <a:cubicBezTo>
                    <a:pt x="52" y="221"/>
                    <a:pt x="53" y="228"/>
                    <a:pt x="48" y="230"/>
                  </a:cubicBezTo>
                  <a:cubicBezTo>
                    <a:pt x="46" y="232"/>
                    <a:pt x="44" y="232"/>
                    <a:pt x="41" y="231"/>
                  </a:cubicBezTo>
                  <a:cubicBezTo>
                    <a:pt x="40" y="231"/>
                    <a:pt x="38" y="230"/>
                    <a:pt x="37" y="231"/>
                  </a:cubicBezTo>
                  <a:cubicBezTo>
                    <a:pt x="37" y="233"/>
                    <a:pt x="36" y="234"/>
                    <a:pt x="34" y="235"/>
                  </a:cubicBezTo>
                  <a:cubicBezTo>
                    <a:pt x="33" y="235"/>
                    <a:pt x="31" y="236"/>
                    <a:pt x="30" y="236"/>
                  </a:cubicBezTo>
                  <a:cubicBezTo>
                    <a:pt x="29" y="236"/>
                    <a:pt x="28" y="235"/>
                    <a:pt x="27" y="236"/>
                  </a:cubicBezTo>
                  <a:cubicBezTo>
                    <a:pt x="27" y="237"/>
                    <a:pt x="27" y="237"/>
                    <a:pt x="26" y="238"/>
                  </a:cubicBezTo>
                  <a:cubicBezTo>
                    <a:pt x="24" y="242"/>
                    <a:pt x="23" y="246"/>
                    <a:pt x="23" y="250"/>
                  </a:cubicBezTo>
                  <a:cubicBezTo>
                    <a:pt x="22" y="252"/>
                    <a:pt x="23" y="255"/>
                    <a:pt x="21" y="257"/>
                  </a:cubicBezTo>
                  <a:cubicBezTo>
                    <a:pt x="21" y="258"/>
                    <a:pt x="20" y="259"/>
                    <a:pt x="18" y="259"/>
                  </a:cubicBezTo>
                  <a:cubicBezTo>
                    <a:pt x="18" y="262"/>
                    <a:pt x="18" y="265"/>
                    <a:pt x="18" y="267"/>
                  </a:cubicBezTo>
                  <a:cubicBezTo>
                    <a:pt x="18" y="270"/>
                    <a:pt x="16" y="274"/>
                    <a:pt x="14" y="276"/>
                  </a:cubicBezTo>
                  <a:cubicBezTo>
                    <a:pt x="12" y="277"/>
                    <a:pt x="11" y="278"/>
                    <a:pt x="9" y="278"/>
                  </a:cubicBezTo>
                  <a:cubicBezTo>
                    <a:pt x="9" y="280"/>
                    <a:pt x="9" y="282"/>
                    <a:pt x="8" y="284"/>
                  </a:cubicBezTo>
                  <a:cubicBezTo>
                    <a:pt x="7" y="286"/>
                    <a:pt x="6" y="289"/>
                    <a:pt x="3" y="290"/>
                  </a:cubicBezTo>
                  <a:cubicBezTo>
                    <a:pt x="2" y="291"/>
                    <a:pt x="1" y="292"/>
                    <a:pt x="0" y="292"/>
                  </a:cubicBezTo>
                  <a:cubicBezTo>
                    <a:pt x="0" y="295"/>
                    <a:pt x="0" y="298"/>
                    <a:pt x="0" y="300"/>
                  </a:cubicBezTo>
                  <a:cubicBezTo>
                    <a:pt x="0" y="304"/>
                    <a:pt x="2" y="305"/>
                    <a:pt x="4" y="308"/>
                  </a:cubicBezTo>
                  <a:cubicBezTo>
                    <a:pt x="4" y="309"/>
                    <a:pt x="4" y="309"/>
                    <a:pt x="4" y="310"/>
                  </a:cubicBezTo>
                  <a:cubicBezTo>
                    <a:pt x="4" y="311"/>
                    <a:pt x="5" y="311"/>
                    <a:pt x="6" y="311"/>
                  </a:cubicBezTo>
                  <a:cubicBezTo>
                    <a:pt x="7" y="311"/>
                    <a:pt x="9" y="312"/>
                    <a:pt x="9" y="313"/>
                  </a:cubicBezTo>
                  <a:cubicBezTo>
                    <a:pt x="10" y="315"/>
                    <a:pt x="9" y="317"/>
                    <a:pt x="9" y="319"/>
                  </a:cubicBezTo>
                  <a:cubicBezTo>
                    <a:pt x="9" y="321"/>
                    <a:pt x="11" y="320"/>
                    <a:pt x="12" y="321"/>
                  </a:cubicBezTo>
                  <a:cubicBezTo>
                    <a:pt x="14" y="322"/>
                    <a:pt x="14" y="323"/>
                    <a:pt x="14" y="324"/>
                  </a:cubicBezTo>
                  <a:cubicBezTo>
                    <a:pt x="14" y="326"/>
                    <a:pt x="14" y="329"/>
                    <a:pt x="15" y="331"/>
                  </a:cubicBezTo>
                  <a:cubicBezTo>
                    <a:pt x="15" y="335"/>
                    <a:pt x="14" y="340"/>
                    <a:pt x="11" y="343"/>
                  </a:cubicBezTo>
                  <a:cubicBezTo>
                    <a:pt x="9" y="347"/>
                    <a:pt x="6" y="350"/>
                    <a:pt x="4" y="353"/>
                  </a:cubicBezTo>
                  <a:cubicBezTo>
                    <a:pt x="6" y="353"/>
                    <a:pt x="7" y="354"/>
                    <a:pt x="8" y="355"/>
                  </a:cubicBezTo>
                  <a:cubicBezTo>
                    <a:pt x="10" y="356"/>
                    <a:pt x="9" y="359"/>
                    <a:pt x="9" y="360"/>
                  </a:cubicBezTo>
                  <a:cubicBezTo>
                    <a:pt x="9" y="362"/>
                    <a:pt x="9" y="362"/>
                    <a:pt x="10" y="363"/>
                  </a:cubicBezTo>
                  <a:cubicBezTo>
                    <a:pt x="11" y="364"/>
                    <a:pt x="12" y="365"/>
                    <a:pt x="12" y="366"/>
                  </a:cubicBezTo>
                  <a:cubicBezTo>
                    <a:pt x="14" y="368"/>
                    <a:pt x="15" y="370"/>
                    <a:pt x="16" y="372"/>
                  </a:cubicBezTo>
                  <a:cubicBezTo>
                    <a:pt x="17" y="373"/>
                    <a:pt x="18" y="376"/>
                    <a:pt x="19" y="377"/>
                  </a:cubicBezTo>
                  <a:cubicBezTo>
                    <a:pt x="20" y="378"/>
                    <a:pt x="21" y="379"/>
                    <a:pt x="23" y="380"/>
                  </a:cubicBezTo>
                  <a:cubicBezTo>
                    <a:pt x="25" y="382"/>
                    <a:pt x="28" y="383"/>
                    <a:pt x="31" y="386"/>
                  </a:cubicBezTo>
                  <a:cubicBezTo>
                    <a:pt x="36" y="391"/>
                    <a:pt x="38" y="397"/>
                    <a:pt x="37" y="404"/>
                  </a:cubicBezTo>
                  <a:cubicBezTo>
                    <a:pt x="37" y="407"/>
                    <a:pt x="36" y="413"/>
                    <a:pt x="40" y="414"/>
                  </a:cubicBezTo>
                  <a:cubicBezTo>
                    <a:pt x="43" y="415"/>
                    <a:pt x="48" y="415"/>
                    <a:pt x="47" y="419"/>
                  </a:cubicBezTo>
                  <a:cubicBezTo>
                    <a:pt x="50" y="419"/>
                    <a:pt x="60" y="419"/>
                    <a:pt x="61" y="423"/>
                  </a:cubicBezTo>
                  <a:cubicBezTo>
                    <a:pt x="61" y="425"/>
                    <a:pt x="64" y="424"/>
                    <a:pt x="66" y="424"/>
                  </a:cubicBezTo>
                  <a:cubicBezTo>
                    <a:pt x="67" y="424"/>
                    <a:pt x="68" y="424"/>
                    <a:pt x="69" y="425"/>
                  </a:cubicBezTo>
                  <a:cubicBezTo>
                    <a:pt x="70" y="426"/>
                    <a:pt x="71" y="427"/>
                    <a:pt x="70" y="428"/>
                  </a:cubicBezTo>
                  <a:cubicBezTo>
                    <a:pt x="70" y="430"/>
                    <a:pt x="71" y="431"/>
                    <a:pt x="72" y="432"/>
                  </a:cubicBezTo>
                  <a:cubicBezTo>
                    <a:pt x="74" y="435"/>
                    <a:pt x="76" y="437"/>
                    <a:pt x="79" y="438"/>
                  </a:cubicBezTo>
                  <a:cubicBezTo>
                    <a:pt x="82" y="439"/>
                    <a:pt x="85" y="441"/>
                    <a:pt x="87" y="443"/>
                  </a:cubicBezTo>
                  <a:cubicBezTo>
                    <a:pt x="87" y="444"/>
                    <a:pt x="88" y="445"/>
                    <a:pt x="89" y="446"/>
                  </a:cubicBezTo>
                  <a:cubicBezTo>
                    <a:pt x="89" y="447"/>
                    <a:pt x="89" y="448"/>
                    <a:pt x="90" y="448"/>
                  </a:cubicBezTo>
                  <a:cubicBezTo>
                    <a:pt x="92" y="448"/>
                    <a:pt x="93" y="448"/>
                    <a:pt x="94" y="448"/>
                  </a:cubicBezTo>
                  <a:cubicBezTo>
                    <a:pt x="94" y="445"/>
                    <a:pt x="95" y="443"/>
                    <a:pt x="98" y="443"/>
                  </a:cubicBezTo>
                  <a:cubicBezTo>
                    <a:pt x="100" y="443"/>
                    <a:pt x="101" y="443"/>
                    <a:pt x="103" y="443"/>
                  </a:cubicBezTo>
                  <a:cubicBezTo>
                    <a:pt x="103" y="442"/>
                    <a:pt x="104" y="441"/>
                    <a:pt x="104" y="440"/>
                  </a:cubicBezTo>
                  <a:cubicBezTo>
                    <a:pt x="106" y="439"/>
                    <a:pt x="108" y="438"/>
                    <a:pt x="110" y="438"/>
                  </a:cubicBezTo>
                  <a:cubicBezTo>
                    <a:pt x="112" y="438"/>
                    <a:pt x="114" y="439"/>
                    <a:pt x="116" y="440"/>
                  </a:cubicBezTo>
                  <a:cubicBezTo>
                    <a:pt x="116" y="441"/>
                    <a:pt x="117" y="441"/>
                    <a:pt x="117" y="442"/>
                  </a:cubicBezTo>
                  <a:cubicBezTo>
                    <a:pt x="118" y="443"/>
                    <a:pt x="117" y="443"/>
                    <a:pt x="119" y="443"/>
                  </a:cubicBezTo>
                  <a:cubicBezTo>
                    <a:pt x="120" y="443"/>
                    <a:pt x="121" y="443"/>
                    <a:pt x="122" y="443"/>
                  </a:cubicBezTo>
                  <a:cubicBezTo>
                    <a:pt x="123" y="443"/>
                    <a:pt x="127" y="442"/>
                    <a:pt x="127" y="444"/>
                  </a:cubicBezTo>
                  <a:cubicBezTo>
                    <a:pt x="127" y="445"/>
                    <a:pt x="128" y="446"/>
                    <a:pt x="129" y="446"/>
                  </a:cubicBezTo>
                  <a:cubicBezTo>
                    <a:pt x="131" y="447"/>
                    <a:pt x="134" y="447"/>
                    <a:pt x="137" y="447"/>
                  </a:cubicBezTo>
                  <a:cubicBezTo>
                    <a:pt x="138" y="447"/>
                    <a:pt x="139" y="447"/>
                    <a:pt x="140" y="448"/>
                  </a:cubicBezTo>
                  <a:cubicBezTo>
                    <a:pt x="142" y="448"/>
                    <a:pt x="146" y="448"/>
                    <a:pt x="146" y="447"/>
                  </a:cubicBezTo>
                  <a:cubicBezTo>
                    <a:pt x="146" y="444"/>
                    <a:pt x="147" y="442"/>
                    <a:pt x="150" y="443"/>
                  </a:cubicBezTo>
                  <a:cubicBezTo>
                    <a:pt x="150" y="440"/>
                    <a:pt x="151" y="438"/>
                    <a:pt x="152" y="435"/>
                  </a:cubicBezTo>
                  <a:cubicBezTo>
                    <a:pt x="153" y="433"/>
                    <a:pt x="155" y="431"/>
                    <a:pt x="157" y="430"/>
                  </a:cubicBezTo>
                  <a:cubicBezTo>
                    <a:pt x="159" y="428"/>
                    <a:pt x="163" y="429"/>
                    <a:pt x="166" y="429"/>
                  </a:cubicBezTo>
                  <a:cubicBezTo>
                    <a:pt x="169" y="429"/>
                    <a:pt x="173" y="429"/>
                    <a:pt x="176" y="429"/>
                  </a:cubicBezTo>
                  <a:cubicBezTo>
                    <a:pt x="181" y="429"/>
                    <a:pt x="186" y="432"/>
                    <a:pt x="188" y="436"/>
                  </a:cubicBezTo>
                  <a:cubicBezTo>
                    <a:pt x="188" y="438"/>
                    <a:pt x="188" y="438"/>
                    <a:pt x="191" y="438"/>
                  </a:cubicBezTo>
                  <a:cubicBezTo>
                    <a:pt x="192" y="438"/>
                    <a:pt x="194" y="438"/>
                    <a:pt x="195" y="439"/>
                  </a:cubicBezTo>
                  <a:cubicBezTo>
                    <a:pt x="197" y="439"/>
                    <a:pt x="198" y="441"/>
                    <a:pt x="198" y="443"/>
                  </a:cubicBezTo>
                  <a:cubicBezTo>
                    <a:pt x="201" y="443"/>
                    <a:pt x="213" y="441"/>
                    <a:pt x="212" y="448"/>
                  </a:cubicBezTo>
                  <a:cubicBezTo>
                    <a:pt x="215" y="448"/>
                    <a:pt x="217" y="448"/>
                    <a:pt x="220" y="449"/>
                  </a:cubicBezTo>
                  <a:cubicBezTo>
                    <a:pt x="222" y="450"/>
                    <a:pt x="224" y="452"/>
                    <a:pt x="225" y="453"/>
                  </a:cubicBezTo>
                  <a:cubicBezTo>
                    <a:pt x="229" y="457"/>
                    <a:pt x="231" y="461"/>
                    <a:pt x="231" y="467"/>
                  </a:cubicBezTo>
                  <a:cubicBezTo>
                    <a:pt x="231" y="471"/>
                    <a:pt x="229" y="474"/>
                    <a:pt x="227" y="477"/>
                  </a:cubicBezTo>
                  <a:cubicBezTo>
                    <a:pt x="226" y="481"/>
                    <a:pt x="226" y="487"/>
                    <a:pt x="221" y="485"/>
                  </a:cubicBezTo>
                  <a:cubicBezTo>
                    <a:pt x="221" y="487"/>
                    <a:pt x="221" y="489"/>
                    <a:pt x="221" y="490"/>
                  </a:cubicBezTo>
                  <a:cubicBezTo>
                    <a:pt x="222" y="490"/>
                    <a:pt x="223" y="490"/>
                    <a:pt x="224" y="491"/>
                  </a:cubicBezTo>
                  <a:cubicBezTo>
                    <a:pt x="227" y="492"/>
                    <a:pt x="226" y="495"/>
                    <a:pt x="226" y="497"/>
                  </a:cubicBezTo>
                  <a:cubicBezTo>
                    <a:pt x="226" y="499"/>
                    <a:pt x="226" y="499"/>
                    <a:pt x="227" y="500"/>
                  </a:cubicBezTo>
                  <a:cubicBezTo>
                    <a:pt x="229" y="500"/>
                    <a:pt x="230" y="501"/>
                    <a:pt x="231" y="501"/>
                  </a:cubicBezTo>
                  <a:cubicBezTo>
                    <a:pt x="232" y="503"/>
                    <a:pt x="234" y="505"/>
                    <a:pt x="235" y="506"/>
                  </a:cubicBezTo>
                  <a:cubicBezTo>
                    <a:pt x="236" y="510"/>
                    <a:pt x="237" y="514"/>
                    <a:pt x="240" y="518"/>
                  </a:cubicBezTo>
                  <a:cubicBezTo>
                    <a:pt x="241" y="520"/>
                    <a:pt x="240" y="523"/>
                    <a:pt x="240" y="525"/>
                  </a:cubicBezTo>
                  <a:cubicBezTo>
                    <a:pt x="241" y="527"/>
                    <a:pt x="242" y="528"/>
                    <a:pt x="243" y="529"/>
                  </a:cubicBezTo>
                  <a:cubicBezTo>
                    <a:pt x="245" y="531"/>
                    <a:pt x="248" y="532"/>
                    <a:pt x="249" y="535"/>
                  </a:cubicBezTo>
                  <a:cubicBezTo>
                    <a:pt x="250" y="536"/>
                    <a:pt x="250" y="538"/>
                    <a:pt x="250" y="540"/>
                  </a:cubicBezTo>
                  <a:cubicBezTo>
                    <a:pt x="250" y="541"/>
                    <a:pt x="250" y="543"/>
                    <a:pt x="250" y="544"/>
                  </a:cubicBezTo>
                  <a:cubicBezTo>
                    <a:pt x="250" y="545"/>
                    <a:pt x="250" y="546"/>
                    <a:pt x="250" y="547"/>
                  </a:cubicBezTo>
                  <a:cubicBezTo>
                    <a:pt x="250" y="547"/>
                    <a:pt x="251" y="547"/>
                    <a:pt x="252" y="547"/>
                  </a:cubicBezTo>
                  <a:cubicBezTo>
                    <a:pt x="254" y="548"/>
                    <a:pt x="255" y="549"/>
                    <a:pt x="254" y="551"/>
                  </a:cubicBezTo>
                  <a:cubicBezTo>
                    <a:pt x="254" y="555"/>
                    <a:pt x="254" y="558"/>
                    <a:pt x="254" y="562"/>
                  </a:cubicBezTo>
                  <a:cubicBezTo>
                    <a:pt x="254" y="566"/>
                    <a:pt x="256" y="576"/>
                    <a:pt x="250" y="575"/>
                  </a:cubicBezTo>
                  <a:cubicBezTo>
                    <a:pt x="250" y="578"/>
                    <a:pt x="250" y="581"/>
                    <a:pt x="250" y="584"/>
                  </a:cubicBezTo>
                  <a:cubicBezTo>
                    <a:pt x="251" y="585"/>
                    <a:pt x="253" y="586"/>
                    <a:pt x="255" y="587"/>
                  </a:cubicBezTo>
                  <a:cubicBezTo>
                    <a:pt x="256" y="588"/>
                    <a:pt x="257" y="590"/>
                    <a:pt x="257" y="591"/>
                  </a:cubicBezTo>
                  <a:cubicBezTo>
                    <a:pt x="257" y="592"/>
                    <a:pt x="257" y="593"/>
                    <a:pt x="256" y="593"/>
                  </a:cubicBezTo>
                  <a:cubicBezTo>
                    <a:pt x="256" y="593"/>
                    <a:pt x="255" y="593"/>
                    <a:pt x="255" y="594"/>
                  </a:cubicBezTo>
                  <a:cubicBezTo>
                    <a:pt x="254" y="594"/>
                    <a:pt x="254" y="594"/>
                    <a:pt x="254" y="595"/>
                  </a:cubicBezTo>
                  <a:cubicBezTo>
                    <a:pt x="252" y="599"/>
                    <a:pt x="249" y="601"/>
                    <a:pt x="246" y="605"/>
                  </a:cubicBezTo>
                  <a:cubicBezTo>
                    <a:pt x="244" y="608"/>
                    <a:pt x="245" y="614"/>
                    <a:pt x="240" y="613"/>
                  </a:cubicBezTo>
                  <a:cubicBezTo>
                    <a:pt x="240" y="617"/>
                    <a:pt x="240" y="622"/>
                    <a:pt x="240" y="627"/>
                  </a:cubicBezTo>
                  <a:cubicBezTo>
                    <a:pt x="240" y="630"/>
                    <a:pt x="239" y="632"/>
                    <a:pt x="235" y="632"/>
                  </a:cubicBezTo>
                  <a:cubicBezTo>
                    <a:pt x="235" y="635"/>
                    <a:pt x="233" y="637"/>
                    <a:pt x="231" y="640"/>
                  </a:cubicBezTo>
                  <a:cubicBezTo>
                    <a:pt x="230" y="643"/>
                    <a:pt x="231" y="647"/>
                    <a:pt x="226" y="646"/>
                  </a:cubicBezTo>
                  <a:cubicBezTo>
                    <a:pt x="226" y="653"/>
                    <a:pt x="226" y="661"/>
                    <a:pt x="226" y="669"/>
                  </a:cubicBezTo>
                  <a:cubicBezTo>
                    <a:pt x="226" y="673"/>
                    <a:pt x="226" y="677"/>
                    <a:pt x="226" y="681"/>
                  </a:cubicBezTo>
                  <a:cubicBezTo>
                    <a:pt x="226" y="682"/>
                    <a:pt x="226" y="683"/>
                    <a:pt x="226" y="683"/>
                  </a:cubicBezTo>
                  <a:cubicBezTo>
                    <a:pt x="227" y="684"/>
                    <a:pt x="227" y="684"/>
                    <a:pt x="228" y="684"/>
                  </a:cubicBezTo>
                  <a:cubicBezTo>
                    <a:pt x="229" y="684"/>
                    <a:pt x="230" y="684"/>
                    <a:pt x="230" y="685"/>
                  </a:cubicBezTo>
                  <a:cubicBezTo>
                    <a:pt x="231" y="686"/>
                    <a:pt x="231" y="688"/>
                    <a:pt x="231" y="689"/>
                  </a:cubicBezTo>
                  <a:cubicBezTo>
                    <a:pt x="231" y="690"/>
                    <a:pt x="231" y="691"/>
                    <a:pt x="231" y="692"/>
                  </a:cubicBezTo>
                  <a:cubicBezTo>
                    <a:pt x="231" y="693"/>
                    <a:pt x="231" y="693"/>
                    <a:pt x="232" y="693"/>
                  </a:cubicBezTo>
                  <a:cubicBezTo>
                    <a:pt x="235" y="693"/>
                    <a:pt x="236" y="695"/>
                    <a:pt x="235" y="698"/>
                  </a:cubicBezTo>
                  <a:cubicBezTo>
                    <a:pt x="235" y="701"/>
                    <a:pt x="237" y="713"/>
                    <a:pt x="231" y="712"/>
                  </a:cubicBezTo>
                  <a:cubicBezTo>
                    <a:pt x="231" y="722"/>
                    <a:pt x="231" y="732"/>
                    <a:pt x="231" y="742"/>
                  </a:cubicBezTo>
                  <a:cubicBezTo>
                    <a:pt x="231" y="745"/>
                    <a:pt x="231" y="747"/>
                    <a:pt x="231" y="749"/>
                  </a:cubicBezTo>
                  <a:cubicBezTo>
                    <a:pt x="232" y="750"/>
                    <a:pt x="233" y="751"/>
                    <a:pt x="234" y="752"/>
                  </a:cubicBezTo>
                  <a:cubicBezTo>
                    <a:pt x="237" y="755"/>
                    <a:pt x="238" y="758"/>
                    <a:pt x="239" y="761"/>
                  </a:cubicBezTo>
                  <a:cubicBezTo>
                    <a:pt x="240" y="764"/>
                    <a:pt x="241" y="768"/>
                    <a:pt x="239" y="771"/>
                  </a:cubicBezTo>
                  <a:cubicBezTo>
                    <a:pt x="238" y="774"/>
                    <a:pt x="236" y="776"/>
                    <a:pt x="233" y="777"/>
                  </a:cubicBezTo>
                  <a:cubicBezTo>
                    <a:pt x="231" y="778"/>
                    <a:pt x="228" y="779"/>
                    <a:pt x="225" y="780"/>
                  </a:cubicBezTo>
                  <a:cubicBezTo>
                    <a:pt x="224" y="781"/>
                    <a:pt x="223" y="781"/>
                    <a:pt x="222" y="782"/>
                  </a:cubicBezTo>
                  <a:cubicBezTo>
                    <a:pt x="220" y="783"/>
                    <a:pt x="221" y="787"/>
                    <a:pt x="222" y="788"/>
                  </a:cubicBezTo>
                  <a:cubicBezTo>
                    <a:pt x="222" y="791"/>
                    <a:pt x="222" y="794"/>
                    <a:pt x="224" y="796"/>
                  </a:cubicBezTo>
                  <a:cubicBezTo>
                    <a:pt x="226" y="798"/>
                    <a:pt x="228" y="794"/>
                    <a:pt x="230" y="793"/>
                  </a:cubicBezTo>
                  <a:cubicBezTo>
                    <a:pt x="235" y="791"/>
                    <a:pt x="242" y="791"/>
                    <a:pt x="247" y="791"/>
                  </a:cubicBezTo>
                  <a:cubicBezTo>
                    <a:pt x="253" y="791"/>
                    <a:pt x="259" y="791"/>
                    <a:pt x="264" y="787"/>
                  </a:cubicBezTo>
                  <a:cubicBezTo>
                    <a:pt x="266" y="787"/>
                    <a:pt x="268" y="787"/>
                    <a:pt x="271" y="787"/>
                  </a:cubicBezTo>
                  <a:cubicBezTo>
                    <a:pt x="272" y="787"/>
                    <a:pt x="273" y="788"/>
                    <a:pt x="273" y="786"/>
                  </a:cubicBezTo>
                  <a:cubicBezTo>
                    <a:pt x="274" y="785"/>
                    <a:pt x="274" y="785"/>
                    <a:pt x="274" y="784"/>
                  </a:cubicBezTo>
                  <a:cubicBezTo>
                    <a:pt x="276" y="781"/>
                    <a:pt x="279" y="779"/>
                    <a:pt x="283" y="778"/>
                  </a:cubicBezTo>
                  <a:cubicBezTo>
                    <a:pt x="283" y="769"/>
                    <a:pt x="283" y="761"/>
                    <a:pt x="291" y="757"/>
                  </a:cubicBezTo>
                  <a:cubicBezTo>
                    <a:pt x="295" y="755"/>
                    <a:pt x="299" y="754"/>
                    <a:pt x="303" y="754"/>
                  </a:cubicBezTo>
                  <a:cubicBezTo>
                    <a:pt x="307" y="754"/>
                    <a:pt x="312" y="755"/>
                    <a:pt x="317" y="754"/>
                  </a:cubicBezTo>
                  <a:cubicBezTo>
                    <a:pt x="319" y="754"/>
                    <a:pt x="320" y="753"/>
                    <a:pt x="320" y="751"/>
                  </a:cubicBezTo>
                  <a:cubicBezTo>
                    <a:pt x="321" y="748"/>
                    <a:pt x="320" y="744"/>
                    <a:pt x="320" y="741"/>
                  </a:cubicBezTo>
                  <a:cubicBezTo>
                    <a:pt x="320" y="740"/>
                    <a:pt x="320" y="738"/>
                    <a:pt x="320" y="737"/>
                  </a:cubicBezTo>
                  <a:cubicBezTo>
                    <a:pt x="320" y="735"/>
                    <a:pt x="320" y="736"/>
                    <a:pt x="319" y="735"/>
                  </a:cubicBezTo>
                  <a:cubicBezTo>
                    <a:pt x="317" y="734"/>
                    <a:pt x="317" y="733"/>
                    <a:pt x="316" y="732"/>
                  </a:cubicBezTo>
                  <a:cubicBezTo>
                    <a:pt x="315" y="729"/>
                    <a:pt x="316" y="725"/>
                    <a:pt x="318" y="723"/>
                  </a:cubicBezTo>
                  <a:cubicBezTo>
                    <a:pt x="318" y="722"/>
                    <a:pt x="319" y="722"/>
                    <a:pt x="319" y="721"/>
                  </a:cubicBezTo>
                  <a:cubicBezTo>
                    <a:pt x="321" y="721"/>
                    <a:pt x="320" y="720"/>
                    <a:pt x="321" y="719"/>
                  </a:cubicBezTo>
                  <a:cubicBezTo>
                    <a:pt x="321" y="717"/>
                    <a:pt x="323" y="716"/>
                    <a:pt x="325" y="716"/>
                  </a:cubicBezTo>
                  <a:cubicBezTo>
                    <a:pt x="325" y="715"/>
                    <a:pt x="325" y="713"/>
                    <a:pt x="327" y="712"/>
                  </a:cubicBezTo>
                  <a:cubicBezTo>
                    <a:pt x="328" y="711"/>
                    <a:pt x="331" y="712"/>
                    <a:pt x="333" y="711"/>
                  </a:cubicBezTo>
                  <a:cubicBezTo>
                    <a:pt x="337" y="710"/>
                    <a:pt x="338" y="706"/>
                    <a:pt x="339" y="702"/>
                  </a:cubicBezTo>
                  <a:cubicBezTo>
                    <a:pt x="340" y="698"/>
                    <a:pt x="339" y="693"/>
                    <a:pt x="339" y="688"/>
                  </a:cubicBezTo>
                  <a:cubicBezTo>
                    <a:pt x="339" y="685"/>
                    <a:pt x="338" y="678"/>
                    <a:pt x="344" y="679"/>
                  </a:cubicBezTo>
                  <a:cubicBezTo>
                    <a:pt x="344" y="676"/>
                    <a:pt x="344" y="673"/>
                    <a:pt x="345" y="671"/>
                  </a:cubicBezTo>
                  <a:cubicBezTo>
                    <a:pt x="346" y="669"/>
                    <a:pt x="348" y="667"/>
                    <a:pt x="350" y="666"/>
                  </a:cubicBezTo>
                  <a:cubicBezTo>
                    <a:pt x="352" y="665"/>
                    <a:pt x="355" y="665"/>
                    <a:pt x="356" y="663"/>
                  </a:cubicBezTo>
                  <a:cubicBezTo>
                    <a:pt x="358" y="661"/>
                    <a:pt x="358" y="659"/>
                    <a:pt x="358" y="657"/>
                  </a:cubicBezTo>
                  <a:cubicBezTo>
                    <a:pt x="358" y="655"/>
                    <a:pt x="357" y="651"/>
                    <a:pt x="359" y="650"/>
                  </a:cubicBezTo>
                  <a:cubicBezTo>
                    <a:pt x="360" y="647"/>
                    <a:pt x="362" y="645"/>
                    <a:pt x="364" y="642"/>
                  </a:cubicBezTo>
                  <a:cubicBezTo>
                    <a:pt x="367" y="638"/>
                    <a:pt x="372" y="634"/>
                    <a:pt x="377" y="630"/>
                  </a:cubicBezTo>
                  <a:cubicBezTo>
                    <a:pt x="378" y="629"/>
                    <a:pt x="379" y="629"/>
                    <a:pt x="380" y="628"/>
                  </a:cubicBezTo>
                  <a:cubicBezTo>
                    <a:pt x="381" y="627"/>
                    <a:pt x="382" y="627"/>
                    <a:pt x="382" y="625"/>
                  </a:cubicBezTo>
                  <a:cubicBezTo>
                    <a:pt x="382" y="622"/>
                    <a:pt x="382" y="620"/>
                    <a:pt x="382" y="617"/>
                  </a:cubicBezTo>
                  <a:cubicBezTo>
                    <a:pt x="382" y="611"/>
                    <a:pt x="381" y="606"/>
                    <a:pt x="381" y="600"/>
                  </a:cubicBezTo>
                  <a:cubicBezTo>
                    <a:pt x="382" y="596"/>
                    <a:pt x="382" y="591"/>
                    <a:pt x="384" y="588"/>
                  </a:cubicBezTo>
                  <a:cubicBezTo>
                    <a:pt x="384" y="587"/>
                    <a:pt x="385" y="586"/>
                    <a:pt x="385" y="585"/>
                  </a:cubicBezTo>
                  <a:cubicBezTo>
                    <a:pt x="386" y="584"/>
                    <a:pt x="386" y="584"/>
                    <a:pt x="387" y="582"/>
                  </a:cubicBezTo>
                  <a:cubicBezTo>
                    <a:pt x="387" y="580"/>
                    <a:pt x="389" y="579"/>
                    <a:pt x="391" y="580"/>
                  </a:cubicBezTo>
                  <a:cubicBezTo>
                    <a:pt x="392" y="566"/>
                    <a:pt x="390" y="552"/>
                    <a:pt x="391" y="539"/>
                  </a:cubicBezTo>
                  <a:cubicBezTo>
                    <a:pt x="391" y="533"/>
                    <a:pt x="391" y="527"/>
                    <a:pt x="393" y="521"/>
                  </a:cubicBezTo>
                  <a:cubicBezTo>
                    <a:pt x="393" y="518"/>
                    <a:pt x="394" y="516"/>
                    <a:pt x="396" y="514"/>
                  </a:cubicBezTo>
                  <a:cubicBezTo>
                    <a:pt x="396" y="511"/>
                    <a:pt x="397" y="508"/>
                    <a:pt x="400" y="509"/>
                  </a:cubicBezTo>
                  <a:cubicBezTo>
                    <a:pt x="400" y="505"/>
                    <a:pt x="399" y="498"/>
                    <a:pt x="405" y="500"/>
                  </a:cubicBezTo>
                  <a:cubicBezTo>
                    <a:pt x="405" y="497"/>
                    <a:pt x="405" y="494"/>
                    <a:pt x="405" y="491"/>
                  </a:cubicBezTo>
                  <a:cubicBezTo>
                    <a:pt x="405" y="490"/>
                    <a:pt x="405" y="488"/>
                    <a:pt x="405" y="487"/>
                  </a:cubicBezTo>
                  <a:cubicBezTo>
                    <a:pt x="405" y="485"/>
                    <a:pt x="405" y="485"/>
                    <a:pt x="403" y="485"/>
                  </a:cubicBezTo>
                  <a:cubicBezTo>
                    <a:pt x="399" y="482"/>
                    <a:pt x="400" y="476"/>
                    <a:pt x="400" y="472"/>
                  </a:cubicBezTo>
                  <a:cubicBezTo>
                    <a:pt x="400" y="468"/>
                    <a:pt x="400" y="463"/>
                    <a:pt x="402" y="459"/>
                  </a:cubicBezTo>
                  <a:cubicBezTo>
                    <a:pt x="402" y="459"/>
                    <a:pt x="403" y="458"/>
                    <a:pt x="403" y="458"/>
                  </a:cubicBezTo>
                  <a:cubicBezTo>
                    <a:pt x="405" y="457"/>
                    <a:pt x="405" y="458"/>
                    <a:pt x="405" y="456"/>
                  </a:cubicBezTo>
                  <a:cubicBezTo>
                    <a:pt x="405" y="453"/>
                    <a:pt x="405" y="450"/>
                    <a:pt x="405" y="447"/>
                  </a:cubicBezTo>
                  <a:cubicBezTo>
                    <a:pt x="406" y="444"/>
                    <a:pt x="405" y="440"/>
                    <a:pt x="406" y="436"/>
                  </a:cubicBezTo>
                  <a:cubicBezTo>
                    <a:pt x="407" y="435"/>
                    <a:pt x="408" y="434"/>
                    <a:pt x="410" y="434"/>
                  </a:cubicBezTo>
                  <a:cubicBezTo>
                    <a:pt x="410" y="430"/>
                    <a:pt x="410" y="427"/>
                    <a:pt x="410" y="424"/>
                  </a:cubicBezTo>
                  <a:cubicBezTo>
                    <a:pt x="410" y="420"/>
                    <a:pt x="410" y="417"/>
                    <a:pt x="410" y="414"/>
                  </a:cubicBezTo>
                  <a:cubicBezTo>
                    <a:pt x="410" y="411"/>
                    <a:pt x="411" y="406"/>
                    <a:pt x="409" y="404"/>
                  </a:cubicBezTo>
                  <a:cubicBezTo>
                    <a:pt x="404" y="400"/>
                    <a:pt x="400" y="396"/>
                    <a:pt x="396" y="391"/>
                  </a:cubicBezTo>
                  <a:cubicBezTo>
                    <a:pt x="396" y="386"/>
                    <a:pt x="400" y="396"/>
                    <a:pt x="396" y="391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auto">
            <a:xfrm>
              <a:off x="4553517" y="2298683"/>
              <a:ext cx="1284171" cy="2708007"/>
            </a:xfrm>
            <a:custGeom>
              <a:avLst/>
              <a:gdLst>
                <a:gd name="T0" fmla="*/ 394 w 439"/>
                <a:gd name="T1" fmla="*/ 523 h 926"/>
                <a:gd name="T2" fmla="*/ 349 w 439"/>
                <a:gd name="T3" fmla="*/ 520 h 926"/>
                <a:gd name="T4" fmla="*/ 328 w 439"/>
                <a:gd name="T5" fmla="*/ 505 h 926"/>
                <a:gd name="T6" fmla="*/ 310 w 439"/>
                <a:gd name="T7" fmla="*/ 490 h 926"/>
                <a:gd name="T8" fmla="*/ 283 w 439"/>
                <a:gd name="T9" fmla="*/ 457 h 926"/>
                <a:gd name="T10" fmla="*/ 230 w 439"/>
                <a:gd name="T11" fmla="*/ 424 h 926"/>
                <a:gd name="T12" fmla="*/ 198 w 439"/>
                <a:gd name="T13" fmla="*/ 402 h 926"/>
                <a:gd name="T14" fmla="*/ 141 w 439"/>
                <a:gd name="T15" fmla="*/ 387 h 926"/>
                <a:gd name="T16" fmla="*/ 117 w 439"/>
                <a:gd name="T17" fmla="*/ 393 h 926"/>
                <a:gd name="T18" fmla="*/ 94 w 439"/>
                <a:gd name="T19" fmla="*/ 415 h 926"/>
                <a:gd name="T20" fmla="*/ 68 w 439"/>
                <a:gd name="T21" fmla="*/ 405 h 926"/>
                <a:gd name="T22" fmla="*/ 70 w 439"/>
                <a:gd name="T23" fmla="*/ 375 h 926"/>
                <a:gd name="T24" fmla="*/ 52 w 439"/>
                <a:gd name="T25" fmla="*/ 324 h 926"/>
                <a:gd name="T26" fmla="*/ 38 w 439"/>
                <a:gd name="T27" fmla="*/ 320 h 926"/>
                <a:gd name="T28" fmla="*/ 28 w 439"/>
                <a:gd name="T29" fmla="*/ 297 h 926"/>
                <a:gd name="T30" fmla="*/ 61 w 439"/>
                <a:gd name="T31" fmla="*/ 237 h 926"/>
                <a:gd name="T32" fmla="*/ 107 w 439"/>
                <a:gd name="T33" fmla="*/ 251 h 926"/>
                <a:gd name="T34" fmla="*/ 127 w 439"/>
                <a:gd name="T35" fmla="*/ 222 h 926"/>
                <a:gd name="T36" fmla="*/ 139 w 439"/>
                <a:gd name="T37" fmla="*/ 203 h 926"/>
                <a:gd name="T38" fmla="*/ 176 w 439"/>
                <a:gd name="T39" fmla="*/ 180 h 926"/>
                <a:gd name="T40" fmla="*/ 209 w 439"/>
                <a:gd name="T41" fmla="*/ 146 h 926"/>
                <a:gd name="T42" fmla="*/ 240 w 439"/>
                <a:gd name="T43" fmla="*/ 118 h 926"/>
                <a:gd name="T44" fmla="*/ 269 w 439"/>
                <a:gd name="T45" fmla="*/ 99 h 926"/>
                <a:gd name="T46" fmla="*/ 259 w 439"/>
                <a:gd name="T47" fmla="*/ 90 h 926"/>
                <a:gd name="T48" fmla="*/ 310 w 439"/>
                <a:gd name="T49" fmla="*/ 76 h 926"/>
                <a:gd name="T50" fmla="*/ 330 w 439"/>
                <a:gd name="T51" fmla="*/ 38 h 926"/>
                <a:gd name="T52" fmla="*/ 298 w 439"/>
                <a:gd name="T53" fmla="*/ 28 h 926"/>
                <a:gd name="T54" fmla="*/ 264 w 439"/>
                <a:gd name="T55" fmla="*/ 54 h 926"/>
                <a:gd name="T56" fmla="*/ 234 w 439"/>
                <a:gd name="T57" fmla="*/ 67 h 926"/>
                <a:gd name="T58" fmla="*/ 245 w 439"/>
                <a:gd name="T59" fmla="*/ 28 h 926"/>
                <a:gd name="T60" fmla="*/ 279 w 439"/>
                <a:gd name="T61" fmla="*/ 15 h 926"/>
                <a:gd name="T62" fmla="*/ 45 w 439"/>
                <a:gd name="T63" fmla="*/ 186 h 926"/>
                <a:gd name="T64" fmla="*/ 0 w 439"/>
                <a:gd name="T65" fmla="*/ 320 h 926"/>
                <a:gd name="T66" fmla="*/ 20 w 439"/>
                <a:gd name="T67" fmla="*/ 359 h 926"/>
                <a:gd name="T68" fmla="*/ 56 w 439"/>
                <a:gd name="T69" fmla="*/ 408 h 926"/>
                <a:gd name="T70" fmla="*/ 80 w 439"/>
                <a:gd name="T71" fmla="*/ 420 h 926"/>
                <a:gd name="T72" fmla="*/ 71 w 439"/>
                <a:gd name="T73" fmla="*/ 495 h 926"/>
                <a:gd name="T74" fmla="*/ 66 w 439"/>
                <a:gd name="T75" fmla="*/ 541 h 926"/>
                <a:gd name="T76" fmla="*/ 94 w 439"/>
                <a:gd name="T77" fmla="*/ 587 h 926"/>
                <a:gd name="T78" fmla="*/ 112 w 439"/>
                <a:gd name="T79" fmla="*/ 634 h 926"/>
                <a:gd name="T80" fmla="*/ 137 w 439"/>
                <a:gd name="T81" fmla="*/ 664 h 926"/>
                <a:gd name="T82" fmla="*/ 160 w 439"/>
                <a:gd name="T83" fmla="*/ 690 h 926"/>
                <a:gd name="T84" fmla="*/ 173 w 439"/>
                <a:gd name="T85" fmla="*/ 719 h 926"/>
                <a:gd name="T86" fmla="*/ 181 w 439"/>
                <a:gd name="T87" fmla="*/ 784 h 926"/>
                <a:gd name="T88" fmla="*/ 207 w 439"/>
                <a:gd name="T89" fmla="*/ 858 h 926"/>
                <a:gd name="T90" fmla="*/ 232 w 439"/>
                <a:gd name="T91" fmla="*/ 896 h 926"/>
                <a:gd name="T92" fmla="*/ 255 w 439"/>
                <a:gd name="T93" fmla="*/ 920 h 926"/>
                <a:gd name="T94" fmla="*/ 265 w 439"/>
                <a:gd name="T95" fmla="*/ 900 h 926"/>
                <a:gd name="T96" fmla="*/ 255 w 439"/>
                <a:gd name="T97" fmla="*/ 858 h 926"/>
                <a:gd name="T98" fmla="*/ 279 w 439"/>
                <a:gd name="T99" fmla="*/ 830 h 926"/>
                <a:gd name="T100" fmla="*/ 297 w 439"/>
                <a:gd name="T101" fmla="*/ 797 h 926"/>
                <a:gd name="T102" fmla="*/ 323 w 439"/>
                <a:gd name="T103" fmla="*/ 726 h 926"/>
                <a:gd name="T104" fmla="*/ 371 w 439"/>
                <a:gd name="T105" fmla="*/ 697 h 926"/>
                <a:gd name="T106" fmla="*/ 401 w 439"/>
                <a:gd name="T107" fmla="*/ 633 h 926"/>
                <a:gd name="T108" fmla="*/ 411 w 439"/>
                <a:gd name="T109" fmla="*/ 608 h 926"/>
                <a:gd name="T110" fmla="*/ 434 w 439"/>
                <a:gd name="T111" fmla="*/ 573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39" h="926">
                  <a:moveTo>
                    <a:pt x="434" y="542"/>
                  </a:moveTo>
                  <a:cubicBezTo>
                    <a:pt x="427" y="542"/>
                    <a:pt x="418" y="544"/>
                    <a:pt x="413" y="538"/>
                  </a:cubicBezTo>
                  <a:cubicBezTo>
                    <a:pt x="412" y="537"/>
                    <a:pt x="411" y="535"/>
                    <a:pt x="411" y="534"/>
                  </a:cubicBezTo>
                  <a:cubicBezTo>
                    <a:pt x="410" y="533"/>
                    <a:pt x="411" y="533"/>
                    <a:pt x="409" y="533"/>
                  </a:cubicBezTo>
                  <a:cubicBezTo>
                    <a:pt x="408" y="533"/>
                    <a:pt x="407" y="533"/>
                    <a:pt x="405" y="533"/>
                  </a:cubicBezTo>
                  <a:cubicBezTo>
                    <a:pt x="402" y="531"/>
                    <a:pt x="399" y="530"/>
                    <a:pt x="397" y="527"/>
                  </a:cubicBezTo>
                  <a:cubicBezTo>
                    <a:pt x="397" y="526"/>
                    <a:pt x="396" y="525"/>
                    <a:pt x="396" y="524"/>
                  </a:cubicBezTo>
                  <a:cubicBezTo>
                    <a:pt x="396" y="523"/>
                    <a:pt x="395" y="523"/>
                    <a:pt x="394" y="523"/>
                  </a:cubicBezTo>
                  <a:cubicBezTo>
                    <a:pt x="392" y="523"/>
                    <a:pt x="390" y="523"/>
                    <a:pt x="388" y="523"/>
                  </a:cubicBezTo>
                  <a:cubicBezTo>
                    <a:pt x="385" y="523"/>
                    <a:pt x="382" y="523"/>
                    <a:pt x="378" y="523"/>
                  </a:cubicBezTo>
                  <a:cubicBezTo>
                    <a:pt x="376" y="523"/>
                    <a:pt x="373" y="522"/>
                    <a:pt x="373" y="519"/>
                  </a:cubicBezTo>
                  <a:cubicBezTo>
                    <a:pt x="372" y="518"/>
                    <a:pt x="360" y="519"/>
                    <a:pt x="358" y="519"/>
                  </a:cubicBezTo>
                  <a:cubicBezTo>
                    <a:pt x="357" y="519"/>
                    <a:pt x="356" y="519"/>
                    <a:pt x="355" y="519"/>
                  </a:cubicBezTo>
                  <a:cubicBezTo>
                    <a:pt x="353" y="519"/>
                    <a:pt x="354" y="519"/>
                    <a:pt x="353" y="520"/>
                  </a:cubicBezTo>
                  <a:cubicBezTo>
                    <a:pt x="353" y="521"/>
                    <a:pt x="352" y="521"/>
                    <a:pt x="352" y="522"/>
                  </a:cubicBezTo>
                  <a:cubicBezTo>
                    <a:pt x="350" y="522"/>
                    <a:pt x="350" y="521"/>
                    <a:pt x="349" y="520"/>
                  </a:cubicBezTo>
                  <a:cubicBezTo>
                    <a:pt x="349" y="519"/>
                    <a:pt x="349" y="514"/>
                    <a:pt x="348" y="514"/>
                  </a:cubicBezTo>
                  <a:cubicBezTo>
                    <a:pt x="345" y="514"/>
                    <a:pt x="342" y="514"/>
                    <a:pt x="339" y="513"/>
                  </a:cubicBezTo>
                  <a:cubicBezTo>
                    <a:pt x="338" y="513"/>
                    <a:pt x="337" y="513"/>
                    <a:pt x="336" y="512"/>
                  </a:cubicBezTo>
                  <a:cubicBezTo>
                    <a:pt x="336" y="511"/>
                    <a:pt x="335" y="511"/>
                    <a:pt x="335" y="510"/>
                  </a:cubicBezTo>
                  <a:cubicBezTo>
                    <a:pt x="334" y="509"/>
                    <a:pt x="335" y="510"/>
                    <a:pt x="333" y="509"/>
                  </a:cubicBezTo>
                  <a:cubicBezTo>
                    <a:pt x="332" y="509"/>
                    <a:pt x="331" y="508"/>
                    <a:pt x="330" y="507"/>
                  </a:cubicBezTo>
                  <a:cubicBezTo>
                    <a:pt x="330" y="507"/>
                    <a:pt x="330" y="506"/>
                    <a:pt x="330" y="505"/>
                  </a:cubicBezTo>
                  <a:cubicBezTo>
                    <a:pt x="330" y="504"/>
                    <a:pt x="329" y="505"/>
                    <a:pt x="328" y="505"/>
                  </a:cubicBezTo>
                  <a:cubicBezTo>
                    <a:pt x="322" y="505"/>
                    <a:pt x="317" y="505"/>
                    <a:pt x="312" y="505"/>
                  </a:cubicBezTo>
                  <a:cubicBezTo>
                    <a:pt x="309" y="505"/>
                    <a:pt x="305" y="504"/>
                    <a:pt x="301" y="505"/>
                  </a:cubicBezTo>
                  <a:cubicBezTo>
                    <a:pt x="298" y="505"/>
                    <a:pt x="295" y="505"/>
                    <a:pt x="292" y="504"/>
                  </a:cubicBezTo>
                  <a:cubicBezTo>
                    <a:pt x="288" y="503"/>
                    <a:pt x="285" y="497"/>
                    <a:pt x="290" y="495"/>
                  </a:cubicBezTo>
                  <a:cubicBezTo>
                    <a:pt x="292" y="495"/>
                    <a:pt x="295" y="496"/>
                    <a:pt x="296" y="494"/>
                  </a:cubicBezTo>
                  <a:cubicBezTo>
                    <a:pt x="297" y="493"/>
                    <a:pt x="297" y="491"/>
                    <a:pt x="297" y="490"/>
                  </a:cubicBezTo>
                  <a:cubicBezTo>
                    <a:pt x="299" y="490"/>
                    <a:pt x="302" y="490"/>
                    <a:pt x="304" y="490"/>
                  </a:cubicBezTo>
                  <a:cubicBezTo>
                    <a:pt x="306" y="490"/>
                    <a:pt x="308" y="490"/>
                    <a:pt x="310" y="490"/>
                  </a:cubicBezTo>
                  <a:cubicBezTo>
                    <a:pt x="311" y="491"/>
                    <a:pt x="311" y="490"/>
                    <a:pt x="311" y="489"/>
                  </a:cubicBezTo>
                  <a:cubicBezTo>
                    <a:pt x="311" y="488"/>
                    <a:pt x="311" y="488"/>
                    <a:pt x="311" y="487"/>
                  </a:cubicBezTo>
                  <a:cubicBezTo>
                    <a:pt x="311" y="484"/>
                    <a:pt x="310" y="482"/>
                    <a:pt x="308" y="480"/>
                  </a:cubicBezTo>
                  <a:cubicBezTo>
                    <a:pt x="306" y="476"/>
                    <a:pt x="301" y="474"/>
                    <a:pt x="297" y="472"/>
                  </a:cubicBezTo>
                  <a:cubicBezTo>
                    <a:pt x="295" y="472"/>
                    <a:pt x="293" y="472"/>
                    <a:pt x="292" y="471"/>
                  </a:cubicBezTo>
                  <a:cubicBezTo>
                    <a:pt x="291" y="470"/>
                    <a:pt x="291" y="468"/>
                    <a:pt x="290" y="467"/>
                  </a:cubicBezTo>
                  <a:cubicBezTo>
                    <a:pt x="288" y="465"/>
                    <a:pt x="286" y="463"/>
                    <a:pt x="284" y="462"/>
                  </a:cubicBezTo>
                  <a:cubicBezTo>
                    <a:pt x="282" y="462"/>
                    <a:pt x="283" y="459"/>
                    <a:pt x="283" y="457"/>
                  </a:cubicBezTo>
                  <a:cubicBezTo>
                    <a:pt x="282" y="456"/>
                    <a:pt x="282" y="455"/>
                    <a:pt x="281" y="454"/>
                  </a:cubicBezTo>
                  <a:cubicBezTo>
                    <a:pt x="279" y="452"/>
                    <a:pt x="277" y="450"/>
                    <a:pt x="275" y="448"/>
                  </a:cubicBezTo>
                  <a:cubicBezTo>
                    <a:pt x="273" y="447"/>
                    <a:pt x="271" y="446"/>
                    <a:pt x="269" y="444"/>
                  </a:cubicBezTo>
                  <a:cubicBezTo>
                    <a:pt x="267" y="443"/>
                    <a:pt x="265" y="439"/>
                    <a:pt x="263" y="439"/>
                  </a:cubicBezTo>
                  <a:cubicBezTo>
                    <a:pt x="259" y="439"/>
                    <a:pt x="250" y="439"/>
                    <a:pt x="250" y="434"/>
                  </a:cubicBezTo>
                  <a:cubicBezTo>
                    <a:pt x="245" y="434"/>
                    <a:pt x="241" y="435"/>
                    <a:pt x="236" y="433"/>
                  </a:cubicBezTo>
                  <a:cubicBezTo>
                    <a:pt x="235" y="432"/>
                    <a:pt x="234" y="431"/>
                    <a:pt x="233" y="429"/>
                  </a:cubicBezTo>
                  <a:cubicBezTo>
                    <a:pt x="232" y="428"/>
                    <a:pt x="231" y="424"/>
                    <a:pt x="230" y="424"/>
                  </a:cubicBezTo>
                  <a:cubicBezTo>
                    <a:pt x="229" y="424"/>
                    <a:pt x="227" y="424"/>
                    <a:pt x="226" y="422"/>
                  </a:cubicBezTo>
                  <a:cubicBezTo>
                    <a:pt x="226" y="421"/>
                    <a:pt x="226" y="419"/>
                    <a:pt x="226" y="418"/>
                  </a:cubicBezTo>
                  <a:cubicBezTo>
                    <a:pt x="224" y="416"/>
                    <a:pt x="222" y="415"/>
                    <a:pt x="220" y="415"/>
                  </a:cubicBezTo>
                  <a:cubicBezTo>
                    <a:pt x="215" y="414"/>
                    <a:pt x="211" y="415"/>
                    <a:pt x="206" y="414"/>
                  </a:cubicBezTo>
                  <a:cubicBezTo>
                    <a:pt x="200" y="413"/>
                    <a:pt x="205" y="408"/>
                    <a:pt x="207" y="406"/>
                  </a:cubicBezTo>
                  <a:cubicBezTo>
                    <a:pt x="204" y="405"/>
                    <a:pt x="202" y="404"/>
                    <a:pt x="203" y="401"/>
                  </a:cubicBezTo>
                  <a:cubicBezTo>
                    <a:pt x="201" y="401"/>
                    <a:pt x="200" y="401"/>
                    <a:pt x="199" y="401"/>
                  </a:cubicBezTo>
                  <a:cubicBezTo>
                    <a:pt x="197" y="401"/>
                    <a:pt x="198" y="401"/>
                    <a:pt x="198" y="402"/>
                  </a:cubicBezTo>
                  <a:cubicBezTo>
                    <a:pt x="198" y="403"/>
                    <a:pt x="197" y="404"/>
                    <a:pt x="197" y="405"/>
                  </a:cubicBezTo>
                  <a:cubicBezTo>
                    <a:pt x="195" y="406"/>
                    <a:pt x="193" y="406"/>
                    <a:pt x="191" y="405"/>
                  </a:cubicBezTo>
                  <a:cubicBezTo>
                    <a:pt x="188" y="404"/>
                    <a:pt x="183" y="400"/>
                    <a:pt x="184" y="396"/>
                  </a:cubicBezTo>
                  <a:cubicBezTo>
                    <a:pt x="178" y="398"/>
                    <a:pt x="172" y="398"/>
                    <a:pt x="166" y="396"/>
                  </a:cubicBezTo>
                  <a:cubicBezTo>
                    <a:pt x="162" y="394"/>
                    <a:pt x="158" y="391"/>
                    <a:pt x="154" y="389"/>
                  </a:cubicBezTo>
                  <a:cubicBezTo>
                    <a:pt x="152" y="388"/>
                    <a:pt x="150" y="387"/>
                    <a:pt x="147" y="387"/>
                  </a:cubicBezTo>
                  <a:cubicBezTo>
                    <a:pt x="146" y="386"/>
                    <a:pt x="144" y="386"/>
                    <a:pt x="143" y="387"/>
                  </a:cubicBezTo>
                  <a:cubicBezTo>
                    <a:pt x="142" y="387"/>
                    <a:pt x="141" y="386"/>
                    <a:pt x="141" y="387"/>
                  </a:cubicBezTo>
                  <a:cubicBezTo>
                    <a:pt x="141" y="388"/>
                    <a:pt x="141" y="389"/>
                    <a:pt x="141" y="390"/>
                  </a:cubicBezTo>
                  <a:cubicBezTo>
                    <a:pt x="141" y="395"/>
                    <a:pt x="143" y="405"/>
                    <a:pt x="137" y="406"/>
                  </a:cubicBezTo>
                  <a:cubicBezTo>
                    <a:pt x="136" y="401"/>
                    <a:pt x="137" y="397"/>
                    <a:pt x="137" y="393"/>
                  </a:cubicBezTo>
                  <a:cubicBezTo>
                    <a:pt x="136" y="387"/>
                    <a:pt x="132" y="387"/>
                    <a:pt x="127" y="387"/>
                  </a:cubicBezTo>
                  <a:cubicBezTo>
                    <a:pt x="128" y="389"/>
                    <a:pt x="127" y="391"/>
                    <a:pt x="125" y="391"/>
                  </a:cubicBezTo>
                  <a:cubicBezTo>
                    <a:pt x="123" y="391"/>
                    <a:pt x="122" y="391"/>
                    <a:pt x="121" y="391"/>
                  </a:cubicBezTo>
                  <a:cubicBezTo>
                    <a:pt x="121" y="391"/>
                    <a:pt x="120" y="391"/>
                    <a:pt x="119" y="391"/>
                  </a:cubicBezTo>
                  <a:cubicBezTo>
                    <a:pt x="117" y="391"/>
                    <a:pt x="118" y="391"/>
                    <a:pt x="117" y="393"/>
                  </a:cubicBezTo>
                  <a:cubicBezTo>
                    <a:pt x="115" y="398"/>
                    <a:pt x="108" y="396"/>
                    <a:pt x="104" y="396"/>
                  </a:cubicBezTo>
                  <a:cubicBezTo>
                    <a:pt x="104" y="399"/>
                    <a:pt x="107" y="400"/>
                    <a:pt x="108" y="403"/>
                  </a:cubicBezTo>
                  <a:cubicBezTo>
                    <a:pt x="108" y="404"/>
                    <a:pt x="108" y="405"/>
                    <a:pt x="108" y="406"/>
                  </a:cubicBezTo>
                  <a:cubicBezTo>
                    <a:pt x="109" y="406"/>
                    <a:pt x="110" y="406"/>
                    <a:pt x="110" y="406"/>
                  </a:cubicBezTo>
                  <a:cubicBezTo>
                    <a:pt x="111" y="407"/>
                    <a:pt x="111" y="409"/>
                    <a:pt x="111" y="410"/>
                  </a:cubicBezTo>
                  <a:cubicBezTo>
                    <a:pt x="110" y="412"/>
                    <a:pt x="107" y="414"/>
                    <a:pt x="104" y="415"/>
                  </a:cubicBezTo>
                  <a:cubicBezTo>
                    <a:pt x="102" y="415"/>
                    <a:pt x="100" y="415"/>
                    <a:pt x="98" y="415"/>
                  </a:cubicBezTo>
                  <a:cubicBezTo>
                    <a:pt x="97" y="415"/>
                    <a:pt x="95" y="415"/>
                    <a:pt x="94" y="415"/>
                  </a:cubicBezTo>
                  <a:cubicBezTo>
                    <a:pt x="94" y="414"/>
                    <a:pt x="94" y="413"/>
                    <a:pt x="94" y="412"/>
                  </a:cubicBezTo>
                  <a:cubicBezTo>
                    <a:pt x="93" y="411"/>
                    <a:pt x="92" y="410"/>
                    <a:pt x="91" y="409"/>
                  </a:cubicBezTo>
                  <a:cubicBezTo>
                    <a:pt x="90" y="407"/>
                    <a:pt x="90" y="406"/>
                    <a:pt x="89" y="405"/>
                  </a:cubicBezTo>
                  <a:cubicBezTo>
                    <a:pt x="88" y="402"/>
                    <a:pt x="85" y="401"/>
                    <a:pt x="82" y="403"/>
                  </a:cubicBezTo>
                  <a:cubicBezTo>
                    <a:pt x="81" y="403"/>
                    <a:pt x="75" y="405"/>
                    <a:pt x="75" y="406"/>
                  </a:cubicBezTo>
                  <a:cubicBezTo>
                    <a:pt x="75" y="408"/>
                    <a:pt x="72" y="410"/>
                    <a:pt x="71" y="407"/>
                  </a:cubicBezTo>
                  <a:cubicBezTo>
                    <a:pt x="71" y="406"/>
                    <a:pt x="71" y="406"/>
                    <a:pt x="70" y="406"/>
                  </a:cubicBezTo>
                  <a:cubicBezTo>
                    <a:pt x="69" y="406"/>
                    <a:pt x="68" y="406"/>
                    <a:pt x="68" y="405"/>
                  </a:cubicBezTo>
                  <a:cubicBezTo>
                    <a:pt x="67" y="405"/>
                    <a:pt x="66" y="403"/>
                    <a:pt x="66" y="402"/>
                  </a:cubicBezTo>
                  <a:cubicBezTo>
                    <a:pt x="66" y="400"/>
                    <a:pt x="65" y="401"/>
                    <a:pt x="63" y="400"/>
                  </a:cubicBezTo>
                  <a:cubicBezTo>
                    <a:pt x="62" y="400"/>
                    <a:pt x="61" y="399"/>
                    <a:pt x="61" y="397"/>
                  </a:cubicBezTo>
                  <a:cubicBezTo>
                    <a:pt x="61" y="395"/>
                    <a:pt x="60" y="394"/>
                    <a:pt x="59" y="393"/>
                  </a:cubicBezTo>
                  <a:cubicBezTo>
                    <a:pt x="58" y="391"/>
                    <a:pt x="58" y="390"/>
                    <a:pt x="57" y="388"/>
                  </a:cubicBezTo>
                  <a:cubicBezTo>
                    <a:pt x="57" y="386"/>
                    <a:pt x="56" y="384"/>
                    <a:pt x="56" y="382"/>
                  </a:cubicBezTo>
                  <a:cubicBezTo>
                    <a:pt x="57" y="381"/>
                    <a:pt x="58" y="381"/>
                    <a:pt x="59" y="380"/>
                  </a:cubicBezTo>
                  <a:cubicBezTo>
                    <a:pt x="63" y="379"/>
                    <a:pt x="68" y="379"/>
                    <a:pt x="70" y="375"/>
                  </a:cubicBezTo>
                  <a:cubicBezTo>
                    <a:pt x="72" y="373"/>
                    <a:pt x="71" y="370"/>
                    <a:pt x="71" y="368"/>
                  </a:cubicBezTo>
                  <a:cubicBezTo>
                    <a:pt x="68" y="367"/>
                    <a:pt x="67" y="364"/>
                    <a:pt x="66" y="362"/>
                  </a:cubicBezTo>
                  <a:cubicBezTo>
                    <a:pt x="66" y="358"/>
                    <a:pt x="66" y="354"/>
                    <a:pt x="66" y="350"/>
                  </a:cubicBezTo>
                  <a:cubicBezTo>
                    <a:pt x="66" y="348"/>
                    <a:pt x="62" y="349"/>
                    <a:pt x="61" y="349"/>
                  </a:cubicBezTo>
                  <a:cubicBezTo>
                    <a:pt x="58" y="349"/>
                    <a:pt x="56" y="349"/>
                    <a:pt x="54" y="349"/>
                  </a:cubicBezTo>
                  <a:cubicBezTo>
                    <a:pt x="51" y="349"/>
                    <a:pt x="47" y="348"/>
                    <a:pt x="47" y="344"/>
                  </a:cubicBezTo>
                  <a:cubicBezTo>
                    <a:pt x="47" y="341"/>
                    <a:pt x="46" y="334"/>
                    <a:pt x="52" y="335"/>
                  </a:cubicBezTo>
                  <a:cubicBezTo>
                    <a:pt x="52" y="331"/>
                    <a:pt x="51" y="327"/>
                    <a:pt x="52" y="324"/>
                  </a:cubicBezTo>
                  <a:cubicBezTo>
                    <a:pt x="52" y="321"/>
                    <a:pt x="54" y="320"/>
                    <a:pt x="57" y="321"/>
                  </a:cubicBezTo>
                  <a:cubicBezTo>
                    <a:pt x="63" y="322"/>
                    <a:pt x="65" y="318"/>
                    <a:pt x="66" y="313"/>
                  </a:cubicBezTo>
                  <a:cubicBezTo>
                    <a:pt x="66" y="309"/>
                    <a:pt x="66" y="305"/>
                    <a:pt x="66" y="302"/>
                  </a:cubicBezTo>
                  <a:cubicBezTo>
                    <a:pt x="63" y="302"/>
                    <a:pt x="59" y="301"/>
                    <a:pt x="56" y="302"/>
                  </a:cubicBezTo>
                  <a:cubicBezTo>
                    <a:pt x="53" y="303"/>
                    <a:pt x="52" y="304"/>
                    <a:pt x="52" y="307"/>
                  </a:cubicBezTo>
                  <a:cubicBezTo>
                    <a:pt x="51" y="310"/>
                    <a:pt x="50" y="312"/>
                    <a:pt x="47" y="311"/>
                  </a:cubicBezTo>
                  <a:cubicBezTo>
                    <a:pt x="47" y="314"/>
                    <a:pt x="46" y="317"/>
                    <a:pt x="42" y="316"/>
                  </a:cubicBezTo>
                  <a:cubicBezTo>
                    <a:pt x="41" y="317"/>
                    <a:pt x="39" y="319"/>
                    <a:pt x="38" y="320"/>
                  </a:cubicBezTo>
                  <a:cubicBezTo>
                    <a:pt x="35" y="323"/>
                    <a:pt x="31" y="327"/>
                    <a:pt x="27" y="328"/>
                  </a:cubicBezTo>
                  <a:cubicBezTo>
                    <a:pt x="25" y="329"/>
                    <a:pt x="24" y="328"/>
                    <a:pt x="24" y="326"/>
                  </a:cubicBezTo>
                  <a:cubicBezTo>
                    <a:pt x="23" y="325"/>
                    <a:pt x="23" y="322"/>
                    <a:pt x="23" y="321"/>
                  </a:cubicBezTo>
                  <a:cubicBezTo>
                    <a:pt x="23" y="319"/>
                    <a:pt x="23" y="318"/>
                    <a:pt x="23" y="317"/>
                  </a:cubicBezTo>
                  <a:cubicBezTo>
                    <a:pt x="23" y="315"/>
                    <a:pt x="23" y="316"/>
                    <a:pt x="21" y="316"/>
                  </a:cubicBezTo>
                  <a:cubicBezTo>
                    <a:pt x="17" y="315"/>
                    <a:pt x="19" y="311"/>
                    <a:pt x="19" y="308"/>
                  </a:cubicBezTo>
                  <a:cubicBezTo>
                    <a:pt x="19" y="304"/>
                    <a:pt x="19" y="301"/>
                    <a:pt x="23" y="302"/>
                  </a:cubicBezTo>
                  <a:cubicBezTo>
                    <a:pt x="24" y="299"/>
                    <a:pt x="25" y="296"/>
                    <a:pt x="28" y="297"/>
                  </a:cubicBezTo>
                  <a:cubicBezTo>
                    <a:pt x="28" y="294"/>
                    <a:pt x="27" y="286"/>
                    <a:pt x="33" y="288"/>
                  </a:cubicBezTo>
                  <a:cubicBezTo>
                    <a:pt x="33" y="284"/>
                    <a:pt x="31" y="272"/>
                    <a:pt x="38" y="273"/>
                  </a:cubicBezTo>
                  <a:cubicBezTo>
                    <a:pt x="38" y="270"/>
                    <a:pt x="37" y="263"/>
                    <a:pt x="42" y="264"/>
                  </a:cubicBezTo>
                  <a:cubicBezTo>
                    <a:pt x="42" y="262"/>
                    <a:pt x="41" y="256"/>
                    <a:pt x="44" y="255"/>
                  </a:cubicBezTo>
                  <a:cubicBezTo>
                    <a:pt x="45" y="254"/>
                    <a:pt x="45" y="254"/>
                    <a:pt x="46" y="254"/>
                  </a:cubicBezTo>
                  <a:cubicBezTo>
                    <a:pt x="48" y="255"/>
                    <a:pt x="47" y="254"/>
                    <a:pt x="47" y="253"/>
                  </a:cubicBezTo>
                  <a:cubicBezTo>
                    <a:pt x="48" y="252"/>
                    <a:pt x="49" y="250"/>
                    <a:pt x="50" y="249"/>
                  </a:cubicBezTo>
                  <a:cubicBezTo>
                    <a:pt x="53" y="245"/>
                    <a:pt x="59" y="243"/>
                    <a:pt x="61" y="237"/>
                  </a:cubicBezTo>
                  <a:cubicBezTo>
                    <a:pt x="61" y="235"/>
                    <a:pt x="61" y="231"/>
                    <a:pt x="64" y="231"/>
                  </a:cubicBezTo>
                  <a:cubicBezTo>
                    <a:pt x="66" y="231"/>
                    <a:pt x="68" y="232"/>
                    <a:pt x="70" y="233"/>
                  </a:cubicBezTo>
                  <a:cubicBezTo>
                    <a:pt x="71" y="234"/>
                    <a:pt x="73" y="234"/>
                    <a:pt x="75" y="234"/>
                  </a:cubicBezTo>
                  <a:cubicBezTo>
                    <a:pt x="80" y="235"/>
                    <a:pt x="83" y="232"/>
                    <a:pt x="86" y="230"/>
                  </a:cubicBezTo>
                  <a:cubicBezTo>
                    <a:pt x="89" y="228"/>
                    <a:pt x="92" y="226"/>
                    <a:pt x="95" y="226"/>
                  </a:cubicBezTo>
                  <a:cubicBezTo>
                    <a:pt x="98" y="226"/>
                    <a:pt x="101" y="226"/>
                    <a:pt x="103" y="227"/>
                  </a:cubicBezTo>
                  <a:cubicBezTo>
                    <a:pt x="107" y="229"/>
                    <a:pt x="108" y="234"/>
                    <a:pt x="109" y="238"/>
                  </a:cubicBezTo>
                  <a:cubicBezTo>
                    <a:pt x="110" y="242"/>
                    <a:pt x="110" y="248"/>
                    <a:pt x="107" y="251"/>
                  </a:cubicBezTo>
                  <a:cubicBezTo>
                    <a:pt x="107" y="253"/>
                    <a:pt x="105" y="254"/>
                    <a:pt x="104" y="255"/>
                  </a:cubicBezTo>
                  <a:cubicBezTo>
                    <a:pt x="104" y="256"/>
                    <a:pt x="104" y="257"/>
                    <a:pt x="104" y="258"/>
                  </a:cubicBezTo>
                  <a:cubicBezTo>
                    <a:pt x="104" y="260"/>
                    <a:pt x="104" y="259"/>
                    <a:pt x="105" y="260"/>
                  </a:cubicBezTo>
                  <a:cubicBezTo>
                    <a:pt x="106" y="260"/>
                    <a:pt x="108" y="260"/>
                    <a:pt x="108" y="262"/>
                  </a:cubicBezTo>
                  <a:cubicBezTo>
                    <a:pt x="109" y="262"/>
                    <a:pt x="108" y="263"/>
                    <a:pt x="108" y="264"/>
                  </a:cubicBezTo>
                  <a:cubicBezTo>
                    <a:pt x="117" y="263"/>
                    <a:pt x="108" y="243"/>
                    <a:pt x="118" y="245"/>
                  </a:cubicBezTo>
                  <a:cubicBezTo>
                    <a:pt x="118" y="242"/>
                    <a:pt x="117" y="235"/>
                    <a:pt x="122" y="236"/>
                  </a:cubicBezTo>
                  <a:cubicBezTo>
                    <a:pt x="122" y="232"/>
                    <a:pt x="120" y="220"/>
                    <a:pt x="127" y="222"/>
                  </a:cubicBezTo>
                  <a:cubicBezTo>
                    <a:pt x="129" y="222"/>
                    <a:pt x="132" y="222"/>
                    <a:pt x="132" y="221"/>
                  </a:cubicBezTo>
                  <a:cubicBezTo>
                    <a:pt x="132" y="220"/>
                    <a:pt x="133" y="219"/>
                    <a:pt x="134" y="218"/>
                  </a:cubicBezTo>
                  <a:cubicBezTo>
                    <a:pt x="136" y="217"/>
                    <a:pt x="139" y="217"/>
                    <a:pt x="141" y="217"/>
                  </a:cubicBezTo>
                  <a:cubicBezTo>
                    <a:pt x="141" y="216"/>
                    <a:pt x="142" y="212"/>
                    <a:pt x="141" y="212"/>
                  </a:cubicBezTo>
                  <a:cubicBezTo>
                    <a:pt x="139" y="212"/>
                    <a:pt x="138" y="211"/>
                    <a:pt x="138" y="210"/>
                  </a:cubicBezTo>
                  <a:cubicBezTo>
                    <a:pt x="137" y="209"/>
                    <a:pt x="137" y="208"/>
                    <a:pt x="137" y="206"/>
                  </a:cubicBezTo>
                  <a:cubicBezTo>
                    <a:pt x="136" y="206"/>
                    <a:pt x="136" y="205"/>
                    <a:pt x="137" y="204"/>
                  </a:cubicBezTo>
                  <a:cubicBezTo>
                    <a:pt x="137" y="202"/>
                    <a:pt x="138" y="203"/>
                    <a:pt x="139" y="203"/>
                  </a:cubicBezTo>
                  <a:cubicBezTo>
                    <a:pt x="141" y="203"/>
                    <a:pt x="143" y="203"/>
                    <a:pt x="145" y="203"/>
                  </a:cubicBezTo>
                  <a:cubicBezTo>
                    <a:pt x="147" y="203"/>
                    <a:pt x="150" y="203"/>
                    <a:pt x="151" y="202"/>
                  </a:cubicBezTo>
                  <a:cubicBezTo>
                    <a:pt x="152" y="199"/>
                    <a:pt x="154" y="196"/>
                    <a:pt x="157" y="194"/>
                  </a:cubicBezTo>
                  <a:cubicBezTo>
                    <a:pt x="159" y="191"/>
                    <a:pt x="162" y="190"/>
                    <a:pt x="165" y="189"/>
                  </a:cubicBezTo>
                  <a:cubicBezTo>
                    <a:pt x="166" y="189"/>
                    <a:pt x="167" y="189"/>
                    <a:pt x="168" y="189"/>
                  </a:cubicBezTo>
                  <a:cubicBezTo>
                    <a:pt x="170" y="189"/>
                    <a:pt x="170" y="188"/>
                    <a:pt x="170" y="187"/>
                  </a:cubicBezTo>
                  <a:cubicBezTo>
                    <a:pt x="171" y="186"/>
                    <a:pt x="172" y="184"/>
                    <a:pt x="173" y="183"/>
                  </a:cubicBezTo>
                  <a:cubicBezTo>
                    <a:pt x="174" y="182"/>
                    <a:pt x="175" y="181"/>
                    <a:pt x="176" y="180"/>
                  </a:cubicBezTo>
                  <a:cubicBezTo>
                    <a:pt x="177" y="180"/>
                    <a:pt x="177" y="180"/>
                    <a:pt x="178" y="179"/>
                  </a:cubicBezTo>
                  <a:cubicBezTo>
                    <a:pt x="180" y="179"/>
                    <a:pt x="179" y="178"/>
                    <a:pt x="179" y="177"/>
                  </a:cubicBezTo>
                  <a:cubicBezTo>
                    <a:pt x="179" y="174"/>
                    <a:pt x="179" y="172"/>
                    <a:pt x="179" y="170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6" y="159"/>
                    <a:pt x="192" y="154"/>
                    <a:pt x="198" y="151"/>
                  </a:cubicBezTo>
                  <a:cubicBezTo>
                    <a:pt x="199" y="151"/>
                    <a:pt x="203" y="151"/>
                    <a:pt x="203" y="150"/>
                  </a:cubicBezTo>
                  <a:cubicBezTo>
                    <a:pt x="203" y="149"/>
                    <a:pt x="203" y="148"/>
                    <a:pt x="204" y="147"/>
                  </a:cubicBezTo>
                  <a:cubicBezTo>
                    <a:pt x="205" y="146"/>
                    <a:pt x="207" y="146"/>
                    <a:pt x="209" y="146"/>
                  </a:cubicBezTo>
                  <a:cubicBezTo>
                    <a:pt x="211" y="146"/>
                    <a:pt x="213" y="146"/>
                    <a:pt x="216" y="146"/>
                  </a:cubicBezTo>
                  <a:cubicBezTo>
                    <a:pt x="217" y="146"/>
                    <a:pt x="217" y="145"/>
                    <a:pt x="218" y="144"/>
                  </a:cubicBezTo>
                  <a:cubicBezTo>
                    <a:pt x="219" y="143"/>
                    <a:pt x="220" y="142"/>
                    <a:pt x="220" y="140"/>
                  </a:cubicBezTo>
                  <a:cubicBezTo>
                    <a:pt x="222" y="138"/>
                    <a:pt x="222" y="135"/>
                    <a:pt x="222" y="132"/>
                  </a:cubicBezTo>
                  <a:cubicBezTo>
                    <a:pt x="223" y="130"/>
                    <a:pt x="224" y="127"/>
                    <a:pt x="226" y="127"/>
                  </a:cubicBezTo>
                  <a:cubicBezTo>
                    <a:pt x="226" y="124"/>
                    <a:pt x="227" y="122"/>
                    <a:pt x="231" y="123"/>
                  </a:cubicBezTo>
                  <a:cubicBezTo>
                    <a:pt x="231" y="121"/>
                    <a:pt x="231" y="119"/>
                    <a:pt x="233" y="118"/>
                  </a:cubicBezTo>
                  <a:cubicBezTo>
                    <a:pt x="235" y="117"/>
                    <a:pt x="238" y="118"/>
                    <a:pt x="240" y="118"/>
                  </a:cubicBezTo>
                  <a:cubicBezTo>
                    <a:pt x="241" y="116"/>
                    <a:pt x="241" y="114"/>
                    <a:pt x="242" y="113"/>
                  </a:cubicBezTo>
                  <a:cubicBezTo>
                    <a:pt x="244" y="112"/>
                    <a:pt x="250" y="114"/>
                    <a:pt x="250" y="112"/>
                  </a:cubicBezTo>
                  <a:cubicBezTo>
                    <a:pt x="250" y="111"/>
                    <a:pt x="250" y="109"/>
                    <a:pt x="252" y="108"/>
                  </a:cubicBezTo>
                  <a:cubicBezTo>
                    <a:pt x="253" y="108"/>
                    <a:pt x="255" y="108"/>
                    <a:pt x="256" y="108"/>
                  </a:cubicBezTo>
                  <a:cubicBezTo>
                    <a:pt x="258" y="108"/>
                    <a:pt x="260" y="108"/>
                    <a:pt x="262" y="108"/>
                  </a:cubicBezTo>
                  <a:cubicBezTo>
                    <a:pt x="264" y="108"/>
                    <a:pt x="264" y="109"/>
                    <a:pt x="264" y="107"/>
                  </a:cubicBezTo>
                  <a:cubicBezTo>
                    <a:pt x="265" y="106"/>
                    <a:pt x="265" y="106"/>
                    <a:pt x="266" y="105"/>
                  </a:cubicBezTo>
                  <a:cubicBezTo>
                    <a:pt x="267" y="103"/>
                    <a:pt x="269" y="101"/>
                    <a:pt x="269" y="99"/>
                  </a:cubicBezTo>
                  <a:cubicBezTo>
                    <a:pt x="266" y="99"/>
                    <a:pt x="263" y="99"/>
                    <a:pt x="260" y="99"/>
                  </a:cubicBezTo>
                  <a:cubicBezTo>
                    <a:pt x="259" y="99"/>
                    <a:pt x="259" y="99"/>
                    <a:pt x="259" y="100"/>
                  </a:cubicBezTo>
                  <a:cubicBezTo>
                    <a:pt x="259" y="101"/>
                    <a:pt x="258" y="102"/>
                    <a:pt x="258" y="102"/>
                  </a:cubicBezTo>
                  <a:cubicBezTo>
                    <a:pt x="256" y="104"/>
                    <a:pt x="252" y="104"/>
                    <a:pt x="249" y="103"/>
                  </a:cubicBezTo>
                  <a:cubicBezTo>
                    <a:pt x="247" y="102"/>
                    <a:pt x="244" y="99"/>
                    <a:pt x="245" y="96"/>
                  </a:cubicBezTo>
                  <a:cubicBezTo>
                    <a:pt x="246" y="95"/>
                    <a:pt x="248" y="94"/>
                    <a:pt x="250" y="94"/>
                  </a:cubicBezTo>
                  <a:cubicBezTo>
                    <a:pt x="250" y="93"/>
                    <a:pt x="250" y="91"/>
                    <a:pt x="252" y="90"/>
                  </a:cubicBezTo>
                  <a:cubicBezTo>
                    <a:pt x="253" y="89"/>
                    <a:pt x="257" y="90"/>
                    <a:pt x="259" y="90"/>
                  </a:cubicBezTo>
                  <a:cubicBezTo>
                    <a:pt x="259" y="88"/>
                    <a:pt x="259" y="86"/>
                    <a:pt x="261" y="85"/>
                  </a:cubicBezTo>
                  <a:cubicBezTo>
                    <a:pt x="263" y="84"/>
                    <a:pt x="267" y="85"/>
                    <a:pt x="269" y="85"/>
                  </a:cubicBezTo>
                  <a:cubicBezTo>
                    <a:pt x="272" y="85"/>
                    <a:pt x="275" y="85"/>
                    <a:pt x="278" y="85"/>
                  </a:cubicBezTo>
                  <a:cubicBezTo>
                    <a:pt x="284" y="85"/>
                    <a:pt x="291" y="85"/>
                    <a:pt x="297" y="85"/>
                  </a:cubicBezTo>
                  <a:cubicBezTo>
                    <a:pt x="299" y="85"/>
                    <a:pt x="300" y="85"/>
                    <a:pt x="302" y="85"/>
                  </a:cubicBezTo>
                  <a:cubicBezTo>
                    <a:pt x="302" y="84"/>
                    <a:pt x="302" y="83"/>
                    <a:pt x="302" y="82"/>
                  </a:cubicBezTo>
                  <a:cubicBezTo>
                    <a:pt x="303" y="80"/>
                    <a:pt x="304" y="80"/>
                    <a:pt x="306" y="80"/>
                  </a:cubicBezTo>
                  <a:cubicBezTo>
                    <a:pt x="306" y="77"/>
                    <a:pt x="307" y="76"/>
                    <a:pt x="310" y="76"/>
                  </a:cubicBezTo>
                  <a:cubicBezTo>
                    <a:pt x="311" y="75"/>
                    <a:pt x="311" y="75"/>
                    <a:pt x="312" y="74"/>
                  </a:cubicBezTo>
                  <a:cubicBezTo>
                    <a:pt x="312" y="73"/>
                    <a:pt x="313" y="72"/>
                    <a:pt x="314" y="71"/>
                  </a:cubicBezTo>
                  <a:cubicBezTo>
                    <a:pt x="319" y="69"/>
                    <a:pt x="325" y="71"/>
                    <a:pt x="330" y="71"/>
                  </a:cubicBezTo>
                  <a:cubicBezTo>
                    <a:pt x="332" y="71"/>
                    <a:pt x="335" y="71"/>
                    <a:pt x="335" y="70"/>
                  </a:cubicBezTo>
                  <a:cubicBezTo>
                    <a:pt x="335" y="68"/>
                    <a:pt x="335" y="67"/>
                    <a:pt x="335" y="65"/>
                  </a:cubicBezTo>
                  <a:cubicBezTo>
                    <a:pt x="335" y="63"/>
                    <a:pt x="334" y="60"/>
                    <a:pt x="333" y="58"/>
                  </a:cubicBezTo>
                  <a:cubicBezTo>
                    <a:pt x="331" y="56"/>
                    <a:pt x="330" y="53"/>
                    <a:pt x="330" y="51"/>
                  </a:cubicBezTo>
                  <a:cubicBezTo>
                    <a:pt x="330" y="46"/>
                    <a:pt x="330" y="42"/>
                    <a:pt x="330" y="38"/>
                  </a:cubicBezTo>
                  <a:cubicBezTo>
                    <a:pt x="327" y="38"/>
                    <a:pt x="326" y="41"/>
                    <a:pt x="324" y="42"/>
                  </a:cubicBezTo>
                  <a:cubicBezTo>
                    <a:pt x="321" y="43"/>
                    <a:pt x="318" y="42"/>
                    <a:pt x="316" y="42"/>
                  </a:cubicBezTo>
                  <a:cubicBezTo>
                    <a:pt x="313" y="41"/>
                    <a:pt x="311" y="40"/>
                    <a:pt x="311" y="38"/>
                  </a:cubicBezTo>
                  <a:cubicBezTo>
                    <a:pt x="311" y="35"/>
                    <a:pt x="312" y="32"/>
                    <a:pt x="316" y="33"/>
                  </a:cubicBezTo>
                  <a:cubicBezTo>
                    <a:pt x="316" y="32"/>
                    <a:pt x="316" y="31"/>
                    <a:pt x="316" y="29"/>
                  </a:cubicBezTo>
                  <a:cubicBezTo>
                    <a:pt x="316" y="28"/>
                    <a:pt x="315" y="28"/>
                    <a:pt x="313" y="28"/>
                  </a:cubicBezTo>
                  <a:cubicBezTo>
                    <a:pt x="311" y="28"/>
                    <a:pt x="308" y="28"/>
                    <a:pt x="305" y="28"/>
                  </a:cubicBezTo>
                  <a:cubicBezTo>
                    <a:pt x="303" y="28"/>
                    <a:pt x="300" y="28"/>
                    <a:pt x="298" y="28"/>
                  </a:cubicBezTo>
                  <a:cubicBezTo>
                    <a:pt x="297" y="28"/>
                    <a:pt x="296" y="28"/>
                    <a:pt x="295" y="28"/>
                  </a:cubicBezTo>
                  <a:cubicBezTo>
                    <a:pt x="293" y="28"/>
                    <a:pt x="292" y="28"/>
                    <a:pt x="291" y="30"/>
                  </a:cubicBezTo>
                  <a:cubicBezTo>
                    <a:pt x="290" y="33"/>
                    <a:pt x="288" y="36"/>
                    <a:pt x="285" y="37"/>
                  </a:cubicBezTo>
                  <a:cubicBezTo>
                    <a:pt x="282" y="38"/>
                    <a:pt x="279" y="38"/>
                    <a:pt x="277" y="38"/>
                  </a:cubicBezTo>
                  <a:cubicBezTo>
                    <a:pt x="274" y="38"/>
                    <a:pt x="271" y="38"/>
                    <a:pt x="269" y="38"/>
                  </a:cubicBezTo>
                  <a:cubicBezTo>
                    <a:pt x="269" y="41"/>
                    <a:pt x="270" y="47"/>
                    <a:pt x="267" y="50"/>
                  </a:cubicBezTo>
                  <a:cubicBezTo>
                    <a:pt x="267" y="51"/>
                    <a:pt x="266" y="51"/>
                    <a:pt x="265" y="51"/>
                  </a:cubicBezTo>
                  <a:cubicBezTo>
                    <a:pt x="264" y="52"/>
                    <a:pt x="264" y="52"/>
                    <a:pt x="264" y="54"/>
                  </a:cubicBezTo>
                  <a:cubicBezTo>
                    <a:pt x="264" y="56"/>
                    <a:pt x="264" y="58"/>
                    <a:pt x="262" y="60"/>
                  </a:cubicBezTo>
                  <a:cubicBezTo>
                    <a:pt x="260" y="61"/>
                    <a:pt x="258" y="61"/>
                    <a:pt x="256" y="61"/>
                  </a:cubicBezTo>
                  <a:cubicBezTo>
                    <a:pt x="254" y="61"/>
                    <a:pt x="252" y="62"/>
                    <a:pt x="250" y="63"/>
                  </a:cubicBezTo>
                  <a:cubicBezTo>
                    <a:pt x="247" y="66"/>
                    <a:pt x="245" y="70"/>
                    <a:pt x="241" y="71"/>
                  </a:cubicBezTo>
                  <a:cubicBezTo>
                    <a:pt x="240" y="71"/>
                    <a:pt x="241" y="73"/>
                    <a:pt x="239" y="74"/>
                  </a:cubicBezTo>
                  <a:cubicBezTo>
                    <a:pt x="238" y="75"/>
                    <a:pt x="236" y="76"/>
                    <a:pt x="234" y="75"/>
                  </a:cubicBezTo>
                  <a:cubicBezTo>
                    <a:pt x="233" y="75"/>
                    <a:pt x="231" y="74"/>
                    <a:pt x="231" y="72"/>
                  </a:cubicBezTo>
                  <a:cubicBezTo>
                    <a:pt x="231" y="70"/>
                    <a:pt x="233" y="69"/>
                    <a:pt x="234" y="67"/>
                  </a:cubicBezTo>
                  <a:cubicBezTo>
                    <a:pt x="235" y="63"/>
                    <a:pt x="232" y="60"/>
                    <a:pt x="231" y="57"/>
                  </a:cubicBezTo>
                  <a:cubicBezTo>
                    <a:pt x="231" y="53"/>
                    <a:pt x="230" y="46"/>
                    <a:pt x="236" y="47"/>
                  </a:cubicBezTo>
                  <a:cubicBezTo>
                    <a:pt x="236" y="46"/>
                    <a:pt x="236" y="45"/>
                    <a:pt x="236" y="44"/>
                  </a:cubicBezTo>
                  <a:cubicBezTo>
                    <a:pt x="235" y="42"/>
                    <a:pt x="236" y="42"/>
                    <a:pt x="237" y="42"/>
                  </a:cubicBezTo>
                  <a:cubicBezTo>
                    <a:pt x="238" y="42"/>
                    <a:pt x="238" y="42"/>
                    <a:pt x="239" y="42"/>
                  </a:cubicBezTo>
                  <a:cubicBezTo>
                    <a:pt x="241" y="42"/>
                    <a:pt x="240" y="42"/>
                    <a:pt x="240" y="40"/>
                  </a:cubicBezTo>
                  <a:cubicBezTo>
                    <a:pt x="240" y="38"/>
                    <a:pt x="240" y="37"/>
                    <a:pt x="240" y="35"/>
                  </a:cubicBezTo>
                  <a:cubicBezTo>
                    <a:pt x="240" y="32"/>
                    <a:pt x="240" y="27"/>
                    <a:pt x="245" y="28"/>
                  </a:cubicBezTo>
                  <a:cubicBezTo>
                    <a:pt x="245" y="25"/>
                    <a:pt x="246" y="23"/>
                    <a:pt x="250" y="24"/>
                  </a:cubicBezTo>
                  <a:cubicBezTo>
                    <a:pt x="252" y="24"/>
                    <a:pt x="255" y="24"/>
                    <a:pt x="257" y="24"/>
                  </a:cubicBezTo>
                  <a:cubicBezTo>
                    <a:pt x="258" y="24"/>
                    <a:pt x="259" y="24"/>
                    <a:pt x="260" y="24"/>
                  </a:cubicBezTo>
                  <a:cubicBezTo>
                    <a:pt x="262" y="24"/>
                    <a:pt x="264" y="24"/>
                    <a:pt x="264" y="23"/>
                  </a:cubicBezTo>
                  <a:cubicBezTo>
                    <a:pt x="264" y="19"/>
                    <a:pt x="266" y="19"/>
                    <a:pt x="270" y="19"/>
                  </a:cubicBezTo>
                  <a:cubicBezTo>
                    <a:pt x="272" y="19"/>
                    <a:pt x="275" y="19"/>
                    <a:pt x="277" y="19"/>
                  </a:cubicBezTo>
                  <a:cubicBezTo>
                    <a:pt x="279" y="19"/>
                    <a:pt x="278" y="19"/>
                    <a:pt x="278" y="17"/>
                  </a:cubicBezTo>
                  <a:cubicBezTo>
                    <a:pt x="278" y="17"/>
                    <a:pt x="279" y="16"/>
                    <a:pt x="279" y="15"/>
                  </a:cubicBezTo>
                  <a:cubicBezTo>
                    <a:pt x="280" y="14"/>
                    <a:pt x="281" y="14"/>
                    <a:pt x="283" y="14"/>
                  </a:cubicBezTo>
                  <a:cubicBezTo>
                    <a:pt x="284" y="13"/>
                    <a:pt x="284" y="12"/>
                    <a:pt x="285" y="11"/>
                  </a:cubicBezTo>
                  <a:cubicBezTo>
                    <a:pt x="286" y="9"/>
                    <a:pt x="287" y="6"/>
                    <a:pt x="287" y="4"/>
                  </a:cubicBezTo>
                  <a:cubicBezTo>
                    <a:pt x="286" y="0"/>
                    <a:pt x="283" y="0"/>
                    <a:pt x="280" y="0"/>
                  </a:cubicBezTo>
                  <a:cubicBezTo>
                    <a:pt x="278" y="0"/>
                    <a:pt x="276" y="0"/>
                    <a:pt x="273" y="0"/>
                  </a:cubicBezTo>
                  <a:cubicBezTo>
                    <a:pt x="270" y="0"/>
                    <a:pt x="269" y="0"/>
                    <a:pt x="266" y="1"/>
                  </a:cubicBezTo>
                  <a:cubicBezTo>
                    <a:pt x="237" y="17"/>
                    <a:pt x="209" y="34"/>
                    <a:pt x="182" y="53"/>
                  </a:cubicBezTo>
                  <a:cubicBezTo>
                    <a:pt x="130" y="90"/>
                    <a:pt x="83" y="135"/>
                    <a:pt x="45" y="186"/>
                  </a:cubicBezTo>
                  <a:cubicBezTo>
                    <a:pt x="30" y="207"/>
                    <a:pt x="17" y="228"/>
                    <a:pt x="5" y="250"/>
                  </a:cubicBezTo>
                  <a:cubicBezTo>
                    <a:pt x="7" y="250"/>
                    <a:pt x="11" y="249"/>
                    <a:pt x="13" y="252"/>
                  </a:cubicBezTo>
                  <a:cubicBezTo>
                    <a:pt x="14" y="254"/>
                    <a:pt x="14" y="256"/>
                    <a:pt x="12" y="258"/>
                  </a:cubicBezTo>
                  <a:cubicBezTo>
                    <a:pt x="11" y="259"/>
                    <a:pt x="9" y="259"/>
                    <a:pt x="9" y="261"/>
                  </a:cubicBezTo>
                  <a:cubicBezTo>
                    <a:pt x="9" y="263"/>
                    <a:pt x="9" y="265"/>
                    <a:pt x="9" y="268"/>
                  </a:cubicBezTo>
                  <a:cubicBezTo>
                    <a:pt x="9" y="271"/>
                    <a:pt x="9" y="274"/>
                    <a:pt x="5" y="273"/>
                  </a:cubicBezTo>
                  <a:cubicBezTo>
                    <a:pt x="5" y="277"/>
                    <a:pt x="6" y="284"/>
                    <a:pt x="0" y="283"/>
                  </a:cubicBezTo>
                  <a:cubicBezTo>
                    <a:pt x="0" y="295"/>
                    <a:pt x="0" y="307"/>
                    <a:pt x="0" y="320"/>
                  </a:cubicBezTo>
                  <a:cubicBezTo>
                    <a:pt x="0" y="326"/>
                    <a:pt x="0" y="332"/>
                    <a:pt x="0" y="338"/>
                  </a:cubicBezTo>
                  <a:cubicBezTo>
                    <a:pt x="0" y="340"/>
                    <a:pt x="0" y="341"/>
                    <a:pt x="0" y="343"/>
                  </a:cubicBezTo>
                  <a:cubicBezTo>
                    <a:pt x="0" y="345"/>
                    <a:pt x="1" y="344"/>
                    <a:pt x="2" y="345"/>
                  </a:cubicBezTo>
                  <a:cubicBezTo>
                    <a:pt x="4" y="345"/>
                    <a:pt x="5" y="347"/>
                    <a:pt x="7" y="348"/>
                  </a:cubicBezTo>
                  <a:cubicBezTo>
                    <a:pt x="10" y="350"/>
                    <a:pt x="13" y="349"/>
                    <a:pt x="16" y="351"/>
                  </a:cubicBezTo>
                  <a:cubicBezTo>
                    <a:pt x="18" y="351"/>
                    <a:pt x="18" y="352"/>
                    <a:pt x="19" y="354"/>
                  </a:cubicBezTo>
                  <a:cubicBezTo>
                    <a:pt x="19" y="355"/>
                    <a:pt x="19" y="356"/>
                    <a:pt x="19" y="356"/>
                  </a:cubicBezTo>
                  <a:cubicBezTo>
                    <a:pt x="19" y="359"/>
                    <a:pt x="19" y="358"/>
                    <a:pt x="20" y="359"/>
                  </a:cubicBezTo>
                  <a:cubicBezTo>
                    <a:pt x="24" y="360"/>
                    <a:pt x="26" y="364"/>
                    <a:pt x="28" y="368"/>
                  </a:cubicBezTo>
                  <a:cubicBezTo>
                    <a:pt x="32" y="368"/>
                    <a:pt x="39" y="367"/>
                    <a:pt x="38" y="373"/>
                  </a:cubicBezTo>
                  <a:cubicBezTo>
                    <a:pt x="41" y="373"/>
                    <a:pt x="43" y="374"/>
                    <a:pt x="42" y="377"/>
                  </a:cubicBezTo>
                  <a:cubicBezTo>
                    <a:pt x="44" y="377"/>
                    <a:pt x="46" y="378"/>
                    <a:pt x="47" y="380"/>
                  </a:cubicBezTo>
                  <a:cubicBezTo>
                    <a:pt x="48" y="382"/>
                    <a:pt x="47" y="384"/>
                    <a:pt x="48" y="386"/>
                  </a:cubicBezTo>
                  <a:cubicBezTo>
                    <a:pt x="50" y="388"/>
                    <a:pt x="51" y="389"/>
                    <a:pt x="52" y="391"/>
                  </a:cubicBezTo>
                  <a:cubicBezTo>
                    <a:pt x="54" y="392"/>
                    <a:pt x="55" y="393"/>
                    <a:pt x="56" y="395"/>
                  </a:cubicBezTo>
                  <a:cubicBezTo>
                    <a:pt x="57" y="399"/>
                    <a:pt x="56" y="404"/>
                    <a:pt x="56" y="408"/>
                  </a:cubicBezTo>
                  <a:cubicBezTo>
                    <a:pt x="56" y="409"/>
                    <a:pt x="56" y="410"/>
                    <a:pt x="56" y="411"/>
                  </a:cubicBezTo>
                  <a:cubicBezTo>
                    <a:pt x="56" y="412"/>
                    <a:pt x="56" y="413"/>
                    <a:pt x="56" y="414"/>
                  </a:cubicBezTo>
                  <a:cubicBezTo>
                    <a:pt x="56" y="415"/>
                    <a:pt x="57" y="415"/>
                    <a:pt x="58" y="415"/>
                  </a:cubicBezTo>
                  <a:cubicBezTo>
                    <a:pt x="60" y="416"/>
                    <a:pt x="62" y="417"/>
                    <a:pt x="61" y="420"/>
                  </a:cubicBezTo>
                  <a:cubicBezTo>
                    <a:pt x="64" y="420"/>
                    <a:pt x="67" y="420"/>
                    <a:pt x="69" y="420"/>
                  </a:cubicBezTo>
                  <a:cubicBezTo>
                    <a:pt x="71" y="420"/>
                    <a:pt x="72" y="420"/>
                    <a:pt x="73" y="420"/>
                  </a:cubicBezTo>
                  <a:cubicBezTo>
                    <a:pt x="75" y="420"/>
                    <a:pt x="75" y="420"/>
                    <a:pt x="75" y="419"/>
                  </a:cubicBezTo>
                  <a:cubicBezTo>
                    <a:pt x="77" y="415"/>
                    <a:pt x="80" y="417"/>
                    <a:pt x="80" y="420"/>
                  </a:cubicBezTo>
                  <a:cubicBezTo>
                    <a:pt x="80" y="422"/>
                    <a:pt x="80" y="425"/>
                    <a:pt x="80" y="428"/>
                  </a:cubicBezTo>
                  <a:cubicBezTo>
                    <a:pt x="80" y="430"/>
                    <a:pt x="82" y="430"/>
                    <a:pt x="83" y="431"/>
                  </a:cubicBezTo>
                  <a:cubicBezTo>
                    <a:pt x="86" y="434"/>
                    <a:pt x="85" y="440"/>
                    <a:pt x="85" y="443"/>
                  </a:cubicBezTo>
                  <a:cubicBezTo>
                    <a:pt x="93" y="440"/>
                    <a:pt x="93" y="466"/>
                    <a:pt x="85" y="462"/>
                  </a:cubicBezTo>
                  <a:cubicBezTo>
                    <a:pt x="85" y="467"/>
                    <a:pt x="85" y="472"/>
                    <a:pt x="85" y="476"/>
                  </a:cubicBezTo>
                  <a:cubicBezTo>
                    <a:pt x="84" y="479"/>
                    <a:pt x="84" y="482"/>
                    <a:pt x="80" y="481"/>
                  </a:cubicBezTo>
                  <a:cubicBezTo>
                    <a:pt x="80" y="485"/>
                    <a:pt x="77" y="486"/>
                    <a:pt x="76" y="489"/>
                  </a:cubicBezTo>
                  <a:cubicBezTo>
                    <a:pt x="74" y="492"/>
                    <a:pt x="75" y="496"/>
                    <a:pt x="71" y="495"/>
                  </a:cubicBezTo>
                  <a:cubicBezTo>
                    <a:pt x="71" y="497"/>
                    <a:pt x="71" y="500"/>
                    <a:pt x="71" y="502"/>
                  </a:cubicBezTo>
                  <a:cubicBezTo>
                    <a:pt x="71" y="504"/>
                    <a:pt x="70" y="509"/>
                    <a:pt x="71" y="509"/>
                  </a:cubicBezTo>
                  <a:cubicBezTo>
                    <a:pt x="74" y="510"/>
                    <a:pt x="75" y="512"/>
                    <a:pt x="75" y="514"/>
                  </a:cubicBezTo>
                  <a:cubicBezTo>
                    <a:pt x="75" y="515"/>
                    <a:pt x="74" y="516"/>
                    <a:pt x="73" y="517"/>
                  </a:cubicBezTo>
                  <a:cubicBezTo>
                    <a:pt x="73" y="518"/>
                    <a:pt x="72" y="518"/>
                    <a:pt x="72" y="518"/>
                  </a:cubicBezTo>
                  <a:cubicBezTo>
                    <a:pt x="70" y="519"/>
                    <a:pt x="71" y="519"/>
                    <a:pt x="71" y="521"/>
                  </a:cubicBezTo>
                  <a:cubicBezTo>
                    <a:pt x="71" y="524"/>
                    <a:pt x="71" y="529"/>
                    <a:pt x="66" y="528"/>
                  </a:cubicBezTo>
                  <a:cubicBezTo>
                    <a:pt x="66" y="532"/>
                    <a:pt x="66" y="537"/>
                    <a:pt x="66" y="541"/>
                  </a:cubicBezTo>
                  <a:cubicBezTo>
                    <a:pt x="66" y="543"/>
                    <a:pt x="65" y="547"/>
                    <a:pt x="67" y="547"/>
                  </a:cubicBezTo>
                  <a:cubicBezTo>
                    <a:pt x="68" y="548"/>
                    <a:pt x="70" y="549"/>
                    <a:pt x="71" y="550"/>
                  </a:cubicBezTo>
                  <a:cubicBezTo>
                    <a:pt x="78" y="554"/>
                    <a:pt x="79" y="560"/>
                    <a:pt x="83" y="567"/>
                  </a:cubicBezTo>
                  <a:cubicBezTo>
                    <a:pt x="84" y="570"/>
                    <a:pt x="86" y="573"/>
                    <a:pt x="88" y="576"/>
                  </a:cubicBezTo>
                  <a:cubicBezTo>
                    <a:pt x="88" y="577"/>
                    <a:pt x="89" y="578"/>
                    <a:pt x="89" y="579"/>
                  </a:cubicBezTo>
                  <a:cubicBezTo>
                    <a:pt x="90" y="580"/>
                    <a:pt x="90" y="580"/>
                    <a:pt x="91" y="580"/>
                  </a:cubicBezTo>
                  <a:cubicBezTo>
                    <a:pt x="92" y="580"/>
                    <a:pt x="93" y="581"/>
                    <a:pt x="94" y="582"/>
                  </a:cubicBezTo>
                  <a:cubicBezTo>
                    <a:pt x="95" y="583"/>
                    <a:pt x="94" y="586"/>
                    <a:pt x="94" y="587"/>
                  </a:cubicBezTo>
                  <a:cubicBezTo>
                    <a:pt x="94" y="588"/>
                    <a:pt x="94" y="589"/>
                    <a:pt x="95" y="589"/>
                  </a:cubicBezTo>
                  <a:cubicBezTo>
                    <a:pt x="96" y="590"/>
                    <a:pt x="96" y="590"/>
                    <a:pt x="97" y="590"/>
                  </a:cubicBezTo>
                  <a:cubicBezTo>
                    <a:pt x="100" y="591"/>
                    <a:pt x="99" y="596"/>
                    <a:pt x="99" y="599"/>
                  </a:cubicBezTo>
                  <a:cubicBezTo>
                    <a:pt x="108" y="598"/>
                    <a:pt x="103" y="616"/>
                    <a:pt x="103" y="621"/>
                  </a:cubicBezTo>
                  <a:cubicBezTo>
                    <a:pt x="103" y="622"/>
                    <a:pt x="104" y="623"/>
                    <a:pt x="104" y="624"/>
                  </a:cubicBezTo>
                  <a:cubicBezTo>
                    <a:pt x="104" y="625"/>
                    <a:pt x="104" y="626"/>
                    <a:pt x="104" y="627"/>
                  </a:cubicBezTo>
                  <a:cubicBezTo>
                    <a:pt x="104" y="627"/>
                    <a:pt x="105" y="628"/>
                    <a:pt x="106" y="628"/>
                  </a:cubicBezTo>
                  <a:cubicBezTo>
                    <a:pt x="109" y="629"/>
                    <a:pt x="111" y="632"/>
                    <a:pt x="112" y="634"/>
                  </a:cubicBezTo>
                  <a:cubicBezTo>
                    <a:pt x="113" y="636"/>
                    <a:pt x="113" y="637"/>
                    <a:pt x="113" y="639"/>
                  </a:cubicBezTo>
                  <a:cubicBezTo>
                    <a:pt x="113" y="640"/>
                    <a:pt x="113" y="641"/>
                    <a:pt x="114" y="642"/>
                  </a:cubicBezTo>
                  <a:cubicBezTo>
                    <a:pt x="114" y="642"/>
                    <a:pt x="115" y="642"/>
                    <a:pt x="115" y="642"/>
                  </a:cubicBezTo>
                  <a:cubicBezTo>
                    <a:pt x="118" y="644"/>
                    <a:pt x="118" y="648"/>
                    <a:pt x="118" y="651"/>
                  </a:cubicBezTo>
                  <a:cubicBezTo>
                    <a:pt x="122" y="651"/>
                    <a:pt x="127" y="651"/>
                    <a:pt x="132" y="651"/>
                  </a:cubicBezTo>
                  <a:cubicBezTo>
                    <a:pt x="133" y="651"/>
                    <a:pt x="135" y="651"/>
                    <a:pt x="136" y="652"/>
                  </a:cubicBezTo>
                  <a:cubicBezTo>
                    <a:pt x="137" y="653"/>
                    <a:pt x="137" y="655"/>
                    <a:pt x="137" y="657"/>
                  </a:cubicBezTo>
                  <a:cubicBezTo>
                    <a:pt x="137" y="659"/>
                    <a:pt x="137" y="661"/>
                    <a:pt x="137" y="664"/>
                  </a:cubicBezTo>
                  <a:cubicBezTo>
                    <a:pt x="137" y="666"/>
                    <a:pt x="137" y="665"/>
                    <a:pt x="139" y="665"/>
                  </a:cubicBezTo>
                  <a:cubicBezTo>
                    <a:pt x="140" y="665"/>
                    <a:pt x="141" y="665"/>
                    <a:pt x="142" y="665"/>
                  </a:cubicBezTo>
                  <a:cubicBezTo>
                    <a:pt x="144" y="666"/>
                    <a:pt x="148" y="665"/>
                    <a:pt x="150" y="667"/>
                  </a:cubicBezTo>
                  <a:cubicBezTo>
                    <a:pt x="150" y="668"/>
                    <a:pt x="151" y="668"/>
                    <a:pt x="151" y="669"/>
                  </a:cubicBezTo>
                  <a:cubicBezTo>
                    <a:pt x="151" y="670"/>
                    <a:pt x="152" y="670"/>
                    <a:pt x="153" y="670"/>
                  </a:cubicBezTo>
                  <a:cubicBezTo>
                    <a:pt x="155" y="670"/>
                    <a:pt x="156" y="669"/>
                    <a:pt x="158" y="670"/>
                  </a:cubicBezTo>
                  <a:cubicBezTo>
                    <a:pt x="160" y="670"/>
                    <a:pt x="160" y="672"/>
                    <a:pt x="161" y="674"/>
                  </a:cubicBezTo>
                  <a:cubicBezTo>
                    <a:pt x="161" y="679"/>
                    <a:pt x="160" y="684"/>
                    <a:pt x="160" y="690"/>
                  </a:cubicBezTo>
                  <a:cubicBezTo>
                    <a:pt x="160" y="691"/>
                    <a:pt x="160" y="692"/>
                    <a:pt x="160" y="693"/>
                  </a:cubicBezTo>
                  <a:cubicBezTo>
                    <a:pt x="160" y="694"/>
                    <a:pt x="159" y="698"/>
                    <a:pt x="161" y="698"/>
                  </a:cubicBezTo>
                  <a:cubicBezTo>
                    <a:pt x="166" y="698"/>
                    <a:pt x="165" y="701"/>
                    <a:pt x="165" y="705"/>
                  </a:cubicBezTo>
                  <a:cubicBezTo>
                    <a:pt x="165" y="706"/>
                    <a:pt x="164" y="707"/>
                    <a:pt x="166" y="707"/>
                  </a:cubicBezTo>
                  <a:cubicBezTo>
                    <a:pt x="166" y="707"/>
                    <a:pt x="167" y="708"/>
                    <a:pt x="168" y="708"/>
                  </a:cubicBezTo>
                  <a:cubicBezTo>
                    <a:pt x="169" y="708"/>
                    <a:pt x="170" y="709"/>
                    <a:pt x="170" y="710"/>
                  </a:cubicBezTo>
                  <a:cubicBezTo>
                    <a:pt x="170" y="712"/>
                    <a:pt x="170" y="715"/>
                    <a:pt x="170" y="717"/>
                  </a:cubicBezTo>
                  <a:cubicBezTo>
                    <a:pt x="171" y="717"/>
                    <a:pt x="172" y="718"/>
                    <a:pt x="173" y="719"/>
                  </a:cubicBezTo>
                  <a:cubicBezTo>
                    <a:pt x="175" y="721"/>
                    <a:pt x="175" y="724"/>
                    <a:pt x="175" y="726"/>
                  </a:cubicBezTo>
                  <a:cubicBezTo>
                    <a:pt x="174" y="730"/>
                    <a:pt x="174" y="733"/>
                    <a:pt x="174" y="737"/>
                  </a:cubicBezTo>
                  <a:cubicBezTo>
                    <a:pt x="174" y="747"/>
                    <a:pt x="174" y="756"/>
                    <a:pt x="174" y="766"/>
                  </a:cubicBezTo>
                  <a:cubicBezTo>
                    <a:pt x="174" y="769"/>
                    <a:pt x="174" y="771"/>
                    <a:pt x="174" y="773"/>
                  </a:cubicBezTo>
                  <a:cubicBezTo>
                    <a:pt x="176" y="773"/>
                    <a:pt x="177" y="774"/>
                    <a:pt x="178" y="774"/>
                  </a:cubicBezTo>
                  <a:cubicBezTo>
                    <a:pt x="179" y="775"/>
                    <a:pt x="179" y="777"/>
                    <a:pt x="179" y="778"/>
                  </a:cubicBezTo>
                  <a:cubicBezTo>
                    <a:pt x="179" y="779"/>
                    <a:pt x="179" y="780"/>
                    <a:pt x="179" y="782"/>
                  </a:cubicBezTo>
                  <a:cubicBezTo>
                    <a:pt x="179" y="783"/>
                    <a:pt x="180" y="783"/>
                    <a:pt x="181" y="784"/>
                  </a:cubicBezTo>
                  <a:cubicBezTo>
                    <a:pt x="184" y="785"/>
                    <a:pt x="184" y="788"/>
                    <a:pt x="184" y="791"/>
                  </a:cubicBezTo>
                  <a:cubicBezTo>
                    <a:pt x="183" y="796"/>
                    <a:pt x="184" y="801"/>
                    <a:pt x="184" y="806"/>
                  </a:cubicBezTo>
                  <a:cubicBezTo>
                    <a:pt x="189" y="806"/>
                    <a:pt x="189" y="812"/>
                    <a:pt x="189" y="816"/>
                  </a:cubicBezTo>
                  <a:cubicBezTo>
                    <a:pt x="189" y="818"/>
                    <a:pt x="188" y="821"/>
                    <a:pt x="188" y="823"/>
                  </a:cubicBezTo>
                  <a:cubicBezTo>
                    <a:pt x="188" y="826"/>
                    <a:pt x="189" y="828"/>
                    <a:pt x="188" y="831"/>
                  </a:cubicBezTo>
                  <a:cubicBezTo>
                    <a:pt x="188" y="836"/>
                    <a:pt x="190" y="840"/>
                    <a:pt x="194" y="843"/>
                  </a:cubicBezTo>
                  <a:cubicBezTo>
                    <a:pt x="198" y="846"/>
                    <a:pt x="202" y="849"/>
                    <a:pt x="203" y="853"/>
                  </a:cubicBezTo>
                  <a:cubicBezTo>
                    <a:pt x="206" y="854"/>
                    <a:pt x="208" y="855"/>
                    <a:pt x="207" y="858"/>
                  </a:cubicBezTo>
                  <a:cubicBezTo>
                    <a:pt x="208" y="861"/>
                    <a:pt x="211" y="863"/>
                    <a:pt x="212" y="866"/>
                  </a:cubicBezTo>
                  <a:cubicBezTo>
                    <a:pt x="212" y="867"/>
                    <a:pt x="212" y="868"/>
                    <a:pt x="213" y="868"/>
                  </a:cubicBezTo>
                  <a:cubicBezTo>
                    <a:pt x="213" y="868"/>
                    <a:pt x="214" y="868"/>
                    <a:pt x="215" y="868"/>
                  </a:cubicBezTo>
                  <a:cubicBezTo>
                    <a:pt x="216" y="868"/>
                    <a:pt x="217" y="869"/>
                    <a:pt x="217" y="871"/>
                  </a:cubicBezTo>
                  <a:cubicBezTo>
                    <a:pt x="217" y="874"/>
                    <a:pt x="218" y="876"/>
                    <a:pt x="220" y="879"/>
                  </a:cubicBezTo>
                  <a:cubicBezTo>
                    <a:pt x="224" y="883"/>
                    <a:pt x="230" y="885"/>
                    <a:pt x="231" y="891"/>
                  </a:cubicBezTo>
                  <a:cubicBezTo>
                    <a:pt x="233" y="891"/>
                    <a:pt x="235" y="893"/>
                    <a:pt x="234" y="895"/>
                  </a:cubicBezTo>
                  <a:cubicBezTo>
                    <a:pt x="233" y="895"/>
                    <a:pt x="232" y="896"/>
                    <a:pt x="232" y="896"/>
                  </a:cubicBezTo>
                  <a:cubicBezTo>
                    <a:pt x="230" y="896"/>
                    <a:pt x="231" y="897"/>
                    <a:pt x="231" y="898"/>
                  </a:cubicBezTo>
                  <a:cubicBezTo>
                    <a:pt x="231" y="900"/>
                    <a:pt x="230" y="900"/>
                    <a:pt x="232" y="901"/>
                  </a:cubicBezTo>
                  <a:cubicBezTo>
                    <a:pt x="233" y="902"/>
                    <a:pt x="234" y="902"/>
                    <a:pt x="235" y="903"/>
                  </a:cubicBezTo>
                  <a:cubicBezTo>
                    <a:pt x="237" y="904"/>
                    <a:pt x="238" y="905"/>
                    <a:pt x="240" y="908"/>
                  </a:cubicBezTo>
                  <a:cubicBezTo>
                    <a:pt x="240" y="909"/>
                    <a:pt x="240" y="910"/>
                    <a:pt x="242" y="911"/>
                  </a:cubicBezTo>
                  <a:cubicBezTo>
                    <a:pt x="243" y="911"/>
                    <a:pt x="244" y="912"/>
                    <a:pt x="244" y="913"/>
                  </a:cubicBezTo>
                  <a:cubicBezTo>
                    <a:pt x="247" y="914"/>
                    <a:pt x="249" y="915"/>
                    <a:pt x="251" y="915"/>
                  </a:cubicBezTo>
                  <a:cubicBezTo>
                    <a:pt x="254" y="915"/>
                    <a:pt x="255" y="917"/>
                    <a:pt x="255" y="920"/>
                  </a:cubicBezTo>
                  <a:cubicBezTo>
                    <a:pt x="258" y="920"/>
                    <a:pt x="265" y="919"/>
                    <a:pt x="264" y="924"/>
                  </a:cubicBezTo>
                  <a:cubicBezTo>
                    <a:pt x="265" y="924"/>
                    <a:pt x="274" y="926"/>
                    <a:pt x="273" y="922"/>
                  </a:cubicBezTo>
                  <a:cubicBezTo>
                    <a:pt x="272" y="920"/>
                    <a:pt x="270" y="918"/>
                    <a:pt x="268" y="915"/>
                  </a:cubicBezTo>
                  <a:cubicBezTo>
                    <a:pt x="267" y="912"/>
                    <a:pt x="268" y="911"/>
                    <a:pt x="272" y="910"/>
                  </a:cubicBezTo>
                  <a:cubicBezTo>
                    <a:pt x="272" y="910"/>
                    <a:pt x="273" y="910"/>
                    <a:pt x="273" y="910"/>
                  </a:cubicBezTo>
                  <a:cubicBezTo>
                    <a:pt x="273" y="909"/>
                    <a:pt x="274" y="908"/>
                    <a:pt x="274" y="907"/>
                  </a:cubicBezTo>
                  <a:cubicBezTo>
                    <a:pt x="273" y="906"/>
                    <a:pt x="273" y="904"/>
                    <a:pt x="272" y="903"/>
                  </a:cubicBezTo>
                  <a:cubicBezTo>
                    <a:pt x="270" y="900"/>
                    <a:pt x="267" y="901"/>
                    <a:pt x="265" y="900"/>
                  </a:cubicBezTo>
                  <a:cubicBezTo>
                    <a:pt x="264" y="899"/>
                    <a:pt x="264" y="897"/>
                    <a:pt x="264" y="896"/>
                  </a:cubicBezTo>
                  <a:cubicBezTo>
                    <a:pt x="264" y="894"/>
                    <a:pt x="264" y="891"/>
                    <a:pt x="264" y="889"/>
                  </a:cubicBezTo>
                  <a:cubicBezTo>
                    <a:pt x="264" y="888"/>
                    <a:pt x="265" y="887"/>
                    <a:pt x="263" y="886"/>
                  </a:cubicBezTo>
                  <a:cubicBezTo>
                    <a:pt x="263" y="886"/>
                    <a:pt x="262" y="886"/>
                    <a:pt x="261" y="886"/>
                  </a:cubicBezTo>
                  <a:cubicBezTo>
                    <a:pt x="260" y="886"/>
                    <a:pt x="259" y="884"/>
                    <a:pt x="259" y="883"/>
                  </a:cubicBezTo>
                  <a:cubicBezTo>
                    <a:pt x="259" y="878"/>
                    <a:pt x="259" y="873"/>
                    <a:pt x="259" y="869"/>
                  </a:cubicBezTo>
                  <a:cubicBezTo>
                    <a:pt x="259" y="865"/>
                    <a:pt x="256" y="864"/>
                    <a:pt x="255" y="861"/>
                  </a:cubicBezTo>
                  <a:cubicBezTo>
                    <a:pt x="255" y="860"/>
                    <a:pt x="255" y="859"/>
                    <a:pt x="255" y="858"/>
                  </a:cubicBezTo>
                  <a:cubicBezTo>
                    <a:pt x="254" y="858"/>
                    <a:pt x="253" y="858"/>
                    <a:pt x="253" y="857"/>
                  </a:cubicBezTo>
                  <a:cubicBezTo>
                    <a:pt x="252" y="857"/>
                    <a:pt x="251" y="856"/>
                    <a:pt x="250" y="855"/>
                  </a:cubicBezTo>
                  <a:cubicBezTo>
                    <a:pt x="250" y="853"/>
                    <a:pt x="250" y="851"/>
                    <a:pt x="250" y="850"/>
                  </a:cubicBezTo>
                  <a:cubicBezTo>
                    <a:pt x="250" y="848"/>
                    <a:pt x="254" y="849"/>
                    <a:pt x="255" y="849"/>
                  </a:cubicBezTo>
                  <a:cubicBezTo>
                    <a:pt x="258" y="847"/>
                    <a:pt x="259" y="844"/>
                    <a:pt x="260" y="841"/>
                  </a:cubicBezTo>
                  <a:cubicBezTo>
                    <a:pt x="260" y="838"/>
                    <a:pt x="261" y="836"/>
                    <a:pt x="263" y="834"/>
                  </a:cubicBezTo>
                  <a:cubicBezTo>
                    <a:pt x="266" y="832"/>
                    <a:pt x="270" y="833"/>
                    <a:pt x="273" y="835"/>
                  </a:cubicBezTo>
                  <a:cubicBezTo>
                    <a:pt x="274" y="830"/>
                    <a:pt x="275" y="830"/>
                    <a:pt x="279" y="830"/>
                  </a:cubicBezTo>
                  <a:cubicBezTo>
                    <a:pt x="282" y="830"/>
                    <a:pt x="286" y="830"/>
                    <a:pt x="287" y="826"/>
                  </a:cubicBezTo>
                  <a:cubicBezTo>
                    <a:pt x="290" y="820"/>
                    <a:pt x="283" y="817"/>
                    <a:pt x="283" y="811"/>
                  </a:cubicBezTo>
                  <a:cubicBezTo>
                    <a:pt x="280" y="811"/>
                    <a:pt x="276" y="811"/>
                    <a:pt x="275" y="809"/>
                  </a:cubicBezTo>
                  <a:cubicBezTo>
                    <a:pt x="273" y="807"/>
                    <a:pt x="273" y="806"/>
                    <a:pt x="273" y="804"/>
                  </a:cubicBezTo>
                  <a:cubicBezTo>
                    <a:pt x="273" y="802"/>
                    <a:pt x="273" y="802"/>
                    <a:pt x="275" y="802"/>
                  </a:cubicBezTo>
                  <a:cubicBezTo>
                    <a:pt x="276" y="802"/>
                    <a:pt x="277" y="802"/>
                    <a:pt x="278" y="802"/>
                  </a:cubicBezTo>
                  <a:cubicBezTo>
                    <a:pt x="283" y="802"/>
                    <a:pt x="288" y="802"/>
                    <a:pt x="292" y="802"/>
                  </a:cubicBezTo>
                  <a:cubicBezTo>
                    <a:pt x="293" y="799"/>
                    <a:pt x="293" y="796"/>
                    <a:pt x="297" y="797"/>
                  </a:cubicBezTo>
                  <a:cubicBezTo>
                    <a:pt x="297" y="793"/>
                    <a:pt x="296" y="789"/>
                    <a:pt x="297" y="785"/>
                  </a:cubicBezTo>
                  <a:cubicBezTo>
                    <a:pt x="298" y="782"/>
                    <a:pt x="301" y="783"/>
                    <a:pt x="303" y="782"/>
                  </a:cubicBezTo>
                  <a:cubicBezTo>
                    <a:pt x="307" y="780"/>
                    <a:pt x="312" y="777"/>
                    <a:pt x="315" y="772"/>
                  </a:cubicBezTo>
                  <a:cubicBezTo>
                    <a:pt x="316" y="769"/>
                    <a:pt x="316" y="766"/>
                    <a:pt x="316" y="763"/>
                  </a:cubicBezTo>
                  <a:cubicBezTo>
                    <a:pt x="316" y="758"/>
                    <a:pt x="316" y="753"/>
                    <a:pt x="316" y="749"/>
                  </a:cubicBezTo>
                  <a:cubicBezTo>
                    <a:pt x="316" y="744"/>
                    <a:pt x="316" y="740"/>
                    <a:pt x="316" y="736"/>
                  </a:cubicBezTo>
                  <a:cubicBezTo>
                    <a:pt x="316" y="733"/>
                    <a:pt x="317" y="730"/>
                    <a:pt x="321" y="731"/>
                  </a:cubicBezTo>
                  <a:cubicBezTo>
                    <a:pt x="321" y="729"/>
                    <a:pt x="321" y="727"/>
                    <a:pt x="323" y="726"/>
                  </a:cubicBezTo>
                  <a:cubicBezTo>
                    <a:pt x="324" y="724"/>
                    <a:pt x="325" y="722"/>
                    <a:pt x="326" y="720"/>
                  </a:cubicBezTo>
                  <a:cubicBezTo>
                    <a:pt x="327" y="716"/>
                    <a:pt x="330" y="714"/>
                    <a:pt x="334" y="713"/>
                  </a:cubicBezTo>
                  <a:cubicBezTo>
                    <a:pt x="340" y="711"/>
                    <a:pt x="347" y="712"/>
                    <a:pt x="352" y="712"/>
                  </a:cubicBezTo>
                  <a:cubicBezTo>
                    <a:pt x="354" y="712"/>
                    <a:pt x="355" y="712"/>
                    <a:pt x="357" y="712"/>
                  </a:cubicBezTo>
                  <a:cubicBezTo>
                    <a:pt x="359" y="712"/>
                    <a:pt x="358" y="711"/>
                    <a:pt x="359" y="710"/>
                  </a:cubicBezTo>
                  <a:cubicBezTo>
                    <a:pt x="359" y="708"/>
                    <a:pt x="361" y="707"/>
                    <a:pt x="363" y="707"/>
                  </a:cubicBezTo>
                  <a:cubicBezTo>
                    <a:pt x="363" y="705"/>
                    <a:pt x="362" y="701"/>
                    <a:pt x="364" y="699"/>
                  </a:cubicBezTo>
                  <a:cubicBezTo>
                    <a:pt x="365" y="697"/>
                    <a:pt x="369" y="698"/>
                    <a:pt x="371" y="697"/>
                  </a:cubicBezTo>
                  <a:cubicBezTo>
                    <a:pt x="373" y="696"/>
                    <a:pt x="374" y="695"/>
                    <a:pt x="376" y="694"/>
                  </a:cubicBezTo>
                  <a:cubicBezTo>
                    <a:pt x="377" y="693"/>
                    <a:pt x="378" y="693"/>
                    <a:pt x="379" y="693"/>
                  </a:cubicBezTo>
                  <a:cubicBezTo>
                    <a:pt x="381" y="693"/>
                    <a:pt x="382" y="693"/>
                    <a:pt x="383" y="692"/>
                  </a:cubicBezTo>
                  <a:cubicBezTo>
                    <a:pt x="385" y="687"/>
                    <a:pt x="386" y="682"/>
                    <a:pt x="389" y="678"/>
                  </a:cubicBezTo>
                  <a:cubicBezTo>
                    <a:pt x="391" y="676"/>
                    <a:pt x="393" y="675"/>
                    <a:pt x="396" y="674"/>
                  </a:cubicBezTo>
                  <a:cubicBezTo>
                    <a:pt x="398" y="674"/>
                    <a:pt x="401" y="674"/>
                    <a:pt x="401" y="671"/>
                  </a:cubicBezTo>
                  <a:cubicBezTo>
                    <a:pt x="400" y="662"/>
                    <a:pt x="401" y="654"/>
                    <a:pt x="401" y="646"/>
                  </a:cubicBezTo>
                  <a:cubicBezTo>
                    <a:pt x="401" y="642"/>
                    <a:pt x="401" y="637"/>
                    <a:pt x="401" y="633"/>
                  </a:cubicBezTo>
                  <a:cubicBezTo>
                    <a:pt x="401" y="631"/>
                    <a:pt x="401" y="629"/>
                    <a:pt x="401" y="627"/>
                  </a:cubicBezTo>
                  <a:cubicBezTo>
                    <a:pt x="399" y="627"/>
                    <a:pt x="398" y="627"/>
                    <a:pt x="397" y="626"/>
                  </a:cubicBezTo>
                  <a:cubicBezTo>
                    <a:pt x="395" y="625"/>
                    <a:pt x="396" y="619"/>
                    <a:pt x="396" y="617"/>
                  </a:cubicBezTo>
                  <a:cubicBezTo>
                    <a:pt x="396" y="616"/>
                    <a:pt x="396" y="615"/>
                    <a:pt x="396" y="614"/>
                  </a:cubicBezTo>
                  <a:cubicBezTo>
                    <a:pt x="396" y="612"/>
                    <a:pt x="397" y="613"/>
                    <a:pt x="398" y="613"/>
                  </a:cubicBezTo>
                  <a:cubicBezTo>
                    <a:pt x="401" y="613"/>
                    <a:pt x="403" y="613"/>
                    <a:pt x="405" y="613"/>
                  </a:cubicBezTo>
                  <a:cubicBezTo>
                    <a:pt x="407" y="613"/>
                    <a:pt x="410" y="614"/>
                    <a:pt x="410" y="612"/>
                  </a:cubicBezTo>
                  <a:cubicBezTo>
                    <a:pt x="411" y="611"/>
                    <a:pt x="411" y="610"/>
                    <a:pt x="411" y="608"/>
                  </a:cubicBezTo>
                  <a:cubicBezTo>
                    <a:pt x="411" y="606"/>
                    <a:pt x="412" y="604"/>
                    <a:pt x="415" y="604"/>
                  </a:cubicBezTo>
                  <a:cubicBezTo>
                    <a:pt x="414" y="601"/>
                    <a:pt x="415" y="600"/>
                    <a:pt x="417" y="599"/>
                  </a:cubicBezTo>
                  <a:cubicBezTo>
                    <a:pt x="419" y="599"/>
                    <a:pt x="419" y="599"/>
                    <a:pt x="420" y="598"/>
                  </a:cubicBezTo>
                  <a:cubicBezTo>
                    <a:pt x="421" y="597"/>
                    <a:pt x="422" y="595"/>
                    <a:pt x="422" y="594"/>
                  </a:cubicBezTo>
                  <a:cubicBezTo>
                    <a:pt x="426" y="589"/>
                    <a:pt x="430" y="585"/>
                    <a:pt x="434" y="582"/>
                  </a:cubicBezTo>
                  <a:cubicBezTo>
                    <a:pt x="435" y="582"/>
                    <a:pt x="436" y="581"/>
                    <a:pt x="438" y="580"/>
                  </a:cubicBezTo>
                  <a:cubicBezTo>
                    <a:pt x="439" y="580"/>
                    <a:pt x="438" y="577"/>
                    <a:pt x="438" y="575"/>
                  </a:cubicBezTo>
                  <a:cubicBezTo>
                    <a:pt x="437" y="575"/>
                    <a:pt x="434" y="575"/>
                    <a:pt x="434" y="573"/>
                  </a:cubicBezTo>
                  <a:cubicBezTo>
                    <a:pt x="433" y="571"/>
                    <a:pt x="434" y="567"/>
                    <a:pt x="434" y="564"/>
                  </a:cubicBezTo>
                  <a:cubicBezTo>
                    <a:pt x="434" y="562"/>
                    <a:pt x="436" y="561"/>
                    <a:pt x="438" y="561"/>
                  </a:cubicBezTo>
                  <a:cubicBezTo>
                    <a:pt x="438" y="556"/>
                    <a:pt x="438" y="552"/>
                    <a:pt x="438" y="547"/>
                  </a:cubicBezTo>
                  <a:cubicBezTo>
                    <a:pt x="435" y="547"/>
                    <a:pt x="433" y="546"/>
                    <a:pt x="434" y="542"/>
                  </a:cubicBezTo>
                  <a:cubicBezTo>
                    <a:pt x="431" y="542"/>
                    <a:pt x="433" y="546"/>
                    <a:pt x="434" y="542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22"/>
            <p:cNvSpPr>
              <a:spLocks/>
            </p:cNvSpPr>
            <p:nvPr/>
          </p:nvSpPr>
          <p:spPr bwMode="auto">
            <a:xfrm>
              <a:off x="7315906" y="4158815"/>
              <a:ext cx="117417" cy="213823"/>
            </a:xfrm>
            <a:custGeom>
              <a:avLst/>
              <a:gdLst>
                <a:gd name="T0" fmla="*/ 34 w 40"/>
                <a:gd name="T1" fmla="*/ 0 h 73"/>
                <a:gd name="T2" fmla="*/ 23 w 40"/>
                <a:gd name="T3" fmla="*/ 14 h 73"/>
                <a:gd name="T4" fmla="*/ 20 w 40"/>
                <a:gd name="T5" fmla="*/ 20 h 73"/>
                <a:gd name="T6" fmla="*/ 19 w 40"/>
                <a:gd name="T7" fmla="*/ 24 h 73"/>
                <a:gd name="T8" fmla="*/ 16 w 40"/>
                <a:gd name="T9" fmla="*/ 25 h 73"/>
                <a:gd name="T10" fmla="*/ 15 w 40"/>
                <a:gd name="T11" fmla="*/ 31 h 73"/>
                <a:gd name="T12" fmla="*/ 12 w 40"/>
                <a:gd name="T13" fmla="*/ 34 h 73"/>
                <a:gd name="T14" fmla="*/ 10 w 40"/>
                <a:gd name="T15" fmla="*/ 47 h 73"/>
                <a:gd name="T16" fmla="*/ 6 w 40"/>
                <a:gd name="T17" fmla="*/ 71 h 73"/>
                <a:gd name="T18" fmla="*/ 17 w 40"/>
                <a:gd name="T19" fmla="*/ 62 h 73"/>
                <a:gd name="T20" fmla="*/ 19 w 40"/>
                <a:gd name="T21" fmla="*/ 57 h 73"/>
                <a:gd name="T22" fmla="*/ 20 w 40"/>
                <a:gd name="T23" fmla="*/ 52 h 73"/>
                <a:gd name="T24" fmla="*/ 20 w 40"/>
                <a:gd name="T25" fmla="*/ 45 h 73"/>
                <a:gd name="T26" fmla="*/ 20 w 40"/>
                <a:gd name="T27" fmla="*/ 38 h 73"/>
                <a:gd name="T28" fmla="*/ 23 w 40"/>
                <a:gd name="T29" fmla="*/ 37 h 73"/>
                <a:gd name="T30" fmla="*/ 25 w 40"/>
                <a:gd name="T31" fmla="*/ 34 h 73"/>
                <a:gd name="T32" fmla="*/ 25 w 40"/>
                <a:gd name="T33" fmla="*/ 29 h 73"/>
                <a:gd name="T34" fmla="*/ 28 w 40"/>
                <a:gd name="T35" fmla="*/ 27 h 73"/>
                <a:gd name="T36" fmla="*/ 38 w 40"/>
                <a:gd name="T37" fmla="*/ 6 h 73"/>
                <a:gd name="T38" fmla="*/ 34 w 40"/>
                <a:gd name="T39" fmla="*/ 0 h 73"/>
                <a:gd name="T40" fmla="*/ 34 w 40"/>
                <a:gd name="T4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73">
                  <a:moveTo>
                    <a:pt x="34" y="0"/>
                  </a:moveTo>
                  <a:cubicBezTo>
                    <a:pt x="33" y="7"/>
                    <a:pt x="26" y="9"/>
                    <a:pt x="23" y="14"/>
                  </a:cubicBezTo>
                  <a:cubicBezTo>
                    <a:pt x="21" y="15"/>
                    <a:pt x="20" y="18"/>
                    <a:pt x="20" y="20"/>
                  </a:cubicBezTo>
                  <a:cubicBezTo>
                    <a:pt x="20" y="21"/>
                    <a:pt x="20" y="23"/>
                    <a:pt x="19" y="24"/>
                  </a:cubicBezTo>
                  <a:cubicBezTo>
                    <a:pt x="18" y="24"/>
                    <a:pt x="17" y="24"/>
                    <a:pt x="16" y="25"/>
                  </a:cubicBezTo>
                  <a:cubicBezTo>
                    <a:pt x="14" y="26"/>
                    <a:pt x="15" y="29"/>
                    <a:pt x="15" y="31"/>
                  </a:cubicBezTo>
                  <a:cubicBezTo>
                    <a:pt x="16" y="34"/>
                    <a:pt x="14" y="33"/>
                    <a:pt x="12" y="34"/>
                  </a:cubicBezTo>
                  <a:cubicBezTo>
                    <a:pt x="8" y="37"/>
                    <a:pt x="10" y="44"/>
                    <a:pt x="10" y="47"/>
                  </a:cubicBezTo>
                  <a:cubicBezTo>
                    <a:pt x="0" y="47"/>
                    <a:pt x="8" y="66"/>
                    <a:pt x="6" y="71"/>
                  </a:cubicBezTo>
                  <a:cubicBezTo>
                    <a:pt x="13" y="73"/>
                    <a:pt x="15" y="68"/>
                    <a:pt x="17" y="62"/>
                  </a:cubicBezTo>
                  <a:cubicBezTo>
                    <a:pt x="18" y="60"/>
                    <a:pt x="19" y="59"/>
                    <a:pt x="19" y="57"/>
                  </a:cubicBezTo>
                  <a:cubicBezTo>
                    <a:pt x="20" y="55"/>
                    <a:pt x="20" y="53"/>
                    <a:pt x="20" y="52"/>
                  </a:cubicBezTo>
                  <a:cubicBezTo>
                    <a:pt x="20" y="50"/>
                    <a:pt x="20" y="47"/>
                    <a:pt x="20" y="45"/>
                  </a:cubicBezTo>
                  <a:cubicBezTo>
                    <a:pt x="20" y="43"/>
                    <a:pt x="19" y="40"/>
                    <a:pt x="20" y="38"/>
                  </a:cubicBezTo>
                  <a:cubicBezTo>
                    <a:pt x="21" y="37"/>
                    <a:pt x="22" y="38"/>
                    <a:pt x="23" y="37"/>
                  </a:cubicBezTo>
                  <a:cubicBezTo>
                    <a:pt x="24" y="37"/>
                    <a:pt x="25" y="36"/>
                    <a:pt x="25" y="34"/>
                  </a:cubicBezTo>
                  <a:cubicBezTo>
                    <a:pt x="25" y="33"/>
                    <a:pt x="24" y="31"/>
                    <a:pt x="25" y="29"/>
                  </a:cubicBezTo>
                  <a:cubicBezTo>
                    <a:pt x="25" y="28"/>
                    <a:pt x="27" y="28"/>
                    <a:pt x="28" y="27"/>
                  </a:cubicBezTo>
                  <a:cubicBezTo>
                    <a:pt x="34" y="23"/>
                    <a:pt x="40" y="13"/>
                    <a:pt x="38" y="6"/>
                  </a:cubicBezTo>
                  <a:cubicBezTo>
                    <a:pt x="35" y="8"/>
                    <a:pt x="34" y="2"/>
                    <a:pt x="34" y="0"/>
                  </a:cubicBezTo>
                  <a:cubicBezTo>
                    <a:pt x="33" y="5"/>
                    <a:pt x="33" y="6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7414784" y="4158815"/>
              <a:ext cx="18540" cy="17304"/>
            </a:xfrm>
            <a:custGeom>
              <a:avLst/>
              <a:gdLst>
                <a:gd name="T0" fmla="*/ 0 w 6"/>
                <a:gd name="T1" fmla="*/ 0 h 6"/>
                <a:gd name="T2" fmla="*/ 4 w 6"/>
                <a:gd name="T3" fmla="*/ 6 h 6"/>
                <a:gd name="T4" fmla="*/ 0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cubicBezTo>
                    <a:pt x="3" y="2"/>
                    <a:pt x="4" y="4"/>
                    <a:pt x="4" y="6"/>
                  </a:cubicBezTo>
                  <a:cubicBezTo>
                    <a:pt x="6" y="5"/>
                    <a:pt x="5" y="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2" name="Oval 98"/>
          <p:cNvSpPr>
            <a:spLocks noChangeArrowheads="1"/>
          </p:cNvSpPr>
          <p:nvPr/>
        </p:nvSpPr>
        <p:spPr bwMode="auto">
          <a:xfrm>
            <a:off x="7613776" y="4614889"/>
            <a:ext cx="342363" cy="33989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3" name="Oval 99"/>
          <p:cNvSpPr>
            <a:spLocks noChangeArrowheads="1"/>
          </p:cNvSpPr>
          <p:nvPr/>
        </p:nvSpPr>
        <p:spPr bwMode="auto">
          <a:xfrm>
            <a:off x="7617483" y="4614889"/>
            <a:ext cx="338655" cy="33989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4" name="Oval 100"/>
          <p:cNvSpPr>
            <a:spLocks noChangeArrowheads="1"/>
          </p:cNvSpPr>
          <p:nvPr/>
        </p:nvSpPr>
        <p:spPr bwMode="auto">
          <a:xfrm>
            <a:off x="7617483" y="4614889"/>
            <a:ext cx="338655" cy="33989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5" name="Oval 101"/>
          <p:cNvSpPr>
            <a:spLocks noChangeArrowheads="1"/>
          </p:cNvSpPr>
          <p:nvPr/>
        </p:nvSpPr>
        <p:spPr bwMode="auto">
          <a:xfrm>
            <a:off x="7617483" y="4614889"/>
            <a:ext cx="338655" cy="33989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6" name="Oval 102"/>
          <p:cNvSpPr>
            <a:spLocks noChangeArrowheads="1"/>
          </p:cNvSpPr>
          <p:nvPr/>
        </p:nvSpPr>
        <p:spPr bwMode="auto">
          <a:xfrm>
            <a:off x="7617483" y="4614889"/>
            <a:ext cx="338655" cy="33989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7" name="Oval 103"/>
          <p:cNvSpPr>
            <a:spLocks noChangeArrowheads="1"/>
          </p:cNvSpPr>
          <p:nvPr/>
        </p:nvSpPr>
        <p:spPr bwMode="auto">
          <a:xfrm>
            <a:off x="7617483" y="4614889"/>
            <a:ext cx="338655" cy="33989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8" name="Oval 104"/>
          <p:cNvSpPr>
            <a:spLocks noChangeArrowheads="1"/>
          </p:cNvSpPr>
          <p:nvPr/>
        </p:nvSpPr>
        <p:spPr bwMode="auto">
          <a:xfrm>
            <a:off x="7617483" y="4617362"/>
            <a:ext cx="336183" cy="33371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9" name="Oval 105"/>
          <p:cNvSpPr>
            <a:spLocks noChangeArrowheads="1"/>
          </p:cNvSpPr>
          <p:nvPr/>
        </p:nvSpPr>
        <p:spPr bwMode="auto">
          <a:xfrm>
            <a:off x="7619955" y="4617362"/>
            <a:ext cx="333711" cy="33371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0" name="Oval 106"/>
          <p:cNvSpPr>
            <a:spLocks noChangeArrowheads="1"/>
          </p:cNvSpPr>
          <p:nvPr/>
        </p:nvSpPr>
        <p:spPr bwMode="auto">
          <a:xfrm>
            <a:off x="7619955" y="4617362"/>
            <a:ext cx="333711" cy="33371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1" name="Oval 107"/>
          <p:cNvSpPr>
            <a:spLocks noChangeArrowheads="1"/>
          </p:cNvSpPr>
          <p:nvPr/>
        </p:nvSpPr>
        <p:spPr bwMode="auto">
          <a:xfrm>
            <a:off x="7619955" y="4617362"/>
            <a:ext cx="333711" cy="33371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2" name="Oval 108"/>
          <p:cNvSpPr>
            <a:spLocks noChangeArrowheads="1"/>
          </p:cNvSpPr>
          <p:nvPr/>
        </p:nvSpPr>
        <p:spPr bwMode="auto">
          <a:xfrm>
            <a:off x="7619955" y="4617362"/>
            <a:ext cx="333711" cy="33371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3" name="Oval 109"/>
          <p:cNvSpPr>
            <a:spLocks noChangeArrowheads="1"/>
          </p:cNvSpPr>
          <p:nvPr/>
        </p:nvSpPr>
        <p:spPr bwMode="auto">
          <a:xfrm>
            <a:off x="7619955" y="4617362"/>
            <a:ext cx="333711" cy="33371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4" name="Oval 110"/>
          <p:cNvSpPr>
            <a:spLocks noChangeArrowheads="1"/>
          </p:cNvSpPr>
          <p:nvPr/>
        </p:nvSpPr>
        <p:spPr bwMode="auto">
          <a:xfrm>
            <a:off x="7619955" y="4621067"/>
            <a:ext cx="331240" cy="32753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5" name="Oval 111"/>
          <p:cNvSpPr>
            <a:spLocks noChangeArrowheads="1"/>
          </p:cNvSpPr>
          <p:nvPr/>
        </p:nvSpPr>
        <p:spPr bwMode="auto">
          <a:xfrm>
            <a:off x="7622427" y="4621067"/>
            <a:ext cx="328768" cy="32753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6" name="Oval 112"/>
          <p:cNvSpPr>
            <a:spLocks noChangeArrowheads="1"/>
          </p:cNvSpPr>
          <p:nvPr/>
        </p:nvSpPr>
        <p:spPr bwMode="auto">
          <a:xfrm>
            <a:off x="7622427" y="4621067"/>
            <a:ext cx="328768" cy="32753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146" name="组合 145"/>
          <p:cNvGrpSpPr/>
          <p:nvPr/>
        </p:nvGrpSpPr>
        <p:grpSpPr>
          <a:xfrm>
            <a:off x="8506351" y="1487096"/>
            <a:ext cx="2486420" cy="954108"/>
            <a:chOff x="8548025" y="1459078"/>
            <a:chExt cx="2486420" cy="954108"/>
          </a:xfrm>
        </p:grpSpPr>
        <p:sp>
          <p:nvSpPr>
            <p:cNvPr id="147" name="矩形 146"/>
            <p:cNvSpPr/>
            <p:nvPr/>
          </p:nvSpPr>
          <p:spPr>
            <a:xfrm>
              <a:off x="8548025" y="1766855"/>
              <a:ext cx="24864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If you were a teardrop 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in my eye,  for fear of losing you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I  would never cry</a:t>
              </a: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8548025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2C344B"/>
                  </a:solidFill>
                  <a:cs typeface="+mn-ea"/>
                  <a:sym typeface="+mn-lt"/>
                </a:rPr>
                <a:t>Your title here</a:t>
              </a:r>
              <a:endParaRPr lang="zh-CN" altLang="en-US" sz="1400" b="1" dirty="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8623871" y="5023603"/>
            <a:ext cx="2486420" cy="954108"/>
            <a:chOff x="8548025" y="1459078"/>
            <a:chExt cx="2486420" cy="954108"/>
          </a:xfrm>
        </p:grpSpPr>
        <p:sp>
          <p:nvSpPr>
            <p:cNvPr id="150" name="矩形 149"/>
            <p:cNvSpPr/>
            <p:nvPr/>
          </p:nvSpPr>
          <p:spPr>
            <a:xfrm>
              <a:off x="8548025" y="1766855"/>
              <a:ext cx="24864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If you were a teardrop 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in my eye,  for fear of losing you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I  would never cry</a:t>
              </a: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8548025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2C344B"/>
                  </a:solidFill>
                  <a:cs typeface="+mn-ea"/>
                  <a:sym typeface="+mn-lt"/>
                </a:rPr>
                <a:t>Your title here</a:t>
              </a:r>
              <a:endParaRPr lang="zh-CN" altLang="en-US" sz="1400" b="1" dirty="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1218686" y="1487096"/>
            <a:ext cx="2486420" cy="954108"/>
            <a:chOff x="8548025" y="1459078"/>
            <a:chExt cx="2486420" cy="954108"/>
          </a:xfrm>
        </p:grpSpPr>
        <p:sp>
          <p:nvSpPr>
            <p:cNvPr id="153" name="矩形 152"/>
            <p:cNvSpPr/>
            <p:nvPr/>
          </p:nvSpPr>
          <p:spPr>
            <a:xfrm>
              <a:off x="8548025" y="1766855"/>
              <a:ext cx="24864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If you were a teardrop 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in my eye,  for fear of losing you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I  would never cry</a:t>
              </a: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9678237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400" b="1" dirty="0">
                  <a:solidFill>
                    <a:srgbClr val="2C344B"/>
                  </a:solidFill>
                  <a:cs typeface="+mn-ea"/>
                  <a:sym typeface="+mn-lt"/>
                </a:rPr>
                <a:t>Your title here</a:t>
              </a:r>
              <a:endParaRPr lang="zh-CN" altLang="en-US" sz="1400" b="1" dirty="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1218686" y="5240295"/>
            <a:ext cx="2486420" cy="954108"/>
            <a:chOff x="8548025" y="1459078"/>
            <a:chExt cx="2486420" cy="954108"/>
          </a:xfrm>
        </p:grpSpPr>
        <p:sp>
          <p:nvSpPr>
            <p:cNvPr id="156" name="矩形 155"/>
            <p:cNvSpPr/>
            <p:nvPr/>
          </p:nvSpPr>
          <p:spPr>
            <a:xfrm>
              <a:off x="8548025" y="1766855"/>
              <a:ext cx="24864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If you were a teardrop 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in my eye,  for fear of losing you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I  would never cry</a:t>
              </a: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9678237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400" b="1" dirty="0">
                  <a:solidFill>
                    <a:srgbClr val="2C344B"/>
                  </a:solidFill>
                  <a:cs typeface="+mn-ea"/>
                  <a:sym typeface="+mn-lt"/>
                </a:rPr>
                <a:t>Your title here</a:t>
              </a:r>
              <a:endParaRPr lang="zh-CN" altLang="en-US" sz="1400" b="1" dirty="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790351" y="3454642"/>
            <a:ext cx="2486420" cy="954108"/>
            <a:chOff x="8548025" y="1459078"/>
            <a:chExt cx="2486420" cy="954108"/>
          </a:xfrm>
        </p:grpSpPr>
        <p:sp>
          <p:nvSpPr>
            <p:cNvPr id="159" name="矩形 158"/>
            <p:cNvSpPr/>
            <p:nvPr/>
          </p:nvSpPr>
          <p:spPr>
            <a:xfrm>
              <a:off x="8548025" y="1766855"/>
              <a:ext cx="24864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If you were a teardrop 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in my eye,  for fear of losing you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I  would never cry</a:t>
              </a: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9678237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400" b="1" dirty="0">
                  <a:solidFill>
                    <a:srgbClr val="2E4864"/>
                  </a:solidFill>
                  <a:cs typeface="+mn-ea"/>
                  <a:sym typeface="+mn-lt"/>
                </a:rPr>
                <a:t>Your title here</a:t>
              </a:r>
              <a:endParaRPr lang="zh-CN" altLang="en-US" sz="1400" b="1" dirty="0">
                <a:solidFill>
                  <a:srgbClr val="2E4864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8865990" y="3157998"/>
            <a:ext cx="2486420" cy="954108"/>
            <a:chOff x="8548025" y="1459078"/>
            <a:chExt cx="2486420" cy="954108"/>
          </a:xfrm>
        </p:grpSpPr>
        <p:sp>
          <p:nvSpPr>
            <p:cNvPr id="162" name="矩形 161"/>
            <p:cNvSpPr/>
            <p:nvPr/>
          </p:nvSpPr>
          <p:spPr>
            <a:xfrm>
              <a:off x="8548025" y="1766855"/>
              <a:ext cx="24864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If you were a teardrop 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in my eye,  for fear of losing you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I  would never cry</a:t>
              </a: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8548025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2C344B"/>
                  </a:solidFill>
                  <a:cs typeface="+mn-ea"/>
                  <a:sym typeface="+mn-lt"/>
                </a:rPr>
                <a:t>Your title here</a:t>
              </a:r>
              <a:endParaRPr lang="zh-CN" altLang="en-US" sz="1400" b="1" dirty="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6" name="Freeform 24"/>
          <p:cNvSpPr>
            <a:spLocks/>
          </p:cNvSpPr>
          <p:nvPr/>
        </p:nvSpPr>
        <p:spPr bwMode="auto">
          <a:xfrm>
            <a:off x="3968905" y="2495203"/>
            <a:ext cx="385623" cy="2488004"/>
          </a:xfrm>
          <a:custGeom>
            <a:avLst/>
            <a:gdLst>
              <a:gd name="T0" fmla="*/ 116 w 132"/>
              <a:gd name="T1" fmla="*/ 755 h 851"/>
              <a:gd name="T2" fmla="*/ 106 w 132"/>
              <a:gd name="T3" fmla="*/ 742 h 851"/>
              <a:gd name="T4" fmla="*/ 106 w 132"/>
              <a:gd name="T5" fmla="*/ 742 h 851"/>
              <a:gd name="T6" fmla="*/ 106 w 132"/>
              <a:gd name="T7" fmla="*/ 108 h 851"/>
              <a:gd name="T8" fmla="*/ 106 w 132"/>
              <a:gd name="T9" fmla="*/ 108 h 851"/>
              <a:gd name="T10" fmla="*/ 115 w 132"/>
              <a:gd name="T11" fmla="*/ 96 h 851"/>
              <a:gd name="T12" fmla="*/ 94 w 132"/>
              <a:gd name="T13" fmla="*/ 16 h 851"/>
              <a:gd name="T14" fmla="*/ 14 w 132"/>
              <a:gd name="T15" fmla="*/ 38 h 851"/>
              <a:gd name="T16" fmla="*/ 23 w 132"/>
              <a:gd name="T17" fmla="*/ 108 h 851"/>
              <a:gd name="T18" fmla="*/ 23 w 132"/>
              <a:gd name="T19" fmla="*/ 108 h 851"/>
              <a:gd name="T20" fmla="*/ 24 w 132"/>
              <a:gd name="T21" fmla="*/ 743 h 851"/>
              <a:gd name="T22" fmla="*/ 24 w 132"/>
              <a:gd name="T23" fmla="*/ 743 h 851"/>
              <a:gd name="T24" fmla="*/ 14 w 132"/>
              <a:gd name="T25" fmla="*/ 813 h 851"/>
              <a:gd name="T26" fmla="*/ 94 w 132"/>
              <a:gd name="T27" fmla="*/ 834 h 851"/>
              <a:gd name="T28" fmla="*/ 116 w 132"/>
              <a:gd name="T29" fmla="*/ 755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2" h="851">
                <a:moveTo>
                  <a:pt x="116" y="755"/>
                </a:moveTo>
                <a:cubicBezTo>
                  <a:pt x="113" y="750"/>
                  <a:pt x="110" y="746"/>
                  <a:pt x="106" y="742"/>
                </a:cubicBezTo>
                <a:cubicBezTo>
                  <a:pt x="106" y="742"/>
                  <a:pt x="106" y="742"/>
                  <a:pt x="106" y="742"/>
                </a:cubicBezTo>
                <a:cubicBezTo>
                  <a:pt x="65" y="701"/>
                  <a:pt x="64" y="150"/>
                  <a:pt x="106" y="108"/>
                </a:cubicBezTo>
                <a:cubicBezTo>
                  <a:pt x="106" y="108"/>
                  <a:pt x="106" y="108"/>
                  <a:pt x="106" y="108"/>
                </a:cubicBezTo>
                <a:cubicBezTo>
                  <a:pt x="109" y="105"/>
                  <a:pt x="112" y="101"/>
                  <a:pt x="115" y="96"/>
                </a:cubicBezTo>
                <a:cubicBezTo>
                  <a:pt x="131" y="68"/>
                  <a:pt x="121" y="33"/>
                  <a:pt x="94" y="16"/>
                </a:cubicBezTo>
                <a:cubicBezTo>
                  <a:pt x="66" y="0"/>
                  <a:pt x="30" y="10"/>
                  <a:pt x="14" y="38"/>
                </a:cubicBezTo>
                <a:cubicBezTo>
                  <a:pt x="0" y="61"/>
                  <a:pt x="5" y="90"/>
                  <a:pt x="23" y="108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64" y="150"/>
                  <a:pt x="65" y="701"/>
                  <a:pt x="24" y="743"/>
                </a:cubicBezTo>
                <a:cubicBezTo>
                  <a:pt x="24" y="743"/>
                  <a:pt x="24" y="743"/>
                  <a:pt x="24" y="743"/>
                </a:cubicBezTo>
                <a:cubicBezTo>
                  <a:pt x="6" y="761"/>
                  <a:pt x="1" y="790"/>
                  <a:pt x="14" y="813"/>
                </a:cubicBezTo>
                <a:cubicBezTo>
                  <a:pt x="31" y="841"/>
                  <a:pt x="66" y="851"/>
                  <a:pt x="94" y="834"/>
                </a:cubicBezTo>
                <a:cubicBezTo>
                  <a:pt x="122" y="818"/>
                  <a:pt x="132" y="783"/>
                  <a:pt x="116" y="755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222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87" name="Freeform 25"/>
          <p:cNvSpPr>
            <a:spLocks/>
          </p:cNvSpPr>
          <p:nvPr/>
        </p:nvSpPr>
        <p:spPr bwMode="auto">
          <a:xfrm>
            <a:off x="3962724" y="4591404"/>
            <a:ext cx="2185192" cy="1412712"/>
          </a:xfrm>
          <a:custGeom>
            <a:avLst/>
            <a:gdLst>
              <a:gd name="T0" fmla="*/ 688 w 747"/>
              <a:gd name="T1" fmla="*/ 366 h 483"/>
              <a:gd name="T2" fmla="*/ 673 w 747"/>
              <a:gd name="T3" fmla="*/ 368 h 483"/>
              <a:gd name="T4" fmla="*/ 673 w 747"/>
              <a:gd name="T5" fmla="*/ 368 h 483"/>
              <a:gd name="T6" fmla="*/ 124 w 747"/>
              <a:gd name="T7" fmla="*/ 52 h 483"/>
              <a:gd name="T8" fmla="*/ 123 w 747"/>
              <a:gd name="T9" fmla="*/ 52 h 483"/>
              <a:gd name="T10" fmla="*/ 118 w 747"/>
              <a:gd name="T11" fmla="*/ 38 h 483"/>
              <a:gd name="T12" fmla="*/ 38 w 747"/>
              <a:gd name="T13" fmla="*/ 16 h 483"/>
              <a:gd name="T14" fmla="*/ 16 w 747"/>
              <a:gd name="T15" fmla="*/ 96 h 483"/>
              <a:gd name="T16" fmla="*/ 82 w 747"/>
              <a:gd name="T17" fmla="*/ 123 h 483"/>
              <a:gd name="T18" fmla="*/ 82 w 747"/>
              <a:gd name="T19" fmla="*/ 123 h 483"/>
              <a:gd name="T20" fmla="*/ 632 w 747"/>
              <a:gd name="T21" fmla="*/ 440 h 483"/>
              <a:gd name="T22" fmla="*/ 632 w 747"/>
              <a:gd name="T23" fmla="*/ 440 h 483"/>
              <a:gd name="T24" fmla="*/ 688 w 747"/>
              <a:gd name="T25" fmla="*/ 483 h 483"/>
              <a:gd name="T26" fmla="*/ 747 w 747"/>
              <a:gd name="T27" fmla="*/ 425 h 483"/>
              <a:gd name="T28" fmla="*/ 688 w 747"/>
              <a:gd name="T29" fmla="*/ 366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47" h="483">
                <a:moveTo>
                  <a:pt x="688" y="366"/>
                </a:moveTo>
                <a:cubicBezTo>
                  <a:pt x="683" y="366"/>
                  <a:pt x="678" y="367"/>
                  <a:pt x="673" y="368"/>
                </a:cubicBezTo>
                <a:cubicBezTo>
                  <a:pt x="673" y="368"/>
                  <a:pt x="673" y="368"/>
                  <a:pt x="673" y="368"/>
                </a:cubicBezTo>
                <a:cubicBezTo>
                  <a:pt x="617" y="383"/>
                  <a:pt x="139" y="108"/>
                  <a:pt x="124" y="52"/>
                </a:cubicBezTo>
                <a:cubicBezTo>
                  <a:pt x="123" y="52"/>
                  <a:pt x="123" y="52"/>
                  <a:pt x="123" y="52"/>
                </a:cubicBezTo>
                <a:cubicBezTo>
                  <a:pt x="122" y="47"/>
                  <a:pt x="120" y="42"/>
                  <a:pt x="118" y="38"/>
                </a:cubicBezTo>
                <a:cubicBezTo>
                  <a:pt x="102" y="10"/>
                  <a:pt x="66" y="0"/>
                  <a:pt x="38" y="16"/>
                </a:cubicBezTo>
                <a:cubicBezTo>
                  <a:pt x="10" y="32"/>
                  <a:pt x="0" y="68"/>
                  <a:pt x="16" y="96"/>
                </a:cubicBezTo>
                <a:cubicBezTo>
                  <a:pt x="30" y="120"/>
                  <a:pt x="57" y="130"/>
                  <a:pt x="82" y="123"/>
                </a:cubicBezTo>
                <a:cubicBezTo>
                  <a:pt x="82" y="123"/>
                  <a:pt x="82" y="123"/>
                  <a:pt x="82" y="123"/>
                </a:cubicBezTo>
                <a:cubicBezTo>
                  <a:pt x="139" y="108"/>
                  <a:pt x="617" y="383"/>
                  <a:pt x="632" y="440"/>
                </a:cubicBezTo>
                <a:cubicBezTo>
                  <a:pt x="632" y="440"/>
                  <a:pt x="632" y="440"/>
                  <a:pt x="632" y="440"/>
                </a:cubicBezTo>
                <a:cubicBezTo>
                  <a:pt x="638" y="465"/>
                  <a:pt x="661" y="483"/>
                  <a:pt x="688" y="483"/>
                </a:cubicBezTo>
                <a:cubicBezTo>
                  <a:pt x="720" y="483"/>
                  <a:pt x="747" y="457"/>
                  <a:pt x="747" y="425"/>
                </a:cubicBezTo>
                <a:cubicBezTo>
                  <a:pt x="747" y="392"/>
                  <a:pt x="720" y="366"/>
                  <a:pt x="688" y="366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222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88" name="Freeform 26"/>
          <p:cNvSpPr>
            <a:spLocks/>
          </p:cNvSpPr>
          <p:nvPr/>
        </p:nvSpPr>
        <p:spPr bwMode="auto">
          <a:xfrm>
            <a:off x="5805553" y="4588932"/>
            <a:ext cx="2180248" cy="1415184"/>
          </a:xfrm>
          <a:custGeom>
            <a:avLst/>
            <a:gdLst>
              <a:gd name="T0" fmla="*/ 708 w 745"/>
              <a:gd name="T1" fmla="*/ 16 h 484"/>
              <a:gd name="T2" fmla="*/ 628 w 745"/>
              <a:gd name="T3" fmla="*/ 37 h 484"/>
              <a:gd name="T4" fmla="*/ 622 w 745"/>
              <a:gd name="T5" fmla="*/ 51 h 484"/>
              <a:gd name="T6" fmla="*/ 622 w 745"/>
              <a:gd name="T7" fmla="*/ 51 h 484"/>
              <a:gd name="T8" fmla="*/ 73 w 745"/>
              <a:gd name="T9" fmla="*/ 369 h 484"/>
              <a:gd name="T10" fmla="*/ 73 w 745"/>
              <a:gd name="T11" fmla="*/ 369 h 484"/>
              <a:gd name="T12" fmla="*/ 58 w 745"/>
              <a:gd name="T13" fmla="*/ 367 h 484"/>
              <a:gd name="T14" fmla="*/ 0 w 745"/>
              <a:gd name="T15" fmla="*/ 426 h 484"/>
              <a:gd name="T16" fmla="*/ 58 w 745"/>
              <a:gd name="T17" fmla="*/ 484 h 484"/>
              <a:gd name="T18" fmla="*/ 115 w 745"/>
              <a:gd name="T19" fmla="*/ 441 h 484"/>
              <a:gd name="T20" fmla="*/ 115 w 745"/>
              <a:gd name="T21" fmla="*/ 441 h 484"/>
              <a:gd name="T22" fmla="*/ 663 w 745"/>
              <a:gd name="T23" fmla="*/ 123 h 484"/>
              <a:gd name="T24" fmla="*/ 663 w 745"/>
              <a:gd name="T25" fmla="*/ 123 h 484"/>
              <a:gd name="T26" fmla="*/ 729 w 745"/>
              <a:gd name="T27" fmla="*/ 96 h 484"/>
              <a:gd name="T28" fmla="*/ 708 w 745"/>
              <a:gd name="T29" fmla="*/ 16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45" h="484">
                <a:moveTo>
                  <a:pt x="708" y="16"/>
                </a:moveTo>
                <a:cubicBezTo>
                  <a:pt x="680" y="0"/>
                  <a:pt x="644" y="9"/>
                  <a:pt x="628" y="37"/>
                </a:cubicBezTo>
                <a:cubicBezTo>
                  <a:pt x="625" y="42"/>
                  <a:pt x="623" y="47"/>
                  <a:pt x="622" y="51"/>
                </a:cubicBezTo>
                <a:cubicBezTo>
                  <a:pt x="622" y="51"/>
                  <a:pt x="622" y="51"/>
                  <a:pt x="622" y="51"/>
                </a:cubicBezTo>
                <a:cubicBezTo>
                  <a:pt x="607" y="108"/>
                  <a:pt x="130" y="384"/>
                  <a:pt x="73" y="369"/>
                </a:cubicBezTo>
                <a:cubicBezTo>
                  <a:pt x="73" y="369"/>
                  <a:pt x="73" y="369"/>
                  <a:pt x="73" y="369"/>
                </a:cubicBezTo>
                <a:cubicBezTo>
                  <a:pt x="68" y="368"/>
                  <a:pt x="63" y="367"/>
                  <a:pt x="58" y="367"/>
                </a:cubicBezTo>
                <a:cubicBezTo>
                  <a:pt x="26" y="367"/>
                  <a:pt x="0" y="393"/>
                  <a:pt x="0" y="426"/>
                </a:cubicBezTo>
                <a:cubicBezTo>
                  <a:pt x="0" y="458"/>
                  <a:pt x="26" y="484"/>
                  <a:pt x="58" y="484"/>
                </a:cubicBezTo>
                <a:cubicBezTo>
                  <a:pt x="85" y="484"/>
                  <a:pt x="108" y="466"/>
                  <a:pt x="115" y="441"/>
                </a:cubicBezTo>
                <a:cubicBezTo>
                  <a:pt x="115" y="441"/>
                  <a:pt x="115" y="441"/>
                  <a:pt x="115" y="441"/>
                </a:cubicBezTo>
                <a:cubicBezTo>
                  <a:pt x="130" y="384"/>
                  <a:pt x="607" y="108"/>
                  <a:pt x="663" y="123"/>
                </a:cubicBezTo>
                <a:cubicBezTo>
                  <a:pt x="663" y="123"/>
                  <a:pt x="663" y="123"/>
                  <a:pt x="663" y="123"/>
                </a:cubicBezTo>
                <a:cubicBezTo>
                  <a:pt x="688" y="130"/>
                  <a:pt x="716" y="119"/>
                  <a:pt x="729" y="96"/>
                </a:cubicBezTo>
                <a:cubicBezTo>
                  <a:pt x="745" y="68"/>
                  <a:pt x="736" y="32"/>
                  <a:pt x="708" y="16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222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89" name="Freeform 27"/>
          <p:cNvSpPr>
            <a:spLocks/>
          </p:cNvSpPr>
          <p:nvPr/>
        </p:nvSpPr>
        <p:spPr bwMode="auto">
          <a:xfrm>
            <a:off x="7593999" y="2491495"/>
            <a:ext cx="385623" cy="2486768"/>
          </a:xfrm>
          <a:custGeom>
            <a:avLst/>
            <a:gdLst>
              <a:gd name="T0" fmla="*/ 109 w 132"/>
              <a:gd name="T1" fmla="*/ 742 h 850"/>
              <a:gd name="T2" fmla="*/ 109 w 132"/>
              <a:gd name="T3" fmla="*/ 742 h 850"/>
              <a:gd name="T4" fmla="*/ 108 w 132"/>
              <a:gd name="T5" fmla="*/ 108 h 850"/>
              <a:gd name="T6" fmla="*/ 108 w 132"/>
              <a:gd name="T7" fmla="*/ 108 h 850"/>
              <a:gd name="T8" fmla="*/ 117 w 132"/>
              <a:gd name="T9" fmla="*/ 38 h 850"/>
              <a:gd name="T10" fmla="*/ 37 w 132"/>
              <a:gd name="T11" fmla="*/ 16 h 850"/>
              <a:gd name="T12" fmla="*/ 16 w 132"/>
              <a:gd name="T13" fmla="*/ 96 h 850"/>
              <a:gd name="T14" fmla="*/ 25 w 132"/>
              <a:gd name="T15" fmla="*/ 108 h 850"/>
              <a:gd name="T16" fmla="*/ 25 w 132"/>
              <a:gd name="T17" fmla="*/ 108 h 850"/>
              <a:gd name="T18" fmla="*/ 26 w 132"/>
              <a:gd name="T19" fmla="*/ 742 h 850"/>
              <a:gd name="T20" fmla="*/ 26 w 132"/>
              <a:gd name="T21" fmla="*/ 742 h 850"/>
              <a:gd name="T22" fmla="*/ 17 w 132"/>
              <a:gd name="T23" fmla="*/ 754 h 850"/>
              <a:gd name="T24" fmla="*/ 38 w 132"/>
              <a:gd name="T25" fmla="*/ 834 h 850"/>
              <a:gd name="T26" fmla="*/ 118 w 132"/>
              <a:gd name="T27" fmla="*/ 813 h 850"/>
              <a:gd name="T28" fmla="*/ 109 w 132"/>
              <a:gd name="T29" fmla="*/ 742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2" h="850">
                <a:moveTo>
                  <a:pt x="109" y="742"/>
                </a:moveTo>
                <a:cubicBezTo>
                  <a:pt x="109" y="742"/>
                  <a:pt x="109" y="742"/>
                  <a:pt x="109" y="742"/>
                </a:cubicBezTo>
                <a:cubicBezTo>
                  <a:pt x="67" y="701"/>
                  <a:pt x="67" y="149"/>
                  <a:pt x="108" y="108"/>
                </a:cubicBezTo>
                <a:cubicBezTo>
                  <a:pt x="108" y="108"/>
                  <a:pt x="108" y="108"/>
                  <a:pt x="108" y="108"/>
                </a:cubicBezTo>
                <a:cubicBezTo>
                  <a:pt x="126" y="90"/>
                  <a:pt x="131" y="61"/>
                  <a:pt x="117" y="38"/>
                </a:cubicBezTo>
                <a:cubicBezTo>
                  <a:pt x="101" y="10"/>
                  <a:pt x="65" y="0"/>
                  <a:pt x="37" y="16"/>
                </a:cubicBezTo>
                <a:cubicBezTo>
                  <a:pt x="10" y="32"/>
                  <a:pt x="0" y="68"/>
                  <a:pt x="16" y="96"/>
                </a:cubicBezTo>
                <a:cubicBezTo>
                  <a:pt x="19" y="101"/>
                  <a:pt x="22" y="105"/>
                  <a:pt x="25" y="108"/>
                </a:cubicBezTo>
                <a:cubicBezTo>
                  <a:pt x="25" y="108"/>
                  <a:pt x="25" y="108"/>
                  <a:pt x="25" y="108"/>
                </a:cubicBezTo>
                <a:cubicBezTo>
                  <a:pt x="67" y="149"/>
                  <a:pt x="67" y="701"/>
                  <a:pt x="26" y="742"/>
                </a:cubicBezTo>
                <a:cubicBezTo>
                  <a:pt x="26" y="742"/>
                  <a:pt x="26" y="742"/>
                  <a:pt x="26" y="742"/>
                </a:cubicBezTo>
                <a:cubicBezTo>
                  <a:pt x="23" y="746"/>
                  <a:pt x="19" y="750"/>
                  <a:pt x="17" y="754"/>
                </a:cubicBezTo>
                <a:cubicBezTo>
                  <a:pt x="1" y="782"/>
                  <a:pt x="10" y="818"/>
                  <a:pt x="38" y="834"/>
                </a:cubicBezTo>
                <a:cubicBezTo>
                  <a:pt x="66" y="850"/>
                  <a:pt x="102" y="841"/>
                  <a:pt x="118" y="813"/>
                </a:cubicBezTo>
                <a:cubicBezTo>
                  <a:pt x="132" y="789"/>
                  <a:pt x="127" y="760"/>
                  <a:pt x="109" y="742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222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90" name="Freeform 28"/>
          <p:cNvSpPr>
            <a:spLocks/>
          </p:cNvSpPr>
          <p:nvPr/>
        </p:nvSpPr>
        <p:spPr bwMode="auto">
          <a:xfrm>
            <a:off x="3962725" y="1442158"/>
            <a:ext cx="2206204" cy="1444847"/>
          </a:xfrm>
          <a:custGeom>
            <a:avLst/>
            <a:gdLst>
              <a:gd name="T0" fmla="*/ 716 w 754"/>
              <a:gd name="T1" fmla="*/ 16 h 494"/>
              <a:gd name="T2" fmla="*/ 636 w 754"/>
              <a:gd name="T3" fmla="*/ 37 h 494"/>
              <a:gd name="T4" fmla="*/ 630 w 754"/>
              <a:gd name="T5" fmla="*/ 53 h 494"/>
              <a:gd name="T6" fmla="*/ 630 w 754"/>
              <a:gd name="T7" fmla="*/ 53 h 494"/>
              <a:gd name="T8" fmla="*/ 81 w 754"/>
              <a:gd name="T9" fmla="*/ 371 h 494"/>
              <a:gd name="T10" fmla="*/ 81 w 754"/>
              <a:gd name="T11" fmla="*/ 371 h 494"/>
              <a:gd name="T12" fmla="*/ 16 w 754"/>
              <a:gd name="T13" fmla="*/ 398 h 494"/>
              <a:gd name="T14" fmla="*/ 37 w 754"/>
              <a:gd name="T15" fmla="*/ 478 h 494"/>
              <a:gd name="T16" fmla="*/ 117 w 754"/>
              <a:gd name="T17" fmla="*/ 456 h 494"/>
              <a:gd name="T18" fmla="*/ 123 w 754"/>
              <a:gd name="T19" fmla="*/ 442 h 494"/>
              <a:gd name="T20" fmla="*/ 123 w 754"/>
              <a:gd name="T21" fmla="*/ 442 h 494"/>
              <a:gd name="T22" fmla="*/ 672 w 754"/>
              <a:gd name="T23" fmla="*/ 125 h 494"/>
              <a:gd name="T24" fmla="*/ 670 w 754"/>
              <a:gd name="T25" fmla="*/ 123 h 494"/>
              <a:gd name="T26" fmla="*/ 738 w 754"/>
              <a:gd name="T27" fmla="*/ 96 h 494"/>
              <a:gd name="T28" fmla="*/ 716 w 754"/>
              <a:gd name="T29" fmla="*/ 16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54" h="494">
                <a:moveTo>
                  <a:pt x="716" y="16"/>
                </a:moveTo>
                <a:cubicBezTo>
                  <a:pt x="688" y="0"/>
                  <a:pt x="652" y="9"/>
                  <a:pt x="636" y="37"/>
                </a:cubicBezTo>
                <a:cubicBezTo>
                  <a:pt x="633" y="42"/>
                  <a:pt x="631" y="48"/>
                  <a:pt x="630" y="53"/>
                </a:cubicBezTo>
                <a:cubicBezTo>
                  <a:pt x="630" y="53"/>
                  <a:pt x="630" y="53"/>
                  <a:pt x="630" y="53"/>
                </a:cubicBezTo>
                <a:cubicBezTo>
                  <a:pt x="615" y="109"/>
                  <a:pt x="138" y="386"/>
                  <a:pt x="81" y="371"/>
                </a:cubicBezTo>
                <a:cubicBezTo>
                  <a:pt x="81" y="371"/>
                  <a:pt x="81" y="371"/>
                  <a:pt x="81" y="371"/>
                </a:cubicBezTo>
                <a:cubicBezTo>
                  <a:pt x="56" y="364"/>
                  <a:pt x="29" y="375"/>
                  <a:pt x="16" y="398"/>
                </a:cubicBezTo>
                <a:cubicBezTo>
                  <a:pt x="0" y="426"/>
                  <a:pt x="9" y="462"/>
                  <a:pt x="37" y="478"/>
                </a:cubicBezTo>
                <a:cubicBezTo>
                  <a:pt x="65" y="494"/>
                  <a:pt x="101" y="484"/>
                  <a:pt x="117" y="456"/>
                </a:cubicBezTo>
                <a:cubicBezTo>
                  <a:pt x="120" y="452"/>
                  <a:pt x="121" y="447"/>
                  <a:pt x="123" y="442"/>
                </a:cubicBezTo>
                <a:cubicBezTo>
                  <a:pt x="123" y="442"/>
                  <a:pt x="123" y="442"/>
                  <a:pt x="123" y="442"/>
                </a:cubicBezTo>
                <a:cubicBezTo>
                  <a:pt x="138" y="386"/>
                  <a:pt x="615" y="109"/>
                  <a:pt x="672" y="125"/>
                </a:cubicBezTo>
                <a:cubicBezTo>
                  <a:pt x="670" y="123"/>
                  <a:pt x="670" y="123"/>
                  <a:pt x="670" y="123"/>
                </a:cubicBezTo>
                <a:cubicBezTo>
                  <a:pt x="696" y="130"/>
                  <a:pt x="724" y="120"/>
                  <a:pt x="738" y="96"/>
                </a:cubicBezTo>
                <a:cubicBezTo>
                  <a:pt x="754" y="68"/>
                  <a:pt x="744" y="32"/>
                  <a:pt x="716" y="16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222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91" name="Freeform 29"/>
          <p:cNvSpPr>
            <a:spLocks/>
          </p:cNvSpPr>
          <p:nvPr/>
        </p:nvSpPr>
        <p:spPr bwMode="auto">
          <a:xfrm>
            <a:off x="5800609" y="1470584"/>
            <a:ext cx="2182720" cy="1410240"/>
          </a:xfrm>
          <a:custGeom>
            <a:avLst/>
            <a:gdLst>
              <a:gd name="T0" fmla="*/ 730 w 746"/>
              <a:gd name="T1" fmla="*/ 387 h 482"/>
              <a:gd name="T2" fmla="*/ 664 w 746"/>
              <a:gd name="T3" fmla="*/ 359 h 482"/>
              <a:gd name="T4" fmla="*/ 665 w 746"/>
              <a:gd name="T5" fmla="*/ 359 h 482"/>
              <a:gd name="T6" fmla="*/ 115 w 746"/>
              <a:gd name="T7" fmla="*/ 43 h 482"/>
              <a:gd name="T8" fmla="*/ 115 w 746"/>
              <a:gd name="T9" fmla="*/ 43 h 482"/>
              <a:gd name="T10" fmla="*/ 59 w 746"/>
              <a:gd name="T11" fmla="*/ 0 h 482"/>
              <a:gd name="T12" fmla="*/ 0 w 746"/>
              <a:gd name="T13" fmla="*/ 58 h 482"/>
              <a:gd name="T14" fmla="*/ 59 w 746"/>
              <a:gd name="T15" fmla="*/ 117 h 482"/>
              <a:gd name="T16" fmla="*/ 74 w 746"/>
              <a:gd name="T17" fmla="*/ 114 h 482"/>
              <a:gd name="T18" fmla="*/ 74 w 746"/>
              <a:gd name="T19" fmla="*/ 115 h 482"/>
              <a:gd name="T20" fmla="*/ 623 w 746"/>
              <a:gd name="T21" fmla="*/ 431 h 482"/>
              <a:gd name="T22" fmla="*/ 623 w 746"/>
              <a:gd name="T23" fmla="*/ 431 h 482"/>
              <a:gd name="T24" fmla="*/ 629 w 746"/>
              <a:gd name="T25" fmla="*/ 445 h 482"/>
              <a:gd name="T26" fmla="*/ 709 w 746"/>
              <a:gd name="T27" fmla="*/ 466 h 482"/>
              <a:gd name="T28" fmla="*/ 730 w 746"/>
              <a:gd name="T29" fmla="*/ 387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46" h="482">
                <a:moveTo>
                  <a:pt x="730" y="387"/>
                </a:moveTo>
                <a:cubicBezTo>
                  <a:pt x="717" y="363"/>
                  <a:pt x="689" y="353"/>
                  <a:pt x="664" y="359"/>
                </a:cubicBezTo>
                <a:cubicBezTo>
                  <a:pt x="665" y="359"/>
                  <a:pt x="665" y="359"/>
                  <a:pt x="665" y="359"/>
                </a:cubicBezTo>
                <a:cubicBezTo>
                  <a:pt x="608" y="374"/>
                  <a:pt x="130" y="99"/>
                  <a:pt x="115" y="43"/>
                </a:cubicBezTo>
                <a:cubicBezTo>
                  <a:pt x="115" y="43"/>
                  <a:pt x="115" y="43"/>
                  <a:pt x="115" y="43"/>
                </a:cubicBezTo>
                <a:cubicBezTo>
                  <a:pt x="108" y="18"/>
                  <a:pt x="86" y="0"/>
                  <a:pt x="59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7"/>
                  <a:pt x="59" y="117"/>
                </a:cubicBezTo>
                <a:cubicBezTo>
                  <a:pt x="64" y="117"/>
                  <a:pt x="69" y="116"/>
                  <a:pt x="74" y="114"/>
                </a:cubicBezTo>
                <a:cubicBezTo>
                  <a:pt x="74" y="115"/>
                  <a:pt x="74" y="115"/>
                  <a:pt x="74" y="115"/>
                </a:cubicBezTo>
                <a:cubicBezTo>
                  <a:pt x="130" y="99"/>
                  <a:pt x="608" y="374"/>
                  <a:pt x="623" y="431"/>
                </a:cubicBezTo>
                <a:cubicBezTo>
                  <a:pt x="623" y="431"/>
                  <a:pt x="623" y="431"/>
                  <a:pt x="623" y="431"/>
                </a:cubicBezTo>
                <a:cubicBezTo>
                  <a:pt x="625" y="436"/>
                  <a:pt x="626" y="440"/>
                  <a:pt x="629" y="445"/>
                </a:cubicBezTo>
                <a:cubicBezTo>
                  <a:pt x="645" y="473"/>
                  <a:pt x="681" y="482"/>
                  <a:pt x="709" y="466"/>
                </a:cubicBezTo>
                <a:cubicBezTo>
                  <a:pt x="737" y="450"/>
                  <a:pt x="746" y="414"/>
                  <a:pt x="730" y="387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222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92" name="Oval 63"/>
          <p:cNvSpPr>
            <a:spLocks noChangeArrowheads="1"/>
          </p:cNvSpPr>
          <p:nvPr/>
        </p:nvSpPr>
        <p:spPr bwMode="auto">
          <a:xfrm>
            <a:off x="3983735" y="2532282"/>
            <a:ext cx="327532" cy="32753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3" name="Oval 80"/>
          <p:cNvSpPr>
            <a:spLocks noChangeArrowheads="1"/>
          </p:cNvSpPr>
          <p:nvPr/>
        </p:nvSpPr>
        <p:spPr bwMode="auto">
          <a:xfrm>
            <a:off x="3983735" y="4614889"/>
            <a:ext cx="327532" cy="32753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4" name="Oval 97"/>
          <p:cNvSpPr>
            <a:spLocks noChangeArrowheads="1"/>
          </p:cNvSpPr>
          <p:nvPr/>
        </p:nvSpPr>
        <p:spPr bwMode="auto">
          <a:xfrm>
            <a:off x="5805554" y="5670406"/>
            <a:ext cx="327532" cy="32506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5" name="Oval 114"/>
          <p:cNvSpPr>
            <a:spLocks noChangeArrowheads="1"/>
          </p:cNvSpPr>
          <p:nvPr/>
        </p:nvSpPr>
        <p:spPr bwMode="auto">
          <a:xfrm>
            <a:off x="7622427" y="4621067"/>
            <a:ext cx="328768" cy="32753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6" name="Oval 131"/>
          <p:cNvSpPr>
            <a:spLocks noChangeArrowheads="1"/>
          </p:cNvSpPr>
          <p:nvPr/>
        </p:nvSpPr>
        <p:spPr bwMode="auto">
          <a:xfrm>
            <a:off x="7628607" y="2527337"/>
            <a:ext cx="327532" cy="323824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7" name="Oval 63"/>
          <p:cNvSpPr>
            <a:spLocks noChangeArrowheads="1"/>
          </p:cNvSpPr>
          <p:nvPr/>
        </p:nvSpPr>
        <p:spPr bwMode="auto">
          <a:xfrm>
            <a:off x="5808866" y="1434174"/>
            <a:ext cx="327532" cy="32753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74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市场分析</a:t>
              </a:r>
            </a:p>
          </p:txBody>
        </p:sp>
        <p:sp>
          <p:nvSpPr>
            <p:cNvPr id="75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85871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224491" y="1787034"/>
            <a:ext cx="3251735" cy="4309669"/>
            <a:chOff x="4177112" y="1402950"/>
            <a:chExt cx="3406890" cy="4515304"/>
          </a:xfr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4177112" y="1402950"/>
              <a:ext cx="3406890" cy="4515304"/>
            </a:xfrm>
            <a:custGeom>
              <a:avLst/>
              <a:gdLst>
                <a:gd name="T0" fmla="*/ 1132 w 2427"/>
                <a:gd name="T1" fmla="*/ 3164 h 3218"/>
                <a:gd name="T2" fmla="*/ 1103 w 2427"/>
                <a:gd name="T3" fmla="*/ 3002 h 3218"/>
                <a:gd name="T4" fmla="*/ 888 w 2427"/>
                <a:gd name="T5" fmla="*/ 2524 h 3218"/>
                <a:gd name="T6" fmla="*/ 681 w 2427"/>
                <a:gd name="T7" fmla="*/ 2512 h 3218"/>
                <a:gd name="T8" fmla="*/ 563 w 2427"/>
                <a:gd name="T9" fmla="*/ 2520 h 3218"/>
                <a:gd name="T10" fmla="*/ 270 w 2427"/>
                <a:gd name="T11" fmla="*/ 2454 h 3218"/>
                <a:gd name="T12" fmla="*/ 241 w 2427"/>
                <a:gd name="T13" fmla="*/ 2186 h 3218"/>
                <a:gd name="T14" fmla="*/ 195 w 2427"/>
                <a:gd name="T15" fmla="*/ 1972 h 3218"/>
                <a:gd name="T16" fmla="*/ 209 w 2427"/>
                <a:gd name="T17" fmla="*/ 1949 h 3218"/>
                <a:gd name="T18" fmla="*/ 156 w 2427"/>
                <a:gd name="T19" fmla="*/ 1889 h 3218"/>
                <a:gd name="T20" fmla="*/ 174 w 2427"/>
                <a:gd name="T21" fmla="*/ 1772 h 3218"/>
                <a:gd name="T22" fmla="*/ 111 w 2427"/>
                <a:gd name="T23" fmla="*/ 1781 h 3218"/>
                <a:gd name="T24" fmla="*/ 38 w 2427"/>
                <a:gd name="T25" fmla="*/ 1595 h 3218"/>
                <a:gd name="T26" fmla="*/ 154 w 2427"/>
                <a:gd name="T27" fmla="*/ 1399 h 3218"/>
                <a:gd name="T28" fmla="*/ 338 w 2427"/>
                <a:gd name="T29" fmla="*/ 504 h 3218"/>
                <a:gd name="T30" fmla="*/ 1090 w 2427"/>
                <a:gd name="T31" fmla="*/ 5 h 3218"/>
                <a:gd name="T32" fmla="*/ 2084 w 2427"/>
                <a:gd name="T33" fmla="*/ 244 h 3218"/>
                <a:gd name="T34" fmla="*/ 2258 w 2427"/>
                <a:gd name="T35" fmla="*/ 1562 h 3218"/>
                <a:gd name="T36" fmla="*/ 2026 w 2427"/>
                <a:gd name="T37" fmla="*/ 2008 h 3218"/>
                <a:gd name="T38" fmla="*/ 2036 w 2427"/>
                <a:gd name="T39" fmla="*/ 2679 h 3218"/>
                <a:gd name="T40" fmla="*/ 2055 w 2427"/>
                <a:gd name="T41" fmla="*/ 2773 h 3218"/>
                <a:gd name="T42" fmla="*/ 2070 w 2427"/>
                <a:gd name="T43" fmla="*/ 2839 h 3218"/>
                <a:gd name="T44" fmla="*/ 1460 w 2427"/>
                <a:gd name="T45" fmla="*/ 3147 h 3218"/>
                <a:gd name="T46" fmla="*/ 1288 w 2427"/>
                <a:gd name="T47" fmla="*/ 3193 h 3218"/>
                <a:gd name="T48" fmla="*/ 1219 w 2427"/>
                <a:gd name="T49" fmla="*/ 3213 h 3218"/>
                <a:gd name="T50" fmla="*/ 779 w 2427"/>
                <a:gd name="T51" fmla="*/ 2421 h 3218"/>
                <a:gd name="T52" fmla="*/ 1136 w 2427"/>
                <a:gd name="T53" fmla="*/ 2739 h 3218"/>
                <a:gd name="T54" fmla="*/ 1206 w 2427"/>
                <a:gd name="T55" fmla="*/ 3103 h 3218"/>
                <a:gd name="T56" fmla="*/ 1264 w 2427"/>
                <a:gd name="T57" fmla="*/ 3112 h 3218"/>
                <a:gd name="T58" fmla="*/ 1438 w 2427"/>
                <a:gd name="T59" fmla="*/ 3066 h 3218"/>
                <a:gd name="T60" fmla="*/ 1989 w 2427"/>
                <a:gd name="T61" fmla="*/ 2864 h 3218"/>
                <a:gd name="T62" fmla="*/ 1972 w 2427"/>
                <a:gd name="T63" fmla="*/ 2790 h 3218"/>
                <a:gd name="T64" fmla="*/ 1953 w 2427"/>
                <a:gd name="T65" fmla="*/ 2697 h 3218"/>
                <a:gd name="T66" fmla="*/ 1947 w 2427"/>
                <a:gd name="T67" fmla="*/ 1976 h 3218"/>
                <a:gd name="T68" fmla="*/ 2182 w 2427"/>
                <a:gd name="T69" fmla="*/ 1526 h 3218"/>
                <a:gd name="T70" fmla="*/ 2033 w 2427"/>
                <a:gd name="T71" fmla="*/ 311 h 3218"/>
                <a:gd name="T72" fmla="*/ 1097 w 2427"/>
                <a:gd name="T73" fmla="*/ 89 h 3218"/>
                <a:gd name="T74" fmla="*/ 341 w 2427"/>
                <a:gd name="T75" fmla="*/ 1039 h 3218"/>
                <a:gd name="T76" fmla="*/ 182 w 2427"/>
                <a:gd name="T77" fmla="*/ 1517 h 3218"/>
                <a:gd name="T78" fmla="*/ 107 w 2427"/>
                <a:gd name="T79" fmla="*/ 1696 h 3218"/>
                <a:gd name="T80" fmla="*/ 138 w 2427"/>
                <a:gd name="T81" fmla="*/ 1692 h 3218"/>
                <a:gd name="T82" fmla="*/ 257 w 2427"/>
                <a:gd name="T83" fmla="*/ 1757 h 3218"/>
                <a:gd name="T84" fmla="*/ 238 w 2427"/>
                <a:gd name="T85" fmla="*/ 1868 h 3218"/>
                <a:gd name="T86" fmla="*/ 289 w 2427"/>
                <a:gd name="T87" fmla="*/ 1915 h 3218"/>
                <a:gd name="T88" fmla="*/ 269 w 2427"/>
                <a:gd name="T89" fmla="*/ 2012 h 3218"/>
                <a:gd name="T90" fmla="*/ 325 w 2427"/>
                <a:gd name="T91" fmla="*/ 2177 h 3218"/>
                <a:gd name="T92" fmla="*/ 337 w 2427"/>
                <a:gd name="T93" fmla="*/ 2404 h 3218"/>
                <a:gd name="T94" fmla="*/ 556 w 2427"/>
                <a:gd name="T95" fmla="*/ 2436 h 3218"/>
                <a:gd name="T96" fmla="*/ 674 w 2427"/>
                <a:gd name="T97" fmla="*/ 2428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27" h="3218">
                  <a:moveTo>
                    <a:pt x="1190" y="3218"/>
                  </a:moveTo>
                  <a:cubicBezTo>
                    <a:pt x="1169" y="3218"/>
                    <a:pt x="1142" y="3208"/>
                    <a:pt x="1132" y="3164"/>
                  </a:cubicBezTo>
                  <a:cubicBezTo>
                    <a:pt x="1129" y="3150"/>
                    <a:pt x="1126" y="3136"/>
                    <a:pt x="1123" y="3119"/>
                  </a:cubicBezTo>
                  <a:cubicBezTo>
                    <a:pt x="1115" y="3080"/>
                    <a:pt x="1109" y="3040"/>
                    <a:pt x="1103" y="3002"/>
                  </a:cubicBezTo>
                  <a:cubicBezTo>
                    <a:pt x="1091" y="2922"/>
                    <a:pt x="1078" y="2840"/>
                    <a:pt x="1055" y="2762"/>
                  </a:cubicBezTo>
                  <a:cubicBezTo>
                    <a:pt x="1018" y="2633"/>
                    <a:pt x="963" y="2555"/>
                    <a:pt x="888" y="2524"/>
                  </a:cubicBezTo>
                  <a:cubicBezTo>
                    <a:pt x="857" y="2511"/>
                    <a:pt x="822" y="2506"/>
                    <a:pt x="779" y="2506"/>
                  </a:cubicBezTo>
                  <a:cubicBezTo>
                    <a:pt x="747" y="2506"/>
                    <a:pt x="714" y="2509"/>
                    <a:pt x="681" y="2512"/>
                  </a:cubicBezTo>
                  <a:cubicBezTo>
                    <a:pt x="657" y="2514"/>
                    <a:pt x="631" y="2516"/>
                    <a:pt x="606" y="2517"/>
                  </a:cubicBezTo>
                  <a:cubicBezTo>
                    <a:pt x="593" y="2518"/>
                    <a:pt x="579" y="2519"/>
                    <a:pt x="563" y="2520"/>
                  </a:cubicBezTo>
                  <a:cubicBezTo>
                    <a:pt x="534" y="2523"/>
                    <a:pt x="500" y="2525"/>
                    <a:pt x="467" y="2525"/>
                  </a:cubicBezTo>
                  <a:cubicBezTo>
                    <a:pt x="405" y="2525"/>
                    <a:pt x="317" y="2518"/>
                    <a:pt x="270" y="2454"/>
                  </a:cubicBezTo>
                  <a:cubicBezTo>
                    <a:pt x="228" y="2398"/>
                    <a:pt x="234" y="2327"/>
                    <a:pt x="239" y="2264"/>
                  </a:cubicBezTo>
                  <a:cubicBezTo>
                    <a:pt x="241" y="2236"/>
                    <a:pt x="243" y="2209"/>
                    <a:pt x="241" y="2186"/>
                  </a:cubicBezTo>
                  <a:cubicBezTo>
                    <a:pt x="239" y="2165"/>
                    <a:pt x="227" y="2148"/>
                    <a:pt x="213" y="2128"/>
                  </a:cubicBezTo>
                  <a:cubicBezTo>
                    <a:pt x="190" y="2095"/>
                    <a:pt x="155" y="2045"/>
                    <a:pt x="195" y="1972"/>
                  </a:cubicBezTo>
                  <a:cubicBezTo>
                    <a:pt x="198" y="1967"/>
                    <a:pt x="200" y="1963"/>
                    <a:pt x="203" y="1959"/>
                  </a:cubicBezTo>
                  <a:cubicBezTo>
                    <a:pt x="205" y="1956"/>
                    <a:pt x="207" y="1952"/>
                    <a:pt x="209" y="1949"/>
                  </a:cubicBezTo>
                  <a:cubicBezTo>
                    <a:pt x="208" y="1948"/>
                    <a:pt x="206" y="1947"/>
                    <a:pt x="205" y="1946"/>
                  </a:cubicBezTo>
                  <a:cubicBezTo>
                    <a:pt x="190" y="1938"/>
                    <a:pt x="164" y="1924"/>
                    <a:pt x="156" y="1889"/>
                  </a:cubicBezTo>
                  <a:cubicBezTo>
                    <a:pt x="149" y="1858"/>
                    <a:pt x="159" y="1830"/>
                    <a:pt x="166" y="1808"/>
                  </a:cubicBezTo>
                  <a:cubicBezTo>
                    <a:pt x="171" y="1794"/>
                    <a:pt x="175" y="1781"/>
                    <a:pt x="174" y="1772"/>
                  </a:cubicBezTo>
                  <a:cubicBezTo>
                    <a:pt x="168" y="1772"/>
                    <a:pt x="161" y="1774"/>
                    <a:pt x="153" y="1775"/>
                  </a:cubicBezTo>
                  <a:cubicBezTo>
                    <a:pt x="140" y="1778"/>
                    <a:pt x="126" y="1781"/>
                    <a:pt x="111" y="1781"/>
                  </a:cubicBezTo>
                  <a:cubicBezTo>
                    <a:pt x="90" y="1781"/>
                    <a:pt x="73" y="1775"/>
                    <a:pt x="59" y="1765"/>
                  </a:cubicBezTo>
                  <a:cubicBezTo>
                    <a:pt x="8" y="1729"/>
                    <a:pt x="0" y="1665"/>
                    <a:pt x="38" y="1595"/>
                  </a:cubicBezTo>
                  <a:cubicBezTo>
                    <a:pt x="60" y="1553"/>
                    <a:pt x="85" y="1512"/>
                    <a:pt x="110" y="1472"/>
                  </a:cubicBezTo>
                  <a:cubicBezTo>
                    <a:pt x="125" y="1448"/>
                    <a:pt x="140" y="1424"/>
                    <a:pt x="154" y="1399"/>
                  </a:cubicBezTo>
                  <a:cubicBezTo>
                    <a:pt x="212" y="1300"/>
                    <a:pt x="269" y="1181"/>
                    <a:pt x="257" y="1047"/>
                  </a:cubicBezTo>
                  <a:cubicBezTo>
                    <a:pt x="240" y="854"/>
                    <a:pt x="265" y="686"/>
                    <a:pt x="338" y="504"/>
                  </a:cubicBezTo>
                  <a:cubicBezTo>
                    <a:pt x="400" y="351"/>
                    <a:pt x="502" y="229"/>
                    <a:pt x="641" y="142"/>
                  </a:cubicBezTo>
                  <a:cubicBezTo>
                    <a:pt x="767" y="64"/>
                    <a:pt x="919" y="17"/>
                    <a:pt x="1090" y="5"/>
                  </a:cubicBezTo>
                  <a:cubicBezTo>
                    <a:pt x="1136" y="1"/>
                    <a:pt x="1183" y="0"/>
                    <a:pt x="1230" y="0"/>
                  </a:cubicBezTo>
                  <a:cubicBezTo>
                    <a:pt x="1429" y="0"/>
                    <a:pt x="1804" y="31"/>
                    <a:pt x="2084" y="244"/>
                  </a:cubicBezTo>
                  <a:cubicBezTo>
                    <a:pt x="2257" y="376"/>
                    <a:pt x="2363" y="554"/>
                    <a:pt x="2390" y="760"/>
                  </a:cubicBezTo>
                  <a:cubicBezTo>
                    <a:pt x="2427" y="1042"/>
                    <a:pt x="2385" y="1297"/>
                    <a:pt x="2258" y="1562"/>
                  </a:cubicBezTo>
                  <a:cubicBezTo>
                    <a:pt x="2227" y="1627"/>
                    <a:pt x="2191" y="1691"/>
                    <a:pt x="2156" y="1752"/>
                  </a:cubicBezTo>
                  <a:cubicBezTo>
                    <a:pt x="2109" y="1835"/>
                    <a:pt x="2061" y="1920"/>
                    <a:pt x="2026" y="2008"/>
                  </a:cubicBezTo>
                  <a:cubicBezTo>
                    <a:pt x="1979" y="2124"/>
                    <a:pt x="1966" y="2261"/>
                    <a:pt x="1988" y="2425"/>
                  </a:cubicBezTo>
                  <a:cubicBezTo>
                    <a:pt x="1999" y="2510"/>
                    <a:pt x="2018" y="2596"/>
                    <a:pt x="2036" y="2679"/>
                  </a:cubicBezTo>
                  <a:cubicBezTo>
                    <a:pt x="2040" y="2701"/>
                    <a:pt x="2040" y="2701"/>
                    <a:pt x="2040" y="2701"/>
                  </a:cubicBezTo>
                  <a:cubicBezTo>
                    <a:pt x="2046" y="2725"/>
                    <a:pt x="2050" y="2749"/>
                    <a:pt x="2055" y="2773"/>
                  </a:cubicBezTo>
                  <a:cubicBezTo>
                    <a:pt x="2058" y="2788"/>
                    <a:pt x="2061" y="2803"/>
                    <a:pt x="2064" y="2818"/>
                  </a:cubicBezTo>
                  <a:cubicBezTo>
                    <a:pt x="2065" y="2824"/>
                    <a:pt x="2068" y="2831"/>
                    <a:pt x="2070" y="2839"/>
                  </a:cubicBezTo>
                  <a:cubicBezTo>
                    <a:pt x="2082" y="2878"/>
                    <a:pt x="2103" y="2949"/>
                    <a:pt x="2041" y="2985"/>
                  </a:cubicBezTo>
                  <a:cubicBezTo>
                    <a:pt x="2024" y="2995"/>
                    <a:pt x="1936" y="3021"/>
                    <a:pt x="1460" y="3147"/>
                  </a:cubicBezTo>
                  <a:cubicBezTo>
                    <a:pt x="1383" y="3167"/>
                    <a:pt x="1323" y="3183"/>
                    <a:pt x="1308" y="3188"/>
                  </a:cubicBezTo>
                  <a:cubicBezTo>
                    <a:pt x="1288" y="3193"/>
                    <a:pt x="1288" y="3193"/>
                    <a:pt x="1288" y="3193"/>
                  </a:cubicBezTo>
                  <a:cubicBezTo>
                    <a:pt x="1266" y="3200"/>
                    <a:pt x="1244" y="3206"/>
                    <a:pt x="1222" y="3212"/>
                  </a:cubicBezTo>
                  <a:cubicBezTo>
                    <a:pt x="1219" y="3213"/>
                    <a:pt x="1219" y="3213"/>
                    <a:pt x="1219" y="3213"/>
                  </a:cubicBezTo>
                  <a:cubicBezTo>
                    <a:pt x="1210" y="3215"/>
                    <a:pt x="1200" y="3218"/>
                    <a:pt x="1190" y="3218"/>
                  </a:cubicBezTo>
                  <a:close/>
                  <a:moveTo>
                    <a:pt x="779" y="2421"/>
                  </a:moveTo>
                  <a:cubicBezTo>
                    <a:pt x="834" y="2421"/>
                    <a:pt x="878" y="2429"/>
                    <a:pt x="920" y="2446"/>
                  </a:cubicBezTo>
                  <a:cubicBezTo>
                    <a:pt x="1020" y="2487"/>
                    <a:pt x="1091" y="2583"/>
                    <a:pt x="1136" y="2739"/>
                  </a:cubicBezTo>
                  <a:cubicBezTo>
                    <a:pt x="1160" y="2821"/>
                    <a:pt x="1174" y="2907"/>
                    <a:pt x="1187" y="2989"/>
                  </a:cubicBezTo>
                  <a:cubicBezTo>
                    <a:pt x="1192" y="3026"/>
                    <a:pt x="1199" y="3065"/>
                    <a:pt x="1206" y="3103"/>
                  </a:cubicBezTo>
                  <a:cubicBezTo>
                    <a:pt x="1207" y="3112"/>
                    <a:pt x="1209" y="3120"/>
                    <a:pt x="1210" y="3128"/>
                  </a:cubicBezTo>
                  <a:cubicBezTo>
                    <a:pt x="1228" y="3123"/>
                    <a:pt x="1246" y="3117"/>
                    <a:pt x="1264" y="3112"/>
                  </a:cubicBezTo>
                  <a:cubicBezTo>
                    <a:pt x="1284" y="3107"/>
                    <a:pt x="1284" y="3107"/>
                    <a:pt x="1284" y="3107"/>
                  </a:cubicBezTo>
                  <a:cubicBezTo>
                    <a:pt x="1300" y="3102"/>
                    <a:pt x="1358" y="3087"/>
                    <a:pt x="1438" y="3066"/>
                  </a:cubicBezTo>
                  <a:cubicBezTo>
                    <a:pt x="1607" y="3021"/>
                    <a:pt x="1955" y="2929"/>
                    <a:pt x="1999" y="2912"/>
                  </a:cubicBezTo>
                  <a:cubicBezTo>
                    <a:pt x="2001" y="2903"/>
                    <a:pt x="1993" y="2876"/>
                    <a:pt x="1989" y="2864"/>
                  </a:cubicBezTo>
                  <a:cubicBezTo>
                    <a:pt x="1986" y="2854"/>
                    <a:pt x="1983" y="2845"/>
                    <a:pt x="1982" y="2835"/>
                  </a:cubicBezTo>
                  <a:cubicBezTo>
                    <a:pt x="1978" y="2820"/>
                    <a:pt x="1975" y="2805"/>
                    <a:pt x="1972" y="2790"/>
                  </a:cubicBezTo>
                  <a:cubicBezTo>
                    <a:pt x="1968" y="2766"/>
                    <a:pt x="1963" y="2742"/>
                    <a:pt x="1958" y="2718"/>
                  </a:cubicBezTo>
                  <a:cubicBezTo>
                    <a:pt x="1953" y="2697"/>
                    <a:pt x="1953" y="2697"/>
                    <a:pt x="1953" y="2697"/>
                  </a:cubicBezTo>
                  <a:cubicBezTo>
                    <a:pt x="1935" y="2612"/>
                    <a:pt x="1916" y="2524"/>
                    <a:pt x="1904" y="2436"/>
                  </a:cubicBezTo>
                  <a:cubicBezTo>
                    <a:pt x="1881" y="2257"/>
                    <a:pt x="1895" y="2106"/>
                    <a:pt x="1947" y="1976"/>
                  </a:cubicBezTo>
                  <a:cubicBezTo>
                    <a:pt x="1985" y="1884"/>
                    <a:pt x="2035" y="1796"/>
                    <a:pt x="2083" y="1711"/>
                  </a:cubicBezTo>
                  <a:cubicBezTo>
                    <a:pt x="2117" y="1650"/>
                    <a:pt x="2152" y="1588"/>
                    <a:pt x="2182" y="1526"/>
                  </a:cubicBezTo>
                  <a:cubicBezTo>
                    <a:pt x="2302" y="1276"/>
                    <a:pt x="2341" y="1036"/>
                    <a:pt x="2306" y="771"/>
                  </a:cubicBezTo>
                  <a:cubicBezTo>
                    <a:pt x="2282" y="588"/>
                    <a:pt x="2188" y="429"/>
                    <a:pt x="2033" y="311"/>
                  </a:cubicBezTo>
                  <a:cubicBezTo>
                    <a:pt x="1772" y="114"/>
                    <a:pt x="1418" y="84"/>
                    <a:pt x="1230" y="84"/>
                  </a:cubicBezTo>
                  <a:cubicBezTo>
                    <a:pt x="1185" y="84"/>
                    <a:pt x="1140" y="86"/>
                    <a:pt x="1097" y="89"/>
                  </a:cubicBezTo>
                  <a:cubicBezTo>
                    <a:pt x="904" y="103"/>
                    <a:pt x="559" y="180"/>
                    <a:pt x="417" y="535"/>
                  </a:cubicBezTo>
                  <a:cubicBezTo>
                    <a:pt x="349" y="705"/>
                    <a:pt x="325" y="860"/>
                    <a:pt x="341" y="1039"/>
                  </a:cubicBezTo>
                  <a:cubicBezTo>
                    <a:pt x="355" y="1198"/>
                    <a:pt x="291" y="1332"/>
                    <a:pt x="227" y="1442"/>
                  </a:cubicBezTo>
                  <a:cubicBezTo>
                    <a:pt x="212" y="1467"/>
                    <a:pt x="197" y="1492"/>
                    <a:pt x="182" y="1517"/>
                  </a:cubicBezTo>
                  <a:cubicBezTo>
                    <a:pt x="158" y="1555"/>
                    <a:pt x="133" y="1595"/>
                    <a:pt x="112" y="1635"/>
                  </a:cubicBezTo>
                  <a:cubicBezTo>
                    <a:pt x="96" y="1665"/>
                    <a:pt x="94" y="1686"/>
                    <a:pt x="107" y="1696"/>
                  </a:cubicBezTo>
                  <a:cubicBezTo>
                    <a:pt x="108" y="1696"/>
                    <a:pt x="109" y="1696"/>
                    <a:pt x="111" y="1696"/>
                  </a:cubicBezTo>
                  <a:cubicBezTo>
                    <a:pt x="118" y="1696"/>
                    <a:pt x="128" y="1694"/>
                    <a:pt x="138" y="1692"/>
                  </a:cubicBezTo>
                  <a:cubicBezTo>
                    <a:pt x="151" y="1690"/>
                    <a:pt x="164" y="1687"/>
                    <a:pt x="178" y="1687"/>
                  </a:cubicBezTo>
                  <a:cubicBezTo>
                    <a:pt x="221" y="1687"/>
                    <a:pt x="250" y="1713"/>
                    <a:pt x="257" y="1757"/>
                  </a:cubicBezTo>
                  <a:cubicBezTo>
                    <a:pt x="262" y="1786"/>
                    <a:pt x="253" y="1813"/>
                    <a:pt x="246" y="1834"/>
                  </a:cubicBezTo>
                  <a:cubicBezTo>
                    <a:pt x="242" y="1847"/>
                    <a:pt x="238" y="1860"/>
                    <a:pt x="238" y="1868"/>
                  </a:cubicBezTo>
                  <a:cubicBezTo>
                    <a:pt x="240" y="1869"/>
                    <a:pt x="243" y="1871"/>
                    <a:pt x="245" y="1872"/>
                  </a:cubicBezTo>
                  <a:cubicBezTo>
                    <a:pt x="258" y="1879"/>
                    <a:pt x="278" y="1890"/>
                    <a:pt x="289" y="1915"/>
                  </a:cubicBezTo>
                  <a:cubicBezTo>
                    <a:pt x="306" y="1953"/>
                    <a:pt x="285" y="1986"/>
                    <a:pt x="274" y="2003"/>
                  </a:cubicBezTo>
                  <a:cubicBezTo>
                    <a:pt x="272" y="2007"/>
                    <a:pt x="271" y="2010"/>
                    <a:pt x="269" y="2012"/>
                  </a:cubicBezTo>
                  <a:cubicBezTo>
                    <a:pt x="255" y="2039"/>
                    <a:pt x="259" y="2047"/>
                    <a:pt x="282" y="2080"/>
                  </a:cubicBezTo>
                  <a:cubicBezTo>
                    <a:pt x="299" y="2104"/>
                    <a:pt x="320" y="2134"/>
                    <a:pt x="325" y="2177"/>
                  </a:cubicBezTo>
                  <a:cubicBezTo>
                    <a:pt x="328" y="2208"/>
                    <a:pt x="325" y="2240"/>
                    <a:pt x="323" y="2271"/>
                  </a:cubicBezTo>
                  <a:cubicBezTo>
                    <a:pt x="319" y="2324"/>
                    <a:pt x="314" y="2373"/>
                    <a:pt x="337" y="2404"/>
                  </a:cubicBezTo>
                  <a:cubicBezTo>
                    <a:pt x="356" y="2428"/>
                    <a:pt x="399" y="2441"/>
                    <a:pt x="467" y="2441"/>
                  </a:cubicBezTo>
                  <a:cubicBezTo>
                    <a:pt x="497" y="2441"/>
                    <a:pt x="529" y="2438"/>
                    <a:pt x="556" y="2436"/>
                  </a:cubicBezTo>
                  <a:cubicBezTo>
                    <a:pt x="573" y="2435"/>
                    <a:pt x="588" y="2434"/>
                    <a:pt x="602" y="2433"/>
                  </a:cubicBezTo>
                  <a:cubicBezTo>
                    <a:pt x="625" y="2432"/>
                    <a:pt x="649" y="2430"/>
                    <a:pt x="674" y="2428"/>
                  </a:cubicBezTo>
                  <a:cubicBezTo>
                    <a:pt x="708" y="2425"/>
                    <a:pt x="743" y="2421"/>
                    <a:pt x="779" y="2421"/>
                  </a:cubicBezTo>
                  <a:close/>
                </a:path>
              </a:pathLst>
            </a:custGeom>
            <a:grpFill/>
            <a:ln w="76200"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67" dirty="0">
                <a:cs typeface="+mn-ea"/>
                <a:sym typeface="+mn-lt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218905" y="1763218"/>
              <a:ext cx="1667103" cy="2557414"/>
              <a:chOff x="8575675" y="857250"/>
              <a:chExt cx="1631950" cy="2503488"/>
            </a:xfrm>
            <a:grpFill/>
          </p:grpSpPr>
          <p:sp>
            <p:nvSpPr>
              <p:cNvPr id="28" name="Freeform 6"/>
              <p:cNvSpPr/>
              <p:nvPr/>
            </p:nvSpPr>
            <p:spPr bwMode="auto">
              <a:xfrm>
                <a:off x="9074150" y="2714625"/>
                <a:ext cx="628650" cy="121523"/>
              </a:xfrm>
              <a:custGeom>
                <a:avLst/>
                <a:gdLst>
                  <a:gd name="T0" fmla="*/ 320 w 349"/>
                  <a:gd name="T1" fmla="*/ 0 h 71"/>
                  <a:gd name="T2" fmla="*/ 29 w 349"/>
                  <a:gd name="T3" fmla="*/ 0 h 71"/>
                  <a:gd name="T4" fmla="*/ 0 w 349"/>
                  <a:gd name="T5" fmla="*/ 28 h 71"/>
                  <a:gd name="T6" fmla="*/ 0 w 349"/>
                  <a:gd name="T7" fmla="*/ 42 h 71"/>
                  <a:gd name="T8" fmla="*/ 29 w 349"/>
                  <a:gd name="T9" fmla="*/ 71 h 71"/>
                  <a:gd name="T10" fmla="*/ 320 w 349"/>
                  <a:gd name="T11" fmla="*/ 71 h 71"/>
                  <a:gd name="T12" fmla="*/ 349 w 349"/>
                  <a:gd name="T13" fmla="*/ 42 h 71"/>
                  <a:gd name="T14" fmla="*/ 349 w 349"/>
                  <a:gd name="T15" fmla="*/ 28 h 71"/>
                  <a:gd name="T16" fmla="*/ 320 w 349"/>
                  <a:gd name="T1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" h="71">
                    <a:moveTo>
                      <a:pt x="320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8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58"/>
                      <a:pt x="13" y="71"/>
                      <a:pt x="29" y="71"/>
                    </a:cubicBezTo>
                    <a:cubicBezTo>
                      <a:pt x="320" y="71"/>
                      <a:pt x="320" y="71"/>
                      <a:pt x="320" y="71"/>
                    </a:cubicBezTo>
                    <a:cubicBezTo>
                      <a:pt x="336" y="71"/>
                      <a:pt x="349" y="58"/>
                      <a:pt x="349" y="42"/>
                    </a:cubicBezTo>
                    <a:cubicBezTo>
                      <a:pt x="349" y="28"/>
                      <a:pt x="349" y="28"/>
                      <a:pt x="349" y="28"/>
                    </a:cubicBezTo>
                    <a:cubicBezTo>
                      <a:pt x="349" y="13"/>
                      <a:pt x="336" y="0"/>
                      <a:pt x="320" y="0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7" dirty="0">
                  <a:cs typeface="+mn-ea"/>
                  <a:sym typeface="+mn-lt"/>
                </a:endParaRPr>
              </a:p>
            </p:txBody>
          </p:sp>
          <p:sp>
            <p:nvSpPr>
              <p:cNvPr id="29" name="Freeform 7"/>
              <p:cNvSpPr/>
              <p:nvPr/>
            </p:nvSpPr>
            <p:spPr bwMode="auto">
              <a:xfrm>
                <a:off x="9074150" y="2853645"/>
                <a:ext cx="628650" cy="121523"/>
              </a:xfrm>
              <a:custGeom>
                <a:avLst/>
                <a:gdLst>
                  <a:gd name="T0" fmla="*/ 320 w 349"/>
                  <a:gd name="T1" fmla="*/ 0 h 71"/>
                  <a:gd name="T2" fmla="*/ 29 w 349"/>
                  <a:gd name="T3" fmla="*/ 0 h 71"/>
                  <a:gd name="T4" fmla="*/ 0 w 349"/>
                  <a:gd name="T5" fmla="*/ 29 h 71"/>
                  <a:gd name="T6" fmla="*/ 0 w 349"/>
                  <a:gd name="T7" fmla="*/ 42 h 71"/>
                  <a:gd name="T8" fmla="*/ 29 w 349"/>
                  <a:gd name="T9" fmla="*/ 71 h 71"/>
                  <a:gd name="T10" fmla="*/ 320 w 349"/>
                  <a:gd name="T11" fmla="*/ 71 h 71"/>
                  <a:gd name="T12" fmla="*/ 349 w 349"/>
                  <a:gd name="T13" fmla="*/ 42 h 71"/>
                  <a:gd name="T14" fmla="*/ 349 w 349"/>
                  <a:gd name="T15" fmla="*/ 29 h 71"/>
                  <a:gd name="T16" fmla="*/ 320 w 349"/>
                  <a:gd name="T1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" h="71">
                    <a:moveTo>
                      <a:pt x="320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58"/>
                      <a:pt x="13" y="71"/>
                      <a:pt x="29" y="71"/>
                    </a:cubicBezTo>
                    <a:cubicBezTo>
                      <a:pt x="320" y="71"/>
                      <a:pt x="320" y="71"/>
                      <a:pt x="320" y="71"/>
                    </a:cubicBezTo>
                    <a:cubicBezTo>
                      <a:pt x="336" y="71"/>
                      <a:pt x="349" y="58"/>
                      <a:pt x="349" y="42"/>
                    </a:cubicBezTo>
                    <a:cubicBezTo>
                      <a:pt x="349" y="29"/>
                      <a:pt x="349" y="29"/>
                      <a:pt x="349" y="29"/>
                    </a:cubicBezTo>
                    <a:cubicBezTo>
                      <a:pt x="349" y="13"/>
                      <a:pt x="336" y="0"/>
                      <a:pt x="320" y="0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7" dirty="0">
                  <a:cs typeface="+mn-ea"/>
                  <a:sym typeface="+mn-lt"/>
                </a:endParaRPr>
              </a:p>
            </p:txBody>
          </p:sp>
          <p:sp>
            <p:nvSpPr>
              <p:cNvPr id="30" name="Freeform 8"/>
              <p:cNvSpPr/>
              <p:nvPr/>
            </p:nvSpPr>
            <p:spPr bwMode="auto">
              <a:xfrm>
                <a:off x="9104313" y="2992665"/>
                <a:ext cx="569913" cy="121523"/>
              </a:xfrm>
              <a:custGeom>
                <a:avLst/>
                <a:gdLst>
                  <a:gd name="T0" fmla="*/ 287 w 316"/>
                  <a:gd name="T1" fmla="*/ 0 h 71"/>
                  <a:gd name="T2" fmla="*/ 29 w 316"/>
                  <a:gd name="T3" fmla="*/ 0 h 71"/>
                  <a:gd name="T4" fmla="*/ 0 w 316"/>
                  <a:gd name="T5" fmla="*/ 29 h 71"/>
                  <a:gd name="T6" fmla="*/ 0 w 316"/>
                  <a:gd name="T7" fmla="*/ 42 h 71"/>
                  <a:gd name="T8" fmla="*/ 29 w 316"/>
                  <a:gd name="T9" fmla="*/ 71 h 71"/>
                  <a:gd name="T10" fmla="*/ 287 w 316"/>
                  <a:gd name="T11" fmla="*/ 71 h 71"/>
                  <a:gd name="T12" fmla="*/ 316 w 316"/>
                  <a:gd name="T13" fmla="*/ 42 h 71"/>
                  <a:gd name="T14" fmla="*/ 316 w 316"/>
                  <a:gd name="T15" fmla="*/ 29 h 71"/>
                  <a:gd name="T16" fmla="*/ 287 w 316"/>
                  <a:gd name="T1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1">
                    <a:moveTo>
                      <a:pt x="287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58"/>
                      <a:pt x="13" y="71"/>
                      <a:pt x="29" y="71"/>
                    </a:cubicBezTo>
                    <a:cubicBezTo>
                      <a:pt x="287" y="71"/>
                      <a:pt x="287" y="71"/>
                      <a:pt x="287" y="71"/>
                    </a:cubicBezTo>
                    <a:cubicBezTo>
                      <a:pt x="303" y="71"/>
                      <a:pt x="316" y="58"/>
                      <a:pt x="316" y="42"/>
                    </a:cubicBezTo>
                    <a:cubicBezTo>
                      <a:pt x="316" y="29"/>
                      <a:pt x="316" y="29"/>
                      <a:pt x="316" y="29"/>
                    </a:cubicBezTo>
                    <a:cubicBezTo>
                      <a:pt x="316" y="13"/>
                      <a:pt x="303" y="0"/>
                      <a:pt x="287" y="0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7" dirty="0">
                  <a:cs typeface="+mn-ea"/>
                  <a:sym typeface="+mn-lt"/>
                </a:endParaRPr>
              </a:p>
            </p:txBody>
          </p:sp>
          <p:sp>
            <p:nvSpPr>
              <p:cNvPr id="31" name="Freeform 9"/>
              <p:cNvSpPr/>
              <p:nvPr/>
            </p:nvSpPr>
            <p:spPr bwMode="auto">
              <a:xfrm>
                <a:off x="9223375" y="3131686"/>
                <a:ext cx="331788" cy="121523"/>
              </a:xfrm>
              <a:custGeom>
                <a:avLst/>
                <a:gdLst>
                  <a:gd name="T0" fmla="*/ 155 w 184"/>
                  <a:gd name="T1" fmla="*/ 0 h 71"/>
                  <a:gd name="T2" fmla="*/ 29 w 184"/>
                  <a:gd name="T3" fmla="*/ 0 h 71"/>
                  <a:gd name="T4" fmla="*/ 0 w 184"/>
                  <a:gd name="T5" fmla="*/ 29 h 71"/>
                  <a:gd name="T6" fmla="*/ 0 w 184"/>
                  <a:gd name="T7" fmla="*/ 42 h 71"/>
                  <a:gd name="T8" fmla="*/ 29 w 184"/>
                  <a:gd name="T9" fmla="*/ 71 h 71"/>
                  <a:gd name="T10" fmla="*/ 155 w 184"/>
                  <a:gd name="T11" fmla="*/ 71 h 71"/>
                  <a:gd name="T12" fmla="*/ 184 w 184"/>
                  <a:gd name="T13" fmla="*/ 42 h 71"/>
                  <a:gd name="T14" fmla="*/ 184 w 184"/>
                  <a:gd name="T15" fmla="*/ 29 h 71"/>
                  <a:gd name="T16" fmla="*/ 155 w 184"/>
                  <a:gd name="T1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71">
                    <a:moveTo>
                      <a:pt x="15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58"/>
                      <a:pt x="13" y="71"/>
                      <a:pt x="29" y="71"/>
                    </a:cubicBezTo>
                    <a:cubicBezTo>
                      <a:pt x="155" y="71"/>
                      <a:pt x="155" y="71"/>
                      <a:pt x="155" y="71"/>
                    </a:cubicBezTo>
                    <a:cubicBezTo>
                      <a:pt x="171" y="71"/>
                      <a:pt x="184" y="58"/>
                      <a:pt x="184" y="42"/>
                    </a:cubicBezTo>
                    <a:cubicBezTo>
                      <a:pt x="184" y="29"/>
                      <a:pt x="184" y="29"/>
                      <a:pt x="184" y="29"/>
                    </a:cubicBezTo>
                    <a:cubicBezTo>
                      <a:pt x="184" y="13"/>
                      <a:pt x="171" y="0"/>
                      <a:pt x="155" y="0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7" dirty="0">
                  <a:cs typeface="+mn-ea"/>
                  <a:sym typeface="+mn-lt"/>
                </a:endParaRPr>
              </a:p>
            </p:txBody>
          </p:sp>
          <p:sp>
            <p:nvSpPr>
              <p:cNvPr id="32" name="Freeform 10"/>
              <p:cNvSpPr>
                <a:spLocks noEditPoints="1"/>
              </p:cNvSpPr>
              <p:nvPr/>
            </p:nvSpPr>
            <p:spPr bwMode="auto">
              <a:xfrm>
                <a:off x="8575675" y="857250"/>
                <a:ext cx="1631950" cy="2503488"/>
              </a:xfrm>
              <a:custGeom>
                <a:avLst/>
                <a:gdLst>
                  <a:gd name="T0" fmla="*/ 774 w 906"/>
                  <a:gd name="T1" fmla="*/ 136 h 1391"/>
                  <a:gd name="T2" fmla="*/ 482 w 906"/>
                  <a:gd name="T3" fmla="*/ 1 h 1391"/>
                  <a:gd name="T4" fmla="*/ 481 w 906"/>
                  <a:gd name="T5" fmla="*/ 1 h 1391"/>
                  <a:gd name="T6" fmla="*/ 425 w 906"/>
                  <a:gd name="T7" fmla="*/ 1 h 1391"/>
                  <a:gd name="T8" fmla="*/ 424 w 906"/>
                  <a:gd name="T9" fmla="*/ 1 h 1391"/>
                  <a:gd name="T10" fmla="*/ 132 w 906"/>
                  <a:gd name="T11" fmla="*/ 136 h 1391"/>
                  <a:gd name="T12" fmla="*/ 52 w 906"/>
                  <a:gd name="T13" fmla="*/ 671 h 1391"/>
                  <a:gd name="T14" fmla="*/ 221 w 906"/>
                  <a:gd name="T15" fmla="*/ 915 h 1391"/>
                  <a:gd name="T16" fmla="*/ 216 w 906"/>
                  <a:gd name="T17" fmla="*/ 1060 h 1391"/>
                  <a:gd name="T18" fmla="*/ 221 w 906"/>
                  <a:gd name="T19" fmla="*/ 1105 h 1391"/>
                  <a:gd name="T20" fmla="*/ 216 w 906"/>
                  <a:gd name="T21" fmla="*/ 1149 h 1391"/>
                  <a:gd name="T22" fmla="*/ 232 w 906"/>
                  <a:gd name="T23" fmla="*/ 1212 h 1391"/>
                  <a:gd name="T24" fmla="*/ 299 w 906"/>
                  <a:gd name="T25" fmla="*/ 1313 h 1391"/>
                  <a:gd name="T26" fmla="*/ 516 w 906"/>
                  <a:gd name="T27" fmla="*/ 1391 h 1391"/>
                  <a:gd name="T28" fmla="*/ 673 w 906"/>
                  <a:gd name="T29" fmla="*/ 1225 h 1391"/>
                  <a:gd name="T30" fmla="*/ 673 w 906"/>
                  <a:gd name="T31" fmla="*/ 1203 h 1391"/>
                  <a:gd name="T32" fmla="*/ 690 w 906"/>
                  <a:gd name="T33" fmla="*/ 1136 h 1391"/>
                  <a:gd name="T34" fmla="*/ 690 w 906"/>
                  <a:gd name="T35" fmla="*/ 1074 h 1391"/>
                  <a:gd name="T36" fmla="*/ 678 w 906"/>
                  <a:gd name="T37" fmla="*/ 1015 h 1391"/>
                  <a:gd name="T38" fmla="*/ 754 w 906"/>
                  <a:gd name="T39" fmla="*/ 801 h 1391"/>
                  <a:gd name="T40" fmla="*/ 903 w 906"/>
                  <a:gd name="T41" fmla="*/ 457 h 1391"/>
                  <a:gd name="T42" fmla="*/ 728 w 906"/>
                  <a:gd name="T43" fmla="*/ 775 h 1391"/>
                  <a:gd name="T44" fmla="*/ 639 w 906"/>
                  <a:gd name="T45" fmla="*/ 1024 h 1391"/>
                  <a:gd name="T46" fmla="*/ 653 w 906"/>
                  <a:gd name="T47" fmla="*/ 1074 h 1391"/>
                  <a:gd name="T48" fmla="*/ 653 w 906"/>
                  <a:gd name="T49" fmla="*/ 1136 h 1391"/>
                  <a:gd name="T50" fmla="*/ 633 w 906"/>
                  <a:gd name="T51" fmla="*/ 1192 h 1391"/>
                  <a:gd name="T52" fmla="*/ 636 w 906"/>
                  <a:gd name="T53" fmla="*/ 1225 h 1391"/>
                  <a:gd name="T54" fmla="*/ 570 w 906"/>
                  <a:gd name="T55" fmla="*/ 1280 h 1391"/>
                  <a:gd name="T56" fmla="*/ 571 w 906"/>
                  <a:gd name="T57" fmla="*/ 1299 h 1391"/>
                  <a:gd name="T58" fmla="*/ 390 w 906"/>
                  <a:gd name="T59" fmla="*/ 1354 h 1391"/>
                  <a:gd name="T60" fmla="*/ 335 w 906"/>
                  <a:gd name="T61" fmla="*/ 1286 h 1391"/>
                  <a:gd name="T62" fmla="*/ 324 w 906"/>
                  <a:gd name="T63" fmla="*/ 1280 h 1391"/>
                  <a:gd name="T64" fmla="*/ 269 w 906"/>
                  <a:gd name="T65" fmla="*/ 1212 h 1391"/>
                  <a:gd name="T66" fmla="*/ 253 w 906"/>
                  <a:gd name="T67" fmla="*/ 1149 h 1391"/>
                  <a:gd name="T68" fmla="*/ 263 w 906"/>
                  <a:gd name="T69" fmla="*/ 1105 h 1391"/>
                  <a:gd name="T70" fmla="*/ 253 w 906"/>
                  <a:gd name="T71" fmla="*/ 1060 h 1391"/>
                  <a:gd name="T72" fmla="*/ 258 w 906"/>
                  <a:gd name="T73" fmla="*/ 913 h 1391"/>
                  <a:gd name="T74" fmla="*/ 85 w 906"/>
                  <a:gd name="T75" fmla="*/ 655 h 1391"/>
                  <a:gd name="T76" fmla="*/ 158 w 906"/>
                  <a:gd name="T77" fmla="*/ 161 h 1391"/>
                  <a:gd name="T78" fmla="*/ 453 w 906"/>
                  <a:gd name="T79" fmla="*/ 37 h 1391"/>
                  <a:gd name="T80" fmla="*/ 747 w 906"/>
                  <a:gd name="T81" fmla="*/ 161 h 1391"/>
                  <a:gd name="T82" fmla="*/ 820 w 906"/>
                  <a:gd name="T83" fmla="*/ 655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06" h="1391">
                    <a:moveTo>
                      <a:pt x="903" y="457"/>
                    </a:moveTo>
                    <a:cubicBezTo>
                      <a:pt x="903" y="335"/>
                      <a:pt x="857" y="221"/>
                      <a:pt x="774" y="136"/>
                    </a:cubicBezTo>
                    <a:cubicBezTo>
                      <a:pt x="735" y="96"/>
                      <a:pt x="690" y="64"/>
                      <a:pt x="640" y="41"/>
                    </a:cubicBezTo>
                    <a:cubicBezTo>
                      <a:pt x="590" y="18"/>
                      <a:pt x="537" y="5"/>
                      <a:pt x="482" y="1"/>
                    </a:cubicBezTo>
                    <a:cubicBezTo>
                      <a:pt x="481" y="1"/>
                      <a:pt x="481" y="1"/>
                      <a:pt x="481" y="1"/>
                    </a:cubicBezTo>
                    <a:cubicBezTo>
                      <a:pt x="481" y="1"/>
                      <a:pt x="481" y="1"/>
                      <a:pt x="481" y="1"/>
                    </a:cubicBezTo>
                    <a:cubicBezTo>
                      <a:pt x="479" y="1"/>
                      <a:pt x="461" y="0"/>
                      <a:pt x="453" y="0"/>
                    </a:cubicBezTo>
                    <a:cubicBezTo>
                      <a:pt x="444" y="0"/>
                      <a:pt x="427" y="1"/>
                      <a:pt x="425" y="1"/>
                    </a:cubicBezTo>
                    <a:cubicBezTo>
                      <a:pt x="424" y="1"/>
                      <a:pt x="424" y="1"/>
                      <a:pt x="424" y="1"/>
                    </a:cubicBezTo>
                    <a:cubicBezTo>
                      <a:pt x="424" y="1"/>
                      <a:pt x="424" y="1"/>
                      <a:pt x="424" y="1"/>
                    </a:cubicBezTo>
                    <a:cubicBezTo>
                      <a:pt x="368" y="5"/>
                      <a:pt x="315" y="18"/>
                      <a:pt x="265" y="41"/>
                    </a:cubicBezTo>
                    <a:cubicBezTo>
                      <a:pt x="215" y="64"/>
                      <a:pt x="171" y="96"/>
                      <a:pt x="132" y="136"/>
                    </a:cubicBezTo>
                    <a:cubicBezTo>
                      <a:pt x="49" y="221"/>
                      <a:pt x="3" y="335"/>
                      <a:pt x="2" y="457"/>
                    </a:cubicBezTo>
                    <a:cubicBezTo>
                      <a:pt x="1" y="477"/>
                      <a:pt x="0" y="567"/>
                      <a:pt x="52" y="671"/>
                    </a:cubicBezTo>
                    <a:cubicBezTo>
                      <a:pt x="80" y="729"/>
                      <a:pt x="120" y="769"/>
                      <a:pt x="152" y="801"/>
                    </a:cubicBezTo>
                    <a:cubicBezTo>
                      <a:pt x="193" y="842"/>
                      <a:pt x="218" y="867"/>
                      <a:pt x="221" y="915"/>
                    </a:cubicBezTo>
                    <a:cubicBezTo>
                      <a:pt x="221" y="927"/>
                      <a:pt x="224" y="981"/>
                      <a:pt x="228" y="1015"/>
                    </a:cubicBezTo>
                    <a:cubicBezTo>
                      <a:pt x="220" y="1029"/>
                      <a:pt x="216" y="1044"/>
                      <a:pt x="216" y="1060"/>
                    </a:cubicBezTo>
                    <a:cubicBezTo>
                      <a:pt x="216" y="1074"/>
                      <a:pt x="216" y="1074"/>
                      <a:pt x="216" y="1074"/>
                    </a:cubicBezTo>
                    <a:cubicBezTo>
                      <a:pt x="216" y="1084"/>
                      <a:pt x="218" y="1095"/>
                      <a:pt x="221" y="1105"/>
                    </a:cubicBezTo>
                    <a:cubicBezTo>
                      <a:pt x="218" y="1115"/>
                      <a:pt x="216" y="1125"/>
                      <a:pt x="216" y="1136"/>
                    </a:cubicBezTo>
                    <a:cubicBezTo>
                      <a:pt x="216" y="1149"/>
                      <a:pt x="216" y="1149"/>
                      <a:pt x="216" y="1149"/>
                    </a:cubicBezTo>
                    <a:cubicBezTo>
                      <a:pt x="216" y="1169"/>
                      <a:pt x="222" y="1187"/>
                      <a:pt x="233" y="1203"/>
                    </a:cubicBezTo>
                    <a:cubicBezTo>
                      <a:pt x="232" y="1206"/>
                      <a:pt x="232" y="1209"/>
                      <a:pt x="232" y="1212"/>
                    </a:cubicBezTo>
                    <a:cubicBezTo>
                      <a:pt x="232" y="1225"/>
                      <a:pt x="232" y="1225"/>
                      <a:pt x="232" y="1225"/>
                    </a:cubicBezTo>
                    <a:cubicBezTo>
                      <a:pt x="232" y="1267"/>
                      <a:pt x="261" y="1303"/>
                      <a:pt x="299" y="1313"/>
                    </a:cubicBezTo>
                    <a:cubicBezTo>
                      <a:pt x="306" y="1357"/>
                      <a:pt x="344" y="1391"/>
                      <a:pt x="390" y="1391"/>
                    </a:cubicBezTo>
                    <a:cubicBezTo>
                      <a:pt x="516" y="1391"/>
                      <a:pt x="516" y="1391"/>
                      <a:pt x="516" y="1391"/>
                    </a:cubicBezTo>
                    <a:cubicBezTo>
                      <a:pt x="562" y="1391"/>
                      <a:pt x="600" y="1357"/>
                      <a:pt x="606" y="1313"/>
                    </a:cubicBezTo>
                    <a:cubicBezTo>
                      <a:pt x="645" y="1303"/>
                      <a:pt x="673" y="1267"/>
                      <a:pt x="673" y="1225"/>
                    </a:cubicBezTo>
                    <a:cubicBezTo>
                      <a:pt x="673" y="1212"/>
                      <a:pt x="673" y="1212"/>
                      <a:pt x="673" y="1212"/>
                    </a:cubicBezTo>
                    <a:cubicBezTo>
                      <a:pt x="673" y="1209"/>
                      <a:pt x="673" y="1206"/>
                      <a:pt x="673" y="1203"/>
                    </a:cubicBezTo>
                    <a:cubicBezTo>
                      <a:pt x="684" y="1187"/>
                      <a:pt x="690" y="1169"/>
                      <a:pt x="690" y="1149"/>
                    </a:cubicBezTo>
                    <a:cubicBezTo>
                      <a:pt x="690" y="1136"/>
                      <a:pt x="690" y="1136"/>
                      <a:pt x="690" y="1136"/>
                    </a:cubicBezTo>
                    <a:cubicBezTo>
                      <a:pt x="690" y="1125"/>
                      <a:pt x="688" y="1115"/>
                      <a:pt x="684" y="1105"/>
                    </a:cubicBezTo>
                    <a:cubicBezTo>
                      <a:pt x="688" y="1095"/>
                      <a:pt x="690" y="1084"/>
                      <a:pt x="690" y="1074"/>
                    </a:cubicBezTo>
                    <a:cubicBezTo>
                      <a:pt x="690" y="1060"/>
                      <a:pt x="690" y="1060"/>
                      <a:pt x="690" y="1060"/>
                    </a:cubicBezTo>
                    <a:cubicBezTo>
                      <a:pt x="690" y="1044"/>
                      <a:pt x="686" y="1029"/>
                      <a:pt x="678" y="1015"/>
                    </a:cubicBezTo>
                    <a:cubicBezTo>
                      <a:pt x="681" y="981"/>
                      <a:pt x="684" y="927"/>
                      <a:pt x="685" y="915"/>
                    </a:cubicBezTo>
                    <a:cubicBezTo>
                      <a:pt x="687" y="867"/>
                      <a:pt x="712" y="842"/>
                      <a:pt x="754" y="801"/>
                    </a:cubicBezTo>
                    <a:cubicBezTo>
                      <a:pt x="786" y="769"/>
                      <a:pt x="826" y="729"/>
                      <a:pt x="853" y="671"/>
                    </a:cubicBezTo>
                    <a:cubicBezTo>
                      <a:pt x="906" y="567"/>
                      <a:pt x="904" y="477"/>
                      <a:pt x="903" y="457"/>
                    </a:cubicBezTo>
                    <a:close/>
                    <a:moveTo>
                      <a:pt x="820" y="655"/>
                    </a:moveTo>
                    <a:cubicBezTo>
                      <a:pt x="795" y="708"/>
                      <a:pt x="759" y="743"/>
                      <a:pt x="728" y="775"/>
                    </a:cubicBezTo>
                    <a:cubicBezTo>
                      <a:pt x="685" y="817"/>
                      <a:pt x="651" y="850"/>
                      <a:pt x="648" y="913"/>
                    </a:cubicBezTo>
                    <a:cubicBezTo>
                      <a:pt x="648" y="922"/>
                      <a:pt x="644" y="996"/>
                      <a:pt x="639" y="1024"/>
                    </a:cubicBezTo>
                    <a:cubicBezTo>
                      <a:pt x="648" y="1034"/>
                      <a:pt x="653" y="1047"/>
                      <a:pt x="653" y="1060"/>
                    </a:cubicBezTo>
                    <a:cubicBezTo>
                      <a:pt x="653" y="1074"/>
                      <a:pt x="653" y="1074"/>
                      <a:pt x="653" y="1074"/>
                    </a:cubicBezTo>
                    <a:cubicBezTo>
                      <a:pt x="653" y="1085"/>
                      <a:pt x="649" y="1096"/>
                      <a:pt x="643" y="1105"/>
                    </a:cubicBezTo>
                    <a:cubicBezTo>
                      <a:pt x="649" y="1114"/>
                      <a:pt x="653" y="1125"/>
                      <a:pt x="653" y="1136"/>
                    </a:cubicBezTo>
                    <a:cubicBezTo>
                      <a:pt x="653" y="1149"/>
                      <a:pt x="653" y="1149"/>
                      <a:pt x="653" y="1149"/>
                    </a:cubicBezTo>
                    <a:cubicBezTo>
                      <a:pt x="653" y="1167"/>
                      <a:pt x="645" y="1182"/>
                      <a:pt x="633" y="1192"/>
                    </a:cubicBezTo>
                    <a:cubicBezTo>
                      <a:pt x="635" y="1198"/>
                      <a:pt x="636" y="1205"/>
                      <a:pt x="636" y="1212"/>
                    </a:cubicBezTo>
                    <a:cubicBezTo>
                      <a:pt x="636" y="1225"/>
                      <a:pt x="636" y="1225"/>
                      <a:pt x="636" y="1225"/>
                    </a:cubicBezTo>
                    <a:cubicBezTo>
                      <a:pt x="636" y="1255"/>
                      <a:pt x="612" y="1280"/>
                      <a:pt x="582" y="1280"/>
                    </a:cubicBezTo>
                    <a:cubicBezTo>
                      <a:pt x="570" y="1280"/>
                      <a:pt x="570" y="1280"/>
                      <a:pt x="570" y="1280"/>
                    </a:cubicBezTo>
                    <a:cubicBezTo>
                      <a:pt x="570" y="1282"/>
                      <a:pt x="571" y="1284"/>
                      <a:pt x="571" y="1286"/>
                    </a:cubicBezTo>
                    <a:cubicBezTo>
                      <a:pt x="571" y="1299"/>
                      <a:pt x="571" y="1299"/>
                      <a:pt x="571" y="1299"/>
                    </a:cubicBezTo>
                    <a:cubicBezTo>
                      <a:pt x="571" y="1329"/>
                      <a:pt x="546" y="1354"/>
                      <a:pt x="516" y="1354"/>
                    </a:cubicBezTo>
                    <a:cubicBezTo>
                      <a:pt x="390" y="1354"/>
                      <a:pt x="390" y="1354"/>
                      <a:pt x="390" y="1354"/>
                    </a:cubicBezTo>
                    <a:cubicBezTo>
                      <a:pt x="360" y="1354"/>
                      <a:pt x="335" y="1329"/>
                      <a:pt x="335" y="1299"/>
                    </a:cubicBezTo>
                    <a:cubicBezTo>
                      <a:pt x="335" y="1286"/>
                      <a:pt x="335" y="1286"/>
                      <a:pt x="335" y="1286"/>
                    </a:cubicBezTo>
                    <a:cubicBezTo>
                      <a:pt x="335" y="1284"/>
                      <a:pt x="335" y="1282"/>
                      <a:pt x="335" y="1280"/>
                    </a:cubicBezTo>
                    <a:cubicBezTo>
                      <a:pt x="324" y="1280"/>
                      <a:pt x="324" y="1280"/>
                      <a:pt x="324" y="1280"/>
                    </a:cubicBezTo>
                    <a:cubicBezTo>
                      <a:pt x="294" y="1280"/>
                      <a:pt x="269" y="1255"/>
                      <a:pt x="269" y="1225"/>
                    </a:cubicBezTo>
                    <a:cubicBezTo>
                      <a:pt x="269" y="1212"/>
                      <a:pt x="269" y="1212"/>
                      <a:pt x="269" y="1212"/>
                    </a:cubicBezTo>
                    <a:cubicBezTo>
                      <a:pt x="269" y="1205"/>
                      <a:pt x="270" y="1198"/>
                      <a:pt x="273" y="1192"/>
                    </a:cubicBezTo>
                    <a:cubicBezTo>
                      <a:pt x="261" y="1182"/>
                      <a:pt x="253" y="1167"/>
                      <a:pt x="253" y="1149"/>
                    </a:cubicBezTo>
                    <a:cubicBezTo>
                      <a:pt x="253" y="1136"/>
                      <a:pt x="253" y="1136"/>
                      <a:pt x="253" y="1136"/>
                    </a:cubicBezTo>
                    <a:cubicBezTo>
                      <a:pt x="253" y="1125"/>
                      <a:pt x="256" y="1114"/>
                      <a:pt x="263" y="1105"/>
                    </a:cubicBezTo>
                    <a:cubicBezTo>
                      <a:pt x="256" y="1096"/>
                      <a:pt x="253" y="1085"/>
                      <a:pt x="253" y="1074"/>
                    </a:cubicBezTo>
                    <a:cubicBezTo>
                      <a:pt x="253" y="1060"/>
                      <a:pt x="253" y="1060"/>
                      <a:pt x="253" y="1060"/>
                    </a:cubicBezTo>
                    <a:cubicBezTo>
                      <a:pt x="253" y="1047"/>
                      <a:pt x="258" y="1034"/>
                      <a:pt x="266" y="1024"/>
                    </a:cubicBezTo>
                    <a:cubicBezTo>
                      <a:pt x="262" y="996"/>
                      <a:pt x="258" y="922"/>
                      <a:pt x="258" y="913"/>
                    </a:cubicBezTo>
                    <a:cubicBezTo>
                      <a:pt x="254" y="850"/>
                      <a:pt x="220" y="817"/>
                      <a:pt x="178" y="775"/>
                    </a:cubicBezTo>
                    <a:cubicBezTo>
                      <a:pt x="146" y="743"/>
                      <a:pt x="110" y="708"/>
                      <a:pt x="85" y="655"/>
                    </a:cubicBezTo>
                    <a:cubicBezTo>
                      <a:pt x="35" y="555"/>
                      <a:pt x="39" y="470"/>
                      <a:pt x="39" y="458"/>
                    </a:cubicBezTo>
                    <a:cubicBezTo>
                      <a:pt x="40" y="346"/>
                      <a:pt x="82" y="240"/>
                      <a:pt x="158" y="161"/>
                    </a:cubicBezTo>
                    <a:cubicBezTo>
                      <a:pt x="230" y="88"/>
                      <a:pt x="324" y="45"/>
                      <a:pt x="426" y="38"/>
                    </a:cubicBezTo>
                    <a:cubicBezTo>
                      <a:pt x="426" y="38"/>
                      <a:pt x="445" y="37"/>
                      <a:pt x="453" y="37"/>
                    </a:cubicBezTo>
                    <a:cubicBezTo>
                      <a:pt x="461" y="37"/>
                      <a:pt x="479" y="38"/>
                      <a:pt x="479" y="38"/>
                    </a:cubicBezTo>
                    <a:cubicBezTo>
                      <a:pt x="581" y="45"/>
                      <a:pt x="676" y="88"/>
                      <a:pt x="747" y="161"/>
                    </a:cubicBezTo>
                    <a:cubicBezTo>
                      <a:pt x="824" y="240"/>
                      <a:pt x="866" y="346"/>
                      <a:pt x="866" y="458"/>
                    </a:cubicBezTo>
                    <a:cubicBezTo>
                      <a:pt x="867" y="470"/>
                      <a:pt x="871" y="555"/>
                      <a:pt x="820" y="655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7" dirty="0">
                  <a:cs typeface="+mn-ea"/>
                  <a:sym typeface="+mn-lt"/>
                </a:endParaRPr>
              </a:p>
            </p:txBody>
          </p:sp>
          <p:sp>
            <p:nvSpPr>
              <p:cNvPr id="33" name="Freeform 11"/>
              <p:cNvSpPr>
                <a:spLocks noEditPoints="1"/>
              </p:cNvSpPr>
              <p:nvPr/>
            </p:nvSpPr>
            <p:spPr bwMode="auto">
              <a:xfrm>
                <a:off x="9163050" y="1166813"/>
                <a:ext cx="755650" cy="754063"/>
              </a:xfrm>
              <a:custGeom>
                <a:avLst/>
                <a:gdLst>
                  <a:gd name="T0" fmla="*/ 392 w 420"/>
                  <a:gd name="T1" fmla="*/ 182 h 419"/>
                  <a:gd name="T2" fmla="*/ 384 w 420"/>
                  <a:gd name="T3" fmla="*/ 150 h 419"/>
                  <a:gd name="T4" fmla="*/ 371 w 420"/>
                  <a:gd name="T5" fmla="*/ 120 h 419"/>
                  <a:gd name="T6" fmla="*/ 352 w 420"/>
                  <a:gd name="T7" fmla="*/ 93 h 419"/>
                  <a:gd name="T8" fmla="*/ 329 w 420"/>
                  <a:gd name="T9" fmla="*/ 69 h 419"/>
                  <a:gd name="T10" fmla="*/ 302 w 420"/>
                  <a:gd name="T11" fmla="*/ 50 h 419"/>
                  <a:gd name="T12" fmla="*/ 272 w 420"/>
                  <a:gd name="T13" fmla="*/ 36 h 419"/>
                  <a:gd name="T14" fmla="*/ 240 w 420"/>
                  <a:gd name="T15" fmla="*/ 28 h 419"/>
                  <a:gd name="T16" fmla="*/ 207 w 420"/>
                  <a:gd name="T17" fmla="*/ 26 h 419"/>
                  <a:gd name="T18" fmla="*/ 175 w 420"/>
                  <a:gd name="T19" fmla="*/ 29 h 419"/>
                  <a:gd name="T20" fmla="*/ 143 w 420"/>
                  <a:gd name="T21" fmla="*/ 38 h 419"/>
                  <a:gd name="T22" fmla="*/ 103 w 420"/>
                  <a:gd name="T23" fmla="*/ 29 h 419"/>
                  <a:gd name="T24" fmla="*/ 73 w 420"/>
                  <a:gd name="T25" fmla="*/ 51 h 419"/>
                  <a:gd name="T26" fmla="*/ 47 w 420"/>
                  <a:gd name="T27" fmla="*/ 78 h 419"/>
                  <a:gd name="T28" fmla="*/ 26 w 420"/>
                  <a:gd name="T29" fmla="*/ 109 h 419"/>
                  <a:gd name="T30" fmla="*/ 11 w 420"/>
                  <a:gd name="T31" fmla="*/ 144 h 419"/>
                  <a:gd name="T32" fmla="*/ 3 w 420"/>
                  <a:gd name="T33" fmla="*/ 180 h 419"/>
                  <a:gd name="T34" fmla="*/ 1 w 420"/>
                  <a:gd name="T35" fmla="*/ 218 h 419"/>
                  <a:gd name="T36" fmla="*/ 5 w 420"/>
                  <a:gd name="T37" fmla="*/ 255 h 419"/>
                  <a:gd name="T38" fmla="*/ 17 w 420"/>
                  <a:gd name="T39" fmla="*/ 291 h 419"/>
                  <a:gd name="T40" fmla="*/ 34 w 420"/>
                  <a:gd name="T41" fmla="*/ 324 h 419"/>
                  <a:gd name="T42" fmla="*/ 58 w 420"/>
                  <a:gd name="T43" fmla="*/ 353 h 419"/>
                  <a:gd name="T44" fmla="*/ 86 w 420"/>
                  <a:gd name="T45" fmla="*/ 378 h 419"/>
                  <a:gd name="T46" fmla="*/ 118 w 420"/>
                  <a:gd name="T47" fmla="*/ 398 h 419"/>
                  <a:gd name="T48" fmla="*/ 153 w 420"/>
                  <a:gd name="T49" fmla="*/ 411 h 419"/>
                  <a:gd name="T50" fmla="*/ 190 w 420"/>
                  <a:gd name="T51" fmla="*/ 418 h 419"/>
                  <a:gd name="T52" fmla="*/ 228 w 420"/>
                  <a:gd name="T53" fmla="*/ 419 h 419"/>
                  <a:gd name="T54" fmla="*/ 265 w 420"/>
                  <a:gd name="T55" fmla="*/ 412 h 419"/>
                  <a:gd name="T56" fmla="*/ 294 w 420"/>
                  <a:gd name="T57" fmla="*/ 402 h 419"/>
                  <a:gd name="T58" fmla="*/ 319 w 420"/>
                  <a:gd name="T59" fmla="*/ 389 h 419"/>
                  <a:gd name="T60" fmla="*/ 349 w 420"/>
                  <a:gd name="T61" fmla="*/ 366 h 419"/>
                  <a:gd name="T62" fmla="*/ 375 w 420"/>
                  <a:gd name="T63" fmla="*/ 339 h 419"/>
                  <a:gd name="T64" fmla="*/ 396 w 420"/>
                  <a:gd name="T65" fmla="*/ 307 h 419"/>
                  <a:gd name="T66" fmla="*/ 410 w 420"/>
                  <a:gd name="T67" fmla="*/ 273 h 419"/>
                  <a:gd name="T68" fmla="*/ 418 w 420"/>
                  <a:gd name="T69" fmla="*/ 236 h 419"/>
                  <a:gd name="T70" fmla="*/ 363 w 420"/>
                  <a:gd name="T71" fmla="*/ 140 h 419"/>
                  <a:gd name="T72" fmla="*/ 363 w 420"/>
                  <a:gd name="T73" fmla="*/ 140 h 419"/>
                  <a:gd name="T74" fmla="*/ 216 w 420"/>
                  <a:gd name="T75" fmla="*/ 178 h 419"/>
                  <a:gd name="T76" fmla="*/ 204 w 420"/>
                  <a:gd name="T77" fmla="*/ 195 h 419"/>
                  <a:gd name="T78" fmla="*/ 211 w 420"/>
                  <a:gd name="T79" fmla="*/ 178 h 419"/>
                  <a:gd name="T80" fmla="*/ 141 w 420"/>
                  <a:gd name="T81" fmla="*/ 57 h 419"/>
                  <a:gd name="T82" fmla="*/ 141 w 420"/>
                  <a:gd name="T83" fmla="*/ 57 h 419"/>
                  <a:gd name="T84" fmla="*/ 44 w 420"/>
                  <a:gd name="T85" fmla="*/ 189 h 419"/>
                  <a:gd name="T86" fmla="*/ 180 w 420"/>
                  <a:gd name="T87" fmla="*/ 220 h 419"/>
                  <a:gd name="T88" fmla="*/ 182 w 420"/>
                  <a:gd name="T89" fmla="*/ 225 h 419"/>
                  <a:gd name="T90" fmla="*/ 189 w 420"/>
                  <a:gd name="T91" fmla="*/ 376 h 419"/>
                  <a:gd name="T92" fmla="*/ 189 w 420"/>
                  <a:gd name="T93" fmla="*/ 376 h 419"/>
                  <a:gd name="T94" fmla="*/ 275 w 420"/>
                  <a:gd name="T95" fmla="*/ 364 h 419"/>
                  <a:gd name="T96" fmla="*/ 235 w 420"/>
                  <a:gd name="T97" fmla="*/ 230 h 419"/>
                  <a:gd name="T98" fmla="*/ 237 w 420"/>
                  <a:gd name="T99" fmla="*/ 227 h 419"/>
                  <a:gd name="T100" fmla="*/ 377 w 420"/>
                  <a:gd name="T101" fmla="*/ 226 h 419"/>
                  <a:gd name="T102" fmla="*/ 377 w 420"/>
                  <a:gd name="T103" fmla="*/ 226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20" h="419">
                    <a:moveTo>
                      <a:pt x="394" y="203"/>
                    </a:moveTo>
                    <a:cubicBezTo>
                      <a:pt x="420" y="198"/>
                      <a:pt x="420" y="198"/>
                      <a:pt x="420" y="198"/>
                    </a:cubicBezTo>
                    <a:cubicBezTo>
                      <a:pt x="419" y="193"/>
                      <a:pt x="419" y="187"/>
                      <a:pt x="418" y="182"/>
                    </a:cubicBezTo>
                    <a:cubicBezTo>
                      <a:pt x="392" y="182"/>
                      <a:pt x="392" y="182"/>
                      <a:pt x="392" y="182"/>
                    </a:cubicBezTo>
                    <a:cubicBezTo>
                      <a:pt x="392" y="178"/>
                      <a:pt x="391" y="174"/>
                      <a:pt x="390" y="170"/>
                    </a:cubicBezTo>
                    <a:cubicBezTo>
                      <a:pt x="414" y="161"/>
                      <a:pt x="414" y="161"/>
                      <a:pt x="414" y="161"/>
                    </a:cubicBezTo>
                    <a:cubicBezTo>
                      <a:pt x="413" y="156"/>
                      <a:pt x="412" y="150"/>
                      <a:pt x="410" y="145"/>
                    </a:cubicBezTo>
                    <a:cubicBezTo>
                      <a:pt x="384" y="150"/>
                      <a:pt x="384" y="150"/>
                      <a:pt x="384" y="150"/>
                    </a:cubicBezTo>
                    <a:cubicBezTo>
                      <a:pt x="383" y="146"/>
                      <a:pt x="381" y="142"/>
                      <a:pt x="380" y="139"/>
                    </a:cubicBezTo>
                    <a:cubicBezTo>
                      <a:pt x="402" y="125"/>
                      <a:pt x="402" y="125"/>
                      <a:pt x="402" y="125"/>
                    </a:cubicBezTo>
                    <a:cubicBezTo>
                      <a:pt x="400" y="120"/>
                      <a:pt x="398" y="115"/>
                      <a:pt x="395" y="111"/>
                    </a:cubicBezTo>
                    <a:cubicBezTo>
                      <a:pt x="371" y="120"/>
                      <a:pt x="371" y="120"/>
                      <a:pt x="371" y="120"/>
                    </a:cubicBezTo>
                    <a:cubicBezTo>
                      <a:pt x="369" y="116"/>
                      <a:pt x="367" y="113"/>
                      <a:pt x="365" y="109"/>
                    </a:cubicBezTo>
                    <a:cubicBezTo>
                      <a:pt x="384" y="92"/>
                      <a:pt x="384" y="92"/>
                      <a:pt x="384" y="92"/>
                    </a:cubicBezTo>
                    <a:cubicBezTo>
                      <a:pt x="381" y="88"/>
                      <a:pt x="378" y="83"/>
                      <a:pt x="374" y="79"/>
                    </a:cubicBezTo>
                    <a:cubicBezTo>
                      <a:pt x="352" y="93"/>
                      <a:pt x="352" y="93"/>
                      <a:pt x="352" y="93"/>
                    </a:cubicBezTo>
                    <a:cubicBezTo>
                      <a:pt x="350" y="89"/>
                      <a:pt x="347" y="86"/>
                      <a:pt x="344" y="83"/>
                    </a:cubicBezTo>
                    <a:cubicBezTo>
                      <a:pt x="360" y="63"/>
                      <a:pt x="360" y="63"/>
                      <a:pt x="360" y="63"/>
                    </a:cubicBezTo>
                    <a:cubicBezTo>
                      <a:pt x="357" y="59"/>
                      <a:pt x="353" y="55"/>
                      <a:pt x="349" y="52"/>
                    </a:cubicBezTo>
                    <a:cubicBezTo>
                      <a:pt x="329" y="69"/>
                      <a:pt x="329" y="69"/>
                      <a:pt x="329" y="69"/>
                    </a:cubicBezTo>
                    <a:cubicBezTo>
                      <a:pt x="326" y="66"/>
                      <a:pt x="323" y="64"/>
                      <a:pt x="320" y="62"/>
                    </a:cubicBezTo>
                    <a:cubicBezTo>
                      <a:pt x="332" y="39"/>
                      <a:pt x="332" y="39"/>
                      <a:pt x="332" y="39"/>
                    </a:cubicBezTo>
                    <a:cubicBezTo>
                      <a:pt x="327" y="36"/>
                      <a:pt x="323" y="33"/>
                      <a:pt x="318" y="30"/>
                    </a:cubicBezTo>
                    <a:cubicBezTo>
                      <a:pt x="302" y="50"/>
                      <a:pt x="302" y="50"/>
                      <a:pt x="302" y="50"/>
                    </a:cubicBezTo>
                    <a:cubicBezTo>
                      <a:pt x="299" y="48"/>
                      <a:pt x="295" y="46"/>
                      <a:pt x="291" y="44"/>
                    </a:cubicBezTo>
                    <a:cubicBezTo>
                      <a:pt x="299" y="20"/>
                      <a:pt x="299" y="20"/>
                      <a:pt x="299" y="20"/>
                    </a:cubicBezTo>
                    <a:cubicBezTo>
                      <a:pt x="294" y="17"/>
                      <a:pt x="289" y="15"/>
                      <a:pt x="284" y="13"/>
                    </a:cubicBezTo>
                    <a:cubicBezTo>
                      <a:pt x="272" y="36"/>
                      <a:pt x="272" y="36"/>
                      <a:pt x="272" y="36"/>
                    </a:cubicBezTo>
                    <a:cubicBezTo>
                      <a:pt x="268" y="35"/>
                      <a:pt x="265" y="34"/>
                      <a:pt x="261" y="33"/>
                    </a:cubicBezTo>
                    <a:cubicBezTo>
                      <a:pt x="264" y="7"/>
                      <a:pt x="264" y="7"/>
                      <a:pt x="264" y="7"/>
                    </a:cubicBezTo>
                    <a:cubicBezTo>
                      <a:pt x="259" y="5"/>
                      <a:pt x="254" y="4"/>
                      <a:pt x="248" y="3"/>
                    </a:cubicBezTo>
                    <a:cubicBezTo>
                      <a:pt x="240" y="28"/>
                      <a:pt x="240" y="28"/>
                      <a:pt x="240" y="28"/>
                    </a:cubicBezTo>
                    <a:cubicBezTo>
                      <a:pt x="236" y="27"/>
                      <a:pt x="232" y="27"/>
                      <a:pt x="228" y="26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22" y="0"/>
                      <a:pt x="216" y="0"/>
                      <a:pt x="211" y="0"/>
                    </a:cubicBezTo>
                    <a:cubicBezTo>
                      <a:pt x="207" y="26"/>
                      <a:pt x="207" y="26"/>
                      <a:pt x="207" y="26"/>
                    </a:cubicBezTo>
                    <a:cubicBezTo>
                      <a:pt x="203" y="26"/>
                      <a:pt x="199" y="26"/>
                      <a:pt x="195" y="26"/>
                    </a:cubicBezTo>
                    <a:cubicBezTo>
                      <a:pt x="190" y="1"/>
                      <a:pt x="190" y="1"/>
                      <a:pt x="190" y="1"/>
                    </a:cubicBezTo>
                    <a:cubicBezTo>
                      <a:pt x="184" y="1"/>
                      <a:pt x="179" y="2"/>
                      <a:pt x="173" y="3"/>
                    </a:cubicBezTo>
                    <a:cubicBezTo>
                      <a:pt x="175" y="29"/>
                      <a:pt x="175" y="29"/>
                      <a:pt x="175" y="29"/>
                    </a:cubicBezTo>
                    <a:cubicBezTo>
                      <a:pt x="171" y="30"/>
                      <a:pt x="167" y="31"/>
                      <a:pt x="163" y="32"/>
                    </a:cubicBezTo>
                    <a:cubicBezTo>
                      <a:pt x="153" y="8"/>
                      <a:pt x="153" y="8"/>
                      <a:pt x="153" y="8"/>
                    </a:cubicBezTo>
                    <a:cubicBezTo>
                      <a:pt x="148" y="9"/>
                      <a:pt x="142" y="11"/>
                      <a:pt x="137" y="13"/>
                    </a:cubicBezTo>
                    <a:cubicBezTo>
                      <a:pt x="143" y="38"/>
                      <a:pt x="143" y="38"/>
                      <a:pt x="143" y="38"/>
                    </a:cubicBezTo>
                    <a:cubicBezTo>
                      <a:pt x="141" y="39"/>
                      <a:pt x="139" y="40"/>
                      <a:pt x="136" y="41"/>
                    </a:cubicBezTo>
                    <a:cubicBezTo>
                      <a:pt x="135" y="42"/>
                      <a:pt x="134" y="42"/>
                      <a:pt x="132" y="43"/>
                    </a:cubicBezTo>
                    <a:cubicBezTo>
                      <a:pt x="118" y="21"/>
                      <a:pt x="118" y="21"/>
                      <a:pt x="118" y="21"/>
                    </a:cubicBezTo>
                    <a:cubicBezTo>
                      <a:pt x="113" y="24"/>
                      <a:pt x="108" y="26"/>
                      <a:pt x="103" y="29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0" y="55"/>
                      <a:pt x="107" y="57"/>
                      <a:pt x="104" y="60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1" y="44"/>
                      <a:pt x="77" y="47"/>
                      <a:pt x="73" y="51"/>
                    </a:cubicBezTo>
                    <a:cubicBezTo>
                      <a:pt x="87" y="73"/>
                      <a:pt x="87" y="73"/>
                      <a:pt x="87" y="73"/>
                    </a:cubicBezTo>
                    <a:cubicBezTo>
                      <a:pt x="84" y="75"/>
                      <a:pt x="81" y="78"/>
                      <a:pt x="79" y="81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4" y="70"/>
                      <a:pt x="50" y="74"/>
                      <a:pt x="47" y="78"/>
                    </a:cubicBezTo>
                    <a:cubicBezTo>
                      <a:pt x="65" y="97"/>
                      <a:pt x="65" y="97"/>
                      <a:pt x="65" y="97"/>
                    </a:cubicBezTo>
                    <a:cubicBezTo>
                      <a:pt x="62" y="100"/>
                      <a:pt x="60" y="103"/>
                      <a:pt x="58" y="106"/>
                    </a:cubicBezTo>
                    <a:cubicBezTo>
                      <a:pt x="34" y="95"/>
                      <a:pt x="34" y="95"/>
                      <a:pt x="34" y="95"/>
                    </a:cubicBezTo>
                    <a:cubicBezTo>
                      <a:pt x="31" y="100"/>
                      <a:pt x="29" y="104"/>
                      <a:pt x="26" y="109"/>
                    </a:cubicBezTo>
                    <a:cubicBezTo>
                      <a:pt x="47" y="124"/>
                      <a:pt x="47" y="124"/>
                      <a:pt x="47" y="124"/>
                    </a:cubicBezTo>
                    <a:cubicBezTo>
                      <a:pt x="45" y="128"/>
                      <a:pt x="44" y="132"/>
                      <a:pt x="42" y="135"/>
                    </a:cubicBezTo>
                    <a:cubicBezTo>
                      <a:pt x="17" y="128"/>
                      <a:pt x="17" y="128"/>
                      <a:pt x="17" y="128"/>
                    </a:cubicBezTo>
                    <a:cubicBezTo>
                      <a:pt x="15" y="133"/>
                      <a:pt x="13" y="138"/>
                      <a:pt x="11" y="144"/>
                    </a:cubicBezTo>
                    <a:cubicBezTo>
                      <a:pt x="35" y="155"/>
                      <a:pt x="35" y="155"/>
                      <a:pt x="35" y="155"/>
                    </a:cubicBezTo>
                    <a:cubicBezTo>
                      <a:pt x="33" y="159"/>
                      <a:pt x="32" y="162"/>
                      <a:pt x="31" y="166"/>
                    </a:cubicBezTo>
                    <a:cubicBezTo>
                      <a:pt x="5" y="164"/>
                      <a:pt x="5" y="164"/>
                      <a:pt x="5" y="164"/>
                    </a:cubicBezTo>
                    <a:cubicBezTo>
                      <a:pt x="4" y="169"/>
                      <a:pt x="3" y="175"/>
                      <a:pt x="3" y="180"/>
                    </a:cubicBezTo>
                    <a:cubicBezTo>
                      <a:pt x="28" y="187"/>
                      <a:pt x="28" y="187"/>
                      <a:pt x="28" y="187"/>
                    </a:cubicBezTo>
                    <a:cubicBezTo>
                      <a:pt x="27" y="191"/>
                      <a:pt x="27" y="195"/>
                      <a:pt x="26" y="199"/>
                    </a:cubicBezTo>
                    <a:cubicBezTo>
                      <a:pt x="1" y="201"/>
                      <a:pt x="1" y="201"/>
                      <a:pt x="1" y="201"/>
                    </a:cubicBezTo>
                    <a:cubicBezTo>
                      <a:pt x="0" y="207"/>
                      <a:pt x="0" y="212"/>
                      <a:pt x="1" y="218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7" y="224"/>
                      <a:pt x="27" y="228"/>
                      <a:pt x="28" y="232"/>
                    </a:cubicBezTo>
                    <a:cubicBezTo>
                      <a:pt x="2" y="239"/>
                      <a:pt x="2" y="239"/>
                      <a:pt x="2" y="239"/>
                    </a:cubicBezTo>
                    <a:cubicBezTo>
                      <a:pt x="3" y="244"/>
                      <a:pt x="4" y="249"/>
                      <a:pt x="5" y="255"/>
                    </a:cubicBezTo>
                    <a:cubicBezTo>
                      <a:pt x="31" y="252"/>
                      <a:pt x="31" y="252"/>
                      <a:pt x="31" y="252"/>
                    </a:cubicBezTo>
                    <a:cubicBezTo>
                      <a:pt x="32" y="256"/>
                      <a:pt x="33" y="260"/>
                      <a:pt x="34" y="264"/>
                    </a:cubicBezTo>
                    <a:cubicBezTo>
                      <a:pt x="11" y="275"/>
                      <a:pt x="11" y="275"/>
                      <a:pt x="11" y="275"/>
                    </a:cubicBezTo>
                    <a:cubicBezTo>
                      <a:pt x="13" y="280"/>
                      <a:pt x="15" y="286"/>
                      <a:pt x="17" y="291"/>
                    </a:cubicBezTo>
                    <a:cubicBezTo>
                      <a:pt x="42" y="284"/>
                      <a:pt x="42" y="284"/>
                      <a:pt x="42" y="284"/>
                    </a:cubicBezTo>
                    <a:cubicBezTo>
                      <a:pt x="43" y="287"/>
                      <a:pt x="45" y="291"/>
                      <a:pt x="47" y="295"/>
                    </a:cubicBezTo>
                    <a:cubicBezTo>
                      <a:pt x="26" y="310"/>
                      <a:pt x="26" y="310"/>
                      <a:pt x="26" y="310"/>
                    </a:cubicBezTo>
                    <a:cubicBezTo>
                      <a:pt x="29" y="315"/>
                      <a:pt x="31" y="319"/>
                      <a:pt x="34" y="324"/>
                    </a:cubicBezTo>
                    <a:cubicBezTo>
                      <a:pt x="58" y="313"/>
                      <a:pt x="58" y="313"/>
                      <a:pt x="58" y="313"/>
                    </a:cubicBezTo>
                    <a:cubicBezTo>
                      <a:pt x="60" y="316"/>
                      <a:pt x="62" y="319"/>
                      <a:pt x="65" y="322"/>
                    </a:cubicBezTo>
                    <a:cubicBezTo>
                      <a:pt x="47" y="341"/>
                      <a:pt x="47" y="341"/>
                      <a:pt x="47" y="341"/>
                    </a:cubicBezTo>
                    <a:cubicBezTo>
                      <a:pt x="50" y="345"/>
                      <a:pt x="54" y="349"/>
                      <a:pt x="58" y="353"/>
                    </a:cubicBezTo>
                    <a:cubicBezTo>
                      <a:pt x="79" y="338"/>
                      <a:pt x="79" y="338"/>
                      <a:pt x="79" y="338"/>
                    </a:cubicBezTo>
                    <a:cubicBezTo>
                      <a:pt x="81" y="341"/>
                      <a:pt x="84" y="344"/>
                      <a:pt x="87" y="347"/>
                    </a:cubicBezTo>
                    <a:cubicBezTo>
                      <a:pt x="73" y="368"/>
                      <a:pt x="73" y="368"/>
                      <a:pt x="73" y="368"/>
                    </a:cubicBezTo>
                    <a:cubicBezTo>
                      <a:pt x="77" y="372"/>
                      <a:pt x="81" y="375"/>
                      <a:pt x="86" y="378"/>
                    </a:cubicBezTo>
                    <a:cubicBezTo>
                      <a:pt x="104" y="360"/>
                      <a:pt x="104" y="360"/>
                      <a:pt x="104" y="360"/>
                    </a:cubicBezTo>
                    <a:cubicBezTo>
                      <a:pt x="107" y="362"/>
                      <a:pt x="110" y="364"/>
                      <a:pt x="114" y="366"/>
                    </a:cubicBezTo>
                    <a:cubicBezTo>
                      <a:pt x="104" y="390"/>
                      <a:pt x="104" y="390"/>
                      <a:pt x="104" y="390"/>
                    </a:cubicBezTo>
                    <a:cubicBezTo>
                      <a:pt x="108" y="393"/>
                      <a:pt x="113" y="395"/>
                      <a:pt x="118" y="398"/>
                    </a:cubicBezTo>
                    <a:cubicBezTo>
                      <a:pt x="132" y="376"/>
                      <a:pt x="132" y="376"/>
                      <a:pt x="132" y="376"/>
                    </a:cubicBezTo>
                    <a:cubicBezTo>
                      <a:pt x="136" y="378"/>
                      <a:pt x="140" y="379"/>
                      <a:pt x="143" y="381"/>
                    </a:cubicBezTo>
                    <a:cubicBezTo>
                      <a:pt x="138" y="406"/>
                      <a:pt x="138" y="406"/>
                      <a:pt x="138" y="406"/>
                    </a:cubicBezTo>
                    <a:cubicBezTo>
                      <a:pt x="143" y="408"/>
                      <a:pt x="148" y="410"/>
                      <a:pt x="153" y="411"/>
                    </a:cubicBezTo>
                    <a:cubicBezTo>
                      <a:pt x="163" y="387"/>
                      <a:pt x="163" y="387"/>
                      <a:pt x="163" y="387"/>
                    </a:cubicBezTo>
                    <a:cubicBezTo>
                      <a:pt x="167" y="388"/>
                      <a:pt x="171" y="389"/>
                      <a:pt x="175" y="390"/>
                    </a:cubicBezTo>
                    <a:cubicBezTo>
                      <a:pt x="174" y="416"/>
                      <a:pt x="174" y="416"/>
                      <a:pt x="174" y="416"/>
                    </a:cubicBezTo>
                    <a:cubicBezTo>
                      <a:pt x="179" y="417"/>
                      <a:pt x="185" y="418"/>
                      <a:pt x="190" y="418"/>
                    </a:cubicBezTo>
                    <a:cubicBezTo>
                      <a:pt x="196" y="393"/>
                      <a:pt x="196" y="393"/>
                      <a:pt x="196" y="393"/>
                    </a:cubicBezTo>
                    <a:cubicBezTo>
                      <a:pt x="200" y="393"/>
                      <a:pt x="204" y="394"/>
                      <a:pt x="208" y="394"/>
                    </a:cubicBezTo>
                    <a:cubicBezTo>
                      <a:pt x="212" y="419"/>
                      <a:pt x="212" y="419"/>
                      <a:pt x="212" y="419"/>
                    </a:cubicBezTo>
                    <a:cubicBezTo>
                      <a:pt x="217" y="419"/>
                      <a:pt x="222" y="419"/>
                      <a:pt x="228" y="419"/>
                    </a:cubicBezTo>
                    <a:cubicBezTo>
                      <a:pt x="229" y="393"/>
                      <a:pt x="229" y="393"/>
                      <a:pt x="229" y="393"/>
                    </a:cubicBezTo>
                    <a:cubicBezTo>
                      <a:pt x="233" y="392"/>
                      <a:pt x="237" y="392"/>
                      <a:pt x="241" y="391"/>
                    </a:cubicBezTo>
                    <a:cubicBezTo>
                      <a:pt x="249" y="416"/>
                      <a:pt x="249" y="416"/>
                      <a:pt x="249" y="416"/>
                    </a:cubicBezTo>
                    <a:cubicBezTo>
                      <a:pt x="254" y="415"/>
                      <a:pt x="260" y="413"/>
                      <a:pt x="265" y="412"/>
                    </a:cubicBezTo>
                    <a:cubicBezTo>
                      <a:pt x="261" y="386"/>
                      <a:pt x="261" y="386"/>
                      <a:pt x="261" y="386"/>
                    </a:cubicBezTo>
                    <a:cubicBezTo>
                      <a:pt x="265" y="385"/>
                      <a:pt x="269" y="384"/>
                      <a:pt x="273" y="382"/>
                    </a:cubicBezTo>
                    <a:cubicBezTo>
                      <a:pt x="285" y="405"/>
                      <a:pt x="285" y="405"/>
                      <a:pt x="285" y="405"/>
                    </a:cubicBezTo>
                    <a:cubicBezTo>
                      <a:pt x="288" y="404"/>
                      <a:pt x="291" y="403"/>
                      <a:pt x="294" y="402"/>
                    </a:cubicBezTo>
                    <a:cubicBezTo>
                      <a:pt x="296" y="401"/>
                      <a:pt x="298" y="400"/>
                      <a:pt x="300" y="399"/>
                    </a:cubicBezTo>
                    <a:cubicBezTo>
                      <a:pt x="292" y="374"/>
                      <a:pt x="292" y="374"/>
                      <a:pt x="292" y="374"/>
                    </a:cubicBezTo>
                    <a:cubicBezTo>
                      <a:pt x="296" y="372"/>
                      <a:pt x="299" y="371"/>
                      <a:pt x="303" y="368"/>
                    </a:cubicBezTo>
                    <a:cubicBezTo>
                      <a:pt x="319" y="389"/>
                      <a:pt x="319" y="389"/>
                      <a:pt x="319" y="389"/>
                    </a:cubicBezTo>
                    <a:cubicBezTo>
                      <a:pt x="324" y="386"/>
                      <a:pt x="328" y="383"/>
                      <a:pt x="333" y="380"/>
                    </a:cubicBezTo>
                    <a:cubicBezTo>
                      <a:pt x="320" y="357"/>
                      <a:pt x="320" y="357"/>
                      <a:pt x="320" y="357"/>
                    </a:cubicBezTo>
                    <a:cubicBezTo>
                      <a:pt x="324" y="355"/>
                      <a:pt x="327" y="352"/>
                      <a:pt x="330" y="349"/>
                    </a:cubicBezTo>
                    <a:cubicBezTo>
                      <a:pt x="349" y="366"/>
                      <a:pt x="349" y="366"/>
                      <a:pt x="349" y="366"/>
                    </a:cubicBezTo>
                    <a:cubicBezTo>
                      <a:pt x="354" y="363"/>
                      <a:pt x="357" y="359"/>
                      <a:pt x="361" y="355"/>
                    </a:cubicBezTo>
                    <a:cubicBezTo>
                      <a:pt x="345" y="335"/>
                      <a:pt x="345" y="335"/>
                      <a:pt x="345" y="335"/>
                    </a:cubicBezTo>
                    <a:cubicBezTo>
                      <a:pt x="348" y="332"/>
                      <a:pt x="350" y="329"/>
                      <a:pt x="353" y="326"/>
                    </a:cubicBezTo>
                    <a:cubicBezTo>
                      <a:pt x="375" y="339"/>
                      <a:pt x="375" y="339"/>
                      <a:pt x="375" y="339"/>
                    </a:cubicBezTo>
                    <a:cubicBezTo>
                      <a:pt x="379" y="335"/>
                      <a:pt x="382" y="330"/>
                      <a:pt x="385" y="326"/>
                    </a:cubicBezTo>
                    <a:cubicBezTo>
                      <a:pt x="365" y="309"/>
                      <a:pt x="365" y="309"/>
                      <a:pt x="365" y="309"/>
                    </a:cubicBezTo>
                    <a:cubicBezTo>
                      <a:pt x="367" y="305"/>
                      <a:pt x="369" y="302"/>
                      <a:pt x="371" y="298"/>
                    </a:cubicBezTo>
                    <a:cubicBezTo>
                      <a:pt x="396" y="307"/>
                      <a:pt x="396" y="307"/>
                      <a:pt x="396" y="307"/>
                    </a:cubicBezTo>
                    <a:cubicBezTo>
                      <a:pt x="398" y="303"/>
                      <a:pt x="401" y="298"/>
                      <a:pt x="403" y="293"/>
                    </a:cubicBezTo>
                    <a:cubicBezTo>
                      <a:pt x="380" y="279"/>
                      <a:pt x="380" y="279"/>
                      <a:pt x="380" y="279"/>
                    </a:cubicBezTo>
                    <a:cubicBezTo>
                      <a:pt x="382" y="276"/>
                      <a:pt x="383" y="272"/>
                      <a:pt x="385" y="268"/>
                    </a:cubicBezTo>
                    <a:cubicBezTo>
                      <a:pt x="410" y="273"/>
                      <a:pt x="410" y="273"/>
                      <a:pt x="410" y="273"/>
                    </a:cubicBezTo>
                    <a:cubicBezTo>
                      <a:pt x="412" y="267"/>
                      <a:pt x="413" y="262"/>
                      <a:pt x="415" y="257"/>
                    </a:cubicBezTo>
                    <a:cubicBezTo>
                      <a:pt x="390" y="248"/>
                      <a:pt x="390" y="248"/>
                      <a:pt x="390" y="248"/>
                    </a:cubicBezTo>
                    <a:cubicBezTo>
                      <a:pt x="391" y="244"/>
                      <a:pt x="392" y="240"/>
                      <a:pt x="392" y="236"/>
                    </a:cubicBezTo>
                    <a:cubicBezTo>
                      <a:pt x="418" y="236"/>
                      <a:pt x="418" y="236"/>
                      <a:pt x="418" y="236"/>
                    </a:cubicBezTo>
                    <a:cubicBezTo>
                      <a:pt x="419" y="230"/>
                      <a:pt x="419" y="225"/>
                      <a:pt x="420" y="220"/>
                    </a:cubicBezTo>
                    <a:cubicBezTo>
                      <a:pt x="394" y="215"/>
                      <a:pt x="394" y="215"/>
                      <a:pt x="394" y="215"/>
                    </a:cubicBezTo>
                    <a:cubicBezTo>
                      <a:pt x="394" y="211"/>
                      <a:pt x="394" y="207"/>
                      <a:pt x="394" y="203"/>
                    </a:cubicBezTo>
                    <a:close/>
                    <a:moveTo>
                      <a:pt x="363" y="140"/>
                    </a:moveTo>
                    <a:cubicBezTo>
                      <a:pt x="238" y="195"/>
                      <a:pt x="238" y="195"/>
                      <a:pt x="238" y="195"/>
                    </a:cubicBezTo>
                    <a:cubicBezTo>
                      <a:pt x="237" y="191"/>
                      <a:pt x="234" y="188"/>
                      <a:pt x="231" y="185"/>
                    </a:cubicBezTo>
                    <a:cubicBezTo>
                      <a:pt x="312" y="76"/>
                      <a:pt x="312" y="76"/>
                      <a:pt x="312" y="76"/>
                    </a:cubicBezTo>
                    <a:cubicBezTo>
                      <a:pt x="333" y="92"/>
                      <a:pt x="351" y="114"/>
                      <a:pt x="363" y="140"/>
                    </a:cubicBezTo>
                    <a:close/>
                    <a:moveTo>
                      <a:pt x="231" y="43"/>
                    </a:moveTo>
                    <a:cubicBezTo>
                      <a:pt x="259" y="47"/>
                      <a:pt x="285" y="57"/>
                      <a:pt x="308" y="73"/>
                    </a:cubicBezTo>
                    <a:cubicBezTo>
                      <a:pt x="227" y="183"/>
                      <a:pt x="227" y="183"/>
                      <a:pt x="227" y="183"/>
                    </a:cubicBezTo>
                    <a:cubicBezTo>
                      <a:pt x="224" y="181"/>
                      <a:pt x="220" y="179"/>
                      <a:pt x="216" y="178"/>
                    </a:cubicBezTo>
                    <a:lnTo>
                      <a:pt x="231" y="43"/>
                    </a:lnTo>
                    <a:close/>
                    <a:moveTo>
                      <a:pt x="217" y="224"/>
                    </a:moveTo>
                    <a:cubicBezTo>
                      <a:pt x="209" y="228"/>
                      <a:pt x="199" y="224"/>
                      <a:pt x="196" y="216"/>
                    </a:cubicBezTo>
                    <a:cubicBezTo>
                      <a:pt x="192" y="208"/>
                      <a:pt x="196" y="199"/>
                      <a:pt x="204" y="195"/>
                    </a:cubicBezTo>
                    <a:cubicBezTo>
                      <a:pt x="212" y="192"/>
                      <a:pt x="221" y="195"/>
                      <a:pt x="225" y="203"/>
                    </a:cubicBezTo>
                    <a:cubicBezTo>
                      <a:pt x="228" y="211"/>
                      <a:pt x="225" y="221"/>
                      <a:pt x="217" y="224"/>
                    </a:cubicBezTo>
                    <a:close/>
                    <a:moveTo>
                      <a:pt x="227" y="43"/>
                    </a:moveTo>
                    <a:cubicBezTo>
                      <a:pt x="211" y="178"/>
                      <a:pt x="211" y="178"/>
                      <a:pt x="211" y="178"/>
                    </a:cubicBezTo>
                    <a:cubicBezTo>
                      <a:pt x="208" y="178"/>
                      <a:pt x="204" y="178"/>
                      <a:pt x="200" y="180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72" y="44"/>
                      <a:pt x="200" y="40"/>
                      <a:pt x="227" y="43"/>
                    </a:cubicBezTo>
                    <a:close/>
                    <a:moveTo>
                      <a:pt x="141" y="57"/>
                    </a:moveTo>
                    <a:cubicBezTo>
                      <a:pt x="195" y="181"/>
                      <a:pt x="195" y="181"/>
                      <a:pt x="195" y="181"/>
                    </a:cubicBezTo>
                    <a:cubicBezTo>
                      <a:pt x="192" y="183"/>
                      <a:pt x="189" y="186"/>
                      <a:pt x="186" y="189"/>
                    </a:cubicBezTo>
                    <a:cubicBezTo>
                      <a:pt x="76" y="108"/>
                      <a:pt x="76" y="108"/>
                      <a:pt x="76" y="108"/>
                    </a:cubicBezTo>
                    <a:cubicBezTo>
                      <a:pt x="93" y="87"/>
                      <a:pt x="114" y="69"/>
                      <a:pt x="141" y="57"/>
                    </a:cubicBezTo>
                    <a:close/>
                    <a:moveTo>
                      <a:pt x="74" y="112"/>
                    </a:move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1" y="196"/>
                      <a:pt x="180" y="200"/>
                      <a:pt x="179" y="204"/>
                    </a:cubicBezTo>
                    <a:cubicBezTo>
                      <a:pt x="44" y="189"/>
                      <a:pt x="44" y="189"/>
                      <a:pt x="44" y="189"/>
                    </a:cubicBezTo>
                    <a:cubicBezTo>
                      <a:pt x="47" y="161"/>
                      <a:pt x="58" y="135"/>
                      <a:pt x="74" y="112"/>
                    </a:cubicBezTo>
                    <a:close/>
                    <a:moveTo>
                      <a:pt x="43" y="193"/>
                    </a:moveTo>
                    <a:cubicBezTo>
                      <a:pt x="178" y="208"/>
                      <a:pt x="178" y="208"/>
                      <a:pt x="178" y="208"/>
                    </a:cubicBezTo>
                    <a:cubicBezTo>
                      <a:pt x="178" y="212"/>
                      <a:pt x="179" y="216"/>
                      <a:pt x="180" y="220"/>
                    </a:cubicBezTo>
                    <a:cubicBezTo>
                      <a:pt x="56" y="275"/>
                      <a:pt x="56" y="275"/>
                      <a:pt x="56" y="275"/>
                    </a:cubicBezTo>
                    <a:cubicBezTo>
                      <a:pt x="44" y="248"/>
                      <a:pt x="41" y="220"/>
                      <a:pt x="43" y="193"/>
                    </a:cubicBezTo>
                    <a:close/>
                    <a:moveTo>
                      <a:pt x="57" y="279"/>
                    </a:moveTo>
                    <a:cubicBezTo>
                      <a:pt x="182" y="225"/>
                      <a:pt x="182" y="225"/>
                      <a:pt x="182" y="225"/>
                    </a:cubicBezTo>
                    <a:cubicBezTo>
                      <a:pt x="184" y="228"/>
                      <a:pt x="187" y="231"/>
                      <a:pt x="190" y="234"/>
                    </a:cubicBezTo>
                    <a:cubicBezTo>
                      <a:pt x="109" y="343"/>
                      <a:pt x="109" y="343"/>
                      <a:pt x="109" y="343"/>
                    </a:cubicBezTo>
                    <a:cubicBezTo>
                      <a:pt x="87" y="327"/>
                      <a:pt x="69" y="305"/>
                      <a:pt x="57" y="279"/>
                    </a:cubicBezTo>
                    <a:close/>
                    <a:moveTo>
                      <a:pt x="189" y="376"/>
                    </a:moveTo>
                    <a:cubicBezTo>
                      <a:pt x="162" y="373"/>
                      <a:pt x="135" y="362"/>
                      <a:pt x="113" y="346"/>
                    </a:cubicBezTo>
                    <a:cubicBezTo>
                      <a:pt x="193" y="237"/>
                      <a:pt x="193" y="237"/>
                      <a:pt x="193" y="237"/>
                    </a:cubicBezTo>
                    <a:cubicBezTo>
                      <a:pt x="197" y="239"/>
                      <a:pt x="200" y="240"/>
                      <a:pt x="204" y="241"/>
                    </a:cubicBezTo>
                    <a:lnTo>
                      <a:pt x="189" y="376"/>
                    </a:lnTo>
                    <a:close/>
                    <a:moveTo>
                      <a:pt x="194" y="377"/>
                    </a:moveTo>
                    <a:cubicBezTo>
                      <a:pt x="209" y="242"/>
                      <a:pt x="209" y="242"/>
                      <a:pt x="209" y="242"/>
                    </a:cubicBezTo>
                    <a:cubicBezTo>
                      <a:pt x="213" y="242"/>
                      <a:pt x="217" y="241"/>
                      <a:pt x="221" y="240"/>
                    </a:cubicBezTo>
                    <a:cubicBezTo>
                      <a:pt x="275" y="364"/>
                      <a:pt x="275" y="364"/>
                      <a:pt x="275" y="364"/>
                    </a:cubicBezTo>
                    <a:cubicBezTo>
                      <a:pt x="249" y="376"/>
                      <a:pt x="221" y="379"/>
                      <a:pt x="194" y="377"/>
                    </a:cubicBezTo>
                    <a:close/>
                    <a:moveTo>
                      <a:pt x="280" y="362"/>
                    </a:moveTo>
                    <a:cubicBezTo>
                      <a:pt x="225" y="238"/>
                      <a:pt x="225" y="238"/>
                      <a:pt x="225" y="238"/>
                    </a:cubicBezTo>
                    <a:cubicBezTo>
                      <a:pt x="229" y="236"/>
                      <a:pt x="232" y="233"/>
                      <a:pt x="235" y="230"/>
                    </a:cubicBezTo>
                    <a:cubicBezTo>
                      <a:pt x="344" y="311"/>
                      <a:pt x="344" y="311"/>
                      <a:pt x="344" y="311"/>
                    </a:cubicBezTo>
                    <a:cubicBezTo>
                      <a:pt x="328" y="333"/>
                      <a:pt x="306" y="350"/>
                      <a:pt x="280" y="362"/>
                    </a:cubicBezTo>
                    <a:close/>
                    <a:moveTo>
                      <a:pt x="347" y="307"/>
                    </a:moveTo>
                    <a:cubicBezTo>
                      <a:pt x="237" y="227"/>
                      <a:pt x="237" y="227"/>
                      <a:pt x="237" y="227"/>
                    </a:cubicBezTo>
                    <a:cubicBezTo>
                      <a:pt x="239" y="223"/>
                      <a:pt x="241" y="219"/>
                      <a:pt x="242" y="215"/>
                    </a:cubicBezTo>
                    <a:cubicBezTo>
                      <a:pt x="377" y="230"/>
                      <a:pt x="377" y="230"/>
                      <a:pt x="377" y="230"/>
                    </a:cubicBezTo>
                    <a:cubicBezTo>
                      <a:pt x="373" y="258"/>
                      <a:pt x="363" y="285"/>
                      <a:pt x="347" y="307"/>
                    </a:cubicBezTo>
                    <a:close/>
                    <a:moveTo>
                      <a:pt x="377" y="226"/>
                    </a:moveTo>
                    <a:cubicBezTo>
                      <a:pt x="242" y="211"/>
                      <a:pt x="242" y="211"/>
                      <a:pt x="242" y="211"/>
                    </a:cubicBezTo>
                    <a:cubicBezTo>
                      <a:pt x="242" y="207"/>
                      <a:pt x="242" y="203"/>
                      <a:pt x="240" y="199"/>
                    </a:cubicBezTo>
                    <a:cubicBezTo>
                      <a:pt x="365" y="144"/>
                      <a:pt x="365" y="144"/>
                      <a:pt x="365" y="144"/>
                    </a:cubicBezTo>
                    <a:cubicBezTo>
                      <a:pt x="376" y="171"/>
                      <a:pt x="380" y="199"/>
                      <a:pt x="377" y="226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7" dirty="0">
                  <a:cs typeface="+mn-ea"/>
                  <a:sym typeface="+mn-lt"/>
                </a:endParaRPr>
              </a:p>
            </p:txBody>
          </p:sp>
          <p:sp>
            <p:nvSpPr>
              <p:cNvPr id="34" name="Freeform 12"/>
              <p:cNvSpPr>
                <a:spLocks noEditPoints="1"/>
              </p:cNvSpPr>
              <p:nvPr/>
            </p:nvSpPr>
            <p:spPr bwMode="auto">
              <a:xfrm>
                <a:off x="8782050" y="1476375"/>
                <a:ext cx="358775" cy="358775"/>
              </a:xfrm>
              <a:custGeom>
                <a:avLst/>
                <a:gdLst>
                  <a:gd name="T0" fmla="*/ 111 w 199"/>
                  <a:gd name="T1" fmla="*/ 198 h 199"/>
                  <a:gd name="T2" fmla="*/ 119 w 199"/>
                  <a:gd name="T3" fmla="*/ 182 h 199"/>
                  <a:gd name="T4" fmla="*/ 139 w 199"/>
                  <a:gd name="T5" fmla="*/ 191 h 199"/>
                  <a:gd name="T6" fmla="*/ 142 w 199"/>
                  <a:gd name="T7" fmla="*/ 173 h 199"/>
                  <a:gd name="T8" fmla="*/ 163 w 199"/>
                  <a:gd name="T9" fmla="*/ 176 h 199"/>
                  <a:gd name="T10" fmla="*/ 161 w 199"/>
                  <a:gd name="T11" fmla="*/ 159 h 199"/>
                  <a:gd name="T12" fmla="*/ 182 w 199"/>
                  <a:gd name="T13" fmla="*/ 155 h 199"/>
                  <a:gd name="T14" fmla="*/ 175 w 199"/>
                  <a:gd name="T15" fmla="*/ 139 h 199"/>
                  <a:gd name="T16" fmla="*/ 194 w 199"/>
                  <a:gd name="T17" fmla="*/ 130 h 199"/>
                  <a:gd name="T18" fmla="*/ 183 w 199"/>
                  <a:gd name="T19" fmla="*/ 116 h 199"/>
                  <a:gd name="T20" fmla="*/ 199 w 199"/>
                  <a:gd name="T21" fmla="*/ 102 h 199"/>
                  <a:gd name="T22" fmla="*/ 184 w 199"/>
                  <a:gd name="T23" fmla="*/ 92 h 199"/>
                  <a:gd name="T24" fmla="*/ 196 w 199"/>
                  <a:gd name="T25" fmla="*/ 73 h 199"/>
                  <a:gd name="T26" fmla="*/ 179 w 199"/>
                  <a:gd name="T27" fmla="*/ 68 h 199"/>
                  <a:gd name="T28" fmla="*/ 191 w 199"/>
                  <a:gd name="T29" fmla="*/ 59 h 199"/>
                  <a:gd name="T30" fmla="*/ 171 w 199"/>
                  <a:gd name="T31" fmla="*/ 53 h 199"/>
                  <a:gd name="T32" fmla="*/ 176 w 199"/>
                  <a:gd name="T33" fmla="*/ 36 h 199"/>
                  <a:gd name="T34" fmla="*/ 155 w 199"/>
                  <a:gd name="T35" fmla="*/ 34 h 199"/>
                  <a:gd name="T36" fmla="*/ 155 w 199"/>
                  <a:gd name="T37" fmla="*/ 17 h 199"/>
                  <a:gd name="T38" fmla="*/ 134 w 199"/>
                  <a:gd name="T39" fmla="*/ 22 h 199"/>
                  <a:gd name="T40" fmla="*/ 130 w 199"/>
                  <a:gd name="T41" fmla="*/ 4 h 199"/>
                  <a:gd name="T42" fmla="*/ 111 w 199"/>
                  <a:gd name="T43" fmla="*/ 15 h 199"/>
                  <a:gd name="T44" fmla="*/ 102 w 199"/>
                  <a:gd name="T45" fmla="*/ 0 h 199"/>
                  <a:gd name="T46" fmla="*/ 86 w 199"/>
                  <a:gd name="T47" fmla="*/ 15 h 199"/>
                  <a:gd name="T48" fmla="*/ 73 w 199"/>
                  <a:gd name="T49" fmla="*/ 3 h 199"/>
                  <a:gd name="T50" fmla="*/ 63 w 199"/>
                  <a:gd name="T51" fmla="*/ 22 h 199"/>
                  <a:gd name="T52" fmla="*/ 47 w 199"/>
                  <a:gd name="T53" fmla="*/ 14 h 199"/>
                  <a:gd name="T54" fmla="*/ 43 w 199"/>
                  <a:gd name="T55" fmla="*/ 36 h 199"/>
                  <a:gd name="T56" fmla="*/ 25 w 199"/>
                  <a:gd name="T57" fmla="*/ 32 h 199"/>
                  <a:gd name="T58" fmla="*/ 27 w 199"/>
                  <a:gd name="T59" fmla="*/ 54 h 199"/>
                  <a:gd name="T60" fmla="*/ 10 w 199"/>
                  <a:gd name="T61" fmla="*/ 56 h 199"/>
                  <a:gd name="T62" fmla="*/ 17 w 199"/>
                  <a:gd name="T63" fmla="*/ 76 h 199"/>
                  <a:gd name="T64" fmla="*/ 1 w 199"/>
                  <a:gd name="T65" fmla="*/ 83 h 199"/>
                  <a:gd name="T66" fmla="*/ 14 w 199"/>
                  <a:gd name="T67" fmla="*/ 100 h 199"/>
                  <a:gd name="T68" fmla="*/ 0 w 199"/>
                  <a:gd name="T69" fmla="*/ 111 h 199"/>
                  <a:gd name="T70" fmla="*/ 18 w 199"/>
                  <a:gd name="T71" fmla="*/ 124 h 199"/>
                  <a:gd name="T72" fmla="*/ 8 w 199"/>
                  <a:gd name="T73" fmla="*/ 139 h 199"/>
                  <a:gd name="T74" fmla="*/ 14 w 199"/>
                  <a:gd name="T75" fmla="*/ 151 h 199"/>
                  <a:gd name="T76" fmla="*/ 32 w 199"/>
                  <a:gd name="T77" fmla="*/ 152 h 199"/>
                  <a:gd name="T78" fmla="*/ 32 w 199"/>
                  <a:gd name="T79" fmla="*/ 173 h 199"/>
                  <a:gd name="T80" fmla="*/ 50 w 199"/>
                  <a:gd name="T81" fmla="*/ 168 h 199"/>
                  <a:gd name="T82" fmla="*/ 56 w 199"/>
                  <a:gd name="T83" fmla="*/ 189 h 199"/>
                  <a:gd name="T84" fmla="*/ 71 w 199"/>
                  <a:gd name="T85" fmla="*/ 180 h 199"/>
                  <a:gd name="T86" fmla="*/ 83 w 199"/>
                  <a:gd name="T87" fmla="*/ 198 h 199"/>
                  <a:gd name="T88" fmla="*/ 95 w 199"/>
                  <a:gd name="T89" fmla="*/ 184 h 199"/>
                  <a:gd name="T90" fmla="*/ 32 w 199"/>
                  <a:gd name="T91" fmla="*/ 129 h 199"/>
                  <a:gd name="T92" fmla="*/ 167 w 199"/>
                  <a:gd name="T93" fmla="*/ 70 h 199"/>
                  <a:gd name="T94" fmla="*/ 32 w 199"/>
                  <a:gd name="T95" fmla="*/ 12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9" h="199">
                    <a:moveTo>
                      <a:pt x="97" y="199"/>
                    </a:moveTo>
                    <a:cubicBezTo>
                      <a:pt x="102" y="199"/>
                      <a:pt x="107" y="199"/>
                      <a:pt x="111" y="198"/>
                    </a:cubicBezTo>
                    <a:cubicBezTo>
                      <a:pt x="112" y="184"/>
                      <a:pt x="112" y="184"/>
                      <a:pt x="112" y="184"/>
                    </a:cubicBezTo>
                    <a:cubicBezTo>
                      <a:pt x="115" y="183"/>
                      <a:pt x="117" y="183"/>
                      <a:pt x="119" y="182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30" y="194"/>
                      <a:pt x="134" y="193"/>
                      <a:pt x="139" y="191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8" y="176"/>
                      <a:pt x="140" y="174"/>
                      <a:pt x="142" y="173"/>
                    </a:cubicBezTo>
                    <a:cubicBezTo>
                      <a:pt x="152" y="184"/>
                      <a:pt x="152" y="184"/>
                      <a:pt x="152" y="184"/>
                    </a:cubicBezTo>
                    <a:cubicBezTo>
                      <a:pt x="156" y="182"/>
                      <a:pt x="159" y="179"/>
                      <a:pt x="163" y="176"/>
                    </a:cubicBezTo>
                    <a:cubicBezTo>
                      <a:pt x="156" y="163"/>
                      <a:pt x="156" y="163"/>
                      <a:pt x="156" y="163"/>
                    </a:cubicBezTo>
                    <a:cubicBezTo>
                      <a:pt x="158" y="162"/>
                      <a:pt x="159" y="160"/>
                      <a:pt x="161" y="159"/>
                    </a:cubicBezTo>
                    <a:cubicBezTo>
                      <a:pt x="173" y="166"/>
                      <a:pt x="173" y="166"/>
                      <a:pt x="173" y="166"/>
                    </a:cubicBezTo>
                    <a:cubicBezTo>
                      <a:pt x="177" y="163"/>
                      <a:pt x="179" y="159"/>
                      <a:pt x="182" y="155"/>
                    </a:cubicBezTo>
                    <a:cubicBezTo>
                      <a:pt x="172" y="145"/>
                      <a:pt x="172" y="145"/>
                      <a:pt x="172" y="145"/>
                    </a:cubicBezTo>
                    <a:cubicBezTo>
                      <a:pt x="173" y="143"/>
                      <a:pt x="174" y="141"/>
                      <a:pt x="175" y="139"/>
                    </a:cubicBezTo>
                    <a:cubicBezTo>
                      <a:pt x="189" y="143"/>
                      <a:pt x="189" y="143"/>
                      <a:pt x="189" y="143"/>
                    </a:cubicBezTo>
                    <a:cubicBezTo>
                      <a:pt x="191" y="138"/>
                      <a:pt x="193" y="134"/>
                      <a:pt x="194" y="130"/>
                    </a:cubicBezTo>
                    <a:cubicBezTo>
                      <a:pt x="181" y="123"/>
                      <a:pt x="181" y="123"/>
                      <a:pt x="181" y="123"/>
                    </a:cubicBezTo>
                    <a:cubicBezTo>
                      <a:pt x="182" y="120"/>
                      <a:pt x="183" y="118"/>
                      <a:pt x="183" y="116"/>
                    </a:cubicBezTo>
                    <a:cubicBezTo>
                      <a:pt x="198" y="116"/>
                      <a:pt x="198" y="116"/>
                      <a:pt x="198" y="116"/>
                    </a:cubicBezTo>
                    <a:cubicBezTo>
                      <a:pt x="199" y="111"/>
                      <a:pt x="199" y="106"/>
                      <a:pt x="199" y="102"/>
                    </a:cubicBezTo>
                    <a:cubicBezTo>
                      <a:pt x="185" y="98"/>
                      <a:pt x="185" y="98"/>
                      <a:pt x="185" y="98"/>
                    </a:cubicBezTo>
                    <a:cubicBezTo>
                      <a:pt x="185" y="96"/>
                      <a:pt x="184" y="94"/>
                      <a:pt x="184" y="92"/>
                    </a:cubicBezTo>
                    <a:cubicBezTo>
                      <a:pt x="198" y="87"/>
                      <a:pt x="198" y="87"/>
                      <a:pt x="198" y="87"/>
                    </a:cubicBezTo>
                    <a:cubicBezTo>
                      <a:pt x="198" y="83"/>
                      <a:pt x="197" y="78"/>
                      <a:pt x="196" y="73"/>
                    </a:cubicBezTo>
                    <a:cubicBezTo>
                      <a:pt x="181" y="75"/>
                      <a:pt x="181" y="75"/>
                      <a:pt x="181" y="75"/>
                    </a:cubicBezTo>
                    <a:cubicBezTo>
                      <a:pt x="180" y="72"/>
                      <a:pt x="180" y="70"/>
                      <a:pt x="179" y="68"/>
                    </a:cubicBezTo>
                    <a:cubicBezTo>
                      <a:pt x="191" y="60"/>
                      <a:pt x="191" y="60"/>
                      <a:pt x="191" y="60"/>
                    </a:cubicBezTo>
                    <a:cubicBezTo>
                      <a:pt x="191" y="60"/>
                      <a:pt x="191" y="60"/>
                      <a:pt x="191" y="59"/>
                    </a:cubicBezTo>
                    <a:cubicBezTo>
                      <a:pt x="189" y="55"/>
                      <a:pt x="187" y="51"/>
                      <a:pt x="185" y="47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1"/>
                      <a:pt x="168" y="49"/>
                      <a:pt x="167" y="47"/>
                    </a:cubicBezTo>
                    <a:cubicBezTo>
                      <a:pt x="176" y="36"/>
                      <a:pt x="176" y="36"/>
                      <a:pt x="176" y="36"/>
                    </a:cubicBezTo>
                    <a:cubicBezTo>
                      <a:pt x="173" y="32"/>
                      <a:pt x="170" y="29"/>
                      <a:pt x="166" y="25"/>
                    </a:cubicBezTo>
                    <a:cubicBezTo>
                      <a:pt x="155" y="34"/>
                      <a:pt x="155" y="34"/>
                      <a:pt x="155" y="34"/>
                    </a:cubicBezTo>
                    <a:cubicBezTo>
                      <a:pt x="153" y="33"/>
                      <a:pt x="151" y="32"/>
                      <a:pt x="149" y="30"/>
                    </a:cubicBezTo>
                    <a:cubicBezTo>
                      <a:pt x="155" y="17"/>
                      <a:pt x="155" y="17"/>
                      <a:pt x="155" y="17"/>
                    </a:cubicBezTo>
                    <a:cubicBezTo>
                      <a:pt x="151" y="14"/>
                      <a:pt x="147" y="12"/>
                      <a:pt x="143" y="10"/>
                    </a:cubicBezTo>
                    <a:cubicBezTo>
                      <a:pt x="134" y="22"/>
                      <a:pt x="134" y="22"/>
                      <a:pt x="134" y="22"/>
                    </a:cubicBezTo>
                    <a:cubicBezTo>
                      <a:pt x="132" y="21"/>
                      <a:pt x="130" y="20"/>
                      <a:pt x="128" y="19"/>
                    </a:cubicBezTo>
                    <a:cubicBezTo>
                      <a:pt x="130" y="4"/>
                      <a:pt x="130" y="4"/>
                      <a:pt x="130" y="4"/>
                    </a:cubicBezTo>
                    <a:cubicBezTo>
                      <a:pt x="125" y="3"/>
                      <a:pt x="120" y="2"/>
                      <a:pt x="116" y="1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08" y="15"/>
                      <a:pt x="106" y="14"/>
                      <a:pt x="104" y="14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97" y="0"/>
                      <a:pt x="92" y="0"/>
                      <a:pt x="87" y="0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4" y="15"/>
                      <a:pt x="82" y="16"/>
                      <a:pt x="80" y="16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69" y="4"/>
                      <a:pt x="64" y="6"/>
                      <a:pt x="60" y="8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23"/>
                      <a:pt x="59" y="24"/>
                      <a:pt x="57" y="25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3" y="17"/>
                      <a:pt x="39" y="20"/>
                      <a:pt x="36" y="23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1" y="37"/>
                      <a:pt x="40" y="39"/>
                      <a:pt x="38" y="40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2" y="36"/>
                      <a:pt x="19" y="40"/>
                      <a:pt x="17" y="4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6" y="56"/>
                      <a:pt x="25" y="58"/>
                      <a:pt x="24" y="60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8" y="60"/>
                      <a:pt x="6" y="65"/>
                      <a:pt x="4" y="69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7" y="78"/>
                      <a:pt x="16" y="80"/>
                      <a:pt x="16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8"/>
                      <a:pt x="0" y="92"/>
                      <a:pt x="0" y="97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14" y="102"/>
                      <a:pt x="14" y="105"/>
                      <a:pt x="15" y="107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1" y="116"/>
                      <a:pt x="2" y="121"/>
                      <a:pt x="3" y="125"/>
                    </a:cubicBezTo>
                    <a:cubicBezTo>
                      <a:pt x="18" y="124"/>
                      <a:pt x="18" y="124"/>
                      <a:pt x="18" y="124"/>
                    </a:cubicBezTo>
                    <a:cubicBezTo>
                      <a:pt x="19" y="126"/>
                      <a:pt x="19" y="128"/>
                      <a:pt x="20" y="130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10" y="144"/>
                      <a:pt x="12" y="148"/>
                      <a:pt x="14" y="15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9" y="148"/>
                      <a:pt x="31" y="150"/>
                      <a:pt x="32" y="152"/>
                    </a:cubicBezTo>
                    <a:cubicBezTo>
                      <a:pt x="23" y="163"/>
                      <a:pt x="23" y="163"/>
                      <a:pt x="23" y="163"/>
                    </a:cubicBezTo>
                    <a:cubicBezTo>
                      <a:pt x="26" y="167"/>
                      <a:pt x="29" y="170"/>
                      <a:pt x="32" y="173"/>
                    </a:cubicBezTo>
                    <a:cubicBezTo>
                      <a:pt x="44" y="164"/>
                      <a:pt x="44" y="164"/>
                      <a:pt x="44" y="164"/>
                    </a:cubicBezTo>
                    <a:cubicBezTo>
                      <a:pt x="46" y="166"/>
                      <a:pt x="48" y="167"/>
                      <a:pt x="50" y="168"/>
                    </a:cubicBezTo>
                    <a:cubicBezTo>
                      <a:pt x="44" y="182"/>
                      <a:pt x="44" y="182"/>
                      <a:pt x="44" y="182"/>
                    </a:cubicBezTo>
                    <a:cubicBezTo>
                      <a:pt x="48" y="185"/>
                      <a:pt x="52" y="187"/>
                      <a:pt x="56" y="189"/>
                    </a:cubicBezTo>
                    <a:cubicBezTo>
                      <a:pt x="65" y="177"/>
                      <a:pt x="65" y="177"/>
                      <a:pt x="65" y="177"/>
                    </a:cubicBezTo>
                    <a:cubicBezTo>
                      <a:pt x="67" y="178"/>
                      <a:pt x="69" y="179"/>
                      <a:pt x="71" y="180"/>
                    </a:cubicBezTo>
                    <a:cubicBezTo>
                      <a:pt x="69" y="194"/>
                      <a:pt x="69" y="194"/>
                      <a:pt x="69" y="194"/>
                    </a:cubicBezTo>
                    <a:cubicBezTo>
                      <a:pt x="74" y="196"/>
                      <a:pt x="78" y="197"/>
                      <a:pt x="83" y="198"/>
                    </a:cubicBezTo>
                    <a:cubicBezTo>
                      <a:pt x="88" y="184"/>
                      <a:pt x="88" y="184"/>
                      <a:pt x="88" y="184"/>
                    </a:cubicBezTo>
                    <a:cubicBezTo>
                      <a:pt x="90" y="184"/>
                      <a:pt x="93" y="184"/>
                      <a:pt x="95" y="184"/>
                    </a:cubicBezTo>
                    <a:lnTo>
                      <a:pt x="97" y="199"/>
                    </a:lnTo>
                    <a:close/>
                    <a:moveTo>
                      <a:pt x="32" y="129"/>
                    </a:moveTo>
                    <a:cubicBezTo>
                      <a:pt x="16" y="92"/>
                      <a:pt x="33" y="48"/>
                      <a:pt x="70" y="32"/>
                    </a:cubicBezTo>
                    <a:cubicBezTo>
                      <a:pt x="107" y="16"/>
                      <a:pt x="151" y="33"/>
                      <a:pt x="167" y="70"/>
                    </a:cubicBezTo>
                    <a:cubicBezTo>
                      <a:pt x="183" y="107"/>
                      <a:pt x="166" y="150"/>
                      <a:pt x="129" y="167"/>
                    </a:cubicBezTo>
                    <a:cubicBezTo>
                      <a:pt x="92" y="183"/>
                      <a:pt x="48" y="166"/>
                      <a:pt x="32" y="129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7" dirty="0">
                  <a:cs typeface="+mn-ea"/>
                  <a:sym typeface="+mn-lt"/>
                </a:endParaRPr>
              </a:p>
            </p:txBody>
          </p:sp>
          <p:sp>
            <p:nvSpPr>
              <p:cNvPr id="35" name="Freeform 13"/>
              <p:cNvSpPr>
                <a:spLocks noEditPoints="1"/>
              </p:cNvSpPr>
              <p:nvPr/>
            </p:nvSpPr>
            <p:spPr bwMode="auto">
              <a:xfrm>
                <a:off x="8816975" y="1509713"/>
                <a:ext cx="288925" cy="290513"/>
              </a:xfrm>
              <a:custGeom>
                <a:avLst/>
                <a:gdLst>
                  <a:gd name="T0" fmla="*/ 145 w 161"/>
                  <a:gd name="T1" fmla="*/ 52 h 161"/>
                  <a:gd name="T2" fmla="*/ 52 w 161"/>
                  <a:gd name="T3" fmla="*/ 15 h 161"/>
                  <a:gd name="T4" fmla="*/ 16 w 161"/>
                  <a:gd name="T5" fmla="*/ 109 h 161"/>
                  <a:gd name="T6" fmla="*/ 109 w 161"/>
                  <a:gd name="T7" fmla="*/ 145 h 161"/>
                  <a:gd name="T8" fmla="*/ 145 w 161"/>
                  <a:gd name="T9" fmla="*/ 52 h 161"/>
                  <a:gd name="T10" fmla="*/ 25 w 161"/>
                  <a:gd name="T11" fmla="*/ 104 h 161"/>
                  <a:gd name="T12" fmla="*/ 56 w 161"/>
                  <a:gd name="T13" fmla="*/ 25 h 161"/>
                  <a:gd name="T14" fmla="*/ 135 w 161"/>
                  <a:gd name="T15" fmla="*/ 56 h 161"/>
                  <a:gd name="T16" fmla="*/ 105 w 161"/>
                  <a:gd name="T17" fmla="*/ 135 h 161"/>
                  <a:gd name="T18" fmla="*/ 25 w 161"/>
                  <a:gd name="T19" fmla="*/ 10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161">
                    <a:moveTo>
                      <a:pt x="145" y="52"/>
                    </a:moveTo>
                    <a:cubicBezTo>
                      <a:pt x="130" y="16"/>
                      <a:pt x="88" y="0"/>
                      <a:pt x="52" y="15"/>
                    </a:cubicBezTo>
                    <a:cubicBezTo>
                      <a:pt x="16" y="31"/>
                      <a:pt x="0" y="73"/>
                      <a:pt x="16" y="109"/>
                    </a:cubicBezTo>
                    <a:cubicBezTo>
                      <a:pt x="31" y="145"/>
                      <a:pt x="73" y="161"/>
                      <a:pt x="109" y="145"/>
                    </a:cubicBezTo>
                    <a:cubicBezTo>
                      <a:pt x="145" y="130"/>
                      <a:pt x="161" y="88"/>
                      <a:pt x="145" y="52"/>
                    </a:cubicBezTo>
                    <a:close/>
                    <a:moveTo>
                      <a:pt x="25" y="104"/>
                    </a:moveTo>
                    <a:cubicBezTo>
                      <a:pt x="12" y="74"/>
                      <a:pt x="26" y="39"/>
                      <a:pt x="56" y="25"/>
                    </a:cubicBezTo>
                    <a:cubicBezTo>
                      <a:pt x="87" y="12"/>
                      <a:pt x="122" y="26"/>
                      <a:pt x="135" y="56"/>
                    </a:cubicBezTo>
                    <a:cubicBezTo>
                      <a:pt x="149" y="87"/>
                      <a:pt x="135" y="122"/>
                      <a:pt x="105" y="135"/>
                    </a:cubicBezTo>
                    <a:cubicBezTo>
                      <a:pt x="74" y="149"/>
                      <a:pt x="39" y="135"/>
                      <a:pt x="25" y="104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7" dirty="0">
                  <a:cs typeface="+mn-ea"/>
                  <a:sym typeface="+mn-lt"/>
                </a:endParaRPr>
              </a:p>
            </p:txBody>
          </p:sp>
          <p:sp>
            <p:nvSpPr>
              <p:cNvPr id="36" name="Freeform 14"/>
              <p:cNvSpPr>
                <a:spLocks noEditPoints="1"/>
              </p:cNvSpPr>
              <p:nvPr/>
            </p:nvSpPr>
            <p:spPr bwMode="auto">
              <a:xfrm>
                <a:off x="8947150" y="1803400"/>
                <a:ext cx="417513" cy="415925"/>
              </a:xfrm>
              <a:custGeom>
                <a:avLst/>
                <a:gdLst>
                  <a:gd name="T0" fmla="*/ 91 w 231"/>
                  <a:gd name="T1" fmla="*/ 214 h 231"/>
                  <a:gd name="T2" fmla="*/ 102 w 231"/>
                  <a:gd name="T3" fmla="*/ 216 h 231"/>
                  <a:gd name="T4" fmla="*/ 116 w 231"/>
                  <a:gd name="T5" fmla="*/ 231 h 231"/>
                  <a:gd name="T6" fmla="*/ 127 w 231"/>
                  <a:gd name="T7" fmla="*/ 217 h 231"/>
                  <a:gd name="T8" fmla="*/ 139 w 231"/>
                  <a:gd name="T9" fmla="*/ 215 h 231"/>
                  <a:gd name="T10" fmla="*/ 160 w 231"/>
                  <a:gd name="T11" fmla="*/ 223 h 231"/>
                  <a:gd name="T12" fmla="*/ 170 w 231"/>
                  <a:gd name="T13" fmla="*/ 218 h 231"/>
                  <a:gd name="T14" fmla="*/ 177 w 231"/>
                  <a:gd name="T15" fmla="*/ 196 h 231"/>
                  <a:gd name="T16" fmla="*/ 186 w 231"/>
                  <a:gd name="T17" fmla="*/ 189 h 231"/>
                  <a:gd name="T18" fmla="*/ 208 w 231"/>
                  <a:gd name="T19" fmla="*/ 185 h 231"/>
                  <a:gd name="T20" fmla="*/ 215 w 231"/>
                  <a:gd name="T21" fmla="*/ 175 h 231"/>
                  <a:gd name="T22" fmla="*/ 210 w 231"/>
                  <a:gd name="T23" fmla="*/ 153 h 231"/>
                  <a:gd name="T24" fmla="*/ 214 w 231"/>
                  <a:gd name="T25" fmla="*/ 142 h 231"/>
                  <a:gd name="T26" fmla="*/ 231 w 231"/>
                  <a:gd name="T27" fmla="*/ 127 h 231"/>
                  <a:gd name="T28" fmla="*/ 231 w 231"/>
                  <a:gd name="T29" fmla="*/ 116 h 231"/>
                  <a:gd name="T30" fmla="*/ 216 w 231"/>
                  <a:gd name="T31" fmla="*/ 99 h 231"/>
                  <a:gd name="T32" fmla="*/ 213 w 231"/>
                  <a:gd name="T33" fmla="*/ 88 h 231"/>
                  <a:gd name="T34" fmla="*/ 220 w 231"/>
                  <a:gd name="T35" fmla="*/ 67 h 231"/>
                  <a:gd name="T36" fmla="*/ 215 w 231"/>
                  <a:gd name="T37" fmla="*/ 56 h 231"/>
                  <a:gd name="T38" fmla="*/ 193 w 231"/>
                  <a:gd name="T39" fmla="*/ 50 h 231"/>
                  <a:gd name="T40" fmla="*/ 185 w 231"/>
                  <a:gd name="T41" fmla="*/ 42 h 231"/>
                  <a:gd name="T42" fmla="*/ 180 w 231"/>
                  <a:gd name="T43" fmla="*/ 20 h 231"/>
                  <a:gd name="T44" fmla="*/ 170 w 231"/>
                  <a:gd name="T45" fmla="*/ 14 h 231"/>
                  <a:gd name="T46" fmla="*/ 149 w 231"/>
                  <a:gd name="T47" fmla="*/ 20 h 231"/>
                  <a:gd name="T48" fmla="*/ 138 w 231"/>
                  <a:gd name="T49" fmla="*/ 17 h 231"/>
                  <a:gd name="T50" fmla="*/ 122 w 231"/>
                  <a:gd name="T51" fmla="*/ 0 h 231"/>
                  <a:gd name="T52" fmla="*/ 113 w 231"/>
                  <a:gd name="T53" fmla="*/ 14 h 231"/>
                  <a:gd name="T54" fmla="*/ 101 w 231"/>
                  <a:gd name="T55" fmla="*/ 15 h 231"/>
                  <a:gd name="T56" fmla="*/ 81 w 231"/>
                  <a:gd name="T57" fmla="*/ 5 h 231"/>
                  <a:gd name="T58" fmla="*/ 70 w 231"/>
                  <a:gd name="T59" fmla="*/ 9 h 231"/>
                  <a:gd name="T60" fmla="*/ 61 w 231"/>
                  <a:gd name="T61" fmla="*/ 30 h 231"/>
                  <a:gd name="T62" fmla="*/ 52 w 231"/>
                  <a:gd name="T63" fmla="*/ 37 h 231"/>
                  <a:gd name="T64" fmla="*/ 30 w 231"/>
                  <a:gd name="T65" fmla="*/ 38 h 231"/>
                  <a:gd name="T66" fmla="*/ 22 w 231"/>
                  <a:gd name="T67" fmla="*/ 47 h 231"/>
                  <a:gd name="T68" fmla="*/ 25 w 231"/>
                  <a:gd name="T69" fmla="*/ 70 h 231"/>
                  <a:gd name="T70" fmla="*/ 20 w 231"/>
                  <a:gd name="T71" fmla="*/ 80 h 231"/>
                  <a:gd name="T72" fmla="*/ 2 w 231"/>
                  <a:gd name="T73" fmla="*/ 93 h 231"/>
                  <a:gd name="T74" fmla="*/ 0 w 231"/>
                  <a:gd name="T75" fmla="*/ 105 h 231"/>
                  <a:gd name="T76" fmla="*/ 14 w 231"/>
                  <a:gd name="T77" fmla="*/ 123 h 231"/>
                  <a:gd name="T78" fmla="*/ 16 w 231"/>
                  <a:gd name="T79" fmla="*/ 134 h 231"/>
                  <a:gd name="T80" fmla="*/ 7 w 231"/>
                  <a:gd name="T81" fmla="*/ 155 h 231"/>
                  <a:gd name="T82" fmla="*/ 11 w 231"/>
                  <a:gd name="T83" fmla="*/ 166 h 231"/>
                  <a:gd name="T84" fmla="*/ 32 w 231"/>
                  <a:gd name="T85" fmla="*/ 174 h 231"/>
                  <a:gd name="T86" fmla="*/ 39 w 231"/>
                  <a:gd name="T87" fmla="*/ 183 h 231"/>
                  <a:gd name="T88" fmla="*/ 42 w 231"/>
                  <a:gd name="T89" fmla="*/ 205 h 231"/>
                  <a:gd name="T90" fmla="*/ 52 w 231"/>
                  <a:gd name="T91" fmla="*/ 212 h 231"/>
                  <a:gd name="T92" fmla="*/ 74 w 231"/>
                  <a:gd name="T93" fmla="*/ 208 h 231"/>
                  <a:gd name="T94" fmla="*/ 176 w 231"/>
                  <a:gd name="T95" fmla="*/ 87 h 231"/>
                  <a:gd name="T96" fmla="*/ 147 w 231"/>
                  <a:gd name="T97" fmla="*/ 116 h 231"/>
                  <a:gd name="T98" fmla="*/ 144 w 231"/>
                  <a:gd name="T99" fmla="*/ 55 h 231"/>
                  <a:gd name="T100" fmla="*/ 116 w 231"/>
                  <a:gd name="T101" fmla="*/ 26 h 231"/>
                  <a:gd name="T102" fmla="*/ 103 w 231"/>
                  <a:gd name="T103" fmla="*/ 116 h 231"/>
                  <a:gd name="T104" fmla="*/ 116 w 231"/>
                  <a:gd name="T105" fmla="*/ 148 h 231"/>
                  <a:gd name="T106" fmla="*/ 87 w 231"/>
                  <a:gd name="T107" fmla="*/ 176 h 231"/>
                  <a:gd name="T108" fmla="*/ 26 w 231"/>
                  <a:gd name="T109" fmla="*/ 116 h 231"/>
                  <a:gd name="T110" fmla="*/ 55 w 231"/>
                  <a:gd name="T111" fmla="*/ 145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31" h="231">
                    <a:moveTo>
                      <a:pt x="78" y="225"/>
                    </a:moveTo>
                    <a:cubicBezTo>
                      <a:pt x="84" y="212"/>
                      <a:pt x="84" y="212"/>
                      <a:pt x="84" y="212"/>
                    </a:cubicBezTo>
                    <a:cubicBezTo>
                      <a:pt x="87" y="213"/>
                      <a:pt x="89" y="214"/>
                      <a:pt x="91" y="214"/>
                    </a:cubicBezTo>
                    <a:cubicBezTo>
                      <a:pt x="90" y="229"/>
                      <a:pt x="90" y="229"/>
                      <a:pt x="90" y="229"/>
                    </a:cubicBezTo>
                    <a:cubicBezTo>
                      <a:pt x="92" y="229"/>
                      <a:pt x="95" y="230"/>
                      <a:pt x="98" y="230"/>
                    </a:cubicBezTo>
                    <a:cubicBezTo>
                      <a:pt x="102" y="216"/>
                      <a:pt x="102" y="216"/>
                      <a:pt x="102" y="216"/>
                    </a:cubicBezTo>
                    <a:cubicBezTo>
                      <a:pt x="104" y="217"/>
                      <a:pt x="107" y="217"/>
                      <a:pt x="109" y="217"/>
                    </a:cubicBezTo>
                    <a:cubicBezTo>
                      <a:pt x="110" y="231"/>
                      <a:pt x="110" y="231"/>
                      <a:pt x="110" y="231"/>
                    </a:cubicBezTo>
                    <a:cubicBezTo>
                      <a:pt x="112" y="231"/>
                      <a:pt x="114" y="231"/>
                      <a:pt x="116" y="231"/>
                    </a:cubicBezTo>
                    <a:cubicBezTo>
                      <a:pt x="117" y="231"/>
                      <a:pt x="118" y="231"/>
                      <a:pt x="119" y="231"/>
                    </a:cubicBezTo>
                    <a:cubicBezTo>
                      <a:pt x="120" y="217"/>
                      <a:pt x="120" y="217"/>
                      <a:pt x="120" y="217"/>
                    </a:cubicBezTo>
                    <a:cubicBezTo>
                      <a:pt x="123" y="217"/>
                      <a:pt x="125" y="217"/>
                      <a:pt x="127" y="217"/>
                    </a:cubicBezTo>
                    <a:cubicBezTo>
                      <a:pt x="131" y="230"/>
                      <a:pt x="131" y="230"/>
                      <a:pt x="131" y="230"/>
                    </a:cubicBezTo>
                    <a:cubicBezTo>
                      <a:pt x="134" y="230"/>
                      <a:pt x="137" y="230"/>
                      <a:pt x="140" y="229"/>
                    </a:cubicBezTo>
                    <a:cubicBezTo>
                      <a:pt x="139" y="215"/>
                      <a:pt x="139" y="215"/>
                      <a:pt x="139" y="215"/>
                    </a:cubicBezTo>
                    <a:cubicBezTo>
                      <a:pt x="141" y="214"/>
                      <a:pt x="143" y="214"/>
                      <a:pt x="145" y="213"/>
                    </a:cubicBezTo>
                    <a:cubicBezTo>
                      <a:pt x="151" y="226"/>
                      <a:pt x="151" y="226"/>
                      <a:pt x="151" y="226"/>
                    </a:cubicBezTo>
                    <a:cubicBezTo>
                      <a:pt x="154" y="225"/>
                      <a:pt x="157" y="224"/>
                      <a:pt x="160" y="223"/>
                    </a:cubicBezTo>
                    <a:cubicBezTo>
                      <a:pt x="156" y="209"/>
                      <a:pt x="156" y="209"/>
                      <a:pt x="156" y="209"/>
                    </a:cubicBezTo>
                    <a:cubicBezTo>
                      <a:pt x="158" y="208"/>
                      <a:pt x="160" y="207"/>
                      <a:pt x="162" y="206"/>
                    </a:cubicBezTo>
                    <a:cubicBezTo>
                      <a:pt x="170" y="218"/>
                      <a:pt x="170" y="218"/>
                      <a:pt x="170" y="218"/>
                    </a:cubicBezTo>
                    <a:cubicBezTo>
                      <a:pt x="173" y="216"/>
                      <a:pt x="176" y="215"/>
                      <a:pt x="178" y="213"/>
                    </a:cubicBezTo>
                    <a:cubicBezTo>
                      <a:pt x="172" y="200"/>
                      <a:pt x="172" y="200"/>
                      <a:pt x="172" y="200"/>
                    </a:cubicBezTo>
                    <a:cubicBezTo>
                      <a:pt x="174" y="199"/>
                      <a:pt x="176" y="198"/>
                      <a:pt x="177" y="196"/>
                    </a:cubicBezTo>
                    <a:cubicBezTo>
                      <a:pt x="188" y="206"/>
                      <a:pt x="188" y="206"/>
                      <a:pt x="188" y="206"/>
                    </a:cubicBezTo>
                    <a:cubicBezTo>
                      <a:pt x="190" y="204"/>
                      <a:pt x="192" y="202"/>
                      <a:pt x="194" y="200"/>
                    </a:cubicBezTo>
                    <a:cubicBezTo>
                      <a:pt x="186" y="189"/>
                      <a:pt x="186" y="189"/>
                      <a:pt x="186" y="189"/>
                    </a:cubicBezTo>
                    <a:cubicBezTo>
                      <a:pt x="188" y="187"/>
                      <a:pt x="189" y="186"/>
                      <a:pt x="191" y="184"/>
                    </a:cubicBezTo>
                    <a:cubicBezTo>
                      <a:pt x="203" y="192"/>
                      <a:pt x="203" y="192"/>
                      <a:pt x="203" y="192"/>
                    </a:cubicBezTo>
                    <a:cubicBezTo>
                      <a:pt x="205" y="190"/>
                      <a:pt x="207" y="187"/>
                      <a:pt x="208" y="185"/>
                    </a:cubicBezTo>
                    <a:cubicBezTo>
                      <a:pt x="198" y="175"/>
                      <a:pt x="198" y="175"/>
                      <a:pt x="198" y="175"/>
                    </a:cubicBezTo>
                    <a:cubicBezTo>
                      <a:pt x="199" y="173"/>
                      <a:pt x="201" y="171"/>
                      <a:pt x="202" y="169"/>
                    </a:cubicBezTo>
                    <a:cubicBezTo>
                      <a:pt x="215" y="175"/>
                      <a:pt x="215" y="175"/>
                      <a:pt x="215" y="175"/>
                    </a:cubicBezTo>
                    <a:cubicBezTo>
                      <a:pt x="216" y="173"/>
                      <a:pt x="218" y="170"/>
                      <a:pt x="219" y="167"/>
                    </a:cubicBezTo>
                    <a:cubicBezTo>
                      <a:pt x="207" y="159"/>
                      <a:pt x="207" y="159"/>
                      <a:pt x="207" y="159"/>
                    </a:cubicBezTo>
                    <a:cubicBezTo>
                      <a:pt x="208" y="157"/>
                      <a:pt x="209" y="155"/>
                      <a:pt x="210" y="153"/>
                    </a:cubicBezTo>
                    <a:cubicBezTo>
                      <a:pt x="224" y="156"/>
                      <a:pt x="224" y="156"/>
                      <a:pt x="224" y="156"/>
                    </a:cubicBezTo>
                    <a:cubicBezTo>
                      <a:pt x="225" y="154"/>
                      <a:pt x="226" y="151"/>
                      <a:pt x="227" y="148"/>
                    </a:cubicBezTo>
                    <a:cubicBezTo>
                      <a:pt x="214" y="142"/>
                      <a:pt x="214" y="142"/>
                      <a:pt x="214" y="142"/>
                    </a:cubicBezTo>
                    <a:cubicBezTo>
                      <a:pt x="214" y="140"/>
                      <a:pt x="215" y="138"/>
                      <a:pt x="215" y="136"/>
                    </a:cubicBezTo>
                    <a:cubicBezTo>
                      <a:pt x="229" y="136"/>
                      <a:pt x="229" y="136"/>
                      <a:pt x="229" y="136"/>
                    </a:cubicBezTo>
                    <a:cubicBezTo>
                      <a:pt x="230" y="133"/>
                      <a:pt x="230" y="130"/>
                      <a:pt x="231" y="127"/>
                    </a:cubicBezTo>
                    <a:cubicBezTo>
                      <a:pt x="217" y="124"/>
                      <a:pt x="217" y="124"/>
                      <a:pt x="217" y="124"/>
                    </a:cubicBezTo>
                    <a:cubicBezTo>
                      <a:pt x="217" y="122"/>
                      <a:pt x="217" y="120"/>
                      <a:pt x="217" y="117"/>
                    </a:cubicBezTo>
                    <a:cubicBezTo>
                      <a:pt x="231" y="116"/>
                      <a:pt x="231" y="116"/>
                      <a:pt x="231" y="116"/>
                    </a:cubicBezTo>
                    <a:cubicBezTo>
                      <a:pt x="231" y="113"/>
                      <a:pt x="231" y="110"/>
                      <a:pt x="231" y="107"/>
                    </a:cubicBezTo>
                    <a:cubicBezTo>
                      <a:pt x="217" y="106"/>
                      <a:pt x="217" y="106"/>
                      <a:pt x="217" y="106"/>
                    </a:cubicBezTo>
                    <a:cubicBezTo>
                      <a:pt x="216" y="104"/>
                      <a:pt x="216" y="102"/>
                      <a:pt x="216" y="99"/>
                    </a:cubicBezTo>
                    <a:cubicBezTo>
                      <a:pt x="229" y="95"/>
                      <a:pt x="229" y="95"/>
                      <a:pt x="229" y="95"/>
                    </a:cubicBezTo>
                    <a:cubicBezTo>
                      <a:pt x="229" y="92"/>
                      <a:pt x="228" y="89"/>
                      <a:pt x="227" y="86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86"/>
                      <a:pt x="212" y="84"/>
                      <a:pt x="211" y="82"/>
                    </a:cubicBezTo>
                    <a:cubicBezTo>
                      <a:pt x="224" y="75"/>
                      <a:pt x="224" y="75"/>
                      <a:pt x="224" y="75"/>
                    </a:cubicBezTo>
                    <a:cubicBezTo>
                      <a:pt x="223" y="72"/>
                      <a:pt x="222" y="69"/>
                      <a:pt x="220" y="67"/>
                    </a:cubicBezTo>
                    <a:cubicBezTo>
                      <a:pt x="207" y="71"/>
                      <a:pt x="207" y="71"/>
                      <a:pt x="207" y="71"/>
                    </a:cubicBezTo>
                    <a:cubicBezTo>
                      <a:pt x="206" y="69"/>
                      <a:pt x="205" y="67"/>
                      <a:pt x="204" y="65"/>
                    </a:cubicBezTo>
                    <a:cubicBezTo>
                      <a:pt x="215" y="56"/>
                      <a:pt x="215" y="56"/>
                      <a:pt x="215" y="56"/>
                    </a:cubicBezTo>
                    <a:cubicBezTo>
                      <a:pt x="213" y="54"/>
                      <a:pt x="212" y="51"/>
                      <a:pt x="210" y="49"/>
                    </a:cubicBezTo>
                    <a:cubicBezTo>
                      <a:pt x="197" y="56"/>
                      <a:pt x="197" y="56"/>
                      <a:pt x="197" y="56"/>
                    </a:cubicBezTo>
                    <a:cubicBezTo>
                      <a:pt x="196" y="54"/>
                      <a:pt x="195" y="52"/>
                      <a:pt x="193" y="50"/>
                    </a:cubicBezTo>
                    <a:cubicBezTo>
                      <a:pt x="203" y="40"/>
                      <a:pt x="203" y="40"/>
                      <a:pt x="203" y="40"/>
                    </a:cubicBezTo>
                    <a:cubicBezTo>
                      <a:pt x="201" y="37"/>
                      <a:pt x="199" y="35"/>
                      <a:pt x="196" y="33"/>
                    </a:cubicBezTo>
                    <a:cubicBezTo>
                      <a:pt x="185" y="42"/>
                      <a:pt x="185" y="42"/>
                      <a:pt x="185" y="42"/>
                    </a:cubicBezTo>
                    <a:cubicBezTo>
                      <a:pt x="184" y="40"/>
                      <a:pt x="182" y="39"/>
                      <a:pt x="180" y="38"/>
                    </a:cubicBezTo>
                    <a:cubicBezTo>
                      <a:pt x="188" y="25"/>
                      <a:pt x="188" y="25"/>
                      <a:pt x="188" y="25"/>
                    </a:cubicBezTo>
                    <a:cubicBezTo>
                      <a:pt x="185" y="23"/>
                      <a:pt x="183" y="22"/>
                      <a:pt x="180" y="20"/>
                    </a:cubicBezTo>
                    <a:cubicBezTo>
                      <a:pt x="171" y="31"/>
                      <a:pt x="171" y="31"/>
                      <a:pt x="171" y="31"/>
                    </a:cubicBezTo>
                    <a:cubicBezTo>
                      <a:pt x="169" y="30"/>
                      <a:pt x="167" y="28"/>
                      <a:pt x="165" y="27"/>
                    </a:cubicBezTo>
                    <a:cubicBezTo>
                      <a:pt x="170" y="14"/>
                      <a:pt x="170" y="14"/>
                      <a:pt x="170" y="14"/>
                    </a:cubicBezTo>
                    <a:cubicBezTo>
                      <a:pt x="168" y="12"/>
                      <a:pt x="165" y="11"/>
                      <a:pt x="162" y="1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3" y="21"/>
                      <a:pt x="151" y="21"/>
                      <a:pt x="149" y="20"/>
                    </a:cubicBezTo>
                    <a:cubicBezTo>
                      <a:pt x="151" y="6"/>
                      <a:pt x="151" y="6"/>
                      <a:pt x="151" y="6"/>
                    </a:cubicBezTo>
                    <a:cubicBezTo>
                      <a:pt x="149" y="5"/>
                      <a:pt x="146" y="4"/>
                      <a:pt x="143" y="3"/>
                    </a:cubicBezTo>
                    <a:cubicBezTo>
                      <a:pt x="138" y="17"/>
                      <a:pt x="138" y="17"/>
                      <a:pt x="138" y="17"/>
                    </a:cubicBezTo>
                    <a:cubicBezTo>
                      <a:pt x="135" y="16"/>
                      <a:pt x="133" y="16"/>
                      <a:pt x="131" y="15"/>
                    </a:cubicBezTo>
                    <a:cubicBezTo>
                      <a:pt x="131" y="1"/>
                      <a:pt x="131" y="1"/>
                      <a:pt x="131" y="1"/>
                    </a:cubicBezTo>
                    <a:cubicBezTo>
                      <a:pt x="128" y="1"/>
                      <a:pt x="125" y="0"/>
                      <a:pt x="122" y="0"/>
                    </a:cubicBezTo>
                    <a:cubicBezTo>
                      <a:pt x="120" y="14"/>
                      <a:pt x="120" y="14"/>
                      <a:pt x="120" y="14"/>
                    </a:cubicBezTo>
                    <a:cubicBezTo>
                      <a:pt x="118" y="14"/>
                      <a:pt x="117" y="14"/>
                      <a:pt x="116" y="14"/>
                    </a:cubicBezTo>
                    <a:cubicBezTo>
                      <a:pt x="115" y="14"/>
                      <a:pt x="114" y="14"/>
                      <a:pt x="113" y="14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08" y="0"/>
                      <a:pt x="105" y="1"/>
                      <a:pt x="102" y="1"/>
                    </a:cubicBezTo>
                    <a:cubicBezTo>
                      <a:pt x="101" y="15"/>
                      <a:pt x="101" y="15"/>
                      <a:pt x="101" y="15"/>
                    </a:cubicBezTo>
                    <a:cubicBezTo>
                      <a:pt x="99" y="16"/>
                      <a:pt x="97" y="16"/>
                      <a:pt x="95" y="16"/>
                    </a:cubicBezTo>
                    <a:cubicBezTo>
                      <a:pt x="90" y="3"/>
                      <a:pt x="90" y="3"/>
                      <a:pt x="90" y="3"/>
                    </a:cubicBezTo>
                    <a:cubicBezTo>
                      <a:pt x="87" y="4"/>
                      <a:pt x="84" y="4"/>
                      <a:pt x="81" y="5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2" y="20"/>
                      <a:pt x="80" y="21"/>
                      <a:pt x="78" y="22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68" y="10"/>
                      <a:pt x="65" y="12"/>
                      <a:pt x="62" y="13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5" y="28"/>
                      <a:pt x="63" y="29"/>
                      <a:pt x="61" y="30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0" y="21"/>
                      <a:pt x="47" y="22"/>
                      <a:pt x="45" y="24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0" y="38"/>
                      <a:pt x="49" y="39"/>
                      <a:pt x="47" y="4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4" y="34"/>
                      <a:pt x="32" y="36"/>
                      <a:pt x="30" y="38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8" y="51"/>
                      <a:pt x="36" y="53"/>
                      <a:pt x="35" y="54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0" y="50"/>
                      <a:pt x="19" y="52"/>
                      <a:pt x="17" y="55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7" y="66"/>
                      <a:pt x="26" y="68"/>
                      <a:pt x="25" y="70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0" y="68"/>
                      <a:pt x="9" y="71"/>
                      <a:pt x="8" y="73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2"/>
                      <a:pt x="19" y="84"/>
                      <a:pt x="18" y="87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3" y="87"/>
                      <a:pt x="3" y="90"/>
                      <a:pt x="2" y="93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100"/>
                      <a:pt x="15" y="102"/>
                      <a:pt x="15" y="104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8"/>
                      <a:pt x="0" y="111"/>
                      <a:pt x="0" y="114"/>
                    </a:cubicBezTo>
                    <a:cubicBezTo>
                      <a:pt x="14" y="116"/>
                      <a:pt x="14" y="116"/>
                      <a:pt x="14" y="116"/>
                    </a:cubicBezTo>
                    <a:cubicBezTo>
                      <a:pt x="14" y="118"/>
                      <a:pt x="14" y="120"/>
                      <a:pt x="14" y="123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1" y="129"/>
                      <a:pt x="1" y="132"/>
                      <a:pt x="1" y="135"/>
                    </a:cubicBezTo>
                    <a:cubicBezTo>
                      <a:pt x="16" y="134"/>
                      <a:pt x="16" y="134"/>
                      <a:pt x="16" y="134"/>
                    </a:cubicBezTo>
                    <a:cubicBezTo>
                      <a:pt x="16" y="136"/>
                      <a:pt x="17" y="138"/>
                      <a:pt x="17" y="141"/>
                    </a:cubicBezTo>
                    <a:cubicBezTo>
                      <a:pt x="4" y="146"/>
                      <a:pt x="4" y="146"/>
                      <a:pt x="4" y="146"/>
                    </a:cubicBezTo>
                    <a:cubicBezTo>
                      <a:pt x="5" y="149"/>
                      <a:pt x="6" y="152"/>
                      <a:pt x="7" y="155"/>
                    </a:cubicBezTo>
                    <a:cubicBezTo>
                      <a:pt x="21" y="152"/>
                      <a:pt x="21" y="152"/>
                      <a:pt x="21" y="152"/>
                    </a:cubicBezTo>
                    <a:cubicBezTo>
                      <a:pt x="21" y="154"/>
                      <a:pt x="22" y="156"/>
                      <a:pt x="23" y="158"/>
                    </a:cubicBezTo>
                    <a:cubicBezTo>
                      <a:pt x="11" y="166"/>
                      <a:pt x="11" y="166"/>
                      <a:pt x="11" y="166"/>
                    </a:cubicBezTo>
                    <a:cubicBezTo>
                      <a:pt x="12" y="168"/>
                      <a:pt x="14" y="171"/>
                      <a:pt x="15" y="173"/>
                    </a:cubicBezTo>
                    <a:cubicBezTo>
                      <a:pt x="29" y="168"/>
                      <a:pt x="29" y="168"/>
                      <a:pt x="29" y="168"/>
                    </a:cubicBezTo>
                    <a:cubicBezTo>
                      <a:pt x="30" y="170"/>
                      <a:pt x="31" y="172"/>
                      <a:pt x="32" y="174"/>
                    </a:cubicBezTo>
                    <a:cubicBezTo>
                      <a:pt x="22" y="183"/>
                      <a:pt x="22" y="183"/>
                      <a:pt x="22" y="183"/>
                    </a:cubicBezTo>
                    <a:cubicBezTo>
                      <a:pt x="23" y="186"/>
                      <a:pt x="25" y="188"/>
                      <a:pt x="27" y="190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41" y="184"/>
                      <a:pt x="42" y="186"/>
                      <a:pt x="44" y="188"/>
                    </a:cubicBezTo>
                    <a:cubicBezTo>
                      <a:pt x="35" y="199"/>
                      <a:pt x="35" y="199"/>
                      <a:pt x="35" y="199"/>
                    </a:cubicBezTo>
                    <a:cubicBezTo>
                      <a:pt x="37" y="201"/>
                      <a:pt x="40" y="203"/>
                      <a:pt x="42" y="205"/>
                    </a:cubicBezTo>
                    <a:cubicBezTo>
                      <a:pt x="52" y="195"/>
                      <a:pt x="52" y="195"/>
                      <a:pt x="52" y="195"/>
                    </a:cubicBezTo>
                    <a:cubicBezTo>
                      <a:pt x="54" y="197"/>
                      <a:pt x="56" y="198"/>
                      <a:pt x="58" y="199"/>
                    </a:cubicBezTo>
                    <a:cubicBezTo>
                      <a:pt x="52" y="212"/>
                      <a:pt x="52" y="212"/>
                      <a:pt x="52" y="212"/>
                    </a:cubicBezTo>
                    <a:cubicBezTo>
                      <a:pt x="54" y="214"/>
                      <a:pt x="57" y="215"/>
                      <a:pt x="59" y="217"/>
                    </a:cubicBezTo>
                    <a:cubicBezTo>
                      <a:pt x="68" y="205"/>
                      <a:pt x="68" y="205"/>
                      <a:pt x="68" y="205"/>
                    </a:cubicBezTo>
                    <a:cubicBezTo>
                      <a:pt x="70" y="206"/>
                      <a:pt x="72" y="207"/>
                      <a:pt x="74" y="208"/>
                    </a:cubicBezTo>
                    <a:cubicBezTo>
                      <a:pt x="70" y="222"/>
                      <a:pt x="70" y="222"/>
                      <a:pt x="70" y="222"/>
                    </a:cubicBezTo>
                    <a:cubicBezTo>
                      <a:pt x="73" y="223"/>
                      <a:pt x="75" y="224"/>
                      <a:pt x="78" y="225"/>
                    </a:cubicBezTo>
                    <a:close/>
                    <a:moveTo>
                      <a:pt x="176" y="87"/>
                    </a:moveTo>
                    <a:cubicBezTo>
                      <a:pt x="192" y="87"/>
                      <a:pt x="205" y="100"/>
                      <a:pt x="205" y="116"/>
                    </a:cubicBezTo>
                    <a:cubicBezTo>
                      <a:pt x="205" y="132"/>
                      <a:pt x="192" y="145"/>
                      <a:pt x="176" y="145"/>
                    </a:cubicBezTo>
                    <a:cubicBezTo>
                      <a:pt x="160" y="145"/>
                      <a:pt x="147" y="132"/>
                      <a:pt x="147" y="116"/>
                    </a:cubicBezTo>
                    <a:cubicBezTo>
                      <a:pt x="147" y="100"/>
                      <a:pt x="160" y="87"/>
                      <a:pt x="176" y="87"/>
                    </a:cubicBezTo>
                    <a:close/>
                    <a:moveTo>
                      <a:pt x="116" y="26"/>
                    </a:moveTo>
                    <a:cubicBezTo>
                      <a:pt x="131" y="26"/>
                      <a:pt x="144" y="39"/>
                      <a:pt x="144" y="55"/>
                    </a:cubicBezTo>
                    <a:cubicBezTo>
                      <a:pt x="144" y="71"/>
                      <a:pt x="131" y="84"/>
                      <a:pt x="116" y="84"/>
                    </a:cubicBezTo>
                    <a:cubicBezTo>
                      <a:pt x="100" y="84"/>
                      <a:pt x="87" y="71"/>
                      <a:pt x="87" y="55"/>
                    </a:cubicBezTo>
                    <a:cubicBezTo>
                      <a:pt x="87" y="39"/>
                      <a:pt x="100" y="26"/>
                      <a:pt x="116" y="26"/>
                    </a:cubicBezTo>
                    <a:close/>
                    <a:moveTo>
                      <a:pt x="128" y="116"/>
                    </a:moveTo>
                    <a:cubicBezTo>
                      <a:pt x="128" y="123"/>
                      <a:pt x="123" y="128"/>
                      <a:pt x="116" y="128"/>
                    </a:cubicBezTo>
                    <a:cubicBezTo>
                      <a:pt x="109" y="128"/>
                      <a:pt x="103" y="123"/>
                      <a:pt x="103" y="116"/>
                    </a:cubicBezTo>
                    <a:cubicBezTo>
                      <a:pt x="103" y="109"/>
                      <a:pt x="109" y="103"/>
                      <a:pt x="116" y="103"/>
                    </a:cubicBezTo>
                    <a:cubicBezTo>
                      <a:pt x="123" y="103"/>
                      <a:pt x="128" y="109"/>
                      <a:pt x="128" y="116"/>
                    </a:cubicBezTo>
                    <a:close/>
                    <a:moveTo>
                      <a:pt x="116" y="148"/>
                    </a:moveTo>
                    <a:cubicBezTo>
                      <a:pt x="131" y="148"/>
                      <a:pt x="144" y="161"/>
                      <a:pt x="144" y="176"/>
                    </a:cubicBezTo>
                    <a:cubicBezTo>
                      <a:pt x="144" y="192"/>
                      <a:pt x="131" y="205"/>
                      <a:pt x="116" y="205"/>
                    </a:cubicBezTo>
                    <a:cubicBezTo>
                      <a:pt x="100" y="205"/>
                      <a:pt x="87" y="192"/>
                      <a:pt x="87" y="176"/>
                    </a:cubicBezTo>
                    <a:cubicBezTo>
                      <a:pt x="87" y="161"/>
                      <a:pt x="100" y="148"/>
                      <a:pt x="116" y="148"/>
                    </a:cubicBezTo>
                    <a:close/>
                    <a:moveTo>
                      <a:pt x="55" y="145"/>
                    </a:moveTo>
                    <a:cubicBezTo>
                      <a:pt x="39" y="145"/>
                      <a:pt x="26" y="132"/>
                      <a:pt x="26" y="116"/>
                    </a:cubicBezTo>
                    <a:cubicBezTo>
                      <a:pt x="26" y="100"/>
                      <a:pt x="39" y="87"/>
                      <a:pt x="55" y="87"/>
                    </a:cubicBezTo>
                    <a:cubicBezTo>
                      <a:pt x="71" y="87"/>
                      <a:pt x="84" y="100"/>
                      <a:pt x="84" y="116"/>
                    </a:cubicBezTo>
                    <a:cubicBezTo>
                      <a:pt x="84" y="132"/>
                      <a:pt x="71" y="145"/>
                      <a:pt x="55" y="145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7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69" name="Oval 6"/>
          <p:cNvSpPr/>
          <p:nvPr/>
        </p:nvSpPr>
        <p:spPr>
          <a:xfrm>
            <a:off x="3593851" y="2130896"/>
            <a:ext cx="535327" cy="535325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76200"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cs typeface="+mn-ea"/>
              <a:sym typeface="+mn-lt"/>
            </a:endParaRPr>
          </a:p>
        </p:txBody>
      </p:sp>
      <p:sp>
        <p:nvSpPr>
          <p:cNvPr id="70" name="Oval 6"/>
          <p:cNvSpPr/>
          <p:nvPr/>
        </p:nvSpPr>
        <p:spPr>
          <a:xfrm>
            <a:off x="7677445" y="2130896"/>
            <a:ext cx="535327" cy="535325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76200"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cs typeface="+mn-ea"/>
              <a:sym typeface="+mn-lt"/>
            </a:endParaRPr>
          </a:p>
        </p:txBody>
      </p:sp>
      <p:sp>
        <p:nvSpPr>
          <p:cNvPr id="71" name="Oval 6"/>
          <p:cNvSpPr/>
          <p:nvPr/>
        </p:nvSpPr>
        <p:spPr>
          <a:xfrm>
            <a:off x="3593851" y="4537108"/>
            <a:ext cx="535327" cy="535325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76200"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cs typeface="+mn-ea"/>
              <a:sym typeface="+mn-lt"/>
            </a:endParaRPr>
          </a:p>
        </p:txBody>
      </p:sp>
      <p:sp>
        <p:nvSpPr>
          <p:cNvPr id="72" name="Oval 6"/>
          <p:cNvSpPr/>
          <p:nvPr/>
        </p:nvSpPr>
        <p:spPr>
          <a:xfrm>
            <a:off x="7677445" y="4537108"/>
            <a:ext cx="535327" cy="535325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76200"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cs typeface="+mn-ea"/>
              <a:sym typeface="+mn-lt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57809" y="2490918"/>
            <a:ext cx="261437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" name="矩形 73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733503" y="2139118"/>
            <a:ext cx="28386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市场分析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3094016" y="2564919"/>
            <a:ext cx="312448" cy="0"/>
          </a:xfrm>
          <a:prstGeom prst="line">
            <a:avLst/>
          </a:prstGeom>
          <a:ln w="19050">
            <a:solidFill>
              <a:srgbClr val="2C3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979479" y="4888909"/>
            <a:ext cx="261437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ipsum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7" name="矩形 7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755174" y="4537108"/>
            <a:ext cx="28386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市场分析</a:t>
            </a:r>
          </a:p>
        </p:txBody>
      </p:sp>
      <p:cxnSp>
        <p:nvCxnSpPr>
          <p:cNvPr id="78" name="直接连接符 77"/>
          <p:cNvCxnSpPr/>
          <p:nvPr/>
        </p:nvCxnSpPr>
        <p:spPr>
          <a:xfrm>
            <a:off x="3115687" y="4962909"/>
            <a:ext cx="312448" cy="0"/>
          </a:xfrm>
          <a:prstGeom prst="line">
            <a:avLst/>
          </a:prstGeom>
          <a:ln w="19050">
            <a:solidFill>
              <a:srgbClr val="2C3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8309606" y="4941173"/>
            <a:ext cx="261437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ipsum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0" name="矩形 7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8309606" y="4571840"/>
            <a:ext cx="28386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市场分析</a:t>
            </a:r>
          </a:p>
        </p:txBody>
      </p:sp>
      <p:cxnSp>
        <p:nvCxnSpPr>
          <p:cNvPr id="81" name="直接连接符 80"/>
          <p:cNvCxnSpPr/>
          <p:nvPr/>
        </p:nvCxnSpPr>
        <p:spPr>
          <a:xfrm>
            <a:off x="8469217" y="4969397"/>
            <a:ext cx="312448" cy="0"/>
          </a:xfrm>
          <a:prstGeom prst="line">
            <a:avLst/>
          </a:prstGeom>
          <a:ln w="19050">
            <a:solidFill>
              <a:srgbClr val="2C3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8309606" y="2508450"/>
            <a:ext cx="261437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ipsum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3" name="矩形 8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8309606" y="2139118"/>
            <a:ext cx="28386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市场分析</a:t>
            </a:r>
          </a:p>
        </p:txBody>
      </p:sp>
      <p:cxnSp>
        <p:nvCxnSpPr>
          <p:cNvPr id="84" name="直接连接符 83"/>
          <p:cNvCxnSpPr/>
          <p:nvPr/>
        </p:nvCxnSpPr>
        <p:spPr>
          <a:xfrm>
            <a:off x="8469217" y="2536675"/>
            <a:ext cx="312448" cy="0"/>
          </a:xfrm>
          <a:prstGeom prst="line">
            <a:avLst/>
          </a:prstGeom>
          <a:ln w="19050">
            <a:solidFill>
              <a:srgbClr val="2C3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943913" y="3139082"/>
            <a:ext cx="261437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979479" y="5569174"/>
            <a:ext cx="261437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ipsum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309606" y="3128038"/>
            <a:ext cx="261437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ipsum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309606" y="5559435"/>
            <a:ext cx="261437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ipsum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8" name="Group 35"/>
          <p:cNvGrpSpPr/>
          <p:nvPr/>
        </p:nvGrpSpPr>
        <p:grpSpPr>
          <a:xfrm>
            <a:off x="7818698" y="4697964"/>
            <a:ext cx="289015" cy="243208"/>
            <a:chOff x="4605338" y="3814763"/>
            <a:chExt cx="420688" cy="354013"/>
          </a:xfrm>
          <a:solidFill>
            <a:schemeClr val="bg1"/>
          </a:solidFill>
        </p:grpSpPr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4605338" y="3814763"/>
              <a:ext cx="420688" cy="354013"/>
            </a:xfrm>
            <a:custGeom>
              <a:avLst/>
              <a:gdLst>
                <a:gd name="T0" fmla="*/ 507 w 548"/>
                <a:gd name="T1" fmla="*/ 0 h 462"/>
                <a:gd name="T2" fmla="*/ 41 w 548"/>
                <a:gd name="T3" fmla="*/ 0 h 462"/>
                <a:gd name="T4" fmla="*/ 0 w 548"/>
                <a:gd name="T5" fmla="*/ 41 h 462"/>
                <a:gd name="T6" fmla="*/ 0 w 548"/>
                <a:gd name="T7" fmla="*/ 369 h 462"/>
                <a:gd name="T8" fmla="*/ 41 w 548"/>
                <a:gd name="T9" fmla="*/ 409 h 462"/>
                <a:gd name="T10" fmla="*/ 226 w 548"/>
                <a:gd name="T11" fmla="*/ 409 h 462"/>
                <a:gd name="T12" fmla="*/ 226 w 548"/>
                <a:gd name="T13" fmla="*/ 416 h 462"/>
                <a:gd name="T14" fmla="*/ 223 w 548"/>
                <a:gd name="T15" fmla="*/ 428 h 462"/>
                <a:gd name="T16" fmla="*/ 177 w 548"/>
                <a:gd name="T17" fmla="*/ 445 h 462"/>
                <a:gd name="T18" fmla="*/ 160 w 548"/>
                <a:gd name="T19" fmla="*/ 449 h 462"/>
                <a:gd name="T20" fmla="*/ 151 w 548"/>
                <a:gd name="T21" fmla="*/ 449 h 462"/>
                <a:gd name="T22" fmla="*/ 142 w 548"/>
                <a:gd name="T23" fmla="*/ 455 h 462"/>
                <a:gd name="T24" fmla="*/ 142 w 548"/>
                <a:gd name="T25" fmla="*/ 455 h 462"/>
                <a:gd name="T26" fmla="*/ 151 w 548"/>
                <a:gd name="T27" fmla="*/ 462 h 462"/>
                <a:gd name="T28" fmla="*/ 397 w 548"/>
                <a:gd name="T29" fmla="*/ 462 h 462"/>
                <a:gd name="T30" fmla="*/ 406 w 548"/>
                <a:gd name="T31" fmla="*/ 455 h 462"/>
                <a:gd name="T32" fmla="*/ 406 w 548"/>
                <a:gd name="T33" fmla="*/ 455 h 462"/>
                <a:gd name="T34" fmla="*/ 402 w 548"/>
                <a:gd name="T35" fmla="*/ 449 h 462"/>
                <a:gd name="T36" fmla="*/ 389 w 548"/>
                <a:gd name="T37" fmla="*/ 448 h 462"/>
                <a:gd name="T38" fmla="*/ 329 w 548"/>
                <a:gd name="T39" fmla="*/ 426 h 462"/>
                <a:gd name="T40" fmla="*/ 322 w 548"/>
                <a:gd name="T41" fmla="*/ 416 h 462"/>
                <a:gd name="T42" fmla="*/ 322 w 548"/>
                <a:gd name="T43" fmla="*/ 409 h 462"/>
                <a:gd name="T44" fmla="*/ 507 w 548"/>
                <a:gd name="T45" fmla="*/ 409 h 462"/>
                <a:gd name="T46" fmla="*/ 548 w 548"/>
                <a:gd name="T47" fmla="*/ 369 h 462"/>
                <a:gd name="T48" fmla="*/ 548 w 548"/>
                <a:gd name="T49" fmla="*/ 41 h 462"/>
                <a:gd name="T50" fmla="*/ 507 w 548"/>
                <a:gd name="T51" fmla="*/ 0 h 462"/>
                <a:gd name="T52" fmla="*/ 510 w 548"/>
                <a:gd name="T53" fmla="*/ 330 h 462"/>
                <a:gd name="T54" fmla="*/ 497 w 548"/>
                <a:gd name="T55" fmla="*/ 344 h 462"/>
                <a:gd name="T56" fmla="*/ 51 w 548"/>
                <a:gd name="T57" fmla="*/ 344 h 462"/>
                <a:gd name="T58" fmla="*/ 38 w 548"/>
                <a:gd name="T59" fmla="*/ 330 h 462"/>
                <a:gd name="T60" fmla="*/ 38 w 548"/>
                <a:gd name="T61" fmla="*/ 50 h 462"/>
                <a:gd name="T62" fmla="*/ 51 w 548"/>
                <a:gd name="T63" fmla="*/ 36 h 462"/>
                <a:gd name="T64" fmla="*/ 497 w 548"/>
                <a:gd name="T65" fmla="*/ 36 h 462"/>
                <a:gd name="T66" fmla="*/ 510 w 548"/>
                <a:gd name="T67" fmla="*/ 50 h 462"/>
                <a:gd name="T68" fmla="*/ 510 w 548"/>
                <a:gd name="T69" fmla="*/ 33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462">
                  <a:moveTo>
                    <a:pt x="50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91"/>
                    <a:pt x="18" y="409"/>
                    <a:pt x="41" y="409"/>
                  </a:cubicBezTo>
                  <a:cubicBezTo>
                    <a:pt x="226" y="409"/>
                    <a:pt x="226" y="409"/>
                    <a:pt x="226" y="409"/>
                  </a:cubicBezTo>
                  <a:cubicBezTo>
                    <a:pt x="226" y="416"/>
                    <a:pt x="226" y="416"/>
                    <a:pt x="226" y="416"/>
                  </a:cubicBezTo>
                  <a:cubicBezTo>
                    <a:pt x="226" y="419"/>
                    <a:pt x="225" y="425"/>
                    <a:pt x="223" y="428"/>
                  </a:cubicBezTo>
                  <a:cubicBezTo>
                    <a:pt x="177" y="445"/>
                    <a:pt x="177" y="445"/>
                    <a:pt x="177" y="445"/>
                  </a:cubicBezTo>
                  <a:cubicBezTo>
                    <a:pt x="173" y="447"/>
                    <a:pt x="165" y="449"/>
                    <a:pt x="160" y="449"/>
                  </a:cubicBezTo>
                  <a:cubicBezTo>
                    <a:pt x="151" y="449"/>
                    <a:pt x="151" y="449"/>
                    <a:pt x="151" y="449"/>
                  </a:cubicBezTo>
                  <a:cubicBezTo>
                    <a:pt x="146" y="449"/>
                    <a:pt x="142" y="452"/>
                    <a:pt x="142" y="455"/>
                  </a:cubicBezTo>
                  <a:cubicBezTo>
                    <a:pt x="142" y="455"/>
                    <a:pt x="142" y="455"/>
                    <a:pt x="142" y="455"/>
                  </a:cubicBezTo>
                  <a:cubicBezTo>
                    <a:pt x="142" y="459"/>
                    <a:pt x="146" y="462"/>
                    <a:pt x="151" y="462"/>
                  </a:cubicBezTo>
                  <a:cubicBezTo>
                    <a:pt x="397" y="462"/>
                    <a:pt x="397" y="462"/>
                    <a:pt x="397" y="462"/>
                  </a:cubicBezTo>
                  <a:cubicBezTo>
                    <a:pt x="402" y="462"/>
                    <a:pt x="406" y="459"/>
                    <a:pt x="406" y="455"/>
                  </a:cubicBezTo>
                  <a:cubicBezTo>
                    <a:pt x="406" y="455"/>
                    <a:pt x="406" y="455"/>
                    <a:pt x="406" y="455"/>
                  </a:cubicBezTo>
                  <a:cubicBezTo>
                    <a:pt x="406" y="452"/>
                    <a:pt x="404" y="449"/>
                    <a:pt x="402" y="449"/>
                  </a:cubicBezTo>
                  <a:cubicBezTo>
                    <a:pt x="399" y="449"/>
                    <a:pt x="393" y="448"/>
                    <a:pt x="389" y="448"/>
                  </a:cubicBezTo>
                  <a:cubicBezTo>
                    <a:pt x="329" y="426"/>
                    <a:pt x="329" y="426"/>
                    <a:pt x="329" y="426"/>
                  </a:cubicBezTo>
                  <a:cubicBezTo>
                    <a:pt x="325" y="424"/>
                    <a:pt x="322" y="419"/>
                    <a:pt x="322" y="416"/>
                  </a:cubicBezTo>
                  <a:cubicBezTo>
                    <a:pt x="322" y="409"/>
                    <a:pt x="322" y="409"/>
                    <a:pt x="322" y="409"/>
                  </a:cubicBezTo>
                  <a:cubicBezTo>
                    <a:pt x="507" y="409"/>
                    <a:pt x="507" y="409"/>
                    <a:pt x="507" y="409"/>
                  </a:cubicBezTo>
                  <a:cubicBezTo>
                    <a:pt x="530" y="409"/>
                    <a:pt x="548" y="391"/>
                    <a:pt x="548" y="369"/>
                  </a:cubicBezTo>
                  <a:cubicBezTo>
                    <a:pt x="548" y="41"/>
                    <a:pt x="548" y="41"/>
                    <a:pt x="548" y="41"/>
                  </a:cubicBezTo>
                  <a:cubicBezTo>
                    <a:pt x="548" y="18"/>
                    <a:pt x="530" y="0"/>
                    <a:pt x="507" y="0"/>
                  </a:cubicBezTo>
                  <a:close/>
                  <a:moveTo>
                    <a:pt x="510" y="330"/>
                  </a:moveTo>
                  <a:cubicBezTo>
                    <a:pt x="510" y="337"/>
                    <a:pt x="504" y="343"/>
                    <a:pt x="497" y="344"/>
                  </a:cubicBezTo>
                  <a:cubicBezTo>
                    <a:pt x="51" y="344"/>
                    <a:pt x="51" y="344"/>
                    <a:pt x="51" y="344"/>
                  </a:cubicBezTo>
                  <a:cubicBezTo>
                    <a:pt x="44" y="343"/>
                    <a:pt x="38" y="337"/>
                    <a:pt x="38" y="33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42"/>
                    <a:pt x="44" y="36"/>
                    <a:pt x="51" y="36"/>
                  </a:cubicBezTo>
                  <a:cubicBezTo>
                    <a:pt x="497" y="36"/>
                    <a:pt x="497" y="36"/>
                    <a:pt x="497" y="36"/>
                  </a:cubicBezTo>
                  <a:cubicBezTo>
                    <a:pt x="504" y="36"/>
                    <a:pt x="510" y="42"/>
                    <a:pt x="510" y="50"/>
                  </a:cubicBezTo>
                  <a:lnTo>
                    <a:pt x="510" y="3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0" name="Oval 33"/>
            <p:cNvSpPr>
              <a:spLocks noChangeArrowheads="1"/>
            </p:cNvSpPr>
            <p:nvPr/>
          </p:nvSpPr>
          <p:spPr bwMode="auto">
            <a:xfrm>
              <a:off x="4932363" y="4103688"/>
              <a:ext cx="6350" cy="476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34"/>
            <p:cNvSpPr/>
            <p:nvPr/>
          </p:nvSpPr>
          <p:spPr bwMode="auto">
            <a:xfrm>
              <a:off x="4943475" y="4100513"/>
              <a:ext cx="47625" cy="9525"/>
            </a:xfrm>
            <a:custGeom>
              <a:avLst/>
              <a:gdLst>
                <a:gd name="T0" fmla="*/ 63 w 63"/>
                <a:gd name="T1" fmla="*/ 6 h 13"/>
                <a:gd name="T2" fmla="*/ 57 w 63"/>
                <a:gd name="T3" fmla="*/ 13 h 13"/>
                <a:gd name="T4" fmla="*/ 6 w 63"/>
                <a:gd name="T5" fmla="*/ 13 h 13"/>
                <a:gd name="T6" fmla="*/ 0 w 63"/>
                <a:gd name="T7" fmla="*/ 6 h 13"/>
                <a:gd name="T8" fmla="*/ 0 w 63"/>
                <a:gd name="T9" fmla="*/ 6 h 13"/>
                <a:gd name="T10" fmla="*/ 6 w 63"/>
                <a:gd name="T11" fmla="*/ 0 h 13"/>
                <a:gd name="T12" fmla="*/ 57 w 63"/>
                <a:gd name="T13" fmla="*/ 0 h 13"/>
                <a:gd name="T14" fmla="*/ 63 w 63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3">
                  <a:moveTo>
                    <a:pt x="63" y="6"/>
                  </a:moveTo>
                  <a:cubicBezTo>
                    <a:pt x="63" y="10"/>
                    <a:pt x="60" y="13"/>
                    <a:pt x="5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4922838" y="3875088"/>
              <a:ext cx="34925" cy="166688"/>
            </a:xfrm>
            <a:custGeom>
              <a:avLst/>
              <a:gdLst>
                <a:gd name="T0" fmla="*/ 45 w 45"/>
                <a:gd name="T1" fmla="*/ 193 h 216"/>
                <a:gd name="T2" fmla="*/ 22 w 45"/>
                <a:gd name="T3" fmla="*/ 216 h 216"/>
                <a:gd name="T4" fmla="*/ 22 w 45"/>
                <a:gd name="T5" fmla="*/ 216 h 216"/>
                <a:gd name="T6" fmla="*/ 0 w 45"/>
                <a:gd name="T7" fmla="*/ 193 h 216"/>
                <a:gd name="T8" fmla="*/ 0 w 45"/>
                <a:gd name="T9" fmla="*/ 23 h 216"/>
                <a:gd name="T10" fmla="*/ 22 w 45"/>
                <a:gd name="T11" fmla="*/ 0 h 216"/>
                <a:gd name="T12" fmla="*/ 22 w 45"/>
                <a:gd name="T13" fmla="*/ 0 h 216"/>
                <a:gd name="T14" fmla="*/ 45 w 45"/>
                <a:gd name="T15" fmla="*/ 23 h 216"/>
                <a:gd name="T16" fmla="*/ 45 w 45"/>
                <a:gd name="T17" fmla="*/ 19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16">
                  <a:moveTo>
                    <a:pt x="45" y="193"/>
                  </a:moveTo>
                  <a:cubicBezTo>
                    <a:pt x="45" y="206"/>
                    <a:pt x="35" y="216"/>
                    <a:pt x="22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10" y="216"/>
                    <a:pt x="0" y="206"/>
                    <a:pt x="0" y="19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4860925" y="3903663"/>
              <a:ext cx="34925" cy="138113"/>
            </a:xfrm>
            <a:custGeom>
              <a:avLst/>
              <a:gdLst>
                <a:gd name="T0" fmla="*/ 45 w 45"/>
                <a:gd name="T1" fmla="*/ 157 h 180"/>
                <a:gd name="T2" fmla="*/ 23 w 45"/>
                <a:gd name="T3" fmla="*/ 180 h 180"/>
                <a:gd name="T4" fmla="*/ 23 w 45"/>
                <a:gd name="T5" fmla="*/ 180 h 180"/>
                <a:gd name="T6" fmla="*/ 0 w 45"/>
                <a:gd name="T7" fmla="*/ 157 h 180"/>
                <a:gd name="T8" fmla="*/ 0 w 45"/>
                <a:gd name="T9" fmla="*/ 23 h 180"/>
                <a:gd name="T10" fmla="*/ 23 w 45"/>
                <a:gd name="T11" fmla="*/ 0 h 180"/>
                <a:gd name="T12" fmla="*/ 23 w 45"/>
                <a:gd name="T13" fmla="*/ 0 h 180"/>
                <a:gd name="T14" fmla="*/ 45 w 45"/>
                <a:gd name="T15" fmla="*/ 23 h 180"/>
                <a:gd name="T16" fmla="*/ 45 w 45"/>
                <a:gd name="T17" fmla="*/ 15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80">
                  <a:moveTo>
                    <a:pt x="45" y="157"/>
                  </a:moveTo>
                  <a:cubicBezTo>
                    <a:pt x="45" y="170"/>
                    <a:pt x="35" y="180"/>
                    <a:pt x="23" y="180"/>
                  </a:cubicBez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37"/>
            <p:cNvSpPr/>
            <p:nvPr/>
          </p:nvSpPr>
          <p:spPr bwMode="auto">
            <a:xfrm>
              <a:off x="4799013" y="3930650"/>
              <a:ext cx="33338" cy="111125"/>
            </a:xfrm>
            <a:custGeom>
              <a:avLst/>
              <a:gdLst>
                <a:gd name="T0" fmla="*/ 44 w 44"/>
                <a:gd name="T1" fmla="*/ 121 h 144"/>
                <a:gd name="T2" fmla="*/ 22 w 44"/>
                <a:gd name="T3" fmla="*/ 144 h 144"/>
                <a:gd name="T4" fmla="*/ 22 w 44"/>
                <a:gd name="T5" fmla="*/ 144 h 144"/>
                <a:gd name="T6" fmla="*/ 0 w 44"/>
                <a:gd name="T7" fmla="*/ 121 h 144"/>
                <a:gd name="T8" fmla="*/ 0 w 44"/>
                <a:gd name="T9" fmla="*/ 23 h 144"/>
                <a:gd name="T10" fmla="*/ 22 w 44"/>
                <a:gd name="T11" fmla="*/ 0 h 144"/>
                <a:gd name="T12" fmla="*/ 22 w 44"/>
                <a:gd name="T13" fmla="*/ 0 h 144"/>
                <a:gd name="T14" fmla="*/ 44 w 44"/>
                <a:gd name="T15" fmla="*/ 23 h 144"/>
                <a:gd name="T16" fmla="*/ 44 w 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4">
                  <a:moveTo>
                    <a:pt x="44" y="121"/>
                  </a:moveTo>
                  <a:cubicBezTo>
                    <a:pt x="44" y="134"/>
                    <a:pt x="34" y="144"/>
                    <a:pt x="22" y="144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3"/>
                  </a:cubicBezTo>
                  <a:lnTo>
                    <a:pt x="44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4737100" y="3959225"/>
              <a:ext cx="34925" cy="82550"/>
            </a:xfrm>
            <a:custGeom>
              <a:avLst/>
              <a:gdLst>
                <a:gd name="T0" fmla="*/ 45 w 45"/>
                <a:gd name="T1" fmla="*/ 85 h 108"/>
                <a:gd name="T2" fmla="*/ 22 w 45"/>
                <a:gd name="T3" fmla="*/ 108 h 108"/>
                <a:gd name="T4" fmla="*/ 22 w 45"/>
                <a:gd name="T5" fmla="*/ 108 h 108"/>
                <a:gd name="T6" fmla="*/ 0 w 45"/>
                <a:gd name="T7" fmla="*/ 85 h 108"/>
                <a:gd name="T8" fmla="*/ 0 w 45"/>
                <a:gd name="T9" fmla="*/ 23 h 108"/>
                <a:gd name="T10" fmla="*/ 22 w 45"/>
                <a:gd name="T11" fmla="*/ 0 h 108"/>
                <a:gd name="T12" fmla="*/ 22 w 45"/>
                <a:gd name="T13" fmla="*/ 0 h 108"/>
                <a:gd name="T14" fmla="*/ 45 w 45"/>
                <a:gd name="T15" fmla="*/ 23 h 108"/>
                <a:gd name="T16" fmla="*/ 45 w 45"/>
                <a:gd name="T17" fmla="*/ 8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08">
                  <a:moveTo>
                    <a:pt x="45" y="85"/>
                  </a:moveTo>
                  <a:cubicBezTo>
                    <a:pt x="45" y="98"/>
                    <a:pt x="35" y="108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0" y="108"/>
                    <a:pt x="0" y="98"/>
                    <a:pt x="0" y="8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39"/>
            <p:cNvSpPr/>
            <p:nvPr/>
          </p:nvSpPr>
          <p:spPr bwMode="auto">
            <a:xfrm>
              <a:off x="4675188" y="3986213"/>
              <a:ext cx="33338" cy="55563"/>
            </a:xfrm>
            <a:custGeom>
              <a:avLst/>
              <a:gdLst>
                <a:gd name="T0" fmla="*/ 45 w 45"/>
                <a:gd name="T1" fmla="*/ 49 h 72"/>
                <a:gd name="T2" fmla="*/ 23 w 45"/>
                <a:gd name="T3" fmla="*/ 72 h 72"/>
                <a:gd name="T4" fmla="*/ 23 w 45"/>
                <a:gd name="T5" fmla="*/ 72 h 72"/>
                <a:gd name="T6" fmla="*/ 0 w 45"/>
                <a:gd name="T7" fmla="*/ 49 h 72"/>
                <a:gd name="T8" fmla="*/ 0 w 45"/>
                <a:gd name="T9" fmla="*/ 23 h 72"/>
                <a:gd name="T10" fmla="*/ 23 w 45"/>
                <a:gd name="T11" fmla="*/ 0 h 72"/>
                <a:gd name="T12" fmla="*/ 23 w 45"/>
                <a:gd name="T13" fmla="*/ 0 h 72"/>
                <a:gd name="T14" fmla="*/ 45 w 45"/>
                <a:gd name="T15" fmla="*/ 23 h 72"/>
                <a:gd name="T16" fmla="*/ 45 w 45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72">
                  <a:moveTo>
                    <a:pt x="45" y="49"/>
                  </a:moveTo>
                  <a:cubicBezTo>
                    <a:pt x="45" y="62"/>
                    <a:pt x="35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10" y="72"/>
                    <a:pt x="0" y="62"/>
                    <a:pt x="0" y="4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Group 44"/>
          <p:cNvGrpSpPr/>
          <p:nvPr/>
        </p:nvGrpSpPr>
        <p:grpSpPr>
          <a:xfrm>
            <a:off x="3737614" y="4682621"/>
            <a:ext cx="245389" cy="280289"/>
            <a:chOff x="3789363" y="3787775"/>
            <a:chExt cx="357188" cy="407988"/>
          </a:xfrm>
          <a:solidFill>
            <a:schemeClr val="bg1"/>
          </a:solidFill>
        </p:grpSpPr>
        <p:sp>
          <p:nvSpPr>
            <p:cNvPr id="48" name="Freeform 40"/>
            <p:cNvSpPr>
              <a:spLocks noEditPoints="1"/>
            </p:cNvSpPr>
            <p:nvPr/>
          </p:nvSpPr>
          <p:spPr bwMode="auto">
            <a:xfrm>
              <a:off x="3789363" y="3787775"/>
              <a:ext cx="357188" cy="407988"/>
            </a:xfrm>
            <a:custGeom>
              <a:avLst/>
              <a:gdLst>
                <a:gd name="T0" fmla="*/ 403 w 464"/>
                <a:gd name="T1" fmla="*/ 0 h 532"/>
                <a:gd name="T2" fmla="*/ 61 w 464"/>
                <a:gd name="T3" fmla="*/ 0 h 532"/>
                <a:gd name="T4" fmla="*/ 0 w 464"/>
                <a:gd name="T5" fmla="*/ 62 h 532"/>
                <a:gd name="T6" fmla="*/ 0 w 464"/>
                <a:gd name="T7" fmla="*/ 470 h 532"/>
                <a:gd name="T8" fmla="*/ 61 w 464"/>
                <a:gd name="T9" fmla="*/ 532 h 532"/>
                <a:gd name="T10" fmla="*/ 403 w 464"/>
                <a:gd name="T11" fmla="*/ 532 h 532"/>
                <a:gd name="T12" fmla="*/ 464 w 464"/>
                <a:gd name="T13" fmla="*/ 470 h 532"/>
                <a:gd name="T14" fmla="*/ 464 w 464"/>
                <a:gd name="T15" fmla="*/ 62 h 532"/>
                <a:gd name="T16" fmla="*/ 403 w 464"/>
                <a:gd name="T17" fmla="*/ 0 h 532"/>
                <a:gd name="T18" fmla="*/ 430 w 464"/>
                <a:gd name="T19" fmla="*/ 470 h 532"/>
                <a:gd name="T20" fmla="*/ 403 w 464"/>
                <a:gd name="T21" fmla="*/ 498 h 532"/>
                <a:gd name="T22" fmla="*/ 61 w 464"/>
                <a:gd name="T23" fmla="*/ 498 h 532"/>
                <a:gd name="T24" fmla="*/ 34 w 464"/>
                <a:gd name="T25" fmla="*/ 470 h 532"/>
                <a:gd name="T26" fmla="*/ 34 w 464"/>
                <a:gd name="T27" fmla="*/ 62 h 532"/>
                <a:gd name="T28" fmla="*/ 61 w 464"/>
                <a:gd name="T29" fmla="*/ 34 h 532"/>
                <a:gd name="T30" fmla="*/ 403 w 464"/>
                <a:gd name="T31" fmla="*/ 34 h 532"/>
                <a:gd name="T32" fmla="*/ 430 w 464"/>
                <a:gd name="T33" fmla="*/ 62 h 532"/>
                <a:gd name="T34" fmla="*/ 430 w 464"/>
                <a:gd name="T35" fmla="*/ 47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4" h="532">
                  <a:moveTo>
                    <a:pt x="403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1"/>
                    <a:pt x="0" y="28"/>
                    <a:pt x="0" y="62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504"/>
                    <a:pt x="27" y="531"/>
                    <a:pt x="61" y="532"/>
                  </a:cubicBezTo>
                  <a:cubicBezTo>
                    <a:pt x="403" y="532"/>
                    <a:pt x="403" y="532"/>
                    <a:pt x="403" y="532"/>
                  </a:cubicBezTo>
                  <a:cubicBezTo>
                    <a:pt x="437" y="531"/>
                    <a:pt x="464" y="504"/>
                    <a:pt x="464" y="470"/>
                  </a:cubicBezTo>
                  <a:cubicBezTo>
                    <a:pt x="464" y="62"/>
                    <a:pt x="464" y="62"/>
                    <a:pt x="464" y="62"/>
                  </a:cubicBezTo>
                  <a:cubicBezTo>
                    <a:pt x="464" y="28"/>
                    <a:pt x="437" y="1"/>
                    <a:pt x="403" y="0"/>
                  </a:cubicBezTo>
                  <a:close/>
                  <a:moveTo>
                    <a:pt x="430" y="470"/>
                  </a:moveTo>
                  <a:cubicBezTo>
                    <a:pt x="430" y="485"/>
                    <a:pt x="418" y="497"/>
                    <a:pt x="403" y="498"/>
                  </a:cubicBezTo>
                  <a:cubicBezTo>
                    <a:pt x="61" y="498"/>
                    <a:pt x="61" y="498"/>
                    <a:pt x="61" y="498"/>
                  </a:cubicBezTo>
                  <a:cubicBezTo>
                    <a:pt x="46" y="497"/>
                    <a:pt x="34" y="485"/>
                    <a:pt x="34" y="470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7"/>
                    <a:pt x="46" y="35"/>
                    <a:pt x="61" y="34"/>
                  </a:cubicBezTo>
                  <a:cubicBezTo>
                    <a:pt x="403" y="34"/>
                    <a:pt x="403" y="34"/>
                    <a:pt x="403" y="34"/>
                  </a:cubicBezTo>
                  <a:cubicBezTo>
                    <a:pt x="418" y="35"/>
                    <a:pt x="430" y="47"/>
                    <a:pt x="430" y="62"/>
                  </a:cubicBezTo>
                  <a:lnTo>
                    <a:pt x="430" y="4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41"/>
            <p:cNvSpPr/>
            <p:nvPr/>
          </p:nvSpPr>
          <p:spPr bwMode="auto">
            <a:xfrm>
              <a:off x="3916363" y="3997325"/>
              <a:ext cx="42863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0" name="Freeform 42"/>
            <p:cNvSpPr/>
            <p:nvPr/>
          </p:nvSpPr>
          <p:spPr bwMode="auto">
            <a:xfrm>
              <a:off x="3976688" y="4100513"/>
              <a:ext cx="42863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1" name="Freeform 43"/>
            <p:cNvSpPr/>
            <p:nvPr/>
          </p:nvSpPr>
          <p:spPr bwMode="auto">
            <a:xfrm>
              <a:off x="3916363" y="3946525"/>
              <a:ext cx="42863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44"/>
            <p:cNvSpPr/>
            <p:nvPr/>
          </p:nvSpPr>
          <p:spPr bwMode="auto">
            <a:xfrm>
              <a:off x="3916363" y="4100513"/>
              <a:ext cx="42863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45"/>
            <p:cNvSpPr/>
            <p:nvPr/>
          </p:nvSpPr>
          <p:spPr bwMode="auto">
            <a:xfrm>
              <a:off x="3916363" y="4049713"/>
              <a:ext cx="42863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4" name="Freeform 46"/>
            <p:cNvSpPr/>
            <p:nvPr/>
          </p:nvSpPr>
          <p:spPr bwMode="auto">
            <a:xfrm>
              <a:off x="3854450" y="4049713"/>
              <a:ext cx="44450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2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2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5" name="Freeform 47"/>
            <p:cNvSpPr/>
            <p:nvPr/>
          </p:nvSpPr>
          <p:spPr bwMode="auto">
            <a:xfrm>
              <a:off x="3854450" y="3946525"/>
              <a:ext cx="44450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2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2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48"/>
            <p:cNvSpPr/>
            <p:nvPr/>
          </p:nvSpPr>
          <p:spPr bwMode="auto">
            <a:xfrm>
              <a:off x="3854450" y="3997325"/>
              <a:ext cx="44450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2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2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7" name="Freeform 49"/>
            <p:cNvSpPr/>
            <p:nvPr/>
          </p:nvSpPr>
          <p:spPr bwMode="auto">
            <a:xfrm>
              <a:off x="3854450" y="4100513"/>
              <a:ext cx="44450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2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2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8" name="Freeform 50"/>
            <p:cNvSpPr/>
            <p:nvPr/>
          </p:nvSpPr>
          <p:spPr bwMode="auto">
            <a:xfrm>
              <a:off x="4037013" y="3946525"/>
              <a:ext cx="44450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5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5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9" name="Freeform 51"/>
            <p:cNvSpPr/>
            <p:nvPr/>
          </p:nvSpPr>
          <p:spPr bwMode="auto">
            <a:xfrm>
              <a:off x="4037013" y="3997325"/>
              <a:ext cx="44450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5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5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0" name="Freeform 52"/>
            <p:cNvSpPr/>
            <p:nvPr/>
          </p:nvSpPr>
          <p:spPr bwMode="auto">
            <a:xfrm>
              <a:off x="3976688" y="3997325"/>
              <a:ext cx="42863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1" name="Freeform 53"/>
            <p:cNvSpPr/>
            <p:nvPr/>
          </p:nvSpPr>
          <p:spPr bwMode="auto">
            <a:xfrm>
              <a:off x="3976688" y="4049713"/>
              <a:ext cx="42863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54"/>
            <p:cNvSpPr/>
            <p:nvPr/>
          </p:nvSpPr>
          <p:spPr bwMode="auto">
            <a:xfrm>
              <a:off x="4037013" y="4049713"/>
              <a:ext cx="44450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5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5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55"/>
            <p:cNvSpPr/>
            <p:nvPr/>
          </p:nvSpPr>
          <p:spPr bwMode="auto">
            <a:xfrm>
              <a:off x="3976688" y="3946525"/>
              <a:ext cx="42863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56"/>
            <p:cNvSpPr/>
            <p:nvPr/>
          </p:nvSpPr>
          <p:spPr bwMode="auto">
            <a:xfrm>
              <a:off x="4037013" y="4100513"/>
              <a:ext cx="44450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5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5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57"/>
            <p:cNvSpPr/>
            <p:nvPr/>
          </p:nvSpPr>
          <p:spPr bwMode="auto">
            <a:xfrm>
              <a:off x="3849688" y="3840163"/>
              <a:ext cx="236538" cy="79375"/>
            </a:xfrm>
            <a:custGeom>
              <a:avLst/>
              <a:gdLst>
                <a:gd name="T0" fmla="*/ 287 w 308"/>
                <a:gd name="T1" fmla="*/ 0 h 105"/>
                <a:gd name="T2" fmla="*/ 21 w 308"/>
                <a:gd name="T3" fmla="*/ 0 h 105"/>
                <a:gd name="T4" fmla="*/ 0 w 308"/>
                <a:gd name="T5" fmla="*/ 26 h 105"/>
                <a:gd name="T6" fmla="*/ 0 w 308"/>
                <a:gd name="T7" fmla="*/ 79 h 105"/>
                <a:gd name="T8" fmla="*/ 21 w 308"/>
                <a:gd name="T9" fmla="*/ 105 h 105"/>
                <a:gd name="T10" fmla="*/ 287 w 308"/>
                <a:gd name="T11" fmla="*/ 105 h 105"/>
                <a:gd name="T12" fmla="*/ 308 w 308"/>
                <a:gd name="T13" fmla="*/ 79 h 105"/>
                <a:gd name="T14" fmla="*/ 308 w 308"/>
                <a:gd name="T15" fmla="*/ 26 h 105"/>
                <a:gd name="T16" fmla="*/ 287 w 308"/>
                <a:gd name="T1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8" h="105">
                  <a:moveTo>
                    <a:pt x="287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1"/>
                    <a:pt x="0" y="2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94"/>
                    <a:pt x="10" y="105"/>
                    <a:pt x="21" y="105"/>
                  </a:cubicBezTo>
                  <a:cubicBezTo>
                    <a:pt x="287" y="105"/>
                    <a:pt x="287" y="105"/>
                    <a:pt x="287" y="105"/>
                  </a:cubicBezTo>
                  <a:cubicBezTo>
                    <a:pt x="298" y="105"/>
                    <a:pt x="308" y="94"/>
                    <a:pt x="308" y="79"/>
                  </a:cubicBezTo>
                  <a:cubicBezTo>
                    <a:pt x="308" y="26"/>
                    <a:pt x="308" y="26"/>
                    <a:pt x="308" y="26"/>
                  </a:cubicBezTo>
                  <a:cubicBezTo>
                    <a:pt x="308" y="11"/>
                    <a:pt x="298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58"/>
            <p:cNvSpPr/>
            <p:nvPr/>
          </p:nvSpPr>
          <p:spPr bwMode="auto">
            <a:xfrm>
              <a:off x="3921125" y="3862388"/>
              <a:ext cx="15875" cy="34925"/>
            </a:xfrm>
            <a:custGeom>
              <a:avLst/>
              <a:gdLst>
                <a:gd name="T0" fmla="*/ 5 w 10"/>
                <a:gd name="T1" fmla="*/ 4 h 22"/>
                <a:gd name="T2" fmla="*/ 5 w 10"/>
                <a:gd name="T3" fmla="*/ 4 h 22"/>
                <a:gd name="T4" fmla="*/ 1 w 10"/>
                <a:gd name="T5" fmla="*/ 6 h 22"/>
                <a:gd name="T6" fmla="*/ 0 w 10"/>
                <a:gd name="T7" fmla="*/ 2 h 22"/>
                <a:gd name="T8" fmla="*/ 5 w 10"/>
                <a:gd name="T9" fmla="*/ 0 h 22"/>
                <a:gd name="T10" fmla="*/ 10 w 10"/>
                <a:gd name="T11" fmla="*/ 0 h 22"/>
                <a:gd name="T12" fmla="*/ 10 w 10"/>
                <a:gd name="T13" fmla="*/ 22 h 22"/>
                <a:gd name="T14" fmla="*/ 5 w 10"/>
                <a:gd name="T15" fmla="*/ 22 h 22"/>
                <a:gd name="T16" fmla="*/ 5 w 10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2">
                  <a:moveTo>
                    <a:pt x="5" y="4"/>
                  </a:moveTo>
                  <a:lnTo>
                    <a:pt x="5" y="4"/>
                  </a:lnTo>
                  <a:lnTo>
                    <a:pt x="1" y="6"/>
                  </a:lnTo>
                  <a:lnTo>
                    <a:pt x="0" y="2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0" y="22"/>
                  </a:lnTo>
                  <a:lnTo>
                    <a:pt x="5" y="22"/>
                  </a:ln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59"/>
            <p:cNvSpPr/>
            <p:nvPr/>
          </p:nvSpPr>
          <p:spPr bwMode="auto">
            <a:xfrm>
              <a:off x="3944938" y="3860800"/>
              <a:ext cx="20638" cy="36513"/>
            </a:xfrm>
            <a:custGeom>
              <a:avLst/>
              <a:gdLst>
                <a:gd name="T0" fmla="*/ 0 w 27"/>
                <a:gd name="T1" fmla="*/ 48 h 48"/>
                <a:gd name="T2" fmla="*/ 0 w 27"/>
                <a:gd name="T3" fmla="*/ 41 h 48"/>
                <a:gd name="T4" fmla="*/ 5 w 27"/>
                <a:gd name="T5" fmla="*/ 34 h 48"/>
                <a:gd name="T6" fmla="*/ 16 w 27"/>
                <a:gd name="T7" fmla="*/ 15 h 48"/>
                <a:gd name="T8" fmla="*/ 10 w 27"/>
                <a:gd name="T9" fmla="*/ 9 h 48"/>
                <a:gd name="T10" fmla="*/ 3 w 27"/>
                <a:gd name="T11" fmla="*/ 12 h 48"/>
                <a:gd name="T12" fmla="*/ 1 w 27"/>
                <a:gd name="T13" fmla="*/ 3 h 48"/>
                <a:gd name="T14" fmla="*/ 12 w 27"/>
                <a:gd name="T15" fmla="*/ 0 h 48"/>
                <a:gd name="T16" fmla="*/ 27 w 27"/>
                <a:gd name="T17" fmla="*/ 14 h 48"/>
                <a:gd name="T18" fmla="*/ 16 w 27"/>
                <a:gd name="T19" fmla="*/ 35 h 48"/>
                <a:gd name="T20" fmla="*/ 14 w 27"/>
                <a:gd name="T21" fmla="*/ 38 h 48"/>
                <a:gd name="T22" fmla="*/ 14 w 27"/>
                <a:gd name="T23" fmla="*/ 38 h 48"/>
                <a:gd name="T24" fmla="*/ 27 w 27"/>
                <a:gd name="T25" fmla="*/ 38 h 48"/>
                <a:gd name="T26" fmla="*/ 27 w 27"/>
                <a:gd name="T27" fmla="*/ 48 h 48"/>
                <a:gd name="T28" fmla="*/ 0 w 27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48">
                  <a:moveTo>
                    <a:pt x="0" y="48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2" y="26"/>
                    <a:pt x="16" y="21"/>
                    <a:pt x="16" y="15"/>
                  </a:cubicBezTo>
                  <a:cubicBezTo>
                    <a:pt x="16" y="12"/>
                    <a:pt x="14" y="9"/>
                    <a:pt x="10" y="9"/>
                  </a:cubicBezTo>
                  <a:cubicBezTo>
                    <a:pt x="7" y="9"/>
                    <a:pt x="5" y="11"/>
                    <a:pt x="3" y="1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1"/>
                    <a:pt x="8" y="0"/>
                    <a:pt x="12" y="0"/>
                  </a:cubicBezTo>
                  <a:cubicBezTo>
                    <a:pt x="24" y="0"/>
                    <a:pt x="27" y="8"/>
                    <a:pt x="27" y="14"/>
                  </a:cubicBezTo>
                  <a:cubicBezTo>
                    <a:pt x="27" y="23"/>
                    <a:pt x="21" y="30"/>
                    <a:pt x="16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48"/>
                    <a:pt x="27" y="48"/>
                    <a:pt x="27" y="48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60"/>
            <p:cNvSpPr/>
            <p:nvPr/>
          </p:nvSpPr>
          <p:spPr bwMode="auto">
            <a:xfrm>
              <a:off x="3970338" y="3860800"/>
              <a:ext cx="19050" cy="38100"/>
            </a:xfrm>
            <a:custGeom>
              <a:avLst/>
              <a:gdLst>
                <a:gd name="T0" fmla="*/ 1 w 26"/>
                <a:gd name="T1" fmla="*/ 38 h 49"/>
                <a:gd name="T2" fmla="*/ 8 w 26"/>
                <a:gd name="T3" fmla="*/ 40 h 49"/>
                <a:gd name="T4" fmla="*/ 15 w 26"/>
                <a:gd name="T5" fmla="*/ 34 h 49"/>
                <a:gd name="T6" fmla="*/ 7 w 26"/>
                <a:gd name="T7" fmla="*/ 27 h 49"/>
                <a:gd name="T8" fmla="*/ 5 w 26"/>
                <a:gd name="T9" fmla="*/ 27 h 49"/>
                <a:gd name="T10" fmla="*/ 5 w 26"/>
                <a:gd name="T11" fmla="*/ 19 h 49"/>
                <a:gd name="T12" fmla="*/ 6 w 26"/>
                <a:gd name="T13" fmla="*/ 19 h 49"/>
                <a:gd name="T14" fmla="*/ 14 w 26"/>
                <a:gd name="T15" fmla="*/ 14 h 49"/>
                <a:gd name="T16" fmla="*/ 9 w 26"/>
                <a:gd name="T17" fmla="*/ 9 h 49"/>
                <a:gd name="T18" fmla="*/ 3 w 26"/>
                <a:gd name="T19" fmla="*/ 11 h 49"/>
                <a:gd name="T20" fmla="*/ 1 w 26"/>
                <a:gd name="T21" fmla="*/ 2 h 49"/>
                <a:gd name="T22" fmla="*/ 12 w 26"/>
                <a:gd name="T23" fmla="*/ 0 h 49"/>
                <a:gd name="T24" fmla="*/ 25 w 26"/>
                <a:gd name="T25" fmla="*/ 12 h 49"/>
                <a:gd name="T26" fmla="*/ 18 w 26"/>
                <a:gd name="T27" fmla="*/ 22 h 49"/>
                <a:gd name="T28" fmla="*/ 18 w 26"/>
                <a:gd name="T29" fmla="*/ 22 h 49"/>
                <a:gd name="T30" fmla="*/ 26 w 26"/>
                <a:gd name="T31" fmla="*/ 34 h 49"/>
                <a:gd name="T32" fmla="*/ 10 w 26"/>
                <a:gd name="T33" fmla="*/ 49 h 49"/>
                <a:gd name="T34" fmla="*/ 0 w 26"/>
                <a:gd name="T35" fmla="*/ 47 h 49"/>
                <a:gd name="T36" fmla="*/ 1 w 26"/>
                <a:gd name="T37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49">
                  <a:moveTo>
                    <a:pt x="1" y="38"/>
                  </a:moveTo>
                  <a:cubicBezTo>
                    <a:pt x="3" y="39"/>
                    <a:pt x="6" y="40"/>
                    <a:pt x="8" y="40"/>
                  </a:cubicBezTo>
                  <a:cubicBezTo>
                    <a:pt x="13" y="40"/>
                    <a:pt x="15" y="37"/>
                    <a:pt x="15" y="34"/>
                  </a:cubicBezTo>
                  <a:cubicBezTo>
                    <a:pt x="15" y="29"/>
                    <a:pt x="11" y="27"/>
                    <a:pt x="7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0" y="19"/>
                    <a:pt x="14" y="18"/>
                    <a:pt x="14" y="14"/>
                  </a:cubicBezTo>
                  <a:cubicBezTo>
                    <a:pt x="14" y="11"/>
                    <a:pt x="12" y="9"/>
                    <a:pt x="9" y="9"/>
                  </a:cubicBezTo>
                  <a:cubicBezTo>
                    <a:pt x="7" y="9"/>
                    <a:pt x="4" y="10"/>
                    <a:pt x="3" y="1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8" y="0"/>
                    <a:pt x="12" y="0"/>
                  </a:cubicBezTo>
                  <a:cubicBezTo>
                    <a:pt x="21" y="0"/>
                    <a:pt x="25" y="6"/>
                    <a:pt x="25" y="12"/>
                  </a:cubicBezTo>
                  <a:cubicBezTo>
                    <a:pt x="25" y="17"/>
                    <a:pt x="22" y="20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3" y="24"/>
                    <a:pt x="26" y="28"/>
                    <a:pt x="26" y="34"/>
                  </a:cubicBezTo>
                  <a:cubicBezTo>
                    <a:pt x="26" y="41"/>
                    <a:pt x="21" y="49"/>
                    <a:pt x="10" y="49"/>
                  </a:cubicBezTo>
                  <a:cubicBezTo>
                    <a:pt x="5" y="49"/>
                    <a:pt x="2" y="48"/>
                    <a:pt x="0" y="47"/>
                  </a:cubicBezTo>
                  <a:lnTo>
                    <a:pt x="1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61"/>
            <p:cNvSpPr>
              <a:spLocks noEditPoints="1"/>
            </p:cNvSpPr>
            <p:nvPr/>
          </p:nvSpPr>
          <p:spPr bwMode="auto">
            <a:xfrm>
              <a:off x="3994150" y="3862388"/>
              <a:ext cx="23813" cy="34925"/>
            </a:xfrm>
            <a:custGeom>
              <a:avLst/>
              <a:gdLst>
                <a:gd name="T0" fmla="*/ 17 w 31"/>
                <a:gd name="T1" fmla="*/ 47 h 47"/>
                <a:gd name="T2" fmla="*/ 17 w 31"/>
                <a:gd name="T3" fmla="*/ 37 h 47"/>
                <a:gd name="T4" fmla="*/ 0 w 31"/>
                <a:gd name="T5" fmla="*/ 37 h 47"/>
                <a:gd name="T6" fmla="*/ 0 w 31"/>
                <a:gd name="T7" fmla="*/ 29 h 47"/>
                <a:gd name="T8" fmla="*/ 16 w 31"/>
                <a:gd name="T9" fmla="*/ 0 h 47"/>
                <a:gd name="T10" fmla="*/ 27 w 31"/>
                <a:gd name="T11" fmla="*/ 0 h 47"/>
                <a:gd name="T12" fmla="*/ 27 w 31"/>
                <a:gd name="T13" fmla="*/ 28 h 47"/>
                <a:gd name="T14" fmla="*/ 31 w 31"/>
                <a:gd name="T15" fmla="*/ 28 h 47"/>
                <a:gd name="T16" fmla="*/ 31 w 31"/>
                <a:gd name="T17" fmla="*/ 37 h 47"/>
                <a:gd name="T18" fmla="*/ 27 w 31"/>
                <a:gd name="T19" fmla="*/ 37 h 47"/>
                <a:gd name="T20" fmla="*/ 27 w 31"/>
                <a:gd name="T21" fmla="*/ 47 h 47"/>
                <a:gd name="T22" fmla="*/ 17 w 31"/>
                <a:gd name="T23" fmla="*/ 47 h 47"/>
                <a:gd name="T24" fmla="*/ 17 w 31"/>
                <a:gd name="T25" fmla="*/ 28 h 47"/>
                <a:gd name="T26" fmla="*/ 17 w 31"/>
                <a:gd name="T27" fmla="*/ 19 h 47"/>
                <a:gd name="T28" fmla="*/ 17 w 31"/>
                <a:gd name="T29" fmla="*/ 12 h 47"/>
                <a:gd name="T30" fmla="*/ 17 w 31"/>
                <a:gd name="T31" fmla="*/ 12 h 47"/>
                <a:gd name="T32" fmla="*/ 14 w 31"/>
                <a:gd name="T33" fmla="*/ 19 h 47"/>
                <a:gd name="T34" fmla="*/ 10 w 31"/>
                <a:gd name="T35" fmla="*/ 27 h 47"/>
                <a:gd name="T36" fmla="*/ 10 w 31"/>
                <a:gd name="T37" fmla="*/ 28 h 47"/>
                <a:gd name="T38" fmla="*/ 17 w 31"/>
                <a:gd name="T39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47">
                  <a:moveTo>
                    <a:pt x="17" y="47"/>
                  </a:moveTo>
                  <a:cubicBezTo>
                    <a:pt x="17" y="37"/>
                    <a:pt x="17" y="37"/>
                    <a:pt x="17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47"/>
                    <a:pt x="27" y="47"/>
                    <a:pt x="27" y="47"/>
                  </a:cubicBezTo>
                  <a:lnTo>
                    <a:pt x="17" y="47"/>
                  </a:lnTo>
                  <a:close/>
                  <a:moveTo>
                    <a:pt x="17" y="28"/>
                  </a:moveTo>
                  <a:cubicBezTo>
                    <a:pt x="17" y="19"/>
                    <a:pt x="17" y="19"/>
                    <a:pt x="17" y="19"/>
                  </a:cubicBezTo>
                  <a:cubicBezTo>
                    <a:pt x="17" y="17"/>
                    <a:pt x="17" y="15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4"/>
                    <a:pt x="15" y="17"/>
                    <a:pt x="14" y="1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0" y="28"/>
                    <a:pt x="10" y="28"/>
                  </a:cubicBezTo>
                  <a:lnTo>
                    <a:pt x="17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0" name="Freeform 62"/>
            <p:cNvSpPr/>
            <p:nvPr/>
          </p:nvSpPr>
          <p:spPr bwMode="auto">
            <a:xfrm>
              <a:off x="4019550" y="3862388"/>
              <a:ext cx="20638" cy="36513"/>
            </a:xfrm>
            <a:custGeom>
              <a:avLst/>
              <a:gdLst>
                <a:gd name="T0" fmla="*/ 26 w 27"/>
                <a:gd name="T1" fmla="*/ 9 h 48"/>
                <a:gd name="T2" fmla="*/ 13 w 27"/>
                <a:gd name="T3" fmla="*/ 9 h 48"/>
                <a:gd name="T4" fmla="*/ 13 w 27"/>
                <a:gd name="T5" fmla="*/ 16 h 48"/>
                <a:gd name="T6" fmla="*/ 14 w 27"/>
                <a:gd name="T7" fmla="*/ 16 h 48"/>
                <a:gd name="T8" fmla="*/ 23 w 27"/>
                <a:gd name="T9" fmla="*/ 20 h 48"/>
                <a:gd name="T10" fmla="*/ 27 w 27"/>
                <a:gd name="T11" fmla="*/ 31 h 48"/>
                <a:gd name="T12" fmla="*/ 10 w 27"/>
                <a:gd name="T13" fmla="*/ 48 h 48"/>
                <a:gd name="T14" fmla="*/ 0 w 27"/>
                <a:gd name="T15" fmla="*/ 46 h 48"/>
                <a:gd name="T16" fmla="*/ 2 w 27"/>
                <a:gd name="T17" fmla="*/ 37 h 48"/>
                <a:gd name="T18" fmla="*/ 9 w 27"/>
                <a:gd name="T19" fmla="*/ 39 h 48"/>
                <a:gd name="T20" fmla="*/ 16 w 27"/>
                <a:gd name="T21" fmla="*/ 32 h 48"/>
                <a:gd name="T22" fmla="*/ 6 w 27"/>
                <a:gd name="T23" fmla="*/ 24 h 48"/>
                <a:gd name="T24" fmla="*/ 3 w 27"/>
                <a:gd name="T25" fmla="*/ 24 h 48"/>
                <a:gd name="T26" fmla="*/ 5 w 27"/>
                <a:gd name="T27" fmla="*/ 0 h 48"/>
                <a:gd name="T28" fmla="*/ 26 w 27"/>
                <a:gd name="T29" fmla="*/ 0 h 48"/>
                <a:gd name="T30" fmla="*/ 26 w 27"/>
                <a:gd name="T31" fmla="*/ 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" h="48">
                  <a:moveTo>
                    <a:pt x="26" y="9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6"/>
                    <a:pt x="14" y="16"/>
                  </a:cubicBezTo>
                  <a:cubicBezTo>
                    <a:pt x="16" y="16"/>
                    <a:pt x="20" y="17"/>
                    <a:pt x="23" y="20"/>
                  </a:cubicBezTo>
                  <a:cubicBezTo>
                    <a:pt x="26" y="22"/>
                    <a:pt x="27" y="26"/>
                    <a:pt x="27" y="31"/>
                  </a:cubicBezTo>
                  <a:cubicBezTo>
                    <a:pt x="27" y="40"/>
                    <a:pt x="21" y="48"/>
                    <a:pt x="10" y="48"/>
                  </a:cubicBezTo>
                  <a:cubicBezTo>
                    <a:pt x="6" y="48"/>
                    <a:pt x="2" y="47"/>
                    <a:pt x="0" y="46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4" y="38"/>
                    <a:pt x="6" y="39"/>
                    <a:pt x="9" y="39"/>
                  </a:cubicBezTo>
                  <a:cubicBezTo>
                    <a:pt x="13" y="39"/>
                    <a:pt x="16" y="36"/>
                    <a:pt x="16" y="32"/>
                  </a:cubicBezTo>
                  <a:cubicBezTo>
                    <a:pt x="16" y="26"/>
                    <a:pt x="11" y="24"/>
                    <a:pt x="6" y="24"/>
                  </a:cubicBezTo>
                  <a:cubicBezTo>
                    <a:pt x="5" y="24"/>
                    <a:pt x="4" y="24"/>
                    <a:pt x="3" y="2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26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1" name="Freeform 63"/>
            <p:cNvSpPr>
              <a:spLocks noEditPoints="1"/>
            </p:cNvSpPr>
            <p:nvPr/>
          </p:nvSpPr>
          <p:spPr bwMode="auto">
            <a:xfrm>
              <a:off x="4044950" y="3860800"/>
              <a:ext cx="22225" cy="38100"/>
            </a:xfrm>
            <a:custGeom>
              <a:avLst/>
              <a:gdLst>
                <a:gd name="T0" fmla="*/ 26 w 30"/>
                <a:gd name="T1" fmla="*/ 9 h 49"/>
                <a:gd name="T2" fmla="*/ 22 w 30"/>
                <a:gd name="T3" fmla="*/ 10 h 49"/>
                <a:gd name="T4" fmla="*/ 12 w 30"/>
                <a:gd name="T5" fmla="*/ 20 h 49"/>
                <a:gd name="T6" fmla="*/ 12 w 30"/>
                <a:gd name="T7" fmla="*/ 20 h 49"/>
                <a:gd name="T8" fmla="*/ 19 w 30"/>
                <a:gd name="T9" fmla="*/ 17 h 49"/>
                <a:gd name="T10" fmla="*/ 30 w 30"/>
                <a:gd name="T11" fmla="*/ 32 h 49"/>
                <a:gd name="T12" fmla="*/ 16 w 30"/>
                <a:gd name="T13" fmla="*/ 49 h 49"/>
                <a:gd name="T14" fmla="*/ 0 w 30"/>
                <a:gd name="T15" fmla="*/ 29 h 49"/>
                <a:gd name="T16" fmla="*/ 9 w 30"/>
                <a:gd name="T17" fmla="*/ 7 h 49"/>
                <a:gd name="T18" fmla="*/ 20 w 30"/>
                <a:gd name="T19" fmla="*/ 1 h 49"/>
                <a:gd name="T20" fmla="*/ 26 w 30"/>
                <a:gd name="T21" fmla="*/ 0 h 49"/>
                <a:gd name="T22" fmla="*/ 26 w 30"/>
                <a:gd name="T23" fmla="*/ 9 h 49"/>
                <a:gd name="T24" fmla="*/ 19 w 30"/>
                <a:gd name="T25" fmla="*/ 31 h 49"/>
                <a:gd name="T26" fmla="*/ 15 w 30"/>
                <a:gd name="T27" fmla="*/ 25 h 49"/>
                <a:gd name="T28" fmla="*/ 12 w 30"/>
                <a:gd name="T29" fmla="*/ 27 h 49"/>
                <a:gd name="T30" fmla="*/ 12 w 30"/>
                <a:gd name="T31" fmla="*/ 32 h 49"/>
                <a:gd name="T32" fmla="*/ 15 w 30"/>
                <a:gd name="T33" fmla="*/ 41 h 49"/>
                <a:gd name="T34" fmla="*/ 19 w 30"/>
                <a:gd name="T35" fmla="*/ 3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49">
                  <a:moveTo>
                    <a:pt x="26" y="9"/>
                  </a:moveTo>
                  <a:cubicBezTo>
                    <a:pt x="25" y="9"/>
                    <a:pt x="23" y="9"/>
                    <a:pt x="22" y="10"/>
                  </a:cubicBezTo>
                  <a:cubicBezTo>
                    <a:pt x="16" y="11"/>
                    <a:pt x="13" y="1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4" y="18"/>
                    <a:pt x="16" y="17"/>
                    <a:pt x="19" y="17"/>
                  </a:cubicBezTo>
                  <a:cubicBezTo>
                    <a:pt x="26" y="17"/>
                    <a:pt x="30" y="23"/>
                    <a:pt x="30" y="32"/>
                  </a:cubicBezTo>
                  <a:cubicBezTo>
                    <a:pt x="30" y="40"/>
                    <a:pt x="26" y="49"/>
                    <a:pt x="16" y="49"/>
                  </a:cubicBezTo>
                  <a:cubicBezTo>
                    <a:pt x="6" y="49"/>
                    <a:pt x="0" y="41"/>
                    <a:pt x="0" y="29"/>
                  </a:cubicBezTo>
                  <a:cubicBezTo>
                    <a:pt x="0" y="18"/>
                    <a:pt x="4" y="11"/>
                    <a:pt x="9" y="7"/>
                  </a:cubicBezTo>
                  <a:cubicBezTo>
                    <a:pt x="12" y="3"/>
                    <a:pt x="17" y="1"/>
                    <a:pt x="20" y="1"/>
                  </a:cubicBezTo>
                  <a:cubicBezTo>
                    <a:pt x="23" y="0"/>
                    <a:pt x="25" y="0"/>
                    <a:pt x="26" y="0"/>
                  </a:cubicBezTo>
                  <a:lnTo>
                    <a:pt x="26" y="9"/>
                  </a:lnTo>
                  <a:close/>
                  <a:moveTo>
                    <a:pt x="19" y="31"/>
                  </a:moveTo>
                  <a:cubicBezTo>
                    <a:pt x="19" y="29"/>
                    <a:pt x="18" y="25"/>
                    <a:pt x="15" y="25"/>
                  </a:cubicBezTo>
                  <a:cubicBezTo>
                    <a:pt x="14" y="25"/>
                    <a:pt x="13" y="26"/>
                    <a:pt x="12" y="27"/>
                  </a:cubicBezTo>
                  <a:cubicBezTo>
                    <a:pt x="12" y="28"/>
                    <a:pt x="12" y="29"/>
                    <a:pt x="12" y="32"/>
                  </a:cubicBezTo>
                  <a:cubicBezTo>
                    <a:pt x="12" y="37"/>
                    <a:pt x="13" y="41"/>
                    <a:pt x="15" y="41"/>
                  </a:cubicBezTo>
                  <a:cubicBezTo>
                    <a:pt x="19" y="41"/>
                    <a:pt x="19" y="36"/>
                    <a:pt x="19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2" name="Group 216"/>
          <p:cNvGrpSpPr/>
          <p:nvPr/>
        </p:nvGrpSpPr>
        <p:grpSpPr>
          <a:xfrm>
            <a:off x="3677760" y="2263492"/>
            <a:ext cx="308645" cy="249752"/>
            <a:chOff x="1209675" y="6354763"/>
            <a:chExt cx="449263" cy="363538"/>
          </a:xfrm>
          <a:solidFill>
            <a:schemeClr val="bg1"/>
          </a:solidFill>
        </p:grpSpPr>
        <p:sp>
          <p:nvSpPr>
            <p:cNvPr id="93" name="Freeform 205"/>
            <p:cNvSpPr/>
            <p:nvPr/>
          </p:nvSpPr>
          <p:spPr bwMode="auto">
            <a:xfrm>
              <a:off x="1560513" y="6529388"/>
              <a:ext cx="96838" cy="188913"/>
            </a:xfrm>
            <a:custGeom>
              <a:avLst/>
              <a:gdLst>
                <a:gd name="T0" fmla="*/ 31 w 126"/>
                <a:gd name="T1" fmla="*/ 0 h 245"/>
                <a:gd name="T2" fmla="*/ 0 w 126"/>
                <a:gd name="T3" fmla="*/ 39 h 245"/>
                <a:gd name="T4" fmla="*/ 0 w 126"/>
                <a:gd name="T5" fmla="*/ 245 h 245"/>
                <a:gd name="T6" fmla="*/ 126 w 126"/>
                <a:gd name="T7" fmla="*/ 245 h 245"/>
                <a:gd name="T8" fmla="*/ 125 w 126"/>
                <a:gd name="T9" fmla="*/ 74 h 245"/>
                <a:gd name="T10" fmla="*/ 31 w 126"/>
                <a:gd name="T1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245">
                  <a:moveTo>
                    <a:pt x="31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126" y="245"/>
                    <a:pt x="126" y="245"/>
                    <a:pt x="126" y="245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99" y="52"/>
                    <a:pt x="31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4" name="Freeform 207"/>
            <p:cNvSpPr/>
            <p:nvPr/>
          </p:nvSpPr>
          <p:spPr bwMode="auto">
            <a:xfrm>
              <a:off x="1209675" y="6354763"/>
              <a:ext cx="449263" cy="339725"/>
            </a:xfrm>
            <a:custGeom>
              <a:avLst/>
              <a:gdLst>
                <a:gd name="T0" fmla="*/ 236 w 585"/>
                <a:gd name="T1" fmla="*/ 248 h 442"/>
                <a:gd name="T2" fmla="*/ 76 w 585"/>
                <a:gd name="T3" fmla="*/ 428 h 442"/>
                <a:gd name="T4" fmla="*/ 46 w 585"/>
                <a:gd name="T5" fmla="*/ 442 h 442"/>
                <a:gd name="T6" fmla="*/ 18 w 585"/>
                <a:gd name="T7" fmla="*/ 432 h 442"/>
                <a:gd name="T8" fmla="*/ 15 w 585"/>
                <a:gd name="T9" fmla="*/ 374 h 442"/>
                <a:gd name="T10" fmla="*/ 206 w 585"/>
                <a:gd name="T11" fmla="*/ 158 h 442"/>
                <a:gd name="T12" fmla="*/ 237 w 585"/>
                <a:gd name="T13" fmla="*/ 144 h 442"/>
                <a:gd name="T14" fmla="*/ 268 w 585"/>
                <a:gd name="T15" fmla="*/ 158 h 442"/>
                <a:gd name="T16" fmla="*/ 323 w 585"/>
                <a:gd name="T17" fmla="*/ 224 h 442"/>
                <a:gd name="T18" fmla="*/ 425 w 585"/>
                <a:gd name="T19" fmla="*/ 101 h 442"/>
                <a:gd name="T20" fmla="*/ 330 w 585"/>
                <a:gd name="T21" fmla="*/ 19 h 442"/>
                <a:gd name="T22" fmla="*/ 566 w 585"/>
                <a:gd name="T23" fmla="*/ 0 h 442"/>
                <a:gd name="T24" fmla="*/ 585 w 585"/>
                <a:gd name="T25" fmla="*/ 239 h 442"/>
                <a:gd name="T26" fmla="*/ 487 w 585"/>
                <a:gd name="T27" fmla="*/ 154 h 442"/>
                <a:gd name="T28" fmla="*/ 355 w 585"/>
                <a:gd name="T29" fmla="*/ 314 h 442"/>
                <a:gd name="T30" fmla="*/ 324 w 585"/>
                <a:gd name="T31" fmla="*/ 329 h 442"/>
                <a:gd name="T32" fmla="*/ 292 w 585"/>
                <a:gd name="T33" fmla="*/ 314 h 442"/>
                <a:gd name="T34" fmla="*/ 236 w 585"/>
                <a:gd name="T35" fmla="*/ 24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5" h="442">
                  <a:moveTo>
                    <a:pt x="236" y="248"/>
                  </a:moveTo>
                  <a:cubicBezTo>
                    <a:pt x="76" y="428"/>
                    <a:pt x="76" y="428"/>
                    <a:pt x="76" y="428"/>
                  </a:cubicBezTo>
                  <a:cubicBezTo>
                    <a:pt x="68" y="438"/>
                    <a:pt x="57" y="442"/>
                    <a:pt x="46" y="442"/>
                  </a:cubicBezTo>
                  <a:cubicBezTo>
                    <a:pt x="36" y="442"/>
                    <a:pt x="26" y="439"/>
                    <a:pt x="18" y="432"/>
                  </a:cubicBezTo>
                  <a:cubicBezTo>
                    <a:pt x="1" y="417"/>
                    <a:pt x="0" y="391"/>
                    <a:pt x="15" y="374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14" y="149"/>
                    <a:pt x="225" y="143"/>
                    <a:pt x="237" y="144"/>
                  </a:cubicBezTo>
                  <a:cubicBezTo>
                    <a:pt x="249" y="144"/>
                    <a:pt x="260" y="149"/>
                    <a:pt x="268" y="158"/>
                  </a:cubicBezTo>
                  <a:cubicBezTo>
                    <a:pt x="323" y="224"/>
                    <a:pt x="323" y="224"/>
                    <a:pt x="323" y="224"/>
                  </a:cubicBezTo>
                  <a:cubicBezTo>
                    <a:pt x="425" y="101"/>
                    <a:pt x="425" y="101"/>
                    <a:pt x="425" y="101"/>
                  </a:cubicBezTo>
                  <a:cubicBezTo>
                    <a:pt x="330" y="19"/>
                    <a:pt x="330" y="19"/>
                    <a:pt x="330" y="19"/>
                  </a:cubicBezTo>
                  <a:cubicBezTo>
                    <a:pt x="566" y="0"/>
                    <a:pt x="566" y="0"/>
                    <a:pt x="566" y="0"/>
                  </a:cubicBezTo>
                  <a:cubicBezTo>
                    <a:pt x="585" y="239"/>
                    <a:pt x="585" y="239"/>
                    <a:pt x="585" y="239"/>
                  </a:cubicBezTo>
                  <a:cubicBezTo>
                    <a:pt x="487" y="154"/>
                    <a:pt x="487" y="154"/>
                    <a:pt x="487" y="154"/>
                  </a:cubicBezTo>
                  <a:cubicBezTo>
                    <a:pt x="355" y="314"/>
                    <a:pt x="355" y="314"/>
                    <a:pt x="355" y="314"/>
                  </a:cubicBezTo>
                  <a:cubicBezTo>
                    <a:pt x="348" y="323"/>
                    <a:pt x="336" y="329"/>
                    <a:pt x="324" y="329"/>
                  </a:cubicBezTo>
                  <a:cubicBezTo>
                    <a:pt x="311" y="329"/>
                    <a:pt x="300" y="324"/>
                    <a:pt x="292" y="314"/>
                  </a:cubicBezTo>
                  <a:lnTo>
                    <a:pt x="236" y="2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5" name="Freeform 208"/>
            <p:cNvSpPr/>
            <p:nvPr/>
          </p:nvSpPr>
          <p:spPr bwMode="auto">
            <a:xfrm>
              <a:off x="1417638" y="6589713"/>
              <a:ext cx="119063" cy="127000"/>
            </a:xfrm>
            <a:custGeom>
              <a:avLst/>
              <a:gdLst>
                <a:gd name="T0" fmla="*/ 98 w 153"/>
                <a:gd name="T1" fmla="*/ 64 h 167"/>
                <a:gd name="T2" fmla="*/ 62 w 153"/>
                <a:gd name="T3" fmla="*/ 83 h 167"/>
                <a:gd name="T4" fmla="*/ 1 w 153"/>
                <a:gd name="T5" fmla="*/ 56 h 167"/>
                <a:gd name="T6" fmla="*/ 0 w 153"/>
                <a:gd name="T7" fmla="*/ 167 h 167"/>
                <a:gd name="T8" fmla="*/ 150 w 153"/>
                <a:gd name="T9" fmla="*/ 167 h 167"/>
                <a:gd name="T10" fmla="*/ 153 w 153"/>
                <a:gd name="T11" fmla="*/ 0 h 167"/>
                <a:gd name="T12" fmla="*/ 98 w 153"/>
                <a:gd name="T13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167">
                  <a:moveTo>
                    <a:pt x="98" y="64"/>
                  </a:moveTo>
                  <a:cubicBezTo>
                    <a:pt x="76" y="83"/>
                    <a:pt x="62" y="83"/>
                    <a:pt x="62" y="83"/>
                  </a:cubicBezTo>
                  <a:cubicBezTo>
                    <a:pt x="43" y="86"/>
                    <a:pt x="15" y="67"/>
                    <a:pt x="1" y="5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150" y="167"/>
                    <a:pt x="150" y="167"/>
                    <a:pt x="150" y="167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32" y="24"/>
                    <a:pt x="116" y="47"/>
                    <a:pt x="98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6" name="Freeform 209"/>
            <p:cNvSpPr/>
            <p:nvPr/>
          </p:nvSpPr>
          <p:spPr bwMode="auto">
            <a:xfrm>
              <a:off x="1295400" y="6600825"/>
              <a:ext cx="96838" cy="115888"/>
            </a:xfrm>
            <a:custGeom>
              <a:avLst/>
              <a:gdLst>
                <a:gd name="T0" fmla="*/ 0 w 61"/>
                <a:gd name="T1" fmla="*/ 73 h 73"/>
                <a:gd name="T2" fmla="*/ 61 w 61"/>
                <a:gd name="T3" fmla="*/ 73 h 73"/>
                <a:gd name="T4" fmla="*/ 61 w 61"/>
                <a:gd name="T5" fmla="*/ 0 h 73"/>
                <a:gd name="T6" fmla="*/ 0 w 61"/>
                <a:gd name="T7" fmla="*/ 70 h 73"/>
                <a:gd name="T8" fmla="*/ 0 w 61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3">
                  <a:moveTo>
                    <a:pt x="0" y="73"/>
                  </a:moveTo>
                  <a:lnTo>
                    <a:pt x="61" y="73"/>
                  </a:lnTo>
                  <a:lnTo>
                    <a:pt x="61" y="0"/>
                  </a:lnTo>
                  <a:lnTo>
                    <a:pt x="0" y="70"/>
                  </a:lnTo>
                  <a:lnTo>
                    <a:pt x="0" y="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Group 242"/>
          <p:cNvGrpSpPr/>
          <p:nvPr/>
        </p:nvGrpSpPr>
        <p:grpSpPr>
          <a:xfrm>
            <a:off x="7793925" y="2281317"/>
            <a:ext cx="307555" cy="234484"/>
            <a:chOff x="2908300" y="2946400"/>
            <a:chExt cx="447675" cy="341313"/>
          </a:xfrm>
          <a:solidFill>
            <a:schemeClr val="bg1"/>
          </a:solidFill>
        </p:grpSpPr>
        <p:sp>
          <p:nvSpPr>
            <p:cNvPr id="98" name="Freeform 227"/>
            <p:cNvSpPr/>
            <p:nvPr/>
          </p:nvSpPr>
          <p:spPr bwMode="auto">
            <a:xfrm>
              <a:off x="2957513" y="2946400"/>
              <a:ext cx="349250" cy="115888"/>
            </a:xfrm>
            <a:custGeom>
              <a:avLst/>
              <a:gdLst>
                <a:gd name="T0" fmla="*/ 0 w 454"/>
                <a:gd name="T1" fmla="*/ 136 h 152"/>
                <a:gd name="T2" fmla="*/ 16 w 454"/>
                <a:gd name="T3" fmla="*/ 119 h 152"/>
                <a:gd name="T4" fmla="*/ 30 w 454"/>
                <a:gd name="T5" fmla="*/ 127 h 152"/>
                <a:gd name="T6" fmla="*/ 141 w 454"/>
                <a:gd name="T7" fmla="*/ 79 h 152"/>
                <a:gd name="T8" fmla="*/ 140 w 454"/>
                <a:gd name="T9" fmla="*/ 75 h 152"/>
                <a:gd name="T10" fmla="*/ 157 w 454"/>
                <a:gd name="T11" fmla="*/ 58 h 152"/>
                <a:gd name="T12" fmla="*/ 173 w 454"/>
                <a:gd name="T13" fmla="*/ 75 h 152"/>
                <a:gd name="T14" fmla="*/ 282 w 454"/>
                <a:gd name="T15" fmla="*/ 97 h 152"/>
                <a:gd name="T16" fmla="*/ 297 w 454"/>
                <a:gd name="T17" fmla="*/ 86 h 152"/>
                <a:gd name="T18" fmla="*/ 309 w 454"/>
                <a:gd name="T19" fmla="*/ 92 h 152"/>
                <a:gd name="T20" fmla="*/ 422 w 454"/>
                <a:gd name="T21" fmla="*/ 22 h 152"/>
                <a:gd name="T22" fmla="*/ 421 w 454"/>
                <a:gd name="T23" fmla="*/ 17 h 152"/>
                <a:gd name="T24" fmla="*/ 437 w 454"/>
                <a:gd name="T25" fmla="*/ 0 h 152"/>
                <a:gd name="T26" fmla="*/ 454 w 454"/>
                <a:gd name="T27" fmla="*/ 17 h 152"/>
                <a:gd name="T28" fmla="*/ 437 w 454"/>
                <a:gd name="T29" fmla="*/ 33 h 152"/>
                <a:gd name="T30" fmla="*/ 425 w 454"/>
                <a:gd name="T31" fmla="*/ 27 h 152"/>
                <a:gd name="T32" fmla="*/ 312 w 454"/>
                <a:gd name="T33" fmla="*/ 97 h 152"/>
                <a:gd name="T34" fmla="*/ 313 w 454"/>
                <a:gd name="T35" fmla="*/ 103 h 152"/>
                <a:gd name="T36" fmla="*/ 297 w 454"/>
                <a:gd name="T37" fmla="*/ 119 h 152"/>
                <a:gd name="T38" fmla="*/ 281 w 454"/>
                <a:gd name="T39" fmla="*/ 103 h 152"/>
                <a:gd name="T40" fmla="*/ 172 w 454"/>
                <a:gd name="T41" fmla="*/ 81 h 152"/>
                <a:gd name="T42" fmla="*/ 157 w 454"/>
                <a:gd name="T43" fmla="*/ 91 h 152"/>
                <a:gd name="T44" fmla="*/ 144 w 454"/>
                <a:gd name="T45" fmla="*/ 84 h 152"/>
                <a:gd name="T46" fmla="*/ 32 w 454"/>
                <a:gd name="T47" fmla="*/ 132 h 152"/>
                <a:gd name="T48" fmla="*/ 33 w 454"/>
                <a:gd name="T49" fmla="*/ 136 h 152"/>
                <a:gd name="T50" fmla="*/ 16 w 454"/>
                <a:gd name="T51" fmla="*/ 152 h 152"/>
                <a:gd name="T52" fmla="*/ 0 w 454"/>
                <a:gd name="T53" fmla="*/ 13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4" h="152">
                  <a:moveTo>
                    <a:pt x="0" y="136"/>
                  </a:moveTo>
                  <a:cubicBezTo>
                    <a:pt x="0" y="127"/>
                    <a:pt x="7" y="119"/>
                    <a:pt x="16" y="119"/>
                  </a:cubicBezTo>
                  <a:cubicBezTo>
                    <a:pt x="22" y="119"/>
                    <a:pt x="27" y="122"/>
                    <a:pt x="30" y="127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41" y="77"/>
                    <a:pt x="140" y="76"/>
                    <a:pt x="140" y="75"/>
                  </a:cubicBezTo>
                  <a:cubicBezTo>
                    <a:pt x="140" y="66"/>
                    <a:pt x="148" y="58"/>
                    <a:pt x="157" y="58"/>
                  </a:cubicBezTo>
                  <a:cubicBezTo>
                    <a:pt x="166" y="58"/>
                    <a:pt x="173" y="66"/>
                    <a:pt x="173" y="75"/>
                  </a:cubicBezTo>
                  <a:cubicBezTo>
                    <a:pt x="282" y="97"/>
                    <a:pt x="282" y="97"/>
                    <a:pt x="282" y="97"/>
                  </a:cubicBezTo>
                  <a:cubicBezTo>
                    <a:pt x="284" y="91"/>
                    <a:pt x="290" y="86"/>
                    <a:pt x="297" y="86"/>
                  </a:cubicBezTo>
                  <a:cubicBezTo>
                    <a:pt x="302" y="86"/>
                    <a:pt x="306" y="88"/>
                    <a:pt x="309" y="92"/>
                  </a:cubicBezTo>
                  <a:cubicBezTo>
                    <a:pt x="422" y="22"/>
                    <a:pt x="422" y="22"/>
                    <a:pt x="422" y="22"/>
                  </a:cubicBezTo>
                  <a:cubicBezTo>
                    <a:pt x="421" y="20"/>
                    <a:pt x="421" y="18"/>
                    <a:pt x="421" y="17"/>
                  </a:cubicBezTo>
                  <a:cubicBezTo>
                    <a:pt x="421" y="8"/>
                    <a:pt x="428" y="0"/>
                    <a:pt x="437" y="0"/>
                  </a:cubicBezTo>
                  <a:cubicBezTo>
                    <a:pt x="446" y="0"/>
                    <a:pt x="454" y="8"/>
                    <a:pt x="454" y="17"/>
                  </a:cubicBezTo>
                  <a:cubicBezTo>
                    <a:pt x="454" y="26"/>
                    <a:pt x="446" y="33"/>
                    <a:pt x="437" y="33"/>
                  </a:cubicBezTo>
                  <a:cubicBezTo>
                    <a:pt x="432" y="33"/>
                    <a:pt x="428" y="31"/>
                    <a:pt x="425" y="2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9"/>
                    <a:pt x="313" y="101"/>
                    <a:pt x="313" y="103"/>
                  </a:cubicBezTo>
                  <a:cubicBezTo>
                    <a:pt x="313" y="112"/>
                    <a:pt x="306" y="119"/>
                    <a:pt x="297" y="119"/>
                  </a:cubicBezTo>
                  <a:cubicBezTo>
                    <a:pt x="288" y="119"/>
                    <a:pt x="281" y="112"/>
                    <a:pt x="281" y="10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70" y="87"/>
                    <a:pt x="164" y="91"/>
                    <a:pt x="157" y="91"/>
                  </a:cubicBezTo>
                  <a:cubicBezTo>
                    <a:pt x="151" y="91"/>
                    <a:pt x="147" y="88"/>
                    <a:pt x="144" y="84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4"/>
                    <a:pt x="33" y="134"/>
                    <a:pt x="33" y="136"/>
                  </a:cubicBezTo>
                  <a:cubicBezTo>
                    <a:pt x="33" y="145"/>
                    <a:pt x="26" y="152"/>
                    <a:pt x="16" y="152"/>
                  </a:cubicBezTo>
                  <a:cubicBezTo>
                    <a:pt x="7" y="152"/>
                    <a:pt x="0" y="145"/>
                    <a:pt x="0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9" name="Freeform 228"/>
            <p:cNvSpPr/>
            <p:nvPr/>
          </p:nvSpPr>
          <p:spPr bwMode="auto">
            <a:xfrm>
              <a:off x="2908300" y="2987675"/>
              <a:ext cx="447675" cy="300038"/>
            </a:xfrm>
            <a:custGeom>
              <a:avLst/>
              <a:gdLst>
                <a:gd name="T0" fmla="*/ 568 w 581"/>
                <a:gd name="T1" fmla="*/ 367 h 392"/>
                <a:gd name="T2" fmla="*/ 550 w 581"/>
                <a:gd name="T3" fmla="*/ 367 h 392"/>
                <a:gd name="T4" fmla="*/ 550 w 581"/>
                <a:gd name="T5" fmla="*/ 32 h 392"/>
                <a:gd name="T6" fmla="*/ 518 w 581"/>
                <a:gd name="T7" fmla="*/ 0 h 392"/>
                <a:gd name="T8" fmla="*/ 483 w 581"/>
                <a:gd name="T9" fmla="*/ 0 h 392"/>
                <a:gd name="T10" fmla="*/ 451 w 581"/>
                <a:gd name="T11" fmla="*/ 32 h 392"/>
                <a:gd name="T12" fmla="*/ 451 w 581"/>
                <a:gd name="T13" fmla="*/ 367 h 392"/>
                <a:gd name="T14" fmla="*/ 410 w 581"/>
                <a:gd name="T15" fmla="*/ 367 h 392"/>
                <a:gd name="T16" fmla="*/ 410 w 581"/>
                <a:gd name="T17" fmla="*/ 120 h 392"/>
                <a:gd name="T18" fmla="*/ 379 w 581"/>
                <a:gd name="T19" fmla="*/ 88 h 392"/>
                <a:gd name="T20" fmla="*/ 343 w 581"/>
                <a:gd name="T21" fmla="*/ 88 h 392"/>
                <a:gd name="T22" fmla="*/ 311 w 581"/>
                <a:gd name="T23" fmla="*/ 120 h 392"/>
                <a:gd name="T24" fmla="*/ 311 w 581"/>
                <a:gd name="T25" fmla="*/ 367 h 392"/>
                <a:gd name="T26" fmla="*/ 270 w 581"/>
                <a:gd name="T27" fmla="*/ 367 h 392"/>
                <a:gd name="T28" fmla="*/ 270 w 581"/>
                <a:gd name="T29" fmla="*/ 92 h 392"/>
                <a:gd name="T30" fmla="*/ 239 w 581"/>
                <a:gd name="T31" fmla="*/ 61 h 392"/>
                <a:gd name="T32" fmla="*/ 203 w 581"/>
                <a:gd name="T33" fmla="*/ 61 h 392"/>
                <a:gd name="T34" fmla="*/ 171 w 581"/>
                <a:gd name="T35" fmla="*/ 92 h 392"/>
                <a:gd name="T36" fmla="*/ 171 w 581"/>
                <a:gd name="T37" fmla="*/ 367 h 392"/>
                <a:gd name="T38" fmla="*/ 131 w 581"/>
                <a:gd name="T39" fmla="*/ 367 h 392"/>
                <a:gd name="T40" fmla="*/ 131 w 581"/>
                <a:gd name="T41" fmla="*/ 160 h 392"/>
                <a:gd name="T42" fmla="*/ 99 w 581"/>
                <a:gd name="T43" fmla="*/ 128 h 392"/>
                <a:gd name="T44" fmla="*/ 63 w 581"/>
                <a:gd name="T45" fmla="*/ 128 h 392"/>
                <a:gd name="T46" fmla="*/ 32 w 581"/>
                <a:gd name="T47" fmla="*/ 160 h 392"/>
                <a:gd name="T48" fmla="*/ 32 w 581"/>
                <a:gd name="T49" fmla="*/ 367 h 392"/>
                <a:gd name="T50" fmla="*/ 11 w 581"/>
                <a:gd name="T51" fmla="*/ 367 h 392"/>
                <a:gd name="T52" fmla="*/ 0 w 581"/>
                <a:gd name="T53" fmla="*/ 378 h 392"/>
                <a:gd name="T54" fmla="*/ 0 w 581"/>
                <a:gd name="T55" fmla="*/ 381 h 392"/>
                <a:gd name="T56" fmla="*/ 11 w 581"/>
                <a:gd name="T57" fmla="*/ 392 h 392"/>
                <a:gd name="T58" fmla="*/ 568 w 581"/>
                <a:gd name="T59" fmla="*/ 392 h 392"/>
                <a:gd name="T60" fmla="*/ 581 w 581"/>
                <a:gd name="T61" fmla="*/ 381 h 392"/>
                <a:gd name="T62" fmla="*/ 581 w 581"/>
                <a:gd name="T63" fmla="*/ 378 h 392"/>
                <a:gd name="T64" fmla="*/ 568 w 581"/>
                <a:gd name="T65" fmla="*/ 36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1" h="392">
                  <a:moveTo>
                    <a:pt x="568" y="367"/>
                  </a:moveTo>
                  <a:cubicBezTo>
                    <a:pt x="550" y="367"/>
                    <a:pt x="550" y="367"/>
                    <a:pt x="550" y="367"/>
                  </a:cubicBezTo>
                  <a:cubicBezTo>
                    <a:pt x="550" y="32"/>
                    <a:pt x="550" y="32"/>
                    <a:pt x="550" y="32"/>
                  </a:cubicBezTo>
                  <a:cubicBezTo>
                    <a:pt x="550" y="14"/>
                    <a:pt x="536" y="0"/>
                    <a:pt x="518" y="0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65" y="0"/>
                    <a:pt x="451" y="14"/>
                    <a:pt x="451" y="32"/>
                  </a:cubicBezTo>
                  <a:cubicBezTo>
                    <a:pt x="451" y="367"/>
                    <a:pt x="451" y="367"/>
                    <a:pt x="451" y="367"/>
                  </a:cubicBezTo>
                  <a:cubicBezTo>
                    <a:pt x="410" y="367"/>
                    <a:pt x="410" y="367"/>
                    <a:pt x="410" y="367"/>
                  </a:cubicBezTo>
                  <a:cubicBezTo>
                    <a:pt x="410" y="120"/>
                    <a:pt x="410" y="120"/>
                    <a:pt x="410" y="120"/>
                  </a:cubicBezTo>
                  <a:cubicBezTo>
                    <a:pt x="410" y="102"/>
                    <a:pt x="396" y="88"/>
                    <a:pt x="379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25" y="88"/>
                    <a:pt x="311" y="102"/>
                    <a:pt x="311" y="120"/>
                  </a:cubicBezTo>
                  <a:cubicBezTo>
                    <a:pt x="311" y="367"/>
                    <a:pt x="311" y="367"/>
                    <a:pt x="311" y="367"/>
                  </a:cubicBezTo>
                  <a:cubicBezTo>
                    <a:pt x="270" y="367"/>
                    <a:pt x="270" y="367"/>
                    <a:pt x="270" y="367"/>
                  </a:cubicBezTo>
                  <a:cubicBezTo>
                    <a:pt x="270" y="92"/>
                    <a:pt x="270" y="92"/>
                    <a:pt x="270" y="92"/>
                  </a:cubicBezTo>
                  <a:cubicBezTo>
                    <a:pt x="270" y="75"/>
                    <a:pt x="256" y="61"/>
                    <a:pt x="239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186" y="61"/>
                    <a:pt x="171" y="75"/>
                    <a:pt x="171" y="92"/>
                  </a:cubicBezTo>
                  <a:cubicBezTo>
                    <a:pt x="171" y="367"/>
                    <a:pt x="171" y="367"/>
                    <a:pt x="171" y="367"/>
                  </a:cubicBezTo>
                  <a:cubicBezTo>
                    <a:pt x="131" y="367"/>
                    <a:pt x="131" y="367"/>
                    <a:pt x="131" y="367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43"/>
                    <a:pt x="117" y="128"/>
                    <a:pt x="99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46" y="128"/>
                    <a:pt x="32" y="143"/>
                    <a:pt x="32" y="160"/>
                  </a:cubicBezTo>
                  <a:cubicBezTo>
                    <a:pt x="32" y="367"/>
                    <a:pt x="32" y="367"/>
                    <a:pt x="32" y="367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4" y="367"/>
                    <a:pt x="0" y="372"/>
                    <a:pt x="0" y="378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387"/>
                    <a:pt x="4" y="392"/>
                    <a:pt x="11" y="392"/>
                  </a:cubicBezTo>
                  <a:cubicBezTo>
                    <a:pt x="568" y="392"/>
                    <a:pt x="568" y="392"/>
                    <a:pt x="568" y="392"/>
                  </a:cubicBezTo>
                  <a:cubicBezTo>
                    <a:pt x="575" y="392"/>
                    <a:pt x="581" y="387"/>
                    <a:pt x="581" y="381"/>
                  </a:cubicBezTo>
                  <a:cubicBezTo>
                    <a:pt x="581" y="378"/>
                    <a:pt x="581" y="378"/>
                    <a:pt x="581" y="378"/>
                  </a:cubicBezTo>
                  <a:cubicBezTo>
                    <a:pt x="581" y="372"/>
                    <a:pt x="575" y="367"/>
                    <a:pt x="568" y="3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104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市场分析</a:t>
              </a:r>
            </a:p>
          </p:txBody>
        </p:sp>
        <p:sp>
          <p:nvSpPr>
            <p:cNvPr id="105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99488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73" grpId="0"/>
      <p:bldP spid="74" grpId="0"/>
      <p:bldP spid="76" grpId="0"/>
      <p:bldP spid="77" grpId="0"/>
      <p:bldP spid="79" grpId="0"/>
      <p:bldP spid="80" grpId="0"/>
      <p:bldP spid="82" grpId="0"/>
      <p:bldP spid="83" grpId="0"/>
      <p:bldP spid="85" grpId="0"/>
      <p:bldP spid="86" grpId="0"/>
      <p:bldP spid="87" grpId="0"/>
      <p:bldP spid="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35"/>
          <p:cNvSpPr/>
          <p:nvPr/>
        </p:nvSpPr>
        <p:spPr>
          <a:xfrm>
            <a:off x="5233536" y="1063567"/>
            <a:ext cx="1560077" cy="2470120"/>
          </a:xfrm>
          <a:custGeom>
            <a:avLst/>
            <a:gdLst>
              <a:gd name="connsiteX0" fmla="*/ 662731 w 1308684"/>
              <a:gd name="connsiteY0" fmla="*/ 2072081 h 2072081"/>
              <a:gd name="connsiteX1" fmla="*/ 0 w 1308684"/>
              <a:gd name="connsiteY1" fmla="*/ 1442907 h 2072081"/>
              <a:gd name="connsiteX2" fmla="*/ 0 w 1308684"/>
              <a:gd name="connsiteY2" fmla="*/ 0 h 2072081"/>
              <a:gd name="connsiteX3" fmla="*/ 671120 w 1308684"/>
              <a:gd name="connsiteY3" fmla="*/ 662731 h 2072081"/>
              <a:gd name="connsiteX4" fmla="*/ 1308684 w 1308684"/>
              <a:gd name="connsiteY4" fmla="*/ 25167 h 2072081"/>
              <a:gd name="connsiteX5" fmla="*/ 1308684 w 1308684"/>
              <a:gd name="connsiteY5" fmla="*/ 1442907 h 2072081"/>
              <a:gd name="connsiteX6" fmla="*/ 662731 w 1308684"/>
              <a:gd name="connsiteY6" fmla="*/ 2072081 h 207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684" h="2072081">
                <a:moveTo>
                  <a:pt x="662731" y="2072081"/>
                </a:moveTo>
                <a:lnTo>
                  <a:pt x="0" y="1442907"/>
                </a:lnTo>
                <a:lnTo>
                  <a:pt x="0" y="0"/>
                </a:lnTo>
                <a:lnTo>
                  <a:pt x="671120" y="662731"/>
                </a:lnTo>
                <a:lnTo>
                  <a:pt x="1308684" y="25167"/>
                </a:lnTo>
                <a:lnTo>
                  <a:pt x="1308684" y="1442907"/>
                </a:lnTo>
                <a:lnTo>
                  <a:pt x="662731" y="2072081"/>
                </a:ln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22225">
            <a:gradFill flip="none" rotWithShape="1">
              <a:gsLst>
                <a:gs pos="0">
                  <a:srgbClr val="CDCDCD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88900" dist="381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7" name="任意多边形 36"/>
          <p:cNvSpPr/>
          <p:nvPr/>
        </p:nvSpPr>
        <p:spPr>
          <a:xfrm rot="8100000">
            <a:off x="5176811" y="1275413"/>
            <a:ext cx="1722499" cy="1722683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8" name="任意多边形 37"/>
          <p:cNvSpPr/>
          <p:nvPr/>
        </p:nvSpPr>
        <p:spPr>
          <a:xfrm rot="5400000">
            <a:off x="6722440" y="2544135"/>
            <a:ext cx="1560077" cy="2470120"/>
          </a:xfrm>
          <a:custGeom>
            <a:avLst/>
            <a:gdLst>
              <a:gd name="connsiteX0" fmla="*/ 662731 w 1308684"/>
              <a:gd name="connsiteY0" fmla="*/ 2072081 h 2072081"/>
              <a:gd name="connsiteX1" fmla="*/ 0 w 1308684"/>
              <a:gd name="connsiteY1" fmla="*/ 1442907 h 2072081"/>
              <a:gd name="connsiteX2" fmla="*/ 0 w 1308684"/>
              <a:gd name="connsiteY2" fmla="*/ 0 h 2072081"/>
              <a:gd name="connsiteX3" fmla="*/ 671120 w 1308684"/>
              <a:gd name="connsiteY3" fmla="*/ 662731 h 2072081"/>
              <a:gd name="connsiteX4" fmla="*/ 1308684 w 1308684"/>
              <a:gd name="connsiteY4" fmla="*/ 25167 h 2072081"/>
              <a:gd name="connsiteX5" fmla="*/ 1308684 w 1308684"/>
              <a:gd name="connsiteY5" fmla="*/ 1442907 h 2072081"/>
              <a:gd name="connsiteX6" fmla="*/ 662731 w 1308684"/>
              <a:gd name="connsiteY6" fmla="*/ 2072081 h 207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684" h="2072081">
                <a:moveTo>
                  <a:pt x="662731" y="2072081"/>
                </a:moveTo>
                <a:lnTo>
                  <a:pt x="0" y="1442907"/>
                </a:lnTo>
                <a:lnTo>
                  <a:pt x="0" y="0"/>
                </a:lnTo>
                <a:lnTo>
                  <a:pt x="671120" y="662731"/>
                </a:lnTo>
                <a:lnTo>
                  <a:pt x="1308684" y="25167"/>
                </a:lnTo>
                <a:lnTo>
                  <a:pt x="1308684" y="1442907"/>
                </a:lnTo>
                <a:lnTo>
                  <a:pt x="662731" y="2072081"/>
                </a:ln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22225">
            <a:gradFill flip="none" rotWithShape="1">
              <a:gsLst>
                <a:gs pos="0">
                  <a:srgbClr val="CDCDCD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88900" dist="381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9" name="任意多边形 38"/>
          <p:cNvSpPr/>
          <p:nvPr/>
        </p:nvSpPr>
        <p:spPr>
          <a:xfrm rot="13500000">
            <a:off x="6803101" y="2942341"/>
            <a:ext cx="1722499" cy="1722683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0" name="任意多边形 39"/>
          <p:cNvSpPr/>
          <p:nvPr/>
        </p:nvSpPr>
        <p:spPr>
          <a:xfrm rot="10800000">
            <a:off x="5257324" y="4027935"/>
            <a:ext cx="1560077" cy="2470120"/>
          </a:xfrm>
          <a:custGeom>
            <a:avLst/>
            <a:gdLst>
              <a:gd name="connsiteX0" fmla="*/ 662731 w 1308684"/>
              <a:gd name="connsiteY0" fmla="*/ 2072081 h 2072081"/>
              <a:gd name="connsiteX1" fmla="*/ 0 w 1308684"/>
              <a:gd name="connsiteY1" fmla="*/ 1442907 h 2072081"/>
              <a:gd name="connsiteX2" fmla="*/ 0 w 1308684"/>
              <a:gd name="connsiteY2" fmla="*/ 0 h 2072081"/>
              <a:gd name="connsiteX3" fmla="*/ 671120 w 1308684"/>
              <a:gd name="connsiteY3" fmla="*/ 662731 h 2072081"/>
              <a:gd name="connsiteX4" fmla="*/ 1308684 w 1308684"/>
              <a:gd name="connsiteY4" fmla="*/ 25167 h 2072081"/>
              <a:gd name="connsiteX5" fmla="*/ 1308684 w 1308684"/>
              <a:gd name="connsiteY5" fmla="*/ 1442907 h 2072081"/>
              <a:gd name="connsiteX6" fmla="*/ 662731 w 1308684"/>
              <a:gd name="connsiteY6" fmla="*/ 2072081 h 207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684" h="2072081">
                <a:moveTo>
                  <a:pt x="662731" y="2072081"/>
                </a:moveTo>
                <a:lnTo>
                  <a:pt x="0" y="1442907"/>
                </a:lnTo>
                <a:lnTo>
                  <a:pt x="0" y="0"/>
                </a:lnTo>
                <a:lnTo>
                  <a:pt x="671120" y="662731"/>
                </a:lnTo>
                <a:lnTo>
                  <a:pt x="1308684" y="25167"/>
                </a:lnTo>
                <a:lnTo>
                  <a:pt x="1308684" y="1442907"/>
                </a:lnTo>
                <a:lnTo>
                  <a:pt x="662731" y="2072081"/>
                </a:ln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22225">
            <a:gradFill flip="none" rotWithShape="1">
              <a:gsLst>
                <a:gs pos="0">
                  <a:srgbClr val="CDCDCD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88900" dist="381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1" name="任意多边形 40"/>
          <p:cNvSpPr/>
          <p:nvPr/>
        </p:nvSpPr>
        <p:spPr>
          <a:xfrm rot="18900000">
            <a:off x="5151627" y="4563525"/>
            <a:ext cx="1722499" cy="1722683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2" name="任意多边形 41"/>
          <p:cNvSpPr/>
          <p:nvPr/>
        </p:nvSpPr>
        <p:spPr>
          <a:xfrm rot="16200000">
            <a:off x="3768420" y="2541627"/>
            <a:ext cx="1560077" cy="2470120"/>
          </a:xfrm>
          <a:custGeom>
            <a:avLst/>
            <a:gdLst>
              <a:gd name="connsiteX0" fmla="*/ 662731 w 1308684"/>
              <a:gd name="connsiteY0" fmla="*/ 2072081 h 2072081"/>
              <a:gd name="connsiteX1" fmla="*/ 0 w 1308684"/>
              <a:gd name="connsiteY1" fmla="*/ 1442907 h 2072081"/>
              <a:gd name="connsiteX2" fmla="*/ 0 w 1308684"/>
              <a:gd name="connsiteY2" fmla="*/ 0 h 2072081"/>
              <a:gd name="connsiteX3" fmla="*/ 671120 w 1308684"/>
              <a:gd name="connsiteY3" fmla="*/ 662731 h 2072081"/>
              <a:gd name="connsiteX4" fmla="*/ 1308684 w 1308684"/>
              <a:gd name="connsiteY4" fmla="*/ 25167 h 2072081"/>
              <a:gd name="connsiteX5" fmla="*/ 1308684 w 1308684"/>
              <a:gd name="connsiteY5" fmla="*/ 1442907 h 2072081"/>
              <a:gd name="connsiteX6" fmla="*/ 662731 w 1308684"/>
              <a:gd name="connsiteY6" fmla="*/ 2072081 h 207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684" h="2072081">
                <a:moveTo>
                  <a:pt x="662731" y="2072081"/>
                </a:moveTo>
                <a:lnTo>
                  <a:pt x="0" y="1442907"/>
                </a:lnTo>
                <a:lnTo>
                  <a:pt x="0" y="0"/>
                </a:lnTo>
                <a:lnTo>
                  <a:pt x="671120" y="662731"/>
                </a:lnTo>
                <a:lnTo>
                  <a:pt x="1308684" y="25167"/>
                </a:lnTo>
                <a:lnTo>
                  <a:pt x="1308684" y="1442907"/>
                </a:lnTo>
                <a:lnTo>
                  <a:pt x="662731" y="2072081"/>
                </a:ln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22225">
            <a:gradFill flip="none" rotWithShape="1">
              <a:gsLst>
                <a:gs pos="0">
                  <a:srgbClr val="CDCDCD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88900" dist="381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3" name="任意多边形 42"/>
          <p:cNvSpPr/>
          <p:nvPr/>
        </p:nvSpPr>
        <p:spPr>
          <a:xfrm rot="2700000">
            <a:off x="3525337" y="2890861"/>
            <a:ext cx="1722499" cy="1722683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775366" y="5019230"/>
            <a:ext cx="439679" cy="562295"/>
            <a:chOff x="1605186" y="572440"/>
            <a:chExt cx="563562" cy="720725"/>
          </a:xfrm>
          <a:solidFill>
            <a:schemeClr val="bg1"/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Freeform 223"/>
          <p:cNvSpPr>
            <a:spLocks/>
          </p:cNvSpPr>
          <p:nvPr/>
        </p:nvSpPr>
        <p:spPr bwMode="auto">
          <a:xfrm>
            <a:off x="7324091" y="3569153"/>
            <a:ext cx="502251" cy="407336"/>
          </a:xfrm>
          <a:custGeom>
            <a:avLst/>
            <a:gdLst>
              <a:gd name="T0" fmla="*/ 107 w 107"/>
              <a:gd name="T1" fmla="*/ 10 h 87"/>
              <a:gd name="T2" fmla="*/ 95 w 107"/>
              <a:gd name="T3" fmla="*/ 13 h 87"/>
              <a:gd name="T4" fmla="*/ 104 w 107"/>
              <a:gd name="T5" fmla="*/ 1 h 87"/>
              <a:gd name="T6" fmla="*/ 90 w 107"/>
              <a:gd name="T7" fmla="*/ 7 h 87"/>
              <a:gd name="T8" fmla="*/ 74 w 107"/>
              <a:gd name="T9" fmla="*/ 0 h 87"/>
              <a:gd name="T10" fmla="*/ 52 w 107"/>
              <a:gd name="T11" fmla="*/ 22 h 87"/>
              <a:gd name="T12" fmla="*/ 53 w 107"/>
              <a:gd name="T13" fmla="*/ 27 h 87"/>
              <a:gd name="T14" fmla="*/ 7 w 107"/>
              <a:gd name="T15" fmla="*/ 4 h 87"/>
              <a:gd name="T16" fmla="*/ 4 w 107"/>
              <a:gd name="T17" fmla="*/ 15 h 87"/>
              <a:gd name="T18" fmla="*/ 14 w 107"/>
              <a:gd name="T19" fmla="*/ 33 h 87"/>
              <a:gd name="T20" fmla="*/ 4 w 107"/>
              <a:gd name="T21" fmla="*/ 30 h 87"/>
              <a:gd name="T22" fmla="*/ 4 w 107"/>
              <a:gd name="T23" fmla="*/ 31 h 87"/>
              <a:gd name="T24" fmla="*/ 22 w 107"/>
              <a:gd name="T25" fmla="*/ 52 h 87"/>
              <a:gd name="T26" fmla="*/ 16 w 107"/>
              <a:gd name="T27" fmla="*/ 53 h 87"/>
              <a:gd name="T28" fmla="*/ 12 w 107"/>
              <a:gd name="T29" fmla="*/ 53 h 87"/>
              <a:gd name="T30" fmla="*/ 32 w 107"/>
              <a:gd name="T31" fmla="*/ 68 h 87"/>
              <a:gd name="T32" fmla="*/ 5 w 107"/>
              <a:gd name="T33" fmla="*/ 77 h 87"/>
              <a:gd name="T34" fmla="*/ 0 w 107"/>
              <a:gd name="T35" fmla="*/ 77 h 87"/>
              <a:gd name="T36" fmla="*/ 33 w 107"/>
              <a:gd name="T37" fmla="*/ 87 h 87"/>
              <a:gd name="T38" fmla="*/ 96 w 107"/>
              <a:gd name="T39" fmla="*/ 24 h 87"/>
              <a:gd name="T40" fmla="*/ 96 w 107"/>
              <a:gd name="T41" fmla="*/ 21 h 87"/>
              <a:gd name="T42" fmla="*/ 107 w 107"/>
              <a:gd name="T43" fmla="*/ 1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7" h="87">
                <a:moveTo>
                  <a:pt x="107" y="10"/>
                </a:moveTo>
                <a:cubicBezTo>
                  <a:pt x="103" y="12"/>
                  <a:pt x="99" y="13"/>
                  <a:pt x="95" y="13"/>
                </a:cubicBezTo>
                <a:cubicBezTo>
                  <a:pt x="99" y="11"/>
                  <a:pt x="103" y="6"/>
                  <a:pt x="104" y="1"/>
                </a:cubicBezTo>
                <a:cubicBezTo>
                  <a:pt x="100" y="4"/>
                  <a:pt x="95" y="6"/>
                  <a:pt x="90" y="7"/>
                </a:cubicBezTo>
                <a:cubicBezTo>
                  <a:pt x="86" y="2"/>
                  <a:pt x="80" y="0"/>
                  <a:pt x="74" y="0"/>
                </a:cubicBezTo>
                <a:cubicBezTo>
                  <a:pt x="62" y="0"/>
                  <a:pt x="52" y="9"/>
                  <a:pt x="52" y="22"/>
                </a:cubicBezTo>
                <a:cubicBezTo>
                  <a:pt x="52" y="23"/>
                  <a:pt x="52" y="25"/>
                  <a:pt x="53" y="27"/>
                </a:cubicBezTo>
                <a:cubicBezTo>
                  <a:pt x="34" y="26"/>
                  <a:pt x="18" y="17"/>
                  <a:pt x="7" y="4"/>
                </a:cubicBezTo>
                <a:cubicBezTo>
                  <a:pt x="5" y="7"/>
                  <a:pt x="4" y="11"/>
                  <a:pt x="4" y="15"/>
                </a:cubicBezTo>
                <a:cubicBezTo>
                  <a:pt x="4" y="22"/>
                  <a:pt x="8" y="29"/>
                  <a:pt x="14" y="33"/>
                </a:cubicBezTo>
                <a:cubicBezTo>
                  <a:pt x="10" y="33"/>
                  <a:pt x="7" y="32"/>
                  <a:pt x="4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41"/>
                  <a:pt x="12" y="50"/>
                  <a:pt x="22" y="52"/>
                </a:cubicBezTo>
                <a:cubicBezTo>
                  <a:pt x="20" y="53"/>
                  <a:pt x="18" y="53"/>
                  <a:pt x="16" y="53"/>
                </a:cubicBezTo>
                <a:cubicBezTo>
                  <a:pt x="14" y="53"/>
                  <a:pt x="13" y="53"/>
                  <a:pt x="12" y="53"/>
                </a:cubicBezTo>
                <a:cubicBezTo>
                  <a:pt x="15" y="61"/>
                  <a:pt x="23" y="68"/>
                  <a:pt x="32" y="68"/>
                </a:cubicBezTo>
                <a:cubicBezTo>
                  <a:pt x="25" y="74"/>
                  <a:pt x="15" y="77"/>
                  <a:pt x="5" y="77"/>
                </a:cubicBezTo>
                <a:cubicBezTo>
                  <a:pt x="3" y="77"/>
                  <a:pt x="1" y="77"/>
                  <a:pt x="0" y="77"/>
                </a:cubicBezTo>
                <a:cubicBezTo>
                  <a:pt x="9" y="83"/>
                  <a:pt x="21" y="87"/>
                  <a:pt x="33" y="87"/>
                </a:cubicBezTo>
                <a:cubicBezTo>
                  <a:pt x="74" y="87"/>
                  <a:pt x="96" y="53"/>
                  <a:pt x="96" y="24"/>
                </a:cubicBezTo>
                <a:cubicBezTo>
                  <a:pt x="96" y="23"/>
                  <a:pt x="96" y="22"/>
                  <a:pt x="96" y="21"/>
                </a:cubicBezTo>
                <a:cubicBezTo>
                  <a:pt x="101" y="18"/>
                  <a:pt x="104" y="14"/>
                  <a:pt x="10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219733" y="3501728"/>
            <a:ext cx="514568" cy="494853"/>
            <a:chOff x="9791183" y="5224434"/>
            <a:chExt cx="645684" cy="620945"/>
          </a:xfrm>
          <a:solidFill>
            <a:schemeClr val="bg1"/>
          </a:solidFill>
        </p:grpSpPr>
        <p:sp>
          <p:nvSpPr>
            <p:cNvPr id="31" name="Oval 131"/>
            <p:cNvSpPr>
              <a:spLocks noChangeArrowheads="1"/>
            </p:cNvSpPr>
            <p:nvPr/>
          </p:nvSpPr>
          <p:spPr bwMode="auto">
            <a:xfrm>
              <a:off x="9968746" y="5224434"/>
              <a:ext cx="290558" cy="294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134"/>
            <p:cNvSpPr>
              <a:spLocks/>
            </p:cNvSpPr>
            <p:nvPr/>
          </p:nvSpPr>
          <p:spPr bwMode="auto">
            <a:xfrm>
              <a:off x="9791183" y="5564604"/>
              <a:ext cx="645684" cy="280775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826351" y="1992505"/>
            <a:ext cx="413179" cy="612243"/>
            <a:chOff x="1788810" y="2276744"/>
            <a:chExt cx="392113" cy="581026"/>
          </a:xfrm>
          <a:solidFill>
            <a:schemeClr val="bg1"/>
          </a:solidFill>
        </p:grpSpPr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1788810" y="2276744"/>
              <a:ext cx="392113" cy="430213"/>
            </a:xfrm>
            <a:custGeom>
              <a:avLst/>
              <a:gdLst>
                <a:gd name="T0" fmla="*/ 108 w 149"/>
                <a:gd name="T1" fmla="*/ 163 h 163"/>
                <a:gd name="T2" fmla="*/ 35 w 149"/>
                <a:gd name="T3" fmla="*/ 163 h 163"/>
                <a:gd name="T4" fmla="*/ 35 w 149"/>
                <a:gd name="T5" fmla="*/ 158 h 163"/>
                <a:gd name="T6" fmla="*/ 30 w 149"/>
                <a:gd name="T7" fmla="*/ 142 h 163"/>
                <a:gd name="T8" fmla="*/ 21 w 149"/>
                <a:gd name="T9" fmla="*/ 127 h 163"/>
                <a:gd name="T10" fmla="*/ 0 w 149"/>
                <a:gd name="T11" fmla="*/ 74 h 163"/>
                <a:gd name="T12" fmla="*/ 74 w 149"/>
                <a:gd name="T13" fmla="*/ 0 h 163"/>
                <a:gd name="T14" fmla="*/ 149 w 149"/>
                <a:gd name="T15" fmla="*/ 74 h 163"/>
                <a:gd name="T16" fmla="*/ 127 w 149"/>
                <a:gd name="T17" fmla="*/ 127 h 163"/>
                <a:gd name="T18" fmla="*/ 118 w 149"/>
                <a:gd name="T19" fmla="*/ 142 h 163"/>
                <a:gd name="T20" fmla="*/ 114 w 149"/>
                <a:gd name="T21" fmla="*/ 158 h 163"/>
                <a:gd name="T22" fmla="*/ 113 w 149"/>
                <a:gd name="T23" fmla="*/ 163 h 163"/>
                <a:gd name="T24" fmla="*/ 108 w 149"/>
                <a:gd name="T25" fmla="*/ 163 h 163"/>
                <a:gd name="T26" fmla="*/ 46 w 149"/>
                <a:gd name="T27" fmla="*/ 151 h 163"/>
                <a:gd name="T28" fmla="*/ 103 w 149"/>
                <a:gd name="T29" fmla="*/ 151 h 163"/>
                <a:gd name="T30" fmla="*/ 108 w 149"/>
                <a:gd name="T31" fmla="*/ 136 h 163"/>
                <a:gd name="T32" fmla="*/ 117 w 149"/>
                <a:gd name="T33" fmla="*/ 120 h 163"/>
                <a:gd name="T34" fmla="*/ 136 w 149"/>
                <a:gd name="T35" fmla="*/ 74 h 163"/>
                <a:gd name="T36" fmla="*/ 74 w 149"/>
                <a:gd name="T37" fmla="*/ 12 h 163"/>
                <a:gd name="T38" fmla="*/ 12 w 149"/>
                <a:gd name="T39" fmla="*/ 74 h 163"/>
                <a:gd name="T40" fmla="*/ 31 w 149"/>
                <a:gd name="T41" fmla="*/ 120 h 163"/>
                <a:gd name="T42" fmla="*/ 41 w 149"/>
                <a:gd name="T43" fmla="*/ 136 h 163"/>
                <a:gd name="T44" fmla="*/ 46 w 149"/>
                <a:gd name="T45" fmla="*/ 15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" h="163">
                  <a:moveTo>
                    <a:pt x="108" y="163"/>
                  </a:moveTo>
                  <a:cubicBezTo>
                    <a:pt x="35" y="163"/>
                    <a:pt x="35" y="163"/>
                    <a:pt x="35" y="163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3"/>
                    <a:pt x="32" y="144"/>
                    <a:pt x="30" y="142"/>
                  </a:cubicBezTo>
                  <a:cubicBezTo>
                    <a:pt x="28" y="137"/>
                    <a:pt x="24" y="132"/>
                    <a:pt x="21" y="127"/>
                  </a:cubicBezTo>
                  <a:cubicBezTo>
                    <a:pt x="11" y="112"/>
                    <a:pt x="0" y="9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9" y="33"/>
                    <a:pt x="149" y="74"/>
                  </a:cubicBezTo>
                  <a:cubicBezTo>
                    <a:pt x="149" y="95"/>
                    <a:pt x="138" y="112"/>
                    <a:pt x="127" y="127"/>
                  </a:cubicBezTo>
                  <a:cubicBezTo>
                    <a:pt x="124" y="132"/>
                    <a:pt x="121" y="137"/>
                    <a:pt x="118" y="142"/>
                  </a:cubicBezTo>
                  <a:cubicBezTo>
                    <a:pt x="117" y="144"/>
                    <a:pt x="115" y="153"/>
                    <a:pt x="114" y="158"/>
                  </a:cubicBezTo>
                  <a:cubicBezTo>
                    <a:pt x="113" y="163"/>
                    <a:pt x="113" y="163"/>
                    <a:pt x="113" y="163"/>
                  </a:cubicBezTo>
                  <a:lnTo>
                    <a:pt x="108" y="163"/>
                  </a:lnTo>
                  <a:close/>
                  <a:moveTo>
                    <a:pt x="46" y="151"/>
                  </a:moveTo>
                  <a:cubicBezTo>
                    <a:pt x="103" y="151"/>
                    <a:pt x="103" y="151"/>
                    <a:pt x="103" y="151"/>
                  </a:cubicBezTo>
                  <a:cubicBezTo>
                    <a:pt x="104" y="146"/>
                    <a:pt x="105" y="139"/>
                    <a:pt x="108" y="136"/>
                  </a:cubicBezTo>
                  <a:cubicBezTo>
                    <a:pt x="111" y="130"/>
                    <a:pt x="114" y="125"/>
                    <a:pt x="117" y="120"/>
                  </a:cubicBezTo>
                  <a:cubicBezTo>
                    <a:pt x="127" y="106"/>
                    <a:pt x="136" y="92"/>
                    <a:pt x="136" y="74"/>
                  </a:cubicBezTo>
                  <a:cubicBezTo>
                    <a:pt x="136" y="40"/>
                    <a:pt x="109" y="12"/>
                    <a:pt x="74" y="12"/>
                  </a:cubicBezTo>
                  <a:cubicBezTo>
                    <a:pt x="40" y="12"/>
                    <a:pt x="12" y="40"/>
                    <a:pt x="12" y="74"/>
                  </a:cubicBezTo>
                  <a:cubicBezTo>
                    <a:pt x="12" y="92"/>
                    <a:pt x="21" y="106"/>
                    <a:pt x="31" y="120"/>
                  </a:cubicBezTo>
                  <a:cubicBezTo>
                    <a:pt x="35" y="125"/>
                    <a:pt x="38" y="130"/>
                    <a:pt x="41" y="136"/>
                  </a:cubicBezTo>
                  <a:cubicBezTo>
                    <a:pt x="43" y="139"/>
                    <a:pt x="45" y="146"/>
                    <a:pt x="46" y="1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1884060" y="2729182"/>
              <a:ext cx="195263" cy="128588"/>
            </a:xfrm>
            <a:custGeom>
              <a:avLst/>
              <a:gdLst>
                <a:gd name="T0" fmla="*/ 0 w 74"/>
                <a:gd name="T1" fmla="*/ 0 h 49"/>
                <a:gd name="T2" fmla="*/ 0 w 74"/>
                <a:gd name="T3" fmla="*/ 20 h 49"/>
                <a:gd name="T4" fmla="*/ 37 w 74"/>
                <a:gd name="T5" fmla="*/ 49 h 49"/>
                <a:gd name="T6" fmla="*/ 41 w 74"/>
                <a:gd name="T7" fmla="*/ 49 h 49"/>
                <a:gd name="T8" fmla="*/ 74 w 74"/>
                <a:gd name="T9" fmla="*/ 20 h 49"/>
                <a:gd name="T10" fmla="*/ 74 w 74"/>
                <a:gd name="T11" fmla="*/ 0 h 49"/>
                <a:gd name="T12" fmla="*/ 0 w 74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6"/>
                    <a:pt x="17" y="49"/>
                    <a:pt x="3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61" y="49"/>
                    <a:pt x="74" y="36"/>
                    <a:pt x="74" y="2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1872947" y="2459307"/>
              <a:ext cx="223838" cy="179388"/>
            </a:xfrm>
            <a:custGeom>
              <a:avLst/>
              <a:gdLst>
                <a:gd name="T0" fmla="*/ 83 w 85"/>
                <a:gd name="T1" fmla="*/ 9 h 68"/>
                <a:gd name="T2" fmla="*/ 62 w 85"/>
                <a:gd name="T3" fmla="*/ 66 h 68"/>
                <a:gd name="T4" fmla="*/ 62 w 85"/>
                <a:gd name="T5" fmla="*/ 68 h 68"/>
                <a:gd name="T6" fmla="*/ 52 w 85"/>
                <a:gd name="T7" fmla="*/ 68 h 68"/>
                <a:gd name="T8" fmla="*/ 53 w 85"/>
                <a:gd name="T9" fmla="*/ 66 h 68"/>
                <a:gd name="T10" fmla="*/ 67 w 85"/>
                <a:gd name="T11" fmla="*/ 17 h 68"/>
                <a:gd name="T12" fmla="*/ 67 w 85"/>
                <a:gd name="T13" fmla="*/ 17 h 68"/>
                <a:gd name="T14" fmla="*/ 66 w 85"/>
                <a:gd name="T15" fmla="*/ 17 h 68"/>
                <a:gd name="T16" fmla="*/ 55 w 85"/>
                <a:gd name="T17" fmla="*/ 13 h 68"/>
                <a:gd name="T18" fmla="*/ 44 w 85"/>
                <a:gd name="T19" fmla="*/ 17 h 68"/>
                <a:gd name="T20" fmla="*/ 30 w 85"/>
                <a:gd name="T21" fmla="*/ 12 h 68"/>
                <a:gd name="T22" fmla="*/ 17 w 85"/>
                <a:gd name="T23" fmla="*/ 16 h 68"/>
                <a:gd name="T24" fmla="*/ 30 w 85"/>
                <a:gd name="T25" fmla="*/ 66 h 68"/>
                <a:gd name="T26" fmla="*/ 31 w 85"/>
                <a:gd name="T27" fmla="*/ 68 h 68"/>
                <a:gd name="T28" fmla="*/ 21 w 85"/>
                <a:gd name="T29" fmla="*/ 68 h 68"/>
                <a:gd name="T30" fmla="*/ 21 w 85"/>
                <a:gd name="T31" fmla="*/ 66 h 68"/>
                <a:gd name="T32" fmla="*/ 2 w 85"/>
                <a:gd name="T33" fmla="*/ 9 h 68"/>
                <a:gd name="T34" fmla="*/ 2 w 85"/>
                <a:gd name="T35" fmla="*/ 9 h 68"/>
                <a:gd name="T36" fmla="*/ 1 w 85"/>
                <a:gd name="T37" fmla="*/ 8 h 68"/>
                <a:gd name="T38" fmla="*/ 1 w 85"/>
                <a:gd name="T39" fmla="*/ 8 h 68"/>
                <a:gd name="T40" fmla="*/ 1 w 85"/>
                <a:gd name="T41" fmla="*/ 7 h 68"/>
                <a:gd name="T42" fmla="*/ 2 w 85"/>
                <a:gd name="T43" fmla="*/ 1 h 68"/>
                <a:gd name="T44" fmla="*/ 9 w 85"/>
                <a:gd name="T45" fmla="*/ 3 h 68"/>
                <a:gd name="T46" fmla="*/ 9 w 85"/>
                <a:gd name="T47" fmla="*/ 3 h 68"/>
                <a:gd name="T48" fmla="*/ 16 w 85"/>
                <a:gd name="T49" fmla="*/ 7 h 68"/>
                <a:gd name="T50" fmla="*/ 27 w 85"/>
                <a:gd name="T51" fmla="*/ 2 h 68"/>
                <a:gd name="T52" fmla="*/ 31 w 85"/>
                <a:gd name="T53" fmla="*/ 1 h 68"/>
                <a:gd name="T54" fmla="*/ 34 w 85"/>
                <a:gd name="T55" fmla="*/ 3 h 68"/>
                <a:gd name="T56" fmla="*/ 43 w 85"/>
                <a:gd name="T57" fmla="*/ 8 h 68"/>
                <a:gd name="T58" fmla="*/ 52 w 85"/>
                <a:gd name="T59" fmla="*/ 3 h 68"/>
                <a:gd name="T60" fmla="*/ 55 w 85"/>
                <a:gd name="T61" fmla="*/ 1 h 68"/>
                <a:gd name="T62" fmla="*/ 59 w 85"/>
                <a:gd name="T63" fmla="*/ 3 h 68"/>
                <a:gd name="T64" fmla="*/ 66 w 85"/>
                <a:gd name="T65" fmla="*/ 8 h 68"/>
                <a:gd name="T66" fmla="*/ 66 w 85"/>
                <a:gd name="T67" fmla="*/ 8 h 68"/>
                <a:gd name="T68" fmla="*/ 76 w 85"/>
                <a:gd name="T69" fmla="*/ 3 h 68"/>
                <a:gd name="T70" fmla="*/ 82 w 85"/>
                <a:gd name="T71" fmla="*/ 2 h 68"/>
                <a:gd name="T72" fmla="*/ 83 w 85"/>
                <a:gd name="T73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68">
                  <a:moveTo>
                    <a:pt x="83" y="9"/>
                  </a:moveTo>
                  <a:cubicBezTo>
                    <a:pt x="71" y="25"/>
                    <a:pt x="64" y="44"/>
                    <a:pt x="62" y="66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48"/>
                    <a:pt x="59" y="32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3" y="17"/>
                    <a:pt x="59" y="16"/>
                    <a:pt x="55" y="13"/>
                  </a:cubicBezTo>
                  <a:cubicBezTo>
                    <a:pt x="52" y="16"/>
                    <a:pt x="48" y="17"/>
                    <a:pt x="44" y="17"/>
                  </a:cubicBezTo>
                  <a:cubicBezTo>
                    <a:pt x="39" y="17"/>
                    <a:pt x="34" y="16"/>
                    <a:pt x="30" y="12"/>
                  </a:cubicBezTo>
                  <a:cubicBezTo>
                    <a:pt x="26" y="15"/>
                    <a:pt x="21" y="17"/>
                    <a:pt x="17" y="16"/>
                  </a:cubicBezTo>
                  <a:cubicBezTo>
                    <a:pt x="28" y="38"/>
                    <a:pt x="30" y="59"/>
                    <a:pt x="30" y="66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58"/>
                    <a:pt x="17" y="3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5" y="0"/>
                    <a:pt x="7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5"/>
                    <a:pt x="14" y="7"/>
                    <a:pt x="16" y="7"/>
                  </a:cubicBezTo>
                  <a:cubicBezTo>
                    <a:pt x="20" y="7"/>
                    <a:pt x="23" y="6"/>
                    <a:pt x="27" y="2"/>
                  </a:cubicBezTo>
                  <a:cubicBezTo>
                    <a:pt x="28" y="1"/>
                    <a:pt x="29" y="1"/>
                    <a:pt x="31" y="1"/>
                  </a:cubicBezTo>
                  <a:cubicBezTo>
                    <a:pt x="32" y="1"/>
                    <a:pt x="33" y="2"/>
                    <a:pt x="34" y="3"/>
                  </a:cubicBezTo>
                  <a:cubicBezTo>
                    <a:pt x="37" y="6"/>
                    <a:pt x="40" y="8"/>
                    <a:pt x="43" y="8"/>
                  </a:cubicBezTo>
                  <a:cubicBezTo>
                    <a:pt x="47" y="8"/>
                    <a:pt x="50" y="5"/>
                    <a:pt x="52" y="3"/>
                  </a:cubicBezTo>
                  <a:cubicBezTo>
                    <a:pt x="53" y="2"/>
                    <a:pt x="54" y="1"/>
                    <a:pt x="55" y="1"/>
                  </a:cubicBezTo>
                  <a:cubicBezTo>
                    <a:pt x="57" y="1"/>
                    <a:pt x="58" y="2"/>
                    <a:pt x="59" y="3"/>
                  </a:cubicBezTo>
                  <a:cubicBezTo>
                    <a:pt x="61" y="6"/>
                    <a:pt x="63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70" y="8"/>
                    <a:pt x="73" y="6"/>
                    <a:pt x="76" y="3"/>
                  </a:cubicBezTo>
                  <a:cubicBezTo>
                    <a:pt x="78" y="1"/>
                    <a:pt x="81" y="1"/>
                    <a:pt x="82" y="2"/>
                  </a:cubicBezTo>
                  <a:cubicBezTo>
                    <a:pt x="84" y="4"/>
                    <a:pt x="85" y="7"/>
                    <a:pt x="83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653224" y="2775390"/>
            <a:ext cx="744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38845" y="3619706"/>
            <a:ext cx="1039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02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05436" y="4415001"/>
            <a:ext cx="1039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78717" y="3574324"/>
            <a:ext cx="1039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04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632163" y="1773409"/>
            <a:ext cx="3350072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040056" y="1767775"/>
            <a:ext cx="3459515" cy="846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632163" y="4952307"/>
            <a:ext cx="3350072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040056" y="4952307"/>
            <a:ext cx="3459515" cy="846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52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行业痛点</a:t>
              </a:r>
            </a:p>
          </p:txBody>
        </p:sp>
        <p:sp>
          <p:nvSpPr>
            <p:cNvPr id="53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9697530"/>
      </p:ext>
    </p:extLst>
  </p:cSld>
  <p:clrMapOvr>
    <a:masterClrMapping/>
  </p:clrMapOvr>
  <p:transition spd="slow" advClick="0" advTm="0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9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2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13" grpId="0" animBg="1"/>
          <p:bldP spid="20" grpId="0"/>
          <p:bldP spid="21" grpId="0"/>
          <p:bldP spid="22" grpId="0"/>
          <p:bldP spid="23" grpId="0"/>
          <p:bldP spid="44" grpId="0"/>
          <p:bldP spid="45" grpId="0"/>
          <p:bldP spid="46" grpId="0"/>
          <p:bldP spid="4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9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2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13" grpId="0" animBg="1"/>
          <p:bldP spid="20" grpId="0"/>
          <p:bldP spid="21" grpId="0"/>
          <p:bldP spid="22" grpId="0"/>
          <p:bldP spid="23" grpId="0"/>
          <p:bldP spid="44" grpId="0"/>
          <p:bldP spid="45" grpId="0"/>
          <p:bldP spid="46" grpId="0"/>
          <p:bldP spid="47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457449" y="1942851"/>
            <a:ext cx="4159251" cy="3989917"/>
            <a:chOff x="3011488" y="1708150"/>
            <a:chExt cx="3119438" cy="2992438"/>
          </a:xfrm>
        </p:grpSpPr>
        <p:sp>
          <p:nvSpPr>
            <p:cNvPr id="32" name="AutoShape 3"/>
            <p:cNvSpPr>
              <a:spLocks noChangeAspect="1" noChangeArrowheads="1" noTextEdit="1"/>
            </p:cNvSpPr>
            <p:nvPr/>
          </p:nvSpPr>
          <p:spPr bwMode="auto">
            <a:xfrm>
              <a:off x="3019425" y="1708150"/>
              <a:ext cx="3105150" cy="2990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33" name="Freeform 5"/>
            <p:cNvSpPr/>
            <p:nvPr/>
          </p:nvSpPr>
          <p:spPr bwMode="auto">
            <a:xfrm>
              <a:off x="4249738" y="4478338"/>
              <a:ext cx="677863" cy="222250"/>
            </a:xfrm>
            <a:custGeom>
              <a:avLst/>
              <a:gdLst>
                <a:gd name="T0" fmla="*/ 466 w 466"/>
                <a:gd name="T1" fmla="*/ 0 h 153"/>
                <a:gd name="T2" fmla="*/ 233 w 466"/>
                <a:gd name="T3" fmla="*/ 153 h 153"/>
                <a:gd name="T4" fmla="*/ 0 w 466"/>
                <a:gd name="T5" fmla="*/ 0 h 153"/>
                <a:gd name="T6" fmla="*/ 466 w 466"/>
                <a:gd name="T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153">
                  <a:moveTo>
                    <a:pt x="466" y="0"/>
                  </a:moveTo>
                  <a:cubicBezTo>
                    <a:pt x="466" y="84"/>
                    <a:pt x="362" y="153"/>
                    <a:pt x="233" y="153"/>
                  </a:cubicBezTo>
                  <a:cubicBezTo>
                    <a:pt x="104" y="153"/>
                    <a:pt x="0" y="84"/>
                    <a:pt x="0" y="0"/>
                  </a:cubicBezTo>
                  <a:cubicBezTo>
                    <a:pt x="230" y="0"/>
                    <a:pt x="227" y="0"/>
                    <a:pt x="466" y="0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34" name="Freeform 6"/>
            <p:cNvSpPr/>
            <p:nvPr/>
          </p:nvSpPr>
          <p:spPr bwMode="auto">
            <a:xfrm>
              <a:off x="5419725" y="3686175"/>
              <a:ext cx="501650" cy="369888"/>
            </a:xfrm>
            <a:custGeom>
              <a:avLst/>
              <a:gdLst>
                <a:gd name="T0" fmla="*/ 283 w 344"/>
                <a:gd name="T1" fmla="*/ 254 h 254"/>
                <a:gd name="T2" fmla="*/ 255 w 344"/>
                <a:gd name="T3" fmla="*/ 246 h 254"/>
                <a:gd name="T4" fmla="*/ 33 w 344"/>
                <a:gd name="T5" fmla="*/ 106 h 254"/>
                <a:gd name="T6" fmla="*/ 16 w 344"/>
                <a:gd name="T7" fmla="*/ 32 h 254"/>
                <a:gd name="T8" fmla="*/ 89 w 344"/>
                <a:gd name="T9" fmla="*/ 16 h 254"/>
                <a:gd name="T10" fmla="*/ 312 w 344"/>
                <a:gd name="T11" fmla="*/ 156 h 254"/>
                <a:gd name="T12" fmla="*/ 328 w 344"/>
                <a:gd name="T13" fmla="*/ 229 h 254"/>
                <a:gd name="T14" fmla="*/ 283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283" y="254"/>
                  </a:moveTo>
                  <a:cubicBezTo>
                    <a:pt x="274" y="254"/>
                    <a:pt x="264" y="251"/>
                    <a:pt x="255" y="24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8" y="90"/>
                    <a:pt x="0" y="57"/>
                    <a:pt x="16" y="32"/>
                  </a:cubicBezTo>
                  <a:cubicBezTo>
                    <a:pt x="31" y="8"/>
                    <a:pt x="64" y="0"/>
                    <a:pt x="89" y="16"/>
                  </a:cubicBezTo>
                  <a:cubicBezTo>
                    <a:pt x="312" y="156"/>
                    <a:pt x="312" y="156"/>
                    <a:pt x="312" y="156"/>
                  </a:cubicBezTo>
                  <a:cubicBezTo>
                    <a:pt x="337" y="171"/>
                    <a:pt x="344" y="204"/>
                    <a:pt x="328" y="229"/>
                  </a:cubicBezTo>
                  <a:cubicBezTo>
                    <a:pt x="318" y="245"/>
                    <a:pt x="301" y="254"/>
                    <a:pt x="283" y="254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35" name="Freeform 7"/>
            <p:cNvSpPr/>
            <p:nvPr/>
          </p:nvSpPr>
          <p:spPr bwMode="auto">
            <a:xfrm>
              <a:off x="5586413" y="2901950"/>
              <a:ext cx="544513" cy="238125"/>
            </a:xfrm>
            <a:custGeom>
              <a:avLst/>
              <a:gdLst>
                <a:gd name="T0" fmla="*/ 58 w 374"/>
                <a:gd name="T1" fmla="*/ 164 h 164"/>
                <a:gd name="T2" fmla="*/ 6 w 374"/>
                <a:gd name="T3" fmla="*/ 121 h 164"/>
                <a:gd name="T4" fmla="*/ 48 w 374"/>
                <a:gd name="T5" fmla="*/ 58 h 164"/>
                <a:gd name="T6" fmla="*/ 305 w 374"/>
                <a:gd name="T7" fmla="*/ 6 h 164"/>
                <a:gd name="T8" fmla="*/ 368 w 374"/>
                <a:gd name="T9" fmla="*/ 48 h 164"/>
                <a:gd name="T10" fmla="*/ 326 w 374"/>
                <a:gd name="T11" fmla="*/ 110 h 164"/>
                <a:gd name="T12" fmla="*/ 69 w 374"/>
                <a:gd name="T13" fmla="*/ 163 h 164"/>
                <a:gd name="T14" fmla="*/ 58 w 374"/>
                <a:gd name="T1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4">
                  <a:moveTo>
                    <a:pt x="58" y="164"/>
                  </a:moveTo>
                  <a:cubicBezTo>
                    <a:pt x="33" y="164"/>
                    <a:pt x="11" y="146"/>
                    <a:pt x="6" y="121"/>
                  </a:cubicBezTo>
                  <a:cubicBezTo>
                    <a:pt x="0" y="92"/>
                    <a:pt x="19" y="64"/>
                    <a:pt x="48" y="58"/>
                  </a:cubicBezTo>
                  <a:cubicBezTo>
                    <a:pt x="305" y="6"/>
                    <a:pt x="305" y="6"/>
                    <a:pt x="305" y="6"/>
                  </a:cubicBezTo>
                  <a:cubicBezTo>
                    <a:pt x="334" y="0"/>
                    <a:pt x="362" y="19"/>
                    <a:pt x="368" y="48"/>
                  </a:cubicBezTo>
                  <a:cubicBezTo>
                    <a:pt x="374" y="76"/>
                    <a:pt x="355" y="105"/>
                    <a:pt x="326" y="110"/>
                  </a:cubicBezTo>
                  <a:cubicBezTo>
                    <a:pt x="69" y="163"/>
                    <a:pt x="69" y="163"/>
                    <a:pt x="69" y="163"/>
                  </a:cubicBezTo>
                  <a:cubicBezTo>
                    <a:pt x="65" y="163"/>
                    <a:pt x="62" y="164"/>
                    <a:pt x="58" y="164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36" name="Freeform 8"/>
            <p:cNvSpPr/>
            <p:nvPr/>
          </p:nvSpPr>
          <p:spPr bwMode="auto">
            <a:xfrm>
              <a:off x="5202238" y="1987550"/>
              <a:ext cx="387350" cy="484188"/>
            </a:xfrm>
            <a:custGeom>
              <a:avLst/>
              <a:gdLst>
                <a:gd name="T0" fmla="*/ 60 w 266"/>
                <a:gd name="T1" fmla="*/ 333 h 333"/>
                <a:gd name="T2" fmla="*/ 31 w 266"/>
                <a:gd name="T3" fmla="*/ 324 h 333"/>
                <a:gd name="T4" fmla="*/ 16 w 266"/>
                <a:gd name="T5" fmla="*/ 250 h 333"/>
                <a:gd name="T6" fmla="*/ 161 w 266"/>
                <a:gd name="T7" fmla="*/ 31 h 333"/>
                <a:gd name="T8" fmla="*/ 235 w 266"/>
                <a:gd name="T9" fmla="*/ 16 h 333"/>
                <a:gd name="T10" fmla="*/ 250 w 266"/>
                <a:gd name="T11" fmla="*/ 90 h 333"/>
                <a:gd name="T12" fmla="*/ 105 w 266"/>
                <a:gd name="T13" fmla="*/ 309 h 333"/>
                <a:gd name="T14" fmla="*/ 60 w 266"/>
                <a:gd name="T1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3">
                  <a:moveTo>
                    <a:pt x="60" y="333"/>
                  </a:moveTo>
                  <a:cubicBezTo>
                    <a:pt x="50" y="333"/>
                    <a:pt x="40" y="330"/>
                    <a:pt x="31" y="324"/>
                  </a:cubicBezTo>
                  <a:cubicBezTo>
                    <a:pt x="6" y="307"/>
                    <a:pt x="0" y="274"/>
                    <a:pt x="16" y="250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78" y="6"/>
                    <a:pt x="211" y="0"/>
                    <a:pt x="235" y="16"/>
                  </a:cubicBezTo>
                  <a:cubicBezTo>
                    <a:pt x="260" y="32"/>
                    <a:pt x="266" y="65"/>
                    <a:pt x="250" y="90"/>
                  </a:cubicBezTo>
                  <a:cubicBezTo>
                    <a:pt x="105" y="309"/>
                    <a:pt x="105" y="309"/>
                    <a:pt x="105" y="309"/>
                  </a:cubicBezTo>
                  <a:cubicBezTo>
                    <a:pt x="94" y="324"/>
                    <a:pt x="77" y="333"/>
                    <a:pt x="60" y="333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61" name="Freeform 9"/>
            <p:cNvSpPr/>
            <p:nvPr/>
          </p:nvSpPr>
          <p:spPr bwMode="auto">
            <a:xfrm>
              <a:off x="4508500" y="1708150"/>
              <a:ext cx="158750" cy="538163"/>
            </a:xfrm>
            <a:custGeom>
              <a:avLst/>
              <a:gdLst>
                <a:gd name="T0" fmla="*/ 56 w 109"/>
                <a:gd name="T1" fmla="*/ 370 h 370"/>
                <a:gd name="T2" fmla="*/ 2 w 109"/>
                <a:gd name="T3" fmla="*/ 317 h 370"/>
                <a:gd name="T4" fmla="*/ 0 w 109"/>
                <a:gd name="T5" fmla="*/ 54 h 370"/>
                <a:gd name="T6" fmla="*/ 53 w 109"/>
                <a:gd name="T7" fmla="*/ 1 h 370"/>
                <a:gd name="T8" fmla="*/ 106 w 109"/>
                <a:gd name="T9" fmla="*/ 53 h 370"/>
                <a:gd name="T10" fmla="*/ 109 w 109"/>
                <a:gd name="T11" fmla="*/ 316 h 370"/>
                <a:gd name="T12" fmla="*/ 56 w 109"/>
                <a:gd name="T13" fmla="*/ 370 h 370"/>
                <a:gd name="T14" fmla="*/ 56 w 109"/>
                <a:gd name="T15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70">
                  <a:moveTo>
                    <a:pt x="56" y="370"/>
                  </a:moveTo>
                  <a:cubicBezTo>
                    <a:pt x="26" y="370"/>
                    <a:pt x="3" y="346"/>
                    <a:pt x="2" y="31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5"/>
                    <a:pt x="23" y="1"/>
                    <a:pt x="53" y="1"/>
                  </a:cubicBezTo>
                  <a:cubicBezTo>
                    <a:pt x="82" y="0"/>
                    <a:pt x="106" y="24"/>
                    <a:pt x="106" y="53"/>
                  </a:cubicBezTo>
                  <a:cubicBezTo>
                    <a:pt x="109" y="316"/>
                    <a:pt x="109" y="316"/>
                    <a:pt x="109" y="316"/>
                  </a:cubicBezTo>
                  <a:cubicBezTo>
                    <a:pt x="109" y="345"/>
                    <a:pt x="85" y="369"/>
                    <a:pt x="56" y="370"/>
                  </a:cubicBezTo>
                  <a:cubicBezTo>
                    <a:pt x="56" y="370"/>
                    <a:pt x="56" y="370"/>
                    <a:pt x="56" y="370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62" name="Freeform 10"/>
            <p:cNvSpPr/>
            <p:nvPr/>
          </p:nvSpPr>
          <p:spPr bwMode="auto">
            <a:xfrm>
              <a:off x="3221038" y="3683000"/>
              <a:ext cx="500063" cy="369888"/>
            </a:xfrm>
            <a:custGeom>
              <a:avLst/>
              <a:gdLst>
                <a:gd name="T0" fmla="*/ 61 w 344"/>
                <a:gd name="T1" fmla="*/ 254 h 254"/>
                <a:gd name="T2" fmla="*/ 16 w 344"/>
                <a:gd name="T3" fmla="*/ 229 h 254"/>
                <a:gd name="T4" fmla="*/ 32 w 344"/>
                <a:gd name="T5" fmla="*/ 156 h 254"/>
                <a:gd name="T6" fmla="*/ 255 w 344"/>
                <a:gd name="T7" fmla="*/ 16 h 254"/>
                <a:gd name="T8" fmla="*/ 328 w 344"/>
                <a:gd name="T9" fmla="*/ 33 h 254"/>
                <a:gd name="T10" fmla="*/ 311 w 344"/>
                <a:gd name="T11" fmla="*/ 106 h 254"/>
                <a:gd name="T12" fmla="*/ 89 w 344"/>
                <a:gd name="T13" fmla="*/ 246 h 254"/>
                <a:gd name="T14" fmla="*/ 61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61" y="254"/>
                  </a:moveTo>
                  <a:cubicBezTo>
                    <a:pt x="43" y="254"/>
                    <a:pt x="26" y="245"/>
                    <a:pt x="16" y="229"/>
                  </a:cubicBezTo>
                  <a:cubicBezTo>
                    <a:pt x="0" y="205"/>
                    <a:pt x="7" y="172"/>
                    <a:pt x="32" y="156"/>
                  </a:cubicBezTo>
                  <a:cubicBezTo>
                    <a:pt x="255" y="16"/>
                    <a:pt x="255" y="16"/>
                    <a:pt x="255" y="16"/>
                  </a:cubicBezTo>
                  <a:cubicBezTo>
                    <a:pt x="280" y="0"/>
                    <a:pt x="312" y="8"/>
                    <a:pt x="328" y="33"/>
                  </a:cubicBezTo>
                  <a:cubicBezTo>
                    <a:pt x="344" y="58"/>
                    <a:pt x="336" y="90"/>
                    <a:pt x="311" y="106"/>
                  </a:cubicBezTo>
                  <a:cubicBezTo>
                    <a:pt x="89" y="246"/>
                    <a:pt x="89" y="246"/>
                    <a:pt x="89" y="246"/>
                  </a:cubicBezTo>
                  <a:cubicBezTo>
                    <a:pt x="80" y="252"/>
                    <a:pt x="70" y="254"/>
                    <a:pt x="61" y="254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63" name="Freeform 11"/>
            <p:cNvSpPr/>
            <p:nvPr/>
          </p:nvSpPr>
          <p:spPr bwMode="auto">
            <a:xfrm>
              <a:off x="3011488" y="2900363"/>
              <a:ext cx="544513" cy="236538"/>
            </a:xfrm>
            <a:custGeom>
              <a:avLst/>
              <a:gdLst>
                <a:gd name="T0" fmla="*/ 316 w 374"/>
                <a:gd name="T1" fmla="*/ 163 h 163"/>
                <a:gd name="T2" fmla="*/ 305 w 374"/>
                <a:gd name="T3" fmla="*/ 162 h 163"/>
                <a:gd name="T4" fmla="*/ 48 w 374"/>
                <a:gd name="T5" fmla="*/ 110 h 163"/>
                <a:gd name="T6" fmla="*/ 6 w 374"/>
                <a:gd name="T7" fmla="*/ 47 h 163"/>
                <a:gd name="T8" fmla="*/ 69 w 374"/>
                <a:gd name="T9" fmla="*/ 5 h 163"/>
                <a:gd name="T10" fmla="*/ 326 w 374"/>
                <a:gd name="T11" fmla="*/ 58 h 163"/>
                <a:gd name="T12" fmla="*/ 368 w 374"/>
                <a:gd name="T13" fmla="*/ 120 h 163"/>
                <a:gd name="T14" fmla="*/ 316 w 374"/>
                <a:gd name="T1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3">
                  <a:moveTo>
                    <a:pt x="316" y="163"/>
                  </a:moveTo>
                  <a:cubicBezTo>
                    <a:pt x="312" y="163"/>
                    <a:pt x="309" y="163"/>
                    <a:pt x="305" y="16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04"/>
                    <a:pt x="0" y="76"/>
                    <a:pt x="6" y="47"/>
                  </a:cubicBezTo>
                  <a:cubicBezTo>
                    <a:pt x="12" y="18"/>
                    <a:pt x="40" y="0"/>
                    <a:pt x="69" y="5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55" y="64"/>
                    <a:pt x="374" y="92"/>
                    <a:pt x="368" y="120"/>
                  </a:cubicBezTo>
                  <a:cubicBezTo>
                    <a:pt x="363" y="146"/>
                    <a:pt x="341" y="163"/>
                    <a:pt x="316" y="163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64" name="Freeform 12"/>
            <p:cNvSpPr/>
            <p:nvPr/>
          </p:nvSpPr>
          <p:spPr bwMode="auto">
            <a:xfrm>
              <a:off x="3552825" y="1984375"/>
              <a:ext cx="387350" cy="485775"/>
            </a:xfrm>
            <a:custGeom>
              <a:avLst/>
              <a:gdLst>
                <a:gd name="T0" fmla="*/ 206 w 266"/>
                <a:gd name="T1" fmla="*/ 333 h 333"/>
                <a:gd name="T2" fmla="*/ 161 w 266"/>
                <a:gd name="T3" fmla="*/ 309 h 333"/>
                <a:gd name="T4" fmla="*/ 16 w 266"/>
                <a:gd name="T5" fmla="*/ 90 h 333"/>
                <a:gd name="T6" fmla="*/ 31 w 266"/>
                <a:gd name="T7" fmla="*/ 16 h 333"/>
                <a:gd name="T8" fmla="*/ 105 w 266"/>
                <a:gd name="T9" fmla="*/ 31 h 333"/>
                <a:gd name="T10" fmla="*/ 250 w 266"/>
                <a:gd name="T11" fmla="*/ 250 h 333"/>
                <a:gd name="T12" fmla="*/ 235 w 266"/>
                <a:gd name="T13" fmla="*/ 324 h 333"/>
                <a:gd name="T14" fmla="*/ 206 w 266"/>
                <a:gd name="T1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3">
                  <a:moveTo>
                    <a:pt x="206" y="333"/>
                  </a:moveTo>
                  <a:cubicBezTo>
                    <a:pt x="188" y="333"/>
                    <a:pt x="172" y="325"/>
                    <a:pt x="161" y="309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0" y="66"/>
                    <a:pt x="6" y="33"/>
                    <a:pt x="31" y="16"/>
                  </a:cubicBezTo>
                  <a:cubicBezTo>
                    <a:pt x="55" y="0"/>
                    <a:pt x="88" y="7"/>
                    <a:pt x="105" y="31"/>
                  </a:cubicBezTo>
                  <a:cubicBezTo>
                    <a:pt x="250" y="250"/>
                    <a:pt x="250" y="250"/>
                    <a:pt x="250" y="250"/>
                  </a:cubicBezTo>
                  <a:cubicBezTo>
                    <a:pt x="266" y="275"/>
                    <a:pt x="260" y="308"/>
                    <a:pt x="235" y="324"/>
                  </a:cubicBezTo>
                  <a:cubicBezTo>
                    <a:pt x="226" y="330"/>
                    <a:pt x="216" y="333"/>
                    <a:pt x="206" y="333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65" name="Freeform 13"/>
            <p:cNvSpPr>
              <a:spLocks noEditPoints="1"/>
            </p:cNvSpPr>
            <p:nvPr/>
          </p:nvSpPr>
          <p:spPr bwMode="auto">
            <a:xfrm>
              <a:off x="3700463" y="2392363"/>
              <a:ext cx="1755775" cy="2144713"/>
            </a:xfrm>
            <a:custGeom>
              <a:avLst/>
              <a:gdLst>
                <a:gd name="T0" fmla="*/ 603 w 1206"/>
                <a:gd name="T1" fmla="*/ 0 h 1474"/>
                <a:gd name="T2" fmla="*/ 0 w 1206"/>
                <a:gd name="T3" fmla="*/ 603 h 1474"/>
                <a:gd name="T4" fmla="*/ 95 w 1206"/>
                <a:gd name="T5" fmla="*/ 928 h 1474"/>
                <a:gd name="T6" fmla="*/ 308 w 1206"/>
                <a:gd name="T7" fmla="*/ 1129 h 1474"/>
                <a:gd name="T8" fmla="*/ 308 w 1206"/>
                <a:gd name="T9" fmla="*/ 1329 h 1474"/>
                <a:gd name="T10" fmla="*/ 453 w 1206"/>
                <a:gd name="T11" fmla="*/ 1474 h 1474"/>
                <a:gd name="T12" fmla="*/ 769 w 1206"/>
                <a:gd name="T13" fmla="*/ 1474 h 1474"/>
                <a:gd name="T14" fmla="*/ 914 w 1206"/>
                <a:gd name="T15" fmla="*/ 1329 h 1474"/>
                <a:gd name="T16" fmla="*/ 914 w 1206"/>
                <a:gd name="T17" fmla="*/ 1120 h 1474"/>
                <a:gd name="T18" fmla="*/ 1206 w 1206"/>
                <a:gd name="T19" fmla="*/ 603 h 1474"/>
                <a:gd name="T20" fmla="*/ 603 w 1206"/>
                <a:gd name="T21" fmla="*/ 0 h 1474"/>
                <a:gd name="T22" fmla="*/ 827 w 1206"/>
                <a:gd name="T23" fmla="*/ 1032 h 1474"/>
                <a:gd name="T24" fmla="*/ 795 w 1206"/>
                <a:gd name="T25" fmla="*/ 1085 h 1474"/>
                <a:gd name="T26" fmla="*/ 795 w 1206"/>
                <a:gd name="T27" fmla="*/ 1133 h 1474"/>
                <a:gd name="T28" fmla="*/ 427 w 1206"/>
                <a:gd name="T29" fmla="*/ 1133 h 1474"/>
                <a:gd name="T30" fmla="*/ 427 w 1206"/>
                <a:gd name="T31" fmla="*/ 1093 h 1474"/>
                <a:gd name="T32" fmla="*/ 393 w 1206"/>
                <a:gd name="T33" fmla="*/ 1039 h 1474"/>
                <a:gd name="T34" fmla="*/ 119 w 1206"/>
                <a:gd name="T35" fmla="*/ 603 h 1474"/>
                <a:gd name="T36" fmla="*/ 603 w 1206"/>
                <a:gd name="T37" fmla="*/ 119 h 1474"/>
                <a:gd name="T38" fmla="*/ 1087 w 1206"/>
                <a:gd name="T39" fmla="*/ 603 h 1474"/>
                <a:gd name="T40" fmla="*/ 827 w 1206"/>
                <a:gd name="T41" fmla="*/ 1032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6" h="1474">
                  <a:moveTo>
                    <a:pt x="603" y="0"/>
                  </a:moveTo>
                  <a:cubicBezTo>
                    <a:pt x="271" y="0"/>
                    <a:pt x="0" y="271"/>
                    <a:pt x="0" y="603"/>
                  </a:cubicBezTo>
                  <a:cubicBezTo>
                    <a:pt x="0" y="719"/>
                    <a:pt x="33" y="831"/>
                    <a:pt x="95" y="928"/>
                  </a:cubicBezTo>
                  <a:cubicBezTo>
                    <a:pt x="149" y="1012"/>
                    <a:pt x="222" y="1081"/>
                    <a:pt x="308" y="1129"/>
                  </a:cubicBezTo>
                  <a:cubicBezTo>
                    <a:pt x="308" y="1329"/>
                    <a:pt x="308" y="1329"/>
                    <a:pt x="308" y="1329"/>
                  </a:cubicBezTo>
                  <a:cubicBezTo>
                    <a:pt x="308" y="1409"/>
                    <a:pt x="373" y="1474"/>
                    <a:pt x="453" y="1474"/>
                  </a:cubicBezTo>
                  <a:cubicBezTo>
                    <a:pt x="769" y="1474"/>
                    <a:pt x="769" y="1474"/>
                    <a:pt x="769" y="1474"/>
                  </a:cubicBezTo>
                  <a:cubicBezTo>
                    <a:pt x="849" y="1474"/>
                    <a:pt x="914" y="1409"/>
                    <a:pt x="914" y="1329"/>
                  </a:cubicBezTo>
                  <a:cubicBezTo>
                    <a:pt x="914" y="1120"/>
                    <a:pt x="914" y="1120"/>
                    <a:pt x="914" y="1120"/>
                  </a:cubicBezTo>
                  <a:cubicBezTo>
                    <a:pt x="1095" y="1011"/>
                    <a:pt x="1206" y="816"/>
                    <a:pt x="1206" y="603"/>
                  </a:cubicBezTo>
                  <a:cubicBezTo>
                    <a:pt x="1206" y="271"/>
                    <a:pt x="936" y="0"/>
                    <a:pt x="603" y="0"/>
                  </a:cubicBezTo>
                  <a:close/>
                  <a:moveTo>
                    <a:pt x="827" y="1032"/>
                  </a:moveTo>
                  <a:cubicBezTo>
                    <a:pt x="807" y="1042"/>
                    <a:pt x="795" y="1063"/>
                    <a:pt x="795" y="1085"/>
                  </a:cubicBezTo>
                  <a:cubicBezTo>
                    <a:pt x="795" y="1133"/>
                    <a:pt x="795" y="1133"/>
                    <a:pt x="795" y="1133"/>
                  </a:cubicBezTo>
                  <a:cubicBezTo>
                    <a:pt x="427" y="1133"/>
                    <a:pt x="427" y="1133"/>
                    <a:pt x="427" y="1133"/>
                  </a:cubicBezTo>
                  <a:cubicBezTo>
                    <a:pt x="427" y="1093"/>
                    <a:pt x="427" y="1093"/>
                    <a:pt x="427" y="1093"/>
                  </a:cubicBezTo>
                  <a:cubicBezTo>
                    <a:pt x="427" y="1070"/>
                    <a:pt x="414" y="1049"/>
                    <a:pt x="393" y="1039"/>
                  </a:cubicBezTo>
                  <a:cubicBezTo>
                    <a:pt x="227" y="959"/>
                    <a:pt x="119" y="788"/>
                    <a:pt x="119" y="603"/>
                  </a:cubicBezTo>
                  <a:cubicBezTo>
                    <a:pt x="119" y="336"/>
                    <a:pt x="336" y="119"/>
                    <a:pt x="603" y="119"/>
                  </a:cubicBezTo>
                  <a:cubicBezTo>
                    <a:pt x="870" y="119"/>
                    <a:pt x="1087" y="336"/>
                    <a:pt x="1087" y="603"/>
                  </a:cubicBezTo>
                  <a:cubicBezTo>
                    <a:pt x="1087" y="784"/>
                    <a:pt x="987" y="948"/>
                    <a:pt x="827" y="1032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4041775" y="2713038"/>
              <a:ext cx="1122363" cy="1120775"/>
            </a:xfrm>
            <a:prstGeom prst="ellipse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67" name="Oval 15"/>
            <p:cNvSpPr>
              <a:spLocks noChangeArrowheads="1"/>
            </p:cNvSpPr>
            <p:nvPr/>
          </p:nvSpPr>
          <p:spPr bwMode="auto">
            <a:xfrm>
              <a:off x="4152900" y="2824163"/>
              <a:ext cx="900113" cy="898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68" name="Oval 16"/>
            <p:cNvSpPr>
              <a:spLocks noChangeArrowheads="1"/>
            </p:cNvSpPr>
            <p:nvPr/>
          </p:nvSpPr>
          <p:spPr bwMode="auto">
            <a:xfrm>
              <a:off x="4249738" y="2921000"/>
              <a:ext cx="708025" cy="706438"/>
            </a:xfrm>
            <a:prstGeom prst="ellipse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69" name="Oval 17"/>
            <p:cNvSpPr>
              <a:spLocks noChangeArrowheads="1"/>
            </p:cNvSpPr>
            <p:nvPr/>
          </p:nvSpPr>
          <p:spPr bwMode="auto">
            <a:xfrm>
              <a:off x="4354513" y="3024188"/>
              <a:ext cx="498475" cy="4984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70" name="Oval 18"/>
            <p:cNvSpPr>
              <a:spLocks noChangeArrowheads="1"/>
            </p:cNvSpPr>
            <p:nvPr/>
          </p:nvSpPr>
          <p:spPr bwMode="auto">
            <a:xfrm>
              <a:off x="4448175" y="3116263"/>
              <a:ext cx="311150" cy="314325"/>
            </a:xfrm>
            <a:prstGeom prst="ellipse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4545013" y="3216275"/>
              <a:ext cx="117475" cy="1158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72" name="Freeform 20"/>
            <p:cNvSpPr/>
            <p:nvPr/>
          </p:nvSpPr>
          <p:spPr bwMode="auto">
            <a:xfrm>
              <a:off x="4603750" y="2617788"/>
              <a:ext cx="661988" cy="663575"/>
            </a:xfrm>
            <a:custGeom>
              <a:avLst/>
              <a:gdLst>
                <a:gd name="T0" fmla="*/ 286 w 417"/>
                <a:gd name="T1" fmla="*/ 149 h 418"/>
                <a:gd name="T2" fmla="*/ 330 w 417"/>
                <a:gd name="T3" fmla="*/ 149 h 418"/>
                <a:gd name="T4" fmla="*/ 417 w 417"/>
                <a:gd name="T5" fmla="*/ 61 h 418"/>
                <a:gd name="T6" fmla="*/ 357 w 417"/>
                <a:gd name="T7" fmla="*/ 61 h 418"/>
                <a:gd name="T8" fmla="*/ 355 w 417"/>
                <a:gd name="T9" fmla="*/ 0 h 418"/>
                <a:gd name="T10" fmla="*/ 267 w 417"/>
                <a:gd name="T11" fmla="*/ 87 h 418"/>
                <a:gd name="T12" fmla="*/ 269 w 417"/>
                <a:gd name="T13" fmla="*/ 134 h 418"/>
                <a:gd name="T14" fmla="*/ 0 w 417"/>
                <a:gd name="T15" fmla="*/ 397 h 418"/>
                <a:gd name="T16" fmla="*/ 0 w 417"/>
                <a:gd name="T17" fmla="*/ 418 h 418"/>
                <a:gd name="T18" fmla="*/ 23 w 417"/>
                <a:gd name="T19" fmla="*/ 418 h 418"/>
                <a:gd name="T20" fmla="*/ 286 w 417"/>
                <a:gd name="T21" fmla="*/ 14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7" h="418">
                  <a:moveTo>
                    <a:pt x="286" y="149"/>
                  </a:moveTo>
                  <a:lnTo>
                    <a:pt x="330" y="149"/>
                  </a:lnTo>
                  <a:lnTo>
                    <a:pt x="417" y="61"/>
                  </a:lnTo>
                  <a:lnTo>
                    <a:pt x="357" y="61"/>
                  </a:lnTo>
                  <a:lnTo>
                    <a:pt x="355" y="0"/>
                  </a:lnTo>
                  <a:lnTo>
                    <a:pt x="267" y="87"/>
                  </a:lnTo>
                  <a:lnTo>
                    <a:pt x="269" y="134"/>
                  </a:lnTo>
                  <a:lnTo>
                    <a:pt x="0" y="397"/>
                  </a:lnTo>
                  <a:lnTo>
                    <a:pt x="0" y="418"/>
                  </a:lnTo>
                  <a:lnTo>
                    <a:pt x="23" y="418"/>
                  </a:lnTo>
                  <a:lnTo>
                    <a:pt x="286" y="149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21"/>
            <p:cNvSpPr/>
            <p:nvPr/>
          </p:nvSpPr>
          <p:spPr bwMode="auto">
            <a:xfrm>
              <a:off x="4603750" y="2617788"/>
              <a:ext cx="661988" cy="663575"/>
            </a:xfrm>
            <a:custGeom>
              <a:avLst/>
              <a:gdLst>
                <a:gd name="T0" fmla="*/ 286 w 417"/>
                <a:gd name="T1" fmla="*/ 149 h 418"/>
                <a:gd name="T2" fmla="*/ 330 w 417"/>
                <a:gd name="T3" fmla="*/ 149 h 418"/>
                <a:gd name="T4" fmla="*/ 417 w 417"/>
                <a:gd name="T5" fmla="*/ 61 h 418"/>
                <a:gd name="T6" fmla="*/ 357 w 417"/>
                <a:gd name="T7" fmla="*/ 61 h 418"/>
                <a:gd name="T8" fmla="*/ 355 w 417"/>
                <a:gd name="T9" fmla="*/ 0 h 418"/>
                <a:gd name="T10" fmla="*/ 267 w 417"/>
                <a:gd name="T11" fmla="*/ 87 h 418"/>
                <a:gd name="T12" fmla="*/ 269 w 417"/>
                <a:gd name="T13" fmla="*/ 134 h 418"/>
                <a:gd name="T14" fmla="*/ 0 w 417"/>
                <a:gd name="T15" fmla="*/ 397 h 418"/>
                <a:gd name="T16" fmla="*/ 0 w 417"/>
                <a:gd name="T17" fmla="*/ 418 h 418"/>
                <a:gd name="T18" fmla="*/ 23 w 417"/>
                <a:gd name="T1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7" h="418">
                  <a:moveTo>
                    <a:pt x="286" y="149"/>
                  </a:moveTo>
                  <a:lnTo>
                    <a:pt x="330" y="149"/>
                  </a:lnTo>
                  <a:lnTo>
                    <a:pt x="417" y="61"/>
                  </a:lnTo>
                  <a:lnTo>
                    <a:pt x="357" y="61"/>
                  </a:lnTo>
                  <a:lnTo>
                    <a:pt x="355" y="0"/>
                  </a:lnTo>
                  <a:lnTo>
                    <a:pt x="267" y="87"/>
                  </a:lnTo>
                  <a:lnTo>
                    <a:pt x="269" y="134"/>
                  </a:lnTo>
                  <a:lnTo>
                    <a:pt x="0" y="397"/>
                  </a:lnTo>
                  <a:lnTo>
                    <a:pt x="0" y="418"/>
                  </a:lnTo>
                  <a:lnTo>
                    <a:pt x="23" y="4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56399" y="4242565"/>
            <a:ext cx="3667935" cy="1586667"/>
            <a:chOff x="3567299" y="3181923"/>
            <a:chExt cx="2750951" cy="1190000"/>
          </a:xfrm>
        </p:grpSpPr>
        <p:grpSp>
          <p:nvGrpSpPr>
            <p:cNvPr id="98" name="组合 97"/>
            <p:cNvGrpSpPr/>
            <p:nvPr/>
          </p:nvGrpSpPr>
          <p:grpSpPr>
            <a:xfrm>
              <a:off x="3567299" y="3181923"/>
              <a:ext cx="514780" cy="514780"/>
              <a:chOff x="6357074" y="1008628"/>
              <a:chExt cx="1676757" cy="1676757"/>
            </a:xfrm>
          </p:grpSpPr>
          <p:sp>
            <p:nvSpPr>
              <p:cNvPr id="99" name="椭圆 98"/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1" name="矩形 100"/>
            <p:cNvSpPr/>
            <p:nvPr/>
          </p:nvSpPr>
          <p:spPr>
            <a:xfrm>
              <a:off x="4088498" y="3471676"/>
              <a:ext cx="2229752" cy="9002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Lorem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ipsum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dolor sit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Donec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luctus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sit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sem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vulputate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venenatisbibendum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102" name="矩形 10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4092723" y="3238604"/>
              <a:ext cx="173605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2C344B"/>
                  </a:solidFill>
                  <a:cs typeface="+mn-ea"/>
                  <a:sym typeface="+mn-lt"/>
                </a:rPr>
                <a:t>解决方式</a:t>
              </a:r>
              <a:endParaRPr lang="en-US" altLang="zh-CN" sz="1600" dirty="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>
            <a:xfrm>
              <a:off x="4192109" y="3515603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utoShape 59"/>
            <p:cNvSpPr/>
            <p:nvPr/>
          </p:nvSpPr>
          <p:spPr bwMode="auto">
            <a:xfrm>
              <a:off x="3690698" y="3326107"/>
              <a:ext cx="227413" cy="226411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00087" y="4184747"/>
            <a:ext cx="3667935" cy="1644485"/>
            <a:chOff x="6300065" y="3138559"/>
            <a:chExt cx="2750951" cy="1233363"/>
          </a:xfrm>
        </p:grpSpPr>
        <p:grpSp>
          <p:nvGrpSpPr>
            <p:cNvPr id="104" name="组合 103"/>
            <p:cNvGrpSpPr/>
            <p:nvPr/>
          </p:nvGrpSpPr>
          <p:grpSpPr>
            <a:xfrm>
              <a:off x="6300065" y="3138559"/>
              <a:ext cx="514780" cy="514780"/>
              <a:chOff x="6357074" y="1008628"/>
              <a:chExt cx="1676757" cy="1676757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7" name="矩形 106"/>
            <p:cNvSpPr/>
            <p:nvPr/>
          </p:nvSpPr>
          <p:spPr>
            <a:xfrm>
              <a:off x="6821264" y="3471676"/>
              <a:ext cx="2229752" cy="900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Lorem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ipsum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dolor sit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Donec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luctus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sit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sem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vulputate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venenatisbibendum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108" name="矩形 10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6825489" y="3238604"/>
              <a:ext cx="1736053" cy="253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2C344B"/>
                  </a:solidFill>
                  <a:cs typeface="+mn-ea"/>
                  <a:sym typeface="+mn-lt"/>
                </a:rPr>
                <a:t>解决方式</a:t>
              </a:r>
              <a:endParaRPr lang="en-US" altLang="zh-CN" sz="1600" dirty="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>
            <a:xfrm>
              <a:off x="6924875" y="3515603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112"/>
            <p:cNvGrpSpPr/>
            <p:nvPr/>
          </p:nvGrpSpPr>
          <p:grpSpPr>
            <a:xfrm>
              <a:off x="6453966" y="3302894"/>
              <a:ext cx="227044" cy="212709"/>
              <a:chOff x="5368132" y="3540125"/>
              <a:chExt cx="465138" cy="435769"/>
            </a:xfrm>
            <a:solidFill>
              <a:schemeClr val="bg1"/>
            </a:solidFill>
          </p:grpSpPr>
          <p:sp>
            <p:nvSpPr>
              <p:cNvPr id="51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52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8408646" y="2354622"/>
            <a:ext cx="3692505" cy="1690009"/>
            <a:chOff x="6306484" y="1765965"/>
            <a:chExt cx="2769379" cy="1267506"/>
          </a:xfrm>
        </p:grpSpPr>
        <p:grpSp>
          <p:nvGrpSpPr>
            <p:cNvPr id="92" name="组合 91"/>
            <p:cNvGrpSpPr/>
            <p:nvPr/>
          </p:nvGrpSpPr>
          <p:grpSpPr>
            <a:xfrm>
              <a:off x="6306484" y="1765965"/>
              <a:ext cx="514780" cy="514780"/>
              <a:chOff x="6357074" y="1008628"/>
              <a:chExt cx="1676757" cy="1676757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5" name="矩形 94"/>
            <p:cNvSpPr/>
            <p:nvPr/>
          </p:nvSpPr>
          <p:spPr>
            <a:xfrm>
              <a:off x="6846111" y="2133225"/>
              <a:ext cx="2229752" cy="900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Lorem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ipsum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dolor sit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Donec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luctus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sit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sem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vulputate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venenatisbibendum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96" name="矩形 9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6831908" y="1900153"/>
              <a:ext cx="1736053" cy="253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2C344B"/>
                  </a:solidFill>
                  <a:cs typeface="+mn-ea"/>
                  <a:sym typeface="+mn-lt"/>
                </a:rPr>
                <a:t>解决方式</a:t>
              </a:r>
              <a:endParaRPr lang="en-US" altLang="zh-CN" sz="1600" dirty="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>
            <a:xfrm>
              <a:off x="6931294" y="2177152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utoShape 112"/>
            <p:cNvSpPr/>
            <p:nvPr/>
          </p:nvSpPr>
          <p:spPr bwMode="auto">
            <a:xfrm>
              <a:off x="6453409" y="1906814"/>
              <a:ext cx="227413" cy="226411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95994" y="2457964"/>
            <a:ext cx="3692505" cy="1586667"/>
            <a:chOff x="3596995" y="1843472"/>
            <a:chExt cx="2769379" cy="1190000"/>
          </a:xfrm>
        </p:grpSpPr>
        <p:grpSp>
          <p:nvGrpSpPr>
            <p:cNvPr id="74" name="组合 73"/>
            <p:cNvGrpSpPr/>
            <p:nvPr/>
          </p:nvGrpSpPr>
          <p:grpSpPr>
            <a:xfrm>
              <a:off x="3596995" y="1843472"/>
              <a:ext cx="514780" cy="514780"/>
              <a:chOff x="6357074" y="1008628"/>
              <a:chExt cx="1676757" cy="1676757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7" name="矩形 76"/>
            <p:cNvSpPr/>
            <p:nvPr/>
          </p:nvSpPr>
          <p:spPr>
            <a:xfrm>
              <a:off x="4136622" y="2133225"/>
              <a:ext cx="2229752" cy="9002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Donec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luctus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sit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sem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vulputate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venenatisbibendum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78" name="矩形 7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4122419" y="1900153"/>
              <a:ext cx="173605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2C344B"/>
                  </a:solidFill>
                  <a:cs typeface="+mn-ea"/>
                  <a:sym typeface="+mn-lt"/>
                </a:rPr>
                <a:t>解决方式</a:t>
              </a:r>
              <a:endParaRPr lang="en-US" altLang="zh-CN" sz="1600" dirty="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4221805" y="2177152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/>
            <p:cNvGrpSpPr/>
            <p:nvPr/>
          </p:nvGrpSpPr>
          <p:grpSpPr>
            <a:xfrm>
              <a:off x="3743041" y="1987534"/>
              <a:ext cx="226657" cy="226657"/>
              <a:chOff x="2473104" y="2145028"/>
              <a:chExt cx="359165" cy="359165"/>
            </a:xfrm>
            <a:solidFill>
              <a:schemeClr val="bg1"/>
            </a:solidFill>
          </p:grpSpPr>
          <p:sp>
            <p:nvSpPr>
              <p:cNvPr id="55" name="AutoShape 126"/>
              <p:cNvSpPr/>
              <p:nvPr/>
            </p:nvSpPr>
            <p:spPr bwMode="auto">
              <a:xfrm>
                <a:off x="247310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56" name="AutoShape 127"/>
              <p:cNvSpPr/>
              <p:nvPr/>
            </p:nvSpPr>
            <p:spPr bwMode="auto">
              <a:xfrm>
                <a:off x="2618611" y="2200897"/>
                <a:ext cx="84727" cy="84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83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解决方式</a:t>
              </a:r>
            </a:p>
          </p:txBody>
        </p:sp>
        <p:sp>
          <p:nvSpPr>
            <p:cNvPr id="84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016852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空心弧 4"/>
          <p:cNvSpPr/>
          <p:nvPr/>
        </p:nvSpPr>
        <p:spPr>
          <a:xfrm>
            <a:off x="4498889" y="2384293"/>
            <a:ext cx="3194219" cy="3194219"/>
          </a:xfrm>
          <a:prstGeom prst="blockArc">
            <a:avLst>
              <a:gd name="adj1" fmla="val 10800000"/>
              <a:gd name="adj2" fmla="val 16200000"/>
              <a:gd name="adj3" fmla="val 46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4498889" y="2384293"/>
            <a:ext cx="3194219" cy="3194219"/>
          </a:xfrm>
          <a:prstGeom prst="blockArc">
            <a:avLst>
              <a:gd name="adj1" fmla="val 5400000"/>
              <a:gd name="adj2" fmla="val 10800000"/>
              <a:gd name="adj3" fmla="val 46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空心弧 6"/>
          <p:cNvSpPr/>
          <p:nvPr/>
        </p:nvSpPr>
        <p:spPr>
          <a:xfrm>
            <a:off x="4498889" y="2384293"/>
            <a:ext cx="3194219" cy="3194219"/>
          </a:xfrm>
          <a:prstGeom prst="blockArc">
            <a:avLst>
              <a:gd name="adj1" fmla="val 0"/>
              <a:gd name="adj2" fmla="val 5400000"/>
              <a:gd name="adj3" fmla="val 46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空心弧 7"/>
          <p:cNvSpPr/>
          <p:nvPr/>
        </p:nvSpPr>
        <p:spPr>
          <a:xfrm>
            <a:off x="4498889" y="2384293"/>
            <a:ext cx="3194219" cy="3194219"/>
          </a:xfrm>
          <a:prstGeom prst="blockArc">
            <a:avLst>
              <a:gd name="adj1" fmla="val 16200000"/>
              <a:gd name="adj2" fmla="val 0"/>
              <a:gd name="adj3" fmla="val 46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360577" y="3245981"/>
            <a:ext cx="1470843" cy="1470843"/>
          </a:xfrm>
          <a:custGeom>
            <a:avLst/>
            <a:gdLst>
              <a:gd name="connsiteX0" fmla="*/ 0 w 1439167"/>
              <a:gd name="connsiteY0" fmla="*/ 719584 h 1439167"/>
              <a:gd name="connsiteX1" fmla="*/ 719584 w 1439167"/>
              <a:gd name="connsiteY1" fmla="*/ 0 h 1439167"/>
              <a:gd name="connsiteX2" fmla="*/ 1439168 w 1439167"/>
              <a:gd name="connsiteY2" fmla="*/ 719584 h 1439167"/>
              <a:gd name="connsiteX3" fmla="*/ 719584 w 1439167"/>
              <a:gd name="connsiteY3" fmla="*/ 1439168 h 1439167"/>
              <a:gd name="connsiteX4" fmla="*/ 0 w 1439167"/>
              <a:gd name="connsiteY4" fmla="*/ 719584 h 143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167" h="1439167">
                <a:moveTo>
                  <a:pt x="0" y="719584"/>
                </a:moveTo>
                <a:cubicBezTo>
                  <a:pt x="0" y="322169"/>
                  <a:pt x="322169" y="0"/>
                  <a:pt x="719584" y="0"/>
                </a:cubicBezTo>
                <a:cubicBezTo>
                  <a:pt x="1116999" y="0"/>
                  <a:pt x="1439168" y="322169"/>
                  <a:pt x="1439168" y="719584"/>
                </a:cubicBezTo>
                <a:cubicBezTo>
                  <a:pt x="1439168" y="1116999"/>
                  <a:pt x="1116999" y="1439168"/>
                  <a:pt x="719584" y="1439168"/>
                </a:cubicBezTo>
                <a:cubicBezTo>
                  <a:pt x="322169" y="1439168"/>
                  <a:pt x="0" y="1116999"/>
                  <a:pt x="0" y="719584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5581205" y="1906563"/>
            <a:ext cx="1029591" cy="1029591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cs typeface="+mn-ea"/>
                <a:sym typeface="+mn-lt"/>
              </a:rPr>
              <a:t>LOGO</a:t>
            </a:r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7141247" y="3466609"/>
            <a:ext cx="1029591" cy="1029591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cs typeface="+mn-ea"/>
                <a:sym typeface="+mn-lt"/>
              </a:rPr>
              <a:t>LOGO</a:t>
            </a:r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5581205" y="5026651"/>
            <a:ext cx="1029591" cy="1029591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cs typeface="+mn-ea"/>
                <a:sym typeface="+mn-lt"/>
              </a:rPr>
              <a:t>LOGO</a:t>
            </a:r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4021159" y="3466609"/>
            <a:ext cx="1029591" cy="1029591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cs typeface="+mn-ea"/>
                <a:sym typeface="+mn-lt"/>
              </a:rPr>
              <a:t>LOGO</a:t>
            </a:r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75262" y="2073533"/>
            <a:ext cx="3311604" cy="1511092"/>
            <a:chOff x="731446" y="1555148"/>
            <a:chExt cx="2483703" cy="1133319"/>
          </a:xfrm>
        </p:grpSpPr>
        <p:sp>
          <p:nvSpPr>
            <p:cNvPr id="86" name="矩形 85"/>
            <p:cNvSpPr/>
            <p:nvPr/>
          </p:nvSpPr>
          <p:spPr>
            <a:xfrm>
              <a:off x="731446" y="1788220"/>
              <a:ext cx="2229752" cy="9002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Donec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luctus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sit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sem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vulputate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venenatisbibendum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87" name="矩形 8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1225145" y="1555148"/>
              <a:ext cx="173605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竞争者</a:t>
              </a:r>
              <a:r>
                <a:rPr lang="en-US" altLang="zh-CN" sz="16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</a:t>
              </a: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2618832" y="1832147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任意多边形 88"/>
            <p:cNvSpPr/>
            <p:nvPr/>
          </p:nvSpPr>
          <p:spPr>
            <a:xfrm>
              <a:off x="2964023" y="1581022"/>
              <a:ext cx="251126" cy="251126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854941" y="2073533"/>
            <a:ext cx="3288900" cy="1511092"/>
            <a:chOff x="5891205" y="1555148"/>
            <a:chExt cx="2466675" cy="1133319"/>
          </a:xfrm>
        </p:grpSpPr>
        <p:sp>
          <p:nvSpPr>
            <p:cNvPr id="80" name="矩形 79"/>
            <p:cNvSpPr/>
            <p:nvPr/>
          </p:nvSpPr>
          <p:spPr>
            <a:xfrm>
              <a:off x="6128128" y="1788220"/>
              <a:ext cx="2229752" cy="9002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Lorem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ipsum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dolor sit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Donec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luctus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sit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sem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vulputate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venenatisbibendum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81" name="矩形 8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6113925" y="1555148"/>
              <a:ext cx="173605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竞争者</a:t>
              </a:r>
              <a:r>
                <a:rPr lang="en-US" altLang="zh-CN" sz="16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B</a:t>
              </a: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6213311" y="1832147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任意多边形 89"/>
            <p:cNvSpPr/>
            <p:nvPr/>
          </p:nvSpPr>
          <p:spPr>
            <a:xfrm>
              <a:off x="5891205" y="1566841"/>
              <a:ext cx="251126" cy="251126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864409" y="4810015"/>
            <a:ext cx="3277780" cy="1511092"/>
            <a:chOff x="5898306" y="3607510"/>
            <a:chExt cx="2458335" cy="1133319"/>
          </a:xfrm>
        </p:grpSpPr>
        <p:sp>
          <p:nvSpPr>
            <p:cNvPr id="83" name="矩形 82"/>
            <p:cNvSpPr/>
            <p:nvPr/>
          </p:nvSpPr>
          <p:spPr>
            <a:xfrm>
              <a:off x="6126889" y="3840582"/>
              <a:ext cx="2229752" cy="9002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Lorem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ipsum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dolor sit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Donec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luctus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sit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sem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vulputate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venenatisbibendum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84" name="矩形 83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6112686" y="3607510"/>
              <a:ext cx="173605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竞争者</a:t>
              </a:r>
              <a:r>
                <a:rPr lang="en-US" altLang="zh-CN" sz="16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D</a:t>
              </a: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6212072" y="3884509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任意多边形 90"/>
            <p:cNvSpPr/>
            <p:nvPr/>
          </p:nvSpPr>
          <p:spPr>
            <a:xfrm>
              <a:off x="5898306" y="3633384"/>
              <a:ext cx="251126" cy="251126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19753" y="4790697"/>
            <a:ext cx="3317305" cy="1511092"/>
            <a:chOff x="764814" y="3593021"/>
            <a:chExt cx="2487979" cy="1133319"/>
          </a:xfrm>
        </p:grpSpPr>
        <p:sp>
          <p:nvSpPr>
            <p:cNvPr id="110" name="任意多边形 109"/>
            <p:cNvSpPr/>
            <p:nvPr/>
          </p:nvSpPr>
          <p:spPr>
            <a:xfrm>
              <a:off x="3001667" y="3593021"/>
              <a:ext cx="251126" cy="251126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764814" y="3826093"/>
              <a:ext cx="2229752" cy="9002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Donec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luctus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sit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sem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vulputate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venenatisbibendum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112" name="矩形 1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1258513" y="3593021"/>
              <a:ext cx="173605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竞争者</a:t>
              </a:r>
              <a:r>
                <a:rPr lang="en-US" altLang="zh-CN" sz="16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</a:t>
              </a:r>
            </a:p>
          </p:txBody>
        </p:sp>
        <p:cxnSp>
          <p:nvCxnSpPr>
            <p:cNvPr id="113" name="直接连接符 112"/>
            <p:cNvCxnSpPr/>
            <p:nvPr/>
          </p:nvCxnSpPr>
          <p:spPr>
            <a:xfrm>
              <a:off x="2652200" y="3870020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5748357" y="3633761"/>
            <a:ext cx="695283" cy="695283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32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3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41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1154162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行业竞争力</a:t>
              </a:r>
            </a:p>
          </p:txBody>
        </p:sp>
        <p:sp>
          <p:nvSpPr>
            <p:cNvPr id="42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372333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/>
          <p:nvPr/>
        </p:nvSpPr>
        <p:spPr bwMode="auto">
          <a:xfrm>
            <a:off x="6096001" y="3806334"/>
            <a:ext cx="2019300" cy="2021417"/>
          </a:xfrm>
          <a:custGeom>
            <a:avLst/>
            <a:gdLst>
              <a:gd name="T0" fmla="*/ 144 w 1073"/>
              <a:gd name="T1" fmla="*/ 528 h 1073"/>
              <a:gd name="T2" fmla="*/ 49 w 1073"/>
              <a:gd name="T3" fmla="*/ 499 h 1073"/>
              <a:gd name="T4" fmla="*/ 0 w 1073"/>
              <a:gd name="T5" fmla="*/ 530 h 1073"/>
              <a:gd name="T6" fmla="*/ 0 w 1073"/>
              <a:gd name="T7" fmla="*/ 832 h 1073"/>
              <a:gd name="T8" fmla="*/ 299 w 1073"/>
              <a:gd name="T9" fmla="*/ 832 h 1073"/>
              <a:gd name="T10" fmla="*/ 330 w 1073"/>
              <a:gd name="T11" fmla="*/ 881 h 1073"/>
              <a:gd name="T12" fmla="*/ 303 w 1073"/>
              <a:gd name="T13" fmla="*/ 975 h 1073"/>
              <a:gd name="T14" fmla="*/ 415 w 1073"/>
              <a:gd name="T15" fmla="*/ 1073 h 1073"/>
              <a:gd name="T16" fmla="*/ 527 w 1073"/>
              <a:gd name="T17" fmla="*/ 975 h 1073"/>
              <a:gd name="T18" fmla="*/ 499 w 1073"/>
              <a:gd name="T19" fmla="*/ 881 h 1073"/>
              <a:gd name="T20" fmla="*/ 529 w 1073"/>
              <a:gd name="T21" fmla="*/ 832 h 1073"/>
              <a:gd name="T22" fmla="*/ 831 w 1073"/>
              <a:gd name="T23" fmla="*/ 832 h 1073"/>
              <a:gd name="T24" fmla="*/ 831 w 1073"/>
              <a:gd name="T25" fmla="*/ 832 h 1073"/>
              <a:gd name="T26" fmla="*/ 831 w 1073"/>
              <a:gd name="T27" fmla="*/ 832 h 1073"/>
              <a:gd name="T28" fmla="*/ 831 w 1073"/>
              <a:gd name="T29" fmla="*/ 530 h 1073"/>
              <a:gd name="T30" fmla="*/ 880 w 1073"/>
              <a:gd name="T31" fmla="*/ 499 h 1073"/>
              <a:gd name="T32" fmla="*/ 975 w 1073"/>
              <a:gd name="T33" fmla="*/ 528 h 1073"/>
              <a:gd name="T34" fmla="*/ 1073 w 1073"/>
              <a:gd name="T35" fmla="*/ 416 h 1073"/>
              <a:gd name="T36" fmla="*/ 975 w 1073"/>
              <a:gd name="T37" fmla="*/ 303 h 1073"/>
              <a:gd name="T38" fmla="*/ 880 w 1073"/>
              <a:gd name="T39" fmla="*/ 330 h 1073"/>
              <a:gd name="T40" fmla="*/ 831 w 1073"/>
              <a:gd name="T41" fmla="*/ 300 h 1073"/>
              <a:gd name="T42" fmla="*/ 831 w 1073"/>
              <a:gd name="T43" fmla="*/ 0 h 1073"/>
              <a:gd name="T44" fmla="*/ 831 w 1073"/>
              <a:gd name="T45" fmla="*/ 58 h 1073"/>
              <a:gd name="T46" fmla="*/ 831 w 1073"/>
              <a:gd name="T47" fmla="*/ 0 h 1073"/>
              <a:gd name="T48" fmla="*/ 529 w 1073"/>
              <a:gd name="T49" fmla="*/ 0 h 1073"/>
              <a:gd name="T50" fmla="*/ 499 w 1073"/>
              <a:gd name="T51" fmla="*/ 49 h 1073"/>
              <a:gd name="T52" fmla="*/ 527 w 1073"/>
              <a:gd name="T53" fmla="*/ 144 h 1073"/>
              <a:gd name="T54" fmla="*/ 415 w 1073"/>
              <a:gd name="T55" fmla="*/ 242 h 1073"/>
              <a:gd name="T56" fmla="*/ 303 w 1073"/>
              <a:gd name="T57" fmla="*/ 144 h 1073"/>
              <a:gd name="T58" fmla="*/ 330 w 1073"/>
              <a:gd name="T59" fmla="*/ 49 h 1073"/>
              <a:gd name="T60" fmla="*/ 299 w 1073"/>
              <a:gd name="T61" fmla="*/ 0 h 1073"/>
              <a:gd name="T62" fmla="*/ 0 w 1073"/>
              <a:gd name="T63" fmla="*/ 0 h 1073"/>
              <a:gd name="T64" fmla="*/ 0 w 1073"/>
              <a:gd name="T65" fmla="*/ 300 h 1073"/>
              <a:gd name="T66" fmla="*/ 49 w 1073"/>
              <a:gd name="T67" fmla="*/ 330 h 1073"/>
              <a:gd name="T68" fmla="*/ 144 w 1073"/>
              <a:gd name="T69" fmla="*/ 303 h 1073"/>
              <a:gd name="T70" fmla="*/ 241 w 1073"/>
              <a:gd name="T71" fmla="*/ 416 h 1073"/>
              <a:gd name="T72" fmla="*/ 144 w 1073"/>
              <a:gd name="T73" fmla="*/ 528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73" h="1073">
                <a:moveTo>
                  <a:pt x="144" y="528"/>
                </a:moveTo>
                <a:cubicBezTo>
                  <a:pt x="118" y="528"/>
                  <a:pt x="82" y="516"/>
                  <a:pt x="49" y="499"/>
                </a:cubicBezTo>
                <a:cubicBezTo>
                  <a:pt x="26" y="488"/>
                  <a:pt x="0" y="505"/>
                  <a:pt x="0" y="530"/>
                </a:cubicBezTo>
                <a:cubicBezTo>
                  <a:pt x="0" y="832"/>
                  <a:pt x="0" y="832"/>
                  <a:pt x="0" y="832"/>
                </a:cubicBezTo>
                <a:cubicBezTo>
                  <a:pt x="299" y="832"/>
                  <a:pt x="299" y="832"/>
                  <a:pt x="299" y="832"/>
                </a:cubicBezTo>
                <a:cubicBezTo>
                  <a:pt x="325" y="832"/>
                  <a:pt x="341" y="858"/>
                  <a:pt x="330" y="881"/>
                </a:cubicBezTo>
                <a:cubicBezTo>
                  <a:pt x="314" y="914"/>
                  <a:pt x="303" y="949"/>
                  <a:pt x="303" y="975"/>
                </a:cubicBezTo>
                <a:cubicBezTo>
                  <a:pt x="303" y="1039"/>
                  <a:pt x="353" y="1073"/>
                  <a:pt x="415" y="1073"/>
                </a:cubicBezTo>
                <a:cubicBezTo>
                  <a:pt x="477" y="1073"/>
                  <a:pt x="527" y="1039"/>
                  <a:pt x="527" y="975"/>
                </a:cubicBezTo>
                <a:cubicBezTo>
                  <a:pt x="527" y="949"/>
                  <a:pt x="515" y="914"/>
                  <a:pt x="499" y="881"/>
                </a:cubicBezTo>
                <a:cubicBezTo>
                  <a:pt x="487" y="858"/>
                  <a:pt x="504" y="832"/>
                  <a:pt x="529" y="832"/>
                </a:cubicBezTo>
                <a:cubicBezTo>
                  <a:pt x="831" y="832"/>
                  <a:pt x="831" y="832"/>
                  <a:pt x="831" y="832"/>
                </a:cubicBezTo>
                <a:cubicBezTo>
                  <a:pt x="831" y="832"/>
                  <a:pt x="831" y="832"/>
                  <a:pt x="831" y="832"/>
                </a:cubicBezTo>
                <a:cubicBezTo>
                  <a:pt x="831" y="832"/>
                  <a:pt x="831" y="832"/>
                  <a:pt x="831" y="832"/>
                </a:cubicBezTo>
                <a:cubicBezTo>
                  <a:pt x="831" y="530"/>
                  <a:pt x="831" y="530"/>
                  <a:pt x="831" y="530"/>
                </a:cubicBezTo>
                <a:cubicBezTo>
                  <a:pt x="831" y="505"/>
                  <a:pt x="858" y="488"/>
                  <a:pt x="880" y="499"/>
                </a:cubicBezTo>
                <a:cubicBezTo>
                  <a:pt x="913" y="516"/>
                  <a:pt x="949" y="528"/>
                  <a:pt x="975" y="528"/>
                </a:cubicBezTo>
                <a:cubicBezTo>
                  <a:pt x="1038" y="528"/>
                  <a:pt x="1073" y="477"/>
                  <a:pt x="1073" y="416"/>
                </a:cubicBezTo>
                <a:cubicBezTo>
                  <a:pt x="1073" y="354"/>
                  <a:pt x="1038" y="303"/>
                  <a:pt x="975" y="303"/>
                </a:cubicBezTo>
                <a:cubicBezTo>
                  <a:pt x="949" y="303"/>
                  <a:pt x="913" y="314"/>
                  <a:pt x="880" y="330"/>
                </a:cubicBezTo>
                <a:cubicBezTo>
                  <a:pt x="857" y="341"/>
                  <a:pt x="831" y="325"/>
                  <a:pt x="831" y="300"/>
                </a:cubicBezTo>
                <a:cubicBezTo>
                  <a:pt x="831" y="0"/>
                  <a:pt x="831" y="0"/>
                  <a:pt x="831" y="0"/>
                </a:cubicBezTo>
                <a:cubicBezTo>
                  <a:pt x="831" y="58"/>
                  <a:pt x="831" y="58"/>
                  <a:pt x="831" y="58"/>
                </a:cubicBezTo>
                <a:cubicBezTo>
                  <a:pt x="831" y="0"/>
                  <a:pt x="831" y="0"/>
                  <a:pt x="831" y="0"/>
                </a:cubicBezTo>
                <a:cubicBezTo>
                  <a:pt x="529" y="0"/>
                  <a:pt x="529" y="0"/>
                  <a:pt x="529" y="0"/>
                </a:cubicBezTo>
                <a:cubicBezTo>
                  <a:pt x="504" y="0"/>
                  <a:pt x="487" y="27"/>
                  <a:pt x="499" y="49"/>
                </a:cubicBezTo>
                <a:cubicBezTo>
                  <a:pt x="515" y="82"/>
                  <a:pt x="527" y="118"/>
                  <a:pt x="527" y="144"/>
                </a:cubicBezTo>
                <a:cubicBezTo>
                  <a:pt x="527" y="208"/>
                  <a:pt x="477" y="242"/>
                  <a:pt x="415" y="242"/>
                </a:cubicBezTo>
                <a:cubicBezTo>
                  <a:pt x="353" y="242"/>
                  <a:pt x="303" y="208"/>
                  <a:pt x="303" y="144"/>
                </a:cubicBezTo>
                <a:cubicBezTo>
                  <a:pt x="303" y="118"/>
                  <a:pt x="314" y="82"/>
                  <a:pt x="330" y="49"/>
                </a:cubicBezTo>
                <a:cubicBezTo>
                  <a:pt x="341" y="27"/>
                  <a:pt x="325" y="0"/>
                  <a:pt x="29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25"/>
                  <a:pt x="26" y="341"/>
                  <a:pt x="49" y="330"/>
                </a:cubicBezTo>
                <a:cubicBezTo>
                  <a:pt x="82" y="314"/>
                  <a:pt x="118" y="303"/>
                  <a:pt x="144" y="303"/>
                </a:cubicBezTo>
                <a:cubicBezTo>
                  <a:pt x="207" y="303"/>
                  <a:pt x="241" y="354"/>
                  <a:pt x="241" y="416"/>
                </a:cubicBezTo>
                <a:cubicBezTo>
                  <a:pt x="241" y="477"/>
                  <a:pt x="207" y="528"/>
                  <a:pt x="144" y="528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1270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7" dirty="0">
              <a:cs typeface="+mn-ea"/>
              <a:sym typeface="+mn-lt"/>
            </a:endParaRPr>
          </a:p>
        </p:txBody>
      </p:sp>
      <p:sp>
        <p:nvSpPr>
          <p:cNvPr id="19" name="Freeform 7"/>
          <p:cNvSpPr/>
          <p:nvPr/>
        </p:nvSpPr>
        <p:spPr bwMode="auto">
          <a:xfrm>
            <a:off x="4074584" y="1787034"/>
            <a:ext cx="2021417" cy="2019300"/>
          </a:xfrm>
          <a:custGeom>
            <a:avLst/>
            <a:gdLst>
              <a:gd name="T0" fmla="*/ 929 w 1073"/>
              <a:gd name="T1" fmla="*/ 545 h 1072"/>
              <a:gd name="T2" fmla="*/ 1024 w 1073"/>
              <a:gd name="T3" fmla="*/ 574 h 1072"/>
              <a:gd name="T4" fmla="*/ 1073 w 1073"/>
              <a:gd name="T5" fmla="*/ 543 h 1072"/>
              <a:gd name="T6" fmla="*/ 1073 w 1073"/>
              <a:gd name="T7" fmla="*/ 241 h 1072"/>
              <a:gd name="T8" fmla="*/ 773 w 1073"/>
              <a:gd name="T9" fmla="*/ 241 h 1072"/>
              <a:gd name="T10" fmla="*/ 743 w 1073"/>
              <a:gd name="T11" fmla="*/ 192 h 1072"/>
              <a:gd name="T12" fmla="*/ 770 w 1073"/>
              <a:gd name="T13" fmla="*/ 97 h 1072"/>
              <a:gd name="T14" fmla="*/ 658 w 1073"/>
              <a:gd name="T15" fmla="*/ 0 h 1072"/>
              <a:gd name="T16" fmla="*/ 546 w 1073"/>
              <a:gd name="T17" fmla="*/ 97 h 1072"/>
              <a:gd name="T18" fmla="*/ 574 w 1073"/>
              <a:gd name="T19" fmla="*/ 192 h 1072"/>
              <a:gd name="T20" fmla="*/ 544 w 1073"/>
              <a:gd name="T21" fmla="*/ 241 h 1072"/>
              <a:gd name="T22" fmla="*/ 242 w 1073"/>
              <a:gd name="T23" fmla="*/ 241 h 1072"/>
              <a:gd name="T24" fmla="*/ 242 w 1073"/>
              <a:gd name="T25" fmla="*/ 241 h 1072"/>
              <a:gd name="T26" fmla="*/ 242 w 1073"/>
              <a:gd name="T27" fmla="*/ 241 h 1072"/>
              <a:gd name="T28" fmla="*/ 242 w 1073"/>
              <a:gd name="T29" fmla="*/ 543 h 1072"/>
              <a:gd name="T30" fmla="*/ 193 w 1073"/>
              <a:gd name="T31" fmla="*/ 574 h 1072"/>
              <a:gd name="T32" fmla="*/ 98 w 1073"/>
              <a:gd name="T33" fmla="*/ 545 h 1072"/>
              <a:gd name="T34" fmla="*/ 0 w 1073"/>
              <a:gd name="T35" fmla="*/ 657 h 1072"/>
              <a:gd name="T36" fmla="*/ 98 w 1073"/>
              <a:gd name="T37" fmla="*/ 769 h 1072"/>
              <a:gd name="T38" fmla="*/ 193 w 1073"/>
              <a:gd name="T39" fmla="*/ 743 h 1072"/>
              <a:gd name="T40" fmla="*/ 242 w 1073"/>
              <a:gd name="T41" fmla="*/ 773 h 1072"/>
              <a:gd name="T42" fmla="*/ 242 w 1073"/>
              <a:gd name="T43" fmla="*/ 1072 h 1072"/>
              <a:gd name="T44" fmla="*/ 242 w 1073"/>
              <a:gd name="T45" fmla="*/ 1015 h 1072"/>
              <a:gd name="T46" fmla="*/ 242 w 1073"/>
              <a:gd name="T47" fmla="*/ 1072 h 1072"/>
              <a:gd name="T48" fmla="*/ 544 w 1073"/>
              <a:gd name="T49" fmla="*/ 1072 h 1072"/>
              <a:gd name="T50" fmla="*/ 574 w 1073"/>
              <a:gd name="T51" fmla="*/ 1023 h 1072"/>
              <a:gd name="T52" fmla="*/ 546 w 1073"/>
              <a:gd name="T53" fmla="*/ 929 h 1072"/>
              <a:gd name="T54" fmla="*/ 658 w 1073"/>
              <a:gd name="T55" fmla="*/ 831 h 1072"/>
              <a:gd name="T56" fmla="*/ 770 w 1073"/>
              <a:gd name="T57" fmla="*/ 929 h 1072"/>
              <a:gd name="T58" fmla="*/ 743 w 1073"/>
              <a:gd name="T59" fmla="*/ 1023 h 1072"/>
              <a:gd name="T60" fmla="*/ 773 w 1073"/>
              <a:gd name="T61" fmla="*/ 1072 h 1072"/>
              <a:gd name="T62" fmla="*/ 1073 w 1073"/>
              <a:gd name="T63" fmla="*/ 1072 h 1072"/>
              <a:gd name="T64" fmla="*/ 1073 w 1073"/>
              <a:gd name="T65" fmla="*/ 773 h 1072"/>
              <a:gd name="T66" fmla="*/ 1024 w 1073"/>
              <a:gd name="T67" fmla="*/ 743 h 1072"/>
              <a:gd name="T68" fmla="*/ 929 w 1073"/>
              <a:gd name="T69" fmla="*/ 769 h 1072"/>
              <a:gd name="T70" fmla="*/ 831 w 1073"/>
              <a:gd name="T71" fmla="*/ 657 h 1072"/>
              <a:gd name="T72" fmla="*/ 929 w 1073"/>
              <a:gd name="T73" fmla="*/ 545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73" h="1072">
                <a:moveTo>
                  <a:pt x="929" y="545"/>
                </a:moveTo>
                <a:cubicBezTo>
                  <a:pt x="955" y="545"/>
                  <a:pt x="991" y="557"/>
                  <a:pt x="1024" y="574"/>
                </a:cubicBezTo>
                <a:cubicBezTo>
                  <a:pt x="1046" y="585"/>
                  <a:pt x="1073" y="568"/>
                  <a:pt x="1073" y="543"/>
                </a:cubicBezTo>
                <a:cubicBezTo>
                  <a:pt x="1073" y="241"/>
                  <a:pt x="1073" y="241"/>
                  <a:pt x="1073" y="241"/>
                </a:cubicBezTo>
                <a:cubicBezTo>
                  <a:pt x="773" y="241"/>
                  <a:pt x="773" y="241"/>
                  <a:pt x="773" y="241"/>
                </a:cubicBezTo>
                <a:cubicBezTo>
                  <a:pt x="748" y="241"/>
                  <a:pt x="732" y="215"/>
                  <a:pt x="743" y="192"/>
                </a:cubicBezTo>
                <a:cubicBezTo>
                  <a:pt x="759" y="159"/>
                  <a:pt x="770" y="123"/>
                  <a:pt x="770" y="97"/>
                </a:cubicBezTo>
                <a:cubicBezTo>
                  <a:pt x="770" y="34"/>
                  <a:pt x="720" y="0"/>
                  <a:pt x="658" y="0"/>
                </a:cubicBezTo>
                <a:cubicBezTo>
                  <a:pt x="596" y="0"/>
                  <a:pt x="546" y="34"/>
                  <a:pt x="546" y="97"/>
                </a:cubicBezTo>
                <a:cubicBezTo>
                  <a:pt x="546" y="123"/>
                  <a:pt x="557" y="159"/>
                  <a:pt x="574" y="192"/>
                </a:cubicBezTo>
                <a:cubicBezTo>
                  <a:pt x="585" y="215"/>
                  <a:pt x="569" y="241"/>
                  <a:pt x="544" y="241"/>
                </a:cubicBezTo>
                <a:cubicBezTo>
                  <a:pt x="242" y="241"/>
                  <a:pt x="242" y="241"/>
                  <a:pt x="242" y="241"/>
                </a:cubicBezTo>
                <a:cubicBezTo>
                  <a:pt x="242" y="241"/>
                  <a:pt x="242" y="241"/>
                  <a:pt x="242" y="241"/>
                </a:cubicBezTo>
                <a:cubicBezTo>
                  <a:pt x="242" y="241"/>
                  <a:pt x="242" y="241"/>
                  <a:pt x="242" y="241"/>
                </a:cubicBezTo>
                <a:cubicBezTo>
                  <a:pt x="242" y="543"/>
                  <a:pt x="242" y="543"/>
                  <a:pt x="242" y="543"/>
                </a:cubicBezTo>
                <a:cubicBezTo>
                  <a:pt x="242" y="568"/>
                  <a:pt x="215" y="585"/>
                  <a:pt x="193" y="574"/>
                </a:cubicBezTo>
                <a:cubicBezTo>
                  <a:pt x="160" y="557"/>
                  <a:pt x="124" y="545"/>
                  <a:pt x="98" y="545"/>
                </a:cubicBezTo>
                <a:cubicBezTo>
                  <a:pt x="34" y="545"/>
                  <a:pt x="0" y="595"/>
                  <a:pt x="0" y="657"/>
                </a:cubicBezTo>
                <a:cubicBezTo>
                  <a:pt x="0" y="719"/>
                  <a:pt x="34" y="769"/>
                  <a:pt x="98" y="769"/>
                </a:cubicBezTo>
                <a:cubicBezTo>
                  <a:pt x="124" y="769"/>
                  <a:pt x="160" y="759"/>
                  <a:pt x="193" y="743"/>
                </a:cubicBezTo>
                <a:cubicBezTo>
                  <a:pt x="215" y="731"/>
                  <a:pt x="242" y="748"/>
                  <a:pt x="242" y="773"/>
                </a:cubicBezTo>
                <a:cubicBezTo>
                  <a:pt x="242" y="1072"/>
                  <a:pt x="242" y="1072"/>
                  <a:pt x="242" y="1072"/>
                </a:cubicBezTo>
                <a:cubicBezTo>
                  <a:pt x="242" y="1015"/>
                  <a:pt x="242" y="1015"/>
                  <a:pt x="242" y="1015"/>
                </a:cubicBezTo>
                <a:cubicBezTo>
                  <a:pt x="242" y="1072"/>
                  <a:pt x="242" y="1072"/>
                  <a:pt x="242" y="1072"/>
                </a:cubicBezTo>
                <a:cubicBezTo>
                  <a:pt x="544" y="1072"/>
                  <a:pt x="544" y="1072"/>
                  <a:pt x="544" y="1072"/>
                </a:cubicBezTo>
                <a:cubicBezTo>
                  <a:pt x="569" y="1072"/>
                  <a:pt x="585" y="1046"/>
                  <a:pt x="574" y="1023"/>
                </a:cubicBezTo>
                <a:cubicBezTo>
                  <a:pt x="557" y="990"/>
                  <a:pt x="546" y="955"/>
                  <a:pt x="546" y="929"/>
                </a:cubicBezTo>
                <a:cubicBezTo>
                  <a:pt x="546" y="865"/>
                  <a:pt x="596" y="831"/>
                  <a:pt x="658" y="831"/>
                </a:cubicBezTo>
                <a:cubicBezTo>
                  <a:pt x="720" y="831"/>
                  <a:pt x="770" y="865"/>
                  <a:pt x="770" y="929"/>
                </a:cubicBezTo>
                <a:cubicBezTo>
                  <a:pt x="770" y="955"/>
                  <a:pt x="759" y="990"/>
                  <a:pt x="743" y="1023"/>
                </a:cubicBezTo>
                <a:cubicBezTo>
                  <a:pt x="732" y="1046"/>
                  <a:pt x="748" y="1072"/>
                  <a:pt x="773" y="1072"/>
                </a:cubicBezTo>
                <a:cubicBezTo>
                  <a:pt x="1073" y="1072"/>
                  <a:pt x="1073" y="1072"/>
                  <a:pt x="1073" y="1072"/>
                </a:cubicBezTo>
                <a:cubicBezTo>
                  <a:pt x="1073" y="773"/>
                  <a:pt x="1073" y="773"/>
                  <a:pt x="1073" y="773"/>
                </a:cubicBezTo>
                <a:cubicBezTo>
                  <a:pt x="1073" y="748"/>
                  <a:pt x="1046" y="731"/>
                  <a:pt x="1024" y="743"/>
                </a:cubicBezTo>
                <a:cubicBezTo>
                  <a:pt x="991" y="759"/>
                  <a:pt x="955" y="769"/>
                  <a:pt x="929" y="769"/>
                </a:cubicBezTo>
                <a:cubicBezTo>
                  <a:pt x="866" y="769"/>
                  <a:pt x="831" y="719"/>
                  <a:pt x="831" y="657"/>
                </a:cubicBezTo>
                <a:cubicBezTo>
                  <a:pt x="831" y="595"/>
                  <a:pt x="866" y="545"/>
                  <a:pt x="929" y="545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1270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7" dirty="0">
              <a:cs typeface="+mn-ea"/>
              <a:sym typeface="+mn-lt"/>
            </a:endParaRPr>
          </a:p>
        </p:txBody>
      </p:sp>
      <p:sp>
        <p:nvSpPr>
          <p:cNvPr id="22" name="Freeform 9"/>
          <p:cNvSpPr/>
          <p:nvPr/>
        </p:nvSpPr>
        <p:spPr bwMode="auto">
          <a:xfrm>
            <a:off x="5638801" y="2240001"/>
            <a:ext cx="2019300" cy="2021417"/>
          </a:xfrm>
          <a:custGeom>
            <a:avLst/>
            <a:gdLst>
              <a:gd name="T0" fmla="*/ 929 w 1072"/>
              <a:gd name="T1" fmla="*/ 528 h 1073"/>
              <a:gd name="T2" fmla="*/ 1023 w 1072"/>
              <a:gd name="T3" fmla="*/ 499 h 1073"/>
              <a:gd name="T4" fmla="*/ 1072 w 1072"/>
              <a:gd name="T5" fmla="*/ 530 h 1073"/>
              <a:gd name="T6" fmla="*/ 1072 w 1072"/>
              <a:gd name="T7" fmla="*/ 832 h 1073"/>
              <a:gd name="T8" fmla="*/ 773 w 1072"/>
              <a:gd name="T9" fmla="*/ 832 h 1073"/>
              <a:gd name="T10" fmla="*/ 742 w 1072"/>
              <a:gd name="T11" fmla="*/ 881 h 1073"/>
              <a:gd name="T12" fmla="*/ 769 w 1072"/>
              <a:gd name="T13" fmla="*/ 975 h 1073"/>
              <a:gd name="T14" fmla="*/ 657 w 1072"/>
              <a:gd name="T15" fmla="*/ 1073 h 1073"/>
              <a:gd name="T16" fmla="*/ 545 w 1072"/>
              <a:gd name="T17" fmla="*/ 975 h 1073"/>
              <a:gd name="T18" fmla="*/ 573 w 1072"/>
              <a:gd name="T19" fmla="*/ 881 h 1073"/>
              <a:gd name="T20" fmla="*/ 543 w 1072"/>
              <a:gd name="T21" fmla="*/ 832 h 1073"/>
              <a:gd name="T22" fmla="*/ 241 w 1072"/>
              <a:gd name="T23" fmla="*/ 832 h 1073"/>
              <a:gd name="T24" fmla="*/ 241 w 1072"/>
              <a:gd name="T25" fmla="*/ 832 h 1073"/>
              <a:gd name="T26" fmla="*/ 241 w 1072"/>
              <a:gd name="T27" fmla="*/ 832 h 1073"/>
              <a:gd name="T28" fmla="*/ 241 w 1072"/>
              <a:gd name="T29" fmla="*/ 530 h 1073"/>
              <a:gd name="T30" fmla="*/ 192 w 1072"/>
              <a:gd name="T31" fmla="*/ 499 h 1073"/>
              <a:gd name="T32" fmla="*/ 97 w 1072"/>
              <a:gd name="T33" fmla="*/ 528 h 1073"/>
              <a:gd name="T34" fmla="*/ 0 w 1072"/>
              <a:gd name="T35" fmla="*/ 416 h 1073"/>
              <a:gd name="T36" fmla="*/ 97 w 1072"/>
              <a:gd name="T37" fmla="*/ 303 h 1073"/>
              <a:gd name="T38" fmla="*/ 192 w 1072"/>
              <a:gd name="T39" fmla="*/ 330 h 1073"/>
              <a:gd name="T40" fmla="*/ 241 w 1072"/>
              <a:gd name="T41" fmla="*/ 300 h 1073"/>
              <a:gd name="T42" fmla="*/ 241 w 1072"/>
              <a:gd name="T43" fmla="*/ 0 h 1073"/>
              <a:gd name="T44" fmla="*/ 241 w 1072"/>
              <a:gd name="T45" fmla="*/ 58 h 1073"/>
              <a:gd name="T46" fmla="*/ 241 w 1072"/>
              <a:gd name="T47" fmla="*/ 0 h 1073"/>
              <a:gd name="T48" fmla="*/ 543 w 1072"/>
              <a:gd name="T49" fmla="*/ 0 h 1073"/>
              <a:gd name="T50" fmla="*/ 573 w 1072"/>
              <a:gd name="T51" fmla="*/ 50 h 1073"/>
              <a:gd name="T52" fmla="*/ 545 w 1072"/>
              <a:gd name="T53" fmla="*/ 144 h 1073"/>
              <a:gd name="T54" fmla="*/ 657 w 1072"/>
              <a:gd name="T55" fmla="*/ 242 h 1073"/>
              <a:gd name="T56" fmla="*/ 769 w 1072"/>
              <a:gd name="T57" fmla="*/ 144 h 1073"/>
              <a:gd name="T58" fmla="*/ 742 w 1072"/>
              <a:gd name="T59" fmla="*/ 50 h 1073"/>
              <a:gd name="T60" fmla="*/ 773 w 1072"/>
              <a:gd name="T61" fmla="*/ 0 h 1073"/>
              <a:gd name="T62" fmla="*/ 1072 w 1072"/>
              <a:gd name="T63" fmla="*/ 0 h 1073"/>
              <a:gd name="T64" fmla="*/ 1072 w 1072"/>
              <a:gd name="T65" fmla="*/ 300 h 1073"/>
              <a:gd name="T66" fmla="*/ 1023 w 1072"/>
              <a:gd name="T67" fmla="*/ 330 h 1073"/>
              <a:gd name="T68" fmla="*/ 929 w 1072"/>
              <a:gd name="T69" fmla="*/ 303 h 1073"/>
              <a:gd name="T70" fmla="*/ 831 w 1072"/>
              <a:gd name="T71" fmla="*/ 416 h 1073"/>
              <a:gd name="T72" fmla="*/ 929 w 1072"/>
              <a:gd name="T73" fmla="*/ 528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72" h="1073">
                <a:moveTo>
                  <a:pt x="929" y="528"/>
                </a:moveTo>
                <a:cubicBezTo>
                  <a:pt x="955" y="528"/>
                  <a:pt x="990" y="516"/>
                  <a:pt x="1023" y="499"/>
                </a:cubicBezTo>
                <a:cubicBezTo>
                  <a:pt x="1046" y="488"/>
                  <a:pt x="1072" y="505"/>
                  <a:pt x="1072" y="530"/>
                </a:cubicBezTo>
                <a:cubicBezTo>
                  <a:pt x="1072" y="832"/>
                  <a:pt x="1072" y="832"/>
                  <a:pt x="1072" y="832"/>
                </a:cubicBezTo>
                <a:cubicBezTo>
                  <a:pt x="773" y="832"/>
                  <a:pt x="773" y="832"/>
                  <a:pt x="773" y="832"/>
                </a:cubicBezTo>
                <a:cubicBezTo>
                  <a:pt x="747" y="832"/>
                  <a:pt x="731" y="858"/>
                  <a:pt x="742" y="881"/>
                </a:cubicBezTo>
                <a:cubicBezTo>
                  <a:pt x="759" y="914"/>
                  <a:pt x="769" y="949"/>
                  <a:pt x="769" y="975"/>
                </a:cubicBezTo>
                <a:cubicBezTo>
                  <a:pt x="769" y="1039"/>
                  <a:pt x="719" y="1073"/>
                  <a:pt x="657" y="1073"/>
                </a:cubicBezTo>
                <a:cubicBezTo>
                  <a:pt x="595" y="1073"/>
                  <a:pt x="545" y="1039"/>
                  <a:pt x="545" y="975"/>
                </a:cubicBezTo>
                <a:cubicBezTo>
                  <a:pt x="545" y="949"/>
                  <a:pt x="557" y="914"/>
                  <a:pt x="573" y="881"/>
                </a:cubicBezTo>
                <a:cubicBezTo>
                  <a:pt x="585" y="858"/>
                  <a:pt x="568" y="832"/>
                  <a:pt x="543" y="832"/>
                </a:cubicBezTo>
                <a:cubicBezTo>
                  <a:pt x="241" y="832"/>
                  <a:pt x="241" y="832"/>
                  <a:pt x="241" y="832"/>
                </a:cubicBezTo>
                <a:cubicBezTo>
                  <a:pt x="241" y="832"/>
                  <a:pt x="241" y="832"/>
                  <a:pt x="241" y="832"/>
                </a:cubicBezTo>
                <a:cubicBezTo>
                  <a:pt x="241" y="832"/>
                  <a:pt x="241" y="832"/>
                  <a:pt x="241" y="832"/>
                </a:cubicBezTo>
                <a:cubicBezTo>
                  <a:pt x="241" y="530"/>
                  <a:pt x="241" y="530"/>
                  <a:pt x="241" y="530"/>
                </a:cubicBezTo>
                <a:cubicBezTo>
                  <a:pt x="241" y="505"/>
                  <a:pt x="215" y="488"/>
                  <a:pt x="192" y="499"/>
                </a:cubicBezTo>
                <a:cubicBezTo>
                  <a:pt x="159" y="516"/>
                  <a:pt x="123" y="528"/>
                  <a:pt x="97" y="528"/>
                </a:cubicBezTo>
                <a:cubicBezTo>
                  <a:pt x="34" y="528"/>
                  <a:pt x="0" y="478"/>
                  <a:pt x="0" y="416"/>
                </a:cubicBezTo>
                <a:cubicBezTo>
                  <a:pt x="0" y="354"/>
                  <a:pt x="34" y="303"/>
                  <a:pt x="97" y="303"/>
                </a:cubicBezTo>
                <a:cubicBezTo>
                  <a:pt x="123" y="303"/>
                  <a:pt x="159" y="314"/>
                  <a:pt x="192" y="330"/>
                </a:cubicBezTo>
                <a:cubicBezTo>
                  <a:pt x="215" y="341"/>
                  <a:pt x="241" y="325"/>
                  <a:pt x="241" y="30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58"/>
                  <a:pt x="241" y="58"/>
                  <a:pt x="241" y="58"/>
                </a:cubicBezTo>
                <a:cubicBezTo>
                  <a:pt x="241" y="0"/>
                  <a:pt x="241" y="0"/>
                  <a:pt x="241" y="0"/>
                </a:cubicBezTo>
                <a:cubicBezTo>
                  <a:pt x="543" y="0"/>
                  <a:pt x="543" y="0"/>
                  <a:pt x="543" y="0"/>
                </a:cubicBezTo>
                <a:cubicBezTo>
                  <a:pt x="568" y="0"/>
                  <a:pt x="585" y="27"/>
                  <a:pt x="573" y="50"/>
                </a:cubicBezTo>
                <a:cubicBezTo>
                  <a:pt x="557" y="83"/>
                  <a:pt x="545" y="118"/>
                  <a:pt x="545" y="144"/>
                </a:cubicBezTo>
                <a:cubicBezTo>
                  <a:pt x="545" y="208"/>
                  <a:pt x="595" y="242"/>
                  <a:pt x="657" y="242"/>
                </a:cubicBezTo>
                <a:cubicBezTo>
                  <a:pt x="719" y="242"/>
                  <a:pt x="769" y="208"/>
                  <a:pt x="769" y="144"/>
                </a:cubicBezTo>
                <a:cubicBezTo>
                  <a:pt x="769" y="118"/>
                  <a:pt x="759" y="83"/>
                  <a:pt x="742" y="50"/>
                </a:cubicBezTo>
                <a:cubicBezTo>
                  <a:pt x="731" y="27"/>
                  <a:pt x="747" y="0"/>
                  <a:pt x="773" y="0"/>
                </a:cubicBezTo>
                <a:cubicBezTo>
                  <a:pt x="1072" y="0"/>
                  <a:pt x="1072" y="0"/>
                  <a:pt x="1072" y="0"/>
                </a:cubicBezTo>
                <a:cubicBezTo>
                  <a:pt x="1072" y="300"/>
                  <a:pt x="1072" y="300"/>
                  <a:pt x="1072" y="300"/>
                </a:cubicBezTo>
                <a:cubicBezTo>
                  <a:pt x="1072" y="325"/>
                  <a:pt x="1046" y="341"/>
                  <a:pt x="1023" y="330"/>
                </a:cubicBezTo>
                <a:cubicBezTo>
                  <a:pt x="990" y="314"/>
                  <a:pt x="955" y="303"/>
                  <a:pt x="929" y="303"/>
                </a:cubicBezTo>
                <a:cubicBezTo>
                  <a:pt x="865" y="303"/>
                  <a:pt x="831" y="354"/>
                  <a:pt x="831" y="416"/>
                </a:cubicBezTo>
                <a:cubicBezTo>
                  <a:pt x="831" y="478"/>
                  <a:pt x="865" y="528"/>
                  <a:pt x="929" y="52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7" dirty="0">
              <a:cs typeface="+mn-ea"/>
              <a:sym typeface="+mn-lt"/>
            </a:endParaRPr>
          </a:p>
        </p:txBody>
      </p:sp>
      <p:sp>
        <p:nvSpPr>
          <p:cNvPr id="24" name="Freeform 11"/>
          <p:cNvSpPr/>
          <p:nvPr/>
        </p:nvSpPr>
        <p:spPr bwMode="auto">
          <a:xfrm>
            <a:off x="4533901" y="3347506"/>
            <a:ext cx="2019300" cy="2019300"/>
          </a:xfrm>
          <a:custGeom>
            <a:avLst/>
            <a:gdLst>
              <a:gd name="T0" fmla="*/ 143 w 1072"/>
              <a:gd name="T1" fmla="*/ 546 h 1073"/>
              <a:gd name="T2" fmla="*/ 49 w 1072"/>
              <a:gd name="T3" fmla="*/ 574 h 1073"/>
              <a:gd name="T4" fmla="*/ 0 w 1072"/>
              <a:gd name="T5" fmla="*/ 544 h 1073"/>
              <a:gd name="T6" fmla="*/ 0 w 1072"/>
              <a:gd name="T7" fmla="*/ 242 h 1073"/>
              <a:gd name="T8" fmla="*/ 299 w 1072"/>
              <a:gd name="T9" fmla="*/ 242 h 1073"/>
              <a:gd name="T10" fmla="*/ 330 w 1072"/>
              <a:gd name="T11" fmla="*/ 193 h 1073"/>
              <a:gd name="T12" fmla="*/ 303 w 1072"/>
              <a:gd name="T13" fmla="*/ 98 h 1073"/>
              <a:gd name="T14" fmla="*/ 415 w 1072"/>
              <a:gd name="T15" fmla="*/ 0 h 1073"/>
              <a:gd name="T16" fmla="*/ 527 w 1072"/>
              <a:gd name="T17" fmla="*/ 98 h 1073"/>
              <a:gd name="T18" fmla="*/ 499 w 1072"/>
              <a:gd name="T19" fmla="*/ 193 h 1073"/>
              <a:gd name="T20" fmla="*/ 529 w 1072"/>
              <a:gd name="T21" fmla="*/ 242 h 1073"/>
              <a:gd name="T22" fmla="*/ 831 w 1072"/>
              <a:gd name="T23" fmla="*/ 242 h 1073"/>
              <a:gd name="T24" fmla="*/ 831 w 1072"/>
              <a:gd name="T25" fmla="*/ 242 h 1073"/>
              <a:gd name="T26" fmla="*/ 831 w 1072"/>
              <a:gd name="T27" fmla="*/ 242 h 1073"/>
              <a:gd name="T28" fmla="*/ 831 w 1072"/>
              <a:gd name="T29" fmla="*/ 544 h 1073"/>
              <a:gd name="T30" fmla="*/ 880 w 1072"/>
              <a:gd name="T31" fmla="*/ 574 h 1073"/>
              <a:gd name="T32" fmla="*/ 975 w 1072"/>
              <a:gd name="T33" fmla="*/ 546 h 1073"/>
              <a:gd name="T34" fmla="*/ 1072 w 1072"/>
              <a:gd name="T35" fmla="*/ 658 h 1073"/>
              <a:gd name="T36" fmla="*/ 975 w 1072"/>
              <a:gd name="T37" fmla="*/ 770 h 1073"/>
              <a:gd name="T38" fmla="*/ 880 w 1072"/>
              <a:gd name="T39" fmla="*/ 743 h 1073"/>
              <a:gd name="T40" fmla="*/ 831 w 1072"/>
              <a:gd name="T41" fmla="*/ 773 h 1073"/>
              <a:gd name="T42" fmla="*/ 831 w 1072"/>
              <a:gd name="T43" fmla="*/ 1073 h 1073"/>
              <a:gd name="T44" fmla="*/ 831 w 1072"/>
              <a:gd name="T45" fmla="*/ 1015 h 1073"/>
              <a:gd name="T46" fmla="*/ 831 w 1072"/>
              <a:gd name="T47" fmla="*/ 1073 h 1073"/>
              <a:gd name="T48" fmla="*/ 529 w 1072"/>
              <a:gd name="T49" fmla="*/ 1073 h 1073"/>
              <a:gd name="T50" fmla="*/ 499 w 1072"/>
              <a:gd name="T51" fmla="*/ 1024 h 1073"/>
              <a:gd name="T52" fmla="*/ 527 w 1072"/>
              <a:gd name="T53" fmla="*/ 929 h 1073"/>
              <a:gd name="T54" fmla="*/ 415 w 1072"/>
              <a:gd name="T55" fmla="*/ 831 h 1073"/>
              <a:gd name="T56" fmla="*/ 303 w 1072"/>
              <a:gd name="T57" fmla="*/ 929 h 1073"/>
              <a:gd name="T58" fmla="*/ 330 w 1072"/>
              <a:gd name="T59" fmla="*/ 1024 h 1073"/>
              <a:gd name="T60" fmla="*/ 299 w 1072"/>
              <a:gd name="T61" fmla="*/ 1073 h 1073"/>
              <a:gd name="T62" fmla="*/ 0 w 1072"/>
              <a:gd name="T63" fmla="*/ 1073 h 1073"/>
              <a:gd name="T64" fmla="*/ 0 w 1072"/>
              <a:gd name="T65" fmla="*/ 773 h 1073"/>
              <a:gd name="T66" fmla="*/ 49 w 1072"/>
              <a:gd name="T67" fmla="*/ 743 h 1073"/>
              <a:gd name="T68" fmla="*/ 143 w 1072"/>
              <a:gd name="T69" fmla="*/ 770 h 1073"/>
              <a:gd name="T70" fmla="*/ 241 w 1072"/>
              <a:gd name="T71" fmla="*/ 658 h 1073"/>
              <a:gd name="T72" fmla="*/ 143 w 1072"/>
              <a:gd name="T73" fmla="*/ 546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72" h="1073">
                <a:moveTo>
                  <a:pt x="143" y="546"/>
                </a:moveTo>
                <a:cubicBezTo>
                  <a:pt x="117" y="546"/>
                  <a:pt x="82" y="557"/>
                  <a:pt x="49" y="574"/>
                </a:cubicBezTo>
                <a:cubicBezTo>
                  <a:pt x="26" y="586"/>
                  <a:pt x="0" y="569"/>
                  <a:pt x="0" y="544"/>
                </a:cubicBezTo>
                <a:cubicBezTo>
                  <a:pt x="0" y="242"/>
                  <a:pt x="0" y="242"/>
                  <a:pt x="0" y="242"/>
                </a:cubicBezTo>
                <a:cubicBezTo>
                  <a:pt x="299" y="242"/>
                  <a:pt x="299" y="242"/>
                  <a:pt x="299" y="242"/>
                </a:cubicBezTo>
                <a:cubicBezTo>
                  <a:pt x="324" y="242"/>
                  <a:pt x="341" y="215"/>
                  <a:pt x="330" y="193"/>
                </a:cubicBezTo>
                <a:cubicBezTo>
                  <a:pt x="313" y="160"/>
                  <a:pt x="303" y="124"/>
                  <a:pt x="303" y="98"/>
                </a:cubicBezTo>
                <a:cubicBezTo>
                  <a:pt x="303" y="34"/>
                  <a:pt x="353" y="0"/>
                  <a:pt x="415" y="0"/>
                </a:cubicBezTo>
                <a:cubicBezTo>
                  <a:pt x="477" y="0"/>
                  <a:pt x="527" y="34"/>
                  <a:pt x="527" y="98"/>
                </a:cubicBezTo>
                <a:cubicBezTo>
                  <a:pt x="527" y="124"/>
                  <a:pt x="515" y="160"/>
                  <a:pt x="499" y="193"/>
                </a:cubicBezTo>
                <a:cubicBezTo>
                  <a:pt x="487" y="215"/>
                  <a:pt x="504" y="242"/>
                  <a:pt x="529" y="242"/>
                </a:cubicBezTo>
                <a:cubicBezTo>
                  <a:pt x="831" y="242"/>
                  <a:pt x="831" y="242"/>
                  <a:pt x="831" y="242"/>
                </a:cubicBezTo>
                <a:cubicBezTo>
                  <a:pt x="831" y="242"/>
                  <a:pt x="831" y="242"/>
                  <a:pt x="831" y="242"/>
                </a:cubicBezTo>
                <a:cubicBezTo>
                  <a:pt x="831" y="242"/>
                  <a:pt x="831" y="242"/>
                  <a:pt x="831" y="242"/>
                </a:cubicBezTo>
                <a:cubicBezTo>
                  <a:pt x="831" y="544"/>
                  <a:pt x="831" y="544"/>
                  <a:pt x="831" y="544"/>
                </a:cubicBezTo>
                <a:cubicBezTo>
                  <a:pt x="831" y="569"/>
                  <a:pt x="857" y="586"/>
                  <a:pt x="880" y="574"/>
                </a:cubicBezTo>
                <a:cubicBezTo>
                  <a:pt x="913" y="557"/>
                  <a:pt x="949" y="546"/>
                  <a:pt x="975" y="546"/>
                </a:cubicBezTo>
                <a:cubicBezTo>
                  <a:pt x="1038" y="546"/>
                  <a:pt x="1072" y="596"/>
                  <a:pt x="1072" y="658"/>
                </a:cubicBezTo>
                <a:cubicBezTo>
                  <a:pt x="1072" y="720"/>
                  <a:pt x="1038" y="770"/>
                  <a:pt x="975" y="770"/>
                </a:cubicBezTo>
                <a:cubicBezTo>
                  <a:pt x="949" y="770"/>
                  <a:pt x="913" y="759"/>
                  <a:pt x="880" y="743"/>
                </a:cubicBezTo>
                <a:cubicBezTo>
                  <a:pt x="857" y="732"/>
                  <a:pt x="831" y="748"/>
                  <a:pt x="831" y="7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15"/>
                  <a:pt x="831" y="1015"/>
                  <a:pt x="831" y="1015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529" y="1073"/>
                  <a:pt x="529" y="1073"/>
                  <a:pt x="529" y="1073"/>
                </a:cubicBezTo>
                <a:cubicBezTo>
                  <a:pt x="504" y="1073"/>
                  <a:pt x="487" y="1046"/>
                  <a:pt x="499" y="1024"/>
                </a:cubicBezTo>
                <a:cubicBezTo>
                  <a:pt x="515" y="991"/>
                  <a:pt x="527" y="955"/>
                  <a:pt x="527" y="929"/>
                </a:cubicBezTo>
                <a:cubicBezTo>
                  <a:pt x="527" y="866"/>
                  <a:pt x="477" y="831"/>
                  <a:pt x="415" y="831"/>
                </a:cubicBezTo>
                <a:cubicBezTo>
                  <a:pt x="353" y="831"/>
                  <a:pt x="303" y="866"/>
                  <a:pt x="303" y="929"/>
                </a:cubicBezTo>
                <a:cubicBezTo>
                  <a:pt x="303" y="955"/>
                  <a:pt x="313" y="991"/>
                  <a:pt x="330" y="1024"/>
                </a:cubicBezTo>
                <a:cubicBezTo>
                  <a:pt x="341" y="1047"/>
                  <a:pt x="324" y="1073"/>
                  <a:pt x="299" y="1073"/>
                </a:cubicBezTo>
                <a:cubicBezTo>
                  <a:pt x="0" y="1073"/>
                  <a:pt x="0" y="1073"/>
                  <a:pt x="0" y="1073"/>
                </a:cubicBezTo>
                <a:cubicBezTo>
                  <a:pt x="0" y="773"/>
                  <a:pt x="0" y="773"/>
                  <a:pt x="0" y="773"/>
                </a:cubicBezTo>
                <a:cubicBezTo>
                  <a:pt x="0" y="748"/>
                  <a:pt x="26" y="732"/>
                  <a:pt x="49" y="743"/>
                </a:cubicBezTo>
                <a:cubicBezTo>
                  <a:pt x="82" y="759"/>
                  <a:pt x="117" y="770"/>
                  <a:pt x="143" y="770"/>
                </a:cubicBezTo>
                <a:cubicBezTo>
                  <a:pt x="207" y="770"/>
                  <a:pt x="241" y="720"/>
                  <a:pt x="241" y="658"/>
                </a:cubicBezTo>
                <a:cubicBezTo>
                  <a:pt x="241" y="596"/>
                  <a:pt x="207" y="546"/>
                  <a:pt x="143" y="54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7" dirty="0"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171637" y="2611479"/>
            <a:ext cx="261437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ipsum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.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矩形 4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8171636" y="2242147"/>
            <a:ext cx="28386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C344B"/>
                </a:solidFill>
                <a:cs typeface="+mn-ea"/>
                <a:sym typeface="+mn-lt"/>
              </a:rPr>
              <a:t>竞争优势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8331248" y="2639704"/>
            <a:ext cx="312448" cy="0"/>
          </a:xfrm>
          <a:prstGeom prst="line">
            <a:avLst/>
          </a:prstGeom>
          <a:ln w="19050">
            <a:solidFill>
              <a:srgbClr val="2C3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8171637" y="3231067"/>
            <a:ext cx="261437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ipsum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.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83034" y="4362497"/>
            <a:ext cx="261437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ipsum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.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矩形 4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8183034" y="3993164"/>
            <a:ext cx="28386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C344B"/>
                </a:solidFill>
                <a:cs typeface="+mn-ea"/>
                <a:sym typeface="+mn-lt"/>
              </a:rPr>
              <a:t>竞争优势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8342645" y="4390721"/>
            <a:ext cx="312448" cy="0"/>
          </a:xfrm>
          <a:prstGeom prst="line">
            <a:avLst/>
          </a:prstGeom>
          <a:ln w="19050">
            <a:solidFill>
              <a:srgbClr val="2C3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8183034" y="4982085"/>
            <a:ext cx="261437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ipsum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.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60211" y="2605617"/>
            <a:ext cx="261437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ipsum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.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矩形 5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35906" y="2236284"/>
            <a:ext cx="28386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C344B"/>
                </a:solidFill>
                <a:cs typeface="+mn-ea"/>
                <a:sym typeface="+mn-lt"/>
              </a:rPr>
              <a:t>竞争优势</a:t>
            </a:r>
          </a:p>
        </p:txBody>
      </p:sp>
      <p:cxnSp>
        <p:nvCxnSpPr>
          <p:cNvPr id="52" name="直接连接符 51"/>
          <p:cNvCxnSpPr/>
          <p:nvPr/>
        </p:nvCxnSpPr>
        <p:spPr>
          <a:xfrm>
            <a:off x="3637727" y="2633841"/>
            <a:ext cx="312448" cy="0"/>
          </a:xfrm>
          <a:prstGeom prst="line">
            <a:avLst/>
          </a:prstGeom>
          <a:ln w="19050">
            <a:solidFill>
              <a:srgbClr val="2C3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460211" y="3225205"/>
            <a:ext cx="261437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ipsum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.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484934" y="4355127"/>
            <a:ext cx="261437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ipsum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.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矩形 5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60628" y="3985795"/>
            <a:ext cx="28386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C344B"/>
                </a:solidFill>
                <a:cs typeface="+mn-ea"/>
                <a:sym typeface="+mn-lt"/>
              </a:rPr>
              <a:t>竞争优势</a:t>
            </a:r>
          </a:p>
        </p:txBody>
      </p:sp>
      <p:cxnSp>
        <p:nvCxnSpPr>
          <p:cNvPr id="56" name="直接连接符 55"/>
          <p:cNvCxnSpPr/>
          <p:nvPr/>
        </p:nvCxnSpPr>
        <p:spPr>
          <a:xfrm>
            <a:off x="3662449" y="4383352"/>
            <a:ext cx="312448" cy="0"/>
          </a:xfrm>
          <a:prstGeom prst="line">
            <a:avLst/>
          </a:prstGeom>
          <a:ln w="19050">
            <a:solidFill>
              <a:srgbClr val="2C3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1484934" y="4974715"/>
            <a:ext cx="261437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ipsum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.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6" name="Group 35"/>
          <p:cNvGrpSpPr/>
          <p:nvPr/>
        </p:nvGrpSpPr>
        <p:grpSpPr>
          <a:xfrm>
            <a:off x="5015679" y="2716597"/>
            <a:ext cx="560917" cy="472017"/>
            <a:chOff x="4605338" y="3814763"/>
            <a:chExt cx="420688" cy="354013"/>
          </a:xfrm>
          <a:solidFill>
            <a:schemeClr val="bg1"/>
          </a:solidFill>
        </p:grpSpPr>
        <p:sp>
          <p:nvSpPr>
            <p:cNvPr id="27" name="Freeform 32"/>
            <p:cNvSpPr>
              <a:spLocks noEditPoints="1"/>
            </p:cNvSpPr>
            <p:nvPr/>
          </p:nvSpPr>
          <p:spPr bwMode="auto">
            <a:xfrm>
              <a:off x="4605338" y="3814763"/>
              <a:ext cx="420688" cy="354013"/>
            </a:xfrm>
            <a:custGeom>
              <a:avLst/>
              <a:gdLst>
                <a:gd name="T0" fmla="*/ 507 w 548"/>
                <a:gd name="T1" fmla="*/ 0 h 462"/>
                <a:gd name="T2" fmla="*/ 41 w 548"/>
                <a:gd name="T3" fmla="*/ 0 h 462"/>
                <a:gd name="T4" fmla="*/ 0 w 548"/>
                <a:gd name="T5" fmla="*/ 41 h 462"/>
                <a:gd name="T6" fmla="*/ 0 w 548"/>
                <a:gd name="T7" fmla="*/ 369 h 462"/>
                <a:gd name="T8" fmla="*/ 41 w 548"/>
                <a:gd name="T9" fmla="*/ 409 h 462"/>
                <a:gd name="T10" fmla="*/ 226 w 548"/>
                <a:gd name="T11" fmla="*/ 409 h 462"/>
                <a:gd name="T12" fmla="*/ 226 w 548"/>
                <a:gd name="T13" fmla="*/ 416 h 462"/>
                <a:gd name="T14" fmla="*/ 223 w 548"/>
                <a:gd name="T15" fmla="*/ 428 h 462"/>
                <a:gd name="T16" fmla="*/ 177 w 548"/>
                <a:gd name="T17" fmla="*/ 445 h 462"/>
                <a:gd name="T18" fmla="*/ 160 w 548"/>
                <a:gd name="T19" fmla="*/ 449 h 462"/>
                <a:gd name="T20" fmla="*/ 151 w 548"/>
                <a:gd name="T21" fmla="*/ 449 h 462"/>
                <a:gd name="T22" fmla="*/ 142 w 548"/>
                <a:gd name="T23" fmla="*/ 455 h 462"/>
                <a:gd name="T24" fmla="*/ 142 w 548"/>
                <a:gd name="T25" fmla="*/ 455 h 462"/>
                <a:gd name="T26" fmla="*/ 151 w 548"/>
                <a:gd name="T27" fmla="*/ 462 h 462"/>
                <a:gd name="T28" fmla="*/ 397 w 548"/>
                <a:gd name="T29" fmla="*/ 462 h 462"/>
                <a:gd name="T30" fmla="*/ 406 w 548"/>
                <a:gd name="T31" fmla="*/ 455 h 462"/>
                <a:gd name="T32" fmla="*/ 406 w 548"/>
                <a:gd name="T33" fmla="*/ 455 h 462"/>
                <a:gd name="T34" fmla="*/ 402 w 548"/>
                <a:gd name="T35" fmla="*/ 449 h 462"/>
                <a:gd name="T36" fmla="*/ 389 w 548"/>
                <a:gd name="T37" fmla="*/ 448 h 462"/>
                <a:gd name="T38" fmla="*/ 329 w 548"/>
                <a:gd name="T39" fmla="*/ 426 h 462"/>
                <a:gd name="T40" fmla="*/ 322 w 548"/>
                <a:gd name="T41" fmla="*/ 416 h 462"/>
                <a:gd name="T42" fmla="*/ 322 w 548"/>
                <a:gd name="T43" fmla="*/ 409 h 462"/>
                <a:gd name="T44" fmla="*/ 507 w 548"/>
                <a:gd name="T45" fmla="*/ 409 h 462"/>
                <a:gd name="T46" fmla="*/ 548 w 548"/>
                <a:gd name="T47" fmla="*/ 369 h 462"/>
                <a:gd name="T48" fmla="*/ 548 w 548"/>
                <a:gd name="T49" fmla="*/ 41 h 462"/>
                <a:gd name="T50" fmla="*/ 507 w 548"/>
                <a:gd name="T51" fmla="*/ 0 h 462"/>
                <a:gd name="T52" fmla="*/ 510 w 548"/>
                <a:gd name="T53" fmla="*/ 330 h 462"/>
                <a:gd name="T54" fmla="*/ 497 w 548"/>
                <a:gd name="T55" fmla="*/ 344 h 462"/>
                <a:gd name="T56" fmla="*/ 51 w 548"/>
                <a:gd name="T57" fmla="*/ 344 h 462"/>
                <a:gd name="T58" fmla="*/ 38 w 548"/>
                <a:gd name="T59" fmla="*/ 330 h 462"/>
                <a:gd name="T60" fmla="*/ 38 w 548"/>
                <a:gd name="T61" fmla="*/ 50 h 462"/>
                <a:gd name="T62" fmla="*/ 51 w 548"/>
                <a:gd name="T63" fmla="*/ 36 h 462"/>
                <a:gd name="T64" fmla="*/ 497 w 548"/>
                <a:gd name="T65" fmla="*/ 36 h 462"/>
                <a:gd name="T66" fmla="*/ 510 w 548"/>
                <a:gd name="T67" fmla="*/ 50 h 462"/>
                <a:gd name="T68" fmla="*/ 510 w 548"/>
                <a:gd name="T69" fmla="*/ 33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462">
                  <a:moveTo>
                    <a:pt x="50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91"/>
                    <a:pt x="18" y="409"/>
                    <a:pt x="41" y="409"/>
                  </a:cubicBezTo>
                  <a:cubicBezTo>
                    <a:pt x="226" y="409"/>
                    <a:pt x="226" y="409"/>
                    <a:pt x="226" y="409"/>
                  </a:cubicBezTo>
                  <a:cubicBezTo>
                    <a:pt x="226" y="416"/>
                    <a:pt x="226" y="416"/>
                    <a:pt x="226" y="416"/>
                  </a:cubicBezTo>
                  <a:cubicBezTo>
                    <a:pt x="226" y="419"/>
                    <a:pt x="225" y="425"/>
                    <a:pt x="223" y="428"/>
                  </a:cubicBezTo>
                  <a:cubicBezTo>
                    <a:pt x="177" y="445"/>
                    <a:pt x="177" y="445"/>
                    <a:pt x="177" y="445"/>
                  </a:cubicBezTo>
                  <a:cubicBezTo>
                    <a:pt x="173" y="447"/>
                    <a:pt x="165" y="449"/>
                    <a:pt x="160" y="449"/>
                  </a:cubicBezTo>
                  <a:cubicBezTo>
                    <a:pt x="151" y="449"/>
                    <a:pt x="151" y="449"/>
                    <a:pt x="151" y="449"/>
                  </a:cubicBezTo>
                  <a:cubicBezTo>
                    <a:pt x="146" y="449"/>
                    <a:pt x="142" y="452"/>
                    <a:pt x="142" y="455"/>
                  </a:cubicBezTo>
                  <a:cubicBezTo>
                    <a:pt x="142" y="455"/>
                    <a:pt x="142" y="455"/>
                    <a:pt x="142" y="455"/>
                  </a:cubicBezTo>
                  <a:cubicBezTo>
                    <a:pt x="142" y="459"/>
                    <a:pt x="146" y="462"/>
                    <a:pt x="151" y="462"/>
                  </a:cubicBezTo>
                  <a:cubicBezTo>
                    <a:pt x="397" y="462"/>
                    <a:pt x="397" y="462"/>
                    <a:pt x="397" y="462"/>
                  </a:cubicBezTo>
                  <a:cubicBezTo>
                    <a:pt x="402" y="462"/>
                    <a:pt x="406" y="459"/>
                    <a:pt x="406" y="455"/>
                  </a:cubicBezTo>
                  <a:cubicBezTo>
                    <a:pt x="406" y="455"/>
                    <a:pt x="406" y="455"/>
                    <a:pt x="406" y="455"/>
                  </a:cubicBezTo>
                  <a:cubicBezTo>
                    <a:pt x="406" y="452"/>
                    <a:pt x="404" y="449"/>
                    <a:pt x="402" y="449"/>
                  </a:cubicBezTo>
                  <a:cubicBezTo>
                    <a:pt x="399" y="449"/>
                    <a:pt x="393" y="448"/>
                    <a:pt x="389" y="448"/>
                  </a:cubicBezTo>
                  <a:cubicBezTo>
                    <a:pt x="329" y="426"/>
                    <a:pt x="329" y="426"/>
                    <a:pt x="329" y="426"/>
                  </a:cubicBezTo>
                  <a:cubicBezTo>
                    <a:pt x="325" y="424"/>
                    <a:pt x="322" y="419"/>
                    <a:pt x="322" y="416"/>
                  </a:cubicBezTo>
                  <a:cubicBezTo>
                    <a:pt x="322" y="409"/>
                    <a:pt x="322" y="409"/>
                    <a:pt x="322" y="409"/>
                  </a:cubicBezTo>
                  <a:cubicBezTo>
                    <a:pt x="507" y="409"/>
                    <a:pt x="507" y="409"/>
                    <a:pt x="507" y="409"/>
                  </a:cubicBezTo>
                  <a:cubicBezTo>
                    <a:pt x="530" y="409"/>
                    <a:pt x="548" y="391"/>
                    <a:pt x="548" y="369"/>
                  </a:cubicBezTo>
                  <a:cubicBezTo>
                    <a:pt x="548" y="41"/>
                    <a:pt x="548" y="41"/>
                    <a:pt x="548" y="41"/>
                  </a:cubicBezTo>
                  <a:cubicBezTo>
                    <a:pt x="548" y="18"/>
                    <a:pt x="530" y="0"/>
                    <a:pt x="507" y="0"/>
                  </a:cubicBezTo>
                  <a:close/>
                  <a:moveTo>
                    <a:pt x="510" y="330"/>
                  </a:moveTo>
                  <a:cubicBezTo>
                    <a:pt x="510" y="337"/>
                    <a:pt x="504" y="343"/>
                    <a:pt x="497" y="344"/>
                  </a:cubicBezTo>
                  <a:cubicBezTo>
                    <a:pt x="51" y="344"/>
                    <a:pt x="51" y="344"/>
                    <a:pt x="51" y="344"/>
                  </a:cubicBezTo>
                  <a:cubicBezTo>
                    <a:pt x="44" y="343"/>
                    <a:pt x="38" y="337"/>
                    <a:pt x="38" y="33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42"/>
                    <a:pt x="44" y="36"/>
                    <a:pt x="51" y="36"/>
                  </a:cubicBezTo>
                  <a:cubicBezTo>
                    <a:pt x="497" y="36"/>
                    <a:pt x="497" y="36"/>
                    <a:pt x="497" y="36"/>
                  </a:cubicBezTo>
                  <a:cubicBezTo>
                    <a:pt x="504" y="36"/>
                    <a:pt x="510" y="42"/>
                    <a:pt x="510" y="50"/>
                  </a:cubicBezTo>
                  <a:lnTo>
                    <a:pt x="510" y="3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4932363" y="4103688"/>
              <a:ext cx="6350" cy="476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34"/>
            <p:cNvSpPr/>
            <p:nvPr/>
          </p:nvSpPr>
          <p:spPr bwMode="auto">
            <a:xfrm>
              <a:off x="4943475" y="4100513"/>
              <a:ext cx="47625" cy="9525"/>
            </a:xfrm>
            <a:custGeom>
              <a:avLst/>
              <a:gdLst>
                <a:gd name="T0" fmla="*/ 63 w 63"/>
                <a:gd name="T1" fmla="*/ 6 h 13"/>
                <a:gd name="T2" fmla="*/ 57 w 63"/>
                <a:gd name="T3" fmla="*/ 13 h 13"/>
                <a:gd name="T4" fmla="*/ 6 w 63"/>
                <a:gd name="T5" fmla="*/ 13 h 13"/>
                <a:gd name="T6" fmla="*/ 0 w 63"/>
                <a:gd name="T7" fmla="*/ 6 h 13"/>
                <a:gd name="T8" fmla="*/ 0 w 63"/>
                <a:gd name="T9" fmla="*/ 6 h 13"/>
                <a:gd name="T10" fmla="*/ 6 w 63"/>
                <a:gd name="T11" fmla="*/ 0 h 13"/>
                <a:gd name="T12" fmla="*/ 57 w 63"/>
                <a:gd name="T13" fmla="*/ 0 h 13"/>
                <a:gd name="T14" fmla="*/ 63 w 63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3">
                  <a:moveTo>
                    <a:pt x="63" y="6"/>
                  </a:moveTo>
                  <a:cubicBezTo>
                    <a:pt x="63" y="10"/>
                    <a:pt x="60" y="13"/>
                    <a:pt x="5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35"/>
            <p:cNvSpPr/>
            <p:nvPr/>
          </p:nvSpPr>
          <p:spPr bwMode="auto">
            <a:xfrm>
              <a:off x="4922838" y="3875088"/>
              <a:ext cx="34925" cy="166688"/>
            </a:xfrm>
            <a:custGeom>
              <a:avLst/>
              <a:gdLst>
                <a:gd name="T0" fmla="*/ 45 w 45"/>
                <a:gd name="T1" fmla="*/ 193 h 216"/>
                <a:gd name="T2" fmla="*/ 22 w 45"/>
                <a:gd name="T3" fmla="*/ 216 h 216"/>
                <a:gd name="T4" fmla="*/ 22 w 45"/>
                <a:gd name="T5" fmla="*/ 216 h 216"/>
                <a:gd name="T6" fmla="*/ 0 w 45"/>
                <a:gd name="T7" fmla="*/ 193 h 216"/>
                <a:gd name="T8" fmla="*/ 0 w 45"/>
                <a:gd name="T9" fmla="*/ 23 h 216"/>
                <a:gd name="T10" fmla="*/ 22 w 45"/>
                <a:gd name="T11" fmla="*/ 0 h 216"/>
                <a:gd name="T12" fmla="*/ 22 w 45"/>
                <a:gd name="T13" fmla="*/ 0 h 216"/>
                <a:gd name="T14" fmla="*/ 45 w 45"/>
                <a:gd name="T15" fmla="*/ 23 h 216"/>
                <a:gd name="T16" fmla="*/ 45 w 45"/>
                <a:gd name="T17" fmla="*/ 19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16">
                  <a:moveTo>
                    <a:pt x="45" y="193"/>
                  </a:moveTo>
                  <a:cubicBezTo>
                    <a:pt x="45" y="206"/>
                    <a:pt x="35" y="216"/>
                    <a:pt x="22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10" y="216"/>
                    <a:pt x="0" y="206"/>
                    <a:pt x="0" y="19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36"/>
            <p:cNvSpPr/>
            <p:nvPr/>
          </p:nvSpPr>
          <p:spPr bwMode="auto">
            <a:xfrm>
              <a:off x="4860925" y="3903663"/>
              <a:ext cx="34925" cy="138113"/>
            </a:xfrm>
            <a:custGeom>
              <a:avLst/>
              <a:gdLst>
                <a:gd name="T0" fmla="*/ 45 w 45"/>
                <a:gd name="T1" fmla="*/ 157 h 180"/>
                <a:gd name="T2" fmla="*/ 23 w 45"/>
                <a:gd name="T3" fmla="*/ 180 h 180"/>
                <a:gd name="T4" fmla="*/ 23 w 45"/>
                <a:gd name="T5" fmla="*/ 180 h 180"/>
                <a:gd name="T6" fmla="*/ 0 w 45"/>
                <a:gd name="T7" fmla="*/ 157 h 180"/>
                <a:gd name="T8" fmla="*/ 0 w 45"/>
                <a:gd name="T9" fmla="*/ 23 h 180"/>
                <a:gd name="T10" fmla="*/ 23 w 45"/>
                <a:gd name="T11" fmla="*/ 0 h 180"/>
                <a:gd name="T12" fmla="*/ 23 w 45"/>
                <a:gd name="T13" fmla="*/ 0 h 180"/>
                <a:gd name="T14" fmla="*/ 45 w 45"/>
                <a:gd name="T15" fmla="*/ 23 h 180"/>
                <a:gd name="T16" fmla="*/ 45 w 45"/>
                <a:gd name="T17" fmla="*/ 15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80">
                  <a:moveTo>
                    <a:pt x="45" y="157"/>
                  </a:moveTo>
                  <a:cubicBezTo>
                    <a:pt x="45" y="170"/>
                    <a:pt x="35" y="180"/>
                    <a:pt x="23" y="180"/>
                  </a:cubicBez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37"/>
            <p:cNvSpPr/>
            <p:nvPr/>
          </p:nvSpPr>
          <p:spPr bwMode="auto">
            <a:xfrm>
              <a:off x="4799013" y="3930650"/>
              <a:ext cx="33338" cy="111125"/>
            </a:xfrm>
            <a:custGeom>
              <a:avLst/>
              <a:gdLst>
                <a:gd name="T0" fmla="*/ 44 w 44"/>
                <a:gd name="T1" fmla="*/ 121 h 144"/>
                <a:gd name="T2" fmla="*/ 22 w 44"/>
                <a:gd name="T3" fmla="*/ 144 h 144"/>
                <a:gd name="T4" fmla="*/ 22 w 44"/>
                <a:gd name="T5" fmla="*/ 144 h 144"/>
                <a:gd name="T6" fmla="*/ 0 w 44"/>
                <a:gd name="T7" fmla="*/ 121 h 144"/>
                <a:gd name="T8" fmla="*/ 0 w 44"/>
                <a:gd name="T9" fmla="*/ 23 h 144"/>
                <a:gd name="T10" fmla="*/ 22 w 44"/>
                <a:gd name="T11" fmla="*/ 0 h 144"/>
                <a:gd name="T12" fmla="*/ 22 w 44"/>
                <a:gd name="T13" fmla="*/ 0 h 144"/>
                <a:gd name="T14" fmla="*/ 44 w 44"/>
                <a:gd name="T15" fmla="*/ 23 h 144"/>
                <a:gd name="T16" fmla="*/ 44 w 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4">
                  <a:moveTo>
                    <a:pt x="44" y="121"/>
                  </a:moveTo>
                  <a:cubicBezTo>
                    <a:pt x="44" y="134"/>
                    <a:pt x="34" y="144"/>
                    <a:pt x="22" y="144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3"/>
                  </a:cubicBezTo>
                  <a:lnTo>
                    <a:pt x="44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38"/>
            <p:cNvSpPr/>
            <p:nvPr/>
          </p:nvSpPr>
          <p:spPr bwMode="auto">
            <a:xfrm>
              <a:off x="4737100" y="3959225"/>
              <a:ext cx="34925" cy="82550"/>
            </a:xfrm>
            <a:custGeom>
              <a:avLst/>
              <a:gdLst>
                <a:gd name="T0" fmla="*/ 45 w 45"/>
                <a:gd name="T1" fmla="*/ 85 h 108"/>
                <a:gd name="T2" fmla="*/ 22 w 45"/>
                <a:gd name="T3" fmla="*/ 108 h 108"/>
                <a:gd name="T4" fmla="*/ 22 w 45"/>
                <a:gd name="T5" fmla="*/ 108 h 108"/>
                <a:gd name="T6" fmla="*/ 0 w 45"/>
                <a:gd name="T7" fmla="*/ 85 h 108"/>
                <a:gd name="T8" fmla="*/ 0 w 45"/>
                <a:gd name="T9" fmla="*/ 23 h 108"/>
                <a:gd name="T10" fmla="*/ 22 w 45"/>
                <a:gd name="T11" fmla="*/ 0 h 108"/>
                <a:gd name="T12" fmla="*/ 22 w 45"/>
                <a:gd name="T13" fmla="*/ 0 h 108"/>
                <a:gd name="T14" fmla="*/ 45 w 45"/>
                <a:gd name="T15" fmla="*/ 23 h 108"/>
                <a:gd name="T16" fmla="*/ 45 w 45"/>
                <a:gd name="T17" fmla="*/ 8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08">
                  <a:moveTo>
                    <a:pt x="45" y="85"/>
                  </a:moveTo>
                  <a:cubicBezTo>
                    <a:pt x="45" y="98"/>
                    <a:pt x="35" y="108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0" y="108"/>
                    <a:pt x="0" y="98"/>
                    <a:pt x="0" y="8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39"/>
            <p:cNvSpPr/>
            <p:nvPr/>
          </p:nvSpPr>
          <p:spPr bwMode="auto">
            <a:xfrm>
              <a:off x="4675188" y="3986213"/>
              <a:ext cx="33338" cy="55563"/>
            </a:xfrm>
            <a:custGeom>
              <a:avLst/>
              <a:gdLst>
                <a:gd name="T0" fmla="*/ 45 w 45"/>
                <a:gd name="T1" fmla="*/ 49 h 72"/>
                <a:gd name="T2" fmla="*/ 23 w 45"/>
                <a:gd name="T3" fmla="*/ 72 h 72"/>
                <a:gd name="T4" fmla="*/ 23 w 45"/>
                <a:gd name="T5" fmla="*/ 72 h 72"/>
                <a:gd name="T6" fmla="*/ 0 w 45"/>
                <a:gd name="T7" fmla="*/ 49 h 72"/>
                <a:gd name="T8" fmla="*/ 0 w 45"/>
                <a:gd name="T9" fmla="*/ 23 h 72"/>
                <a:gd name="T10" fmla="*/ 23 w 45"/>
                <a:gd name="T11" fmla="*/ 0 h 72"/>
                <a:gd name="T12" fmla="*/ 23 w 45"/>
                <a:gd name="T13" fmla="*/ 0 h 72"/>
                <a:gd name="T14" fmla="*/ 45 w 45"/>
                <a:gd name="T15" fmla="*/ 23 h 72"/>
                <a:gd name="T16" fmla="*/ 45 w 45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72">
                  <a:moveTo>
                    <a:pt x="45" y="49"/>
                  </a:moveTo>
                  <a:cubicBezTo>
                    <a:pt x="45" y="62"/>
                    <a:pt x="35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10" y="72"/>
                    <a:pt x="0" y="62"/>
                    <a:pt x="0" y="4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Group 213"/>
          <p:cNvGrpSpPr/>
          <p:nvPr/>
        </p:nvGrpSpPr>
        <p:grpSpPr>
          <a:xfrm>
            <a:off x="6619976" y="4462523"/>
            <a:ext cx="584200" cy="539751"/>
            <a:chOff x="2900363" y="5486400"/>
            <a:chExt cx="438150" cy="404813"/>
          </a:xfrm>
          <a:solidFill>
            <a:schemeClr val="bg1"/>
          </a:solidFill>
        </p:grpSpPr>
        <p:sp>
          <p:nvSpPr>
            <p:cNvPr id="36" name="Freeform 203"/>
            <p:cNvSpPr>
              <a:spLocks noEditPoints="1"/>
            </p:cNvSpPr>
            <p:nvPr/>
          </p:nvSpPr>
          <p:spPr bwMode="auto">
            <a:xfrm>
              <a:off x="3151188" y="5486400"/>
              <a:ext cx="187325" cy="195263"/>
            </a:xfrm>
            <a:custGeom>
              <a:avLst/>
              <a:gdLst>
                <a:gd name="T0" fmla="*/ 240 w 245"/>
                <a:gd name="T1" fmla="*/ 155 h 254"/>
                <a:gd name="T2" fmla="*/ 211 w 245"/>
                <a:gd name="T3" fmla="*/ 137 h 254"/>
                <a:gd name="T4" fmla="*/ 211 w 245"/>
                <a:gd name="T5" fmla="*/ 118 h 254"/>
                <a:gd name="T6" fmla="*/ 207 w 245"/>
                <a:gd name="T7" fmla="*/ 100 h 254"/>
                <a:gd name="T8" fmla="*/ 231 w 245"/>
                <a:gd name="T9" fmla="*/ 76 h 254"/>
                <a:gd name="T10" fmla="*/ 232 w 245"/>
                <a:gd name="T11" fmla="*/ 64 h 254"/>
                <a:gd name="T12" fmla="*/ 217 w 245"/>
                <a:gd name="T13" fmla="*/ 43 h 254"/>
                <a:gd name="T14" fmla="*/ 205 w 245"/>
                <a:gd name="T15" fmla="*/ 40 h 254"/>
                <a:gd name="T16" fmla="*/ 175 w 245"/>
                <a:gd name="T17" fmla="*/ 55 h 254"/>
                <a:gd name="T18" fmla="*/ 141 w 245"/>
                <a:gd name="T19" fmla="*/ 40 h 254"/>
                <a:gd name="T20" fmla="*/ 133 w 245"/>
                <a:gd name="T21" fmla="*/ 7 h 254"/>
                <a:gd name="T22" fmla="*/ 123 w 245"/>
                <a:gd name="T23" fmla="*/ 1 h 254"/>
                <a:gd name="T24" fmla="*/ 96 w 245"/>
                <a:gd name="T25" fmla="*/ 3 h 254"/>
                <a:gd name="T26" fmla="*/ 88 w 245"/>
                <a:gd name="T27" fmla="*/ 12 h 254"/>
                <a:gd name="T28" fmla="*/ 86 w 245"/>
                <a:gd name="T29" fmla="*/ 46 h 254"/>
                <a:gd name="T30" fmla="*/ 57 w 245"/>
                <a:gd name="T31" fmla="*/ 68 h 254"/>
                <a:gd name="T32" fmla="*/ 24 w 245"/>
                <a:gd name="T33" fmla="*/ 59 h 254"/>
                <a:gd name="T34" fmla="*/ 13 w 245"/>
                <a:gd name="T35" fmla="*/ 64 h 254"/>
                <a:gd name="T36" fmla="*/ 2 w 245"/>
                <a:gd name="T37" fmla="*/ 88 h 254"/>
                <a:gd name="T38" fmla="*/ 6 w 245"/>
                <a:gd name="T39" fmla="*/ 99 h 254"/>
                <a:gd name="T40" fmla="*/ 34 w 245"/>
                <a:gd name="T41" fmla="*/ 118 h 254"/>
                <a:gd name="T42" fmla="*/ 34 w 245"/>
                <a:gd name="T43" fmla="*/ 136 h 254"/>
                <a:gd name="T44" fmla="*/ 38 w 245"/>
                <a:gd name="T45" fmla="*/ 155 h 254"/>
                <a:gd name="T46" fmla="*/ 14 w 245"/>
                <a:gd name="T47" fmla="*/ 179 h 254"/>
                <a:gd name="T48" fmla="*/ 13 w 245"/>
                <a:gd name="T49" fmla="*/ 190 h 254"/>
                <a:gd name="T50" fmla="*/ 28 w 245"/>
                <a:gd name="T51" fmla="*/ 212 h 254"/>
                <a:gd name="T52" fmla="*/ 40 w 245"/>
                <a:gd name="T53" fmla="*/ 215 h 254"/>
                <a:gd name="T54" fmla="*/ 70 w 245"/>
                <a:gd name="T55" fmla="*/ 199 h 254"/>
                <a:gd name="T56" fmla="*/ 104 w 245"/>
                <a:gd name="T57" fmla="*/ 214 h 254"/>
                <a:gd name="T58" fmla="*/ 113 w 245"/>
                <a:gd name="T59" fmla="*/ 247 h 254"/>
                <a:gd name="T60" fmla="*/ 122 w 245"/>
                <a:gd name="T61" fmla="*/ 254 h 254"/>
                <a:gd name="T62" fmla="*/ 149 w 245"/>
                <a:gd name="T63" fmla="*/ 251 h 254"/>
                <a:gd name="T64" fmla="*/ 157 w 245"/>
                <a:gd name="T65" fmla="*/ 243 h 254"/>
                <a:gd name="T66" fmla="*/ 159 w 245"/>
                <a:gd name="T67" fmla="*/ 209 h 254"/>
                <a:gd name="T68" fmla="*/ 188 w 245"/>
                <a:gd name="T69" fmla="*/ 187 h 254"/>
                <a:gd name="T70" fmla="*/ 221 w 245"/>
                <a:gd name="T71" fmla="*/ 196 h 254"/>
                <a:gd name="T72" fmla="*/ 232 w 245"/>
                <a:gd name="T73" fmla="*/ 191 h 254"/>
                <a:gd name="T74" fmla="*/ 243 w 245"/>
                <a:gd name="T75" fmla="*/ 167 h 254"/>
                <a:gd name="T76" fmla="*/ 240 w 245"/>
                <a:gd name="T77" fmla="*/ 155 h 254"/>
                <a:gd name="T78" fmla="*/ 127 w 245"/>
                <a:gd name="T79" fmla="*/ 174 h 254"/>
                <a:gd name="T80" fmla="*/ 76 w 245"/>
                <a:gd name="T81" fmla="*/ 132 h 254"/>
                <a:gd name="T82" fmla="*/ 118 w 245"/>
                <a:gd name="T83" fmla="*/ 80 h 254"/>
                <a:gd name="T84" fmla="*/ 170 w 245"/>
                <a:gd name="T85" fmla="*/ 123 h 254"/>
                <a:gd name="T86" fmla="*/ 127 w 245"/>
                <a:gd name="T87" fmla="*/ 17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" h="254">
                  <a:moveTo>
                    <a:pt x="240" y="155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2" y="131"/>
                    <a:pt x="212" y="124"/>
                    <a:pt x="211" y="118"/>
                  </a:cubicBezTo>
                  <a:cubicBezTo>
                    <a:pt x="210" y="112"/>
                    <a:pt x="209" y="106"/>
                    <a:pt x="207" y="100"/>
                  </a:cubicBezTo>
                  <a:cubicBezTo>
                    <a:pt x="231" y="76"/>
                    <a:pt x="231" y="76"/>
                    <a:pt x="231" y="76"/>
                  </a:cubicBezTo>
                  <a:cubicBezTo>
                    <a:pt x="234" y="73"/>
                    <a:pt x="235" y="68"/>
                    <a:pt x="232" y="64"/>
                  </a:cubicBezTo>
                  <a:cubicBezTo>
                    <a:pt x="217" y="43"/>
                    <a:pt x="217" y="43"/>
                    <a:pt x="217" y="43"/>
                  </a:cubicBezTo>
                  <a:cubicBezTo>
                    <a:pt x="214" y="39"/>
                    <a:pt x="209" y="38"/>
                    <a:pt x="205" y="40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65" y="48"/>
                    <a:pt x="154" y="43"/>
                    <a:pt x="141" y="40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2" y="3"/>
                    <a:pt x="127" y="0"/>
                    <a:pt x="123" y="1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2" y="4"/>
                    <a:pt x="89" y="8"/>
                    <a:pt x="88" y="1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75" y="51"/>
                    <a:pt x="65" y="59"/>
                    <a:pt x="57" y="6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0" y="58"/>
                    <a:pt x="15" y="60"/>
                    <a:pt x="13" y="64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92"/>
                    <a:pt x="2" y="97"/>
                    <a:pt x="6" y="99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24"/>
                    <a:pt x="34" y="130"/>
                    <a:pt x="34" y="136"/>
                  </a:cubicBezTo>
                  <a:cubicBezTo>
                    <a:pt x="35" y="143"/>
                    <a:pt x="36" y="149"/>
                    <a:pt x="38" y="155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1" y="182"/>
                    <a:pt x="10" y="187"/>
                    <a:pt x="13" y="190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31" y="215"/>
                    <a:pt x="36" y="217"/>
                    <a:pt x="40" y="215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80" y="206"/>
                    <a:pt x="92" y="212"/>
                    <a:pt x="104" y="214"/>
                  </a:cubicBezTo>
                  <a:cubicBezTo>
                    <a:pt x="113" y="247"/>
                    <a:pt x="113" y="247"/>
                    <a:pt x="113" y="247"/>
                  </a:cubicBezTo>
                  <a:cubicBezTo>
                    <a:pt x="114" y="251"/>
                    <a:pt x="118" y="254"/>
                    <a:pt x="122" y="254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53" y="251"/>
                    <a:pt x="157" y="247"/>
                    <a:pt x="157" y="243"/>
                  </a:cubicBezTo>
                  <a:cubicBezTo>
                    <a:pt x="159" y="209"/>
                    <a:pt x="159" y="209"/>
                    <a:pt x="159" y="209"/>
                  </a:cubicBezTo>
                  <a:cubicBezTo>
                    <a:pt x="170" y="203"/>
                    <a:pt x="180" y="196"/>
                    <a:pt x="188" y="187"/>
                  </a:cubicBezTo>
                  <a:cubicBezTo>
                    <a:pt x="221" y="196"/>
                    <a:pt x="221" y="196"/>
                    <a:pt x="221" y="196"/>
                  </a:cubicBezTo>
                  <a:cubicBezTo>
                    <a:pt x="226" y="197"/>
                    <a:pt x="230" y="195"/>
                    <a:pt x="232" y="191"/>
                  </a:cubicBezTo>
                  <a:cubicBezTo>
                    <a:pt x="243" y="167"/>
                    <a:pt x="243" y="167"/>
                    <a:pt x="243" y="167"/>
                  </a:cubicBezTo>
                  <a:cubicBezTo>
                    <a:pt x="245" y="163"/>
                    <a:pt x="243" y="158"/>
                    <a:pt x="240" y="155"/>
                  </a:cubicBezTo>
                  <a:close/>
                  <a:moveTo>
                    <a:pt x="127" y="174"/>
                  </a:moveTo>
                  <a:cubicBezTo>
                    <a:pt x="102" y="177"/>
                    <a:pt x="78" y="158"/>
                    <a:pt x="76" y="132"/>
                  </a:cubicBezTo>
                  <a:cubicBezTo>
                    <a:pt x="73" y="106"/>
                    <a:pt x="92" y="83"/>
                    <a:pt x="118" y="80"/>
                  </a:cubicBezTo>
                  <a:cubicBezTo>
                    <a:pt x="144" y="78"/>
                    <a:pt x="167" y="97"/>
                    <a:pt x="170" y="123"/>
                  </a:cubicBezTo>
                  <a:cubicBezTo>
                    <a:pt x="172" y="148"/>
                    <a:pt x="153" y="172"/>
                    <a:pt x="127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204"/>
            <p:cNvSpPr>
              <a:spLocks noEditPoints="1"/>
            </p:cNvSpPr>
            <p:nvPr/>
          </p:nvSpPr>
          <p:spPr bwMode="auto">
            <a:xfrm>
              <a:off x="2900363" y="5572125"/>
              <a:ext cx="317500" cy="319088"/>
            </a:xfrm>
            <a:custGeom>
              <a:avLst/>
              <a:gdLst>
                <a:gd name="T0" fmla="*/ 413 w 414"/>
                <a:gd name="T1" fmla="*/ 171 h 415"/>
                <a:gd name="T2" fmla="*/ 398 w 414"/>
                <a:gd name="T3" fmla="*/ 124 h 415"/>
                <a:gd name="T4" fmla="*/ 385 w 414"/>
                <a:gd name="T5" fmla="*/ 116 h 415"/>
                <a:gd name="T6" fmla="*/ 331 w 414"/>
                <a:gd name="T7" fmla="*/ 125 h 415"/>
                <a:gd name="T8" fmla="*/ 312 w 414"/>
                <a:gd name="T9" fmla="*/ 102 h 415"/>
                <a:gd name="T10" fmla="*/ 332 w 414"/>
                <a:gd name="T11" fmla="*/ 51 h 415"/>
                <a:gd name="T12" fmla="*/ 327 w 414"/>
                <a:gd name="T13" fmla="*/ 36 h 415"/>
                <a:gd name="T14" fmla="*/ 283 w 414"/>
                <a:gd name="T15" fmla="*/ 13 h 415"/>
                <a:gd name="T16" fmla="*/ 268 w 414"/>
                <a:gd name="T17" fmla="*/ 17 h 415"/>
                <a:gd name="T18" fmla="*/ 236 w 414"/>
                <a:gd name="T19" fmla="*/ 62 h 415"/>
                <a:gd name="T20" fmla="*/ 207 w 414"/>
                <a:gd name="T21" fmla="*/ 59 h 415"/>
                <a:gd name="T22" fmla="*/ 184 w 414"/>
                <a:gd name="T23" fmla="*/ 8 h 415"/>
                <a:gd name="T24" fmla="*/ 171 w 414"/>
                <a:gd name="T25" fmla="*/ 2 h 415"/>
                <a:gd name="T26" fmla="*/ 124 w 414"/>
                <a:gd name="T27" fmla="*/ 16 h 415"/>
                <a:gd name="T28" fmla="*/ 116 w 414"/>
                <a:gd name="T29" fmla="*/ 29 h 415"/>
                <a:gd name="T30" fmla="*/ 125 w 414"/>
                <a:gd name="T31" fmla="*/ 84 h 415"/>
                <a:gd name="T32" fmla="*/ 102 w 414"/>
                <a:gd name="T33" fmla="*/ 102 h 415"/>
                <a:gd name="T34" fmla="*/ 50 w 414"/>
                <a:gd name="T35" fmla="*/ 83 h 415"/>
                <a:gd name="T36" fmla="*/ 36 w 414"/>
                <a:gd name="T37" fmla="*/ 88 h 415"/>
                <a:gd name="T38" fmla="*/ 13 w 414"/>
                <a:gd name="T39" fmla="*/ 131 h 415"/>
                <a:gd name="T40" fmla="*/ 16 w 414"/>
                <a:gd name="T41" fmla="*/ 146 h 415"/>
                <a:gd name="T42" fmla="*/ 61 w 414"/>
                <a:gd name="T43" fmla="*/ 178 h 415"/>
                <a:gd name="T44" fmla="*/ 58 w 414"/>
                <a:gd name="T45" fmla="*/ 208 h 415"/>
                <a:gd name="T46" fmla="*/ 8 w 414"/>
                <a:gd name="T47" fmla="*/ 230 h 415"/>
                <a:gd name="T48" fmla="*/ 2 w 414"/>
                <a:gd name="T49" fmla="*/ 244 h 415"/>
                <a:gd name="T50" fmla="*/ 16 w 414"/>
                <a:gd name="T51" fmla="*/ 291 h 415"/>
                <a:gd name="T52" fmla="*/ 29 w 414"/>
                <a:gd name="T53" fmla="*/ 299 h 415"/>
                <a:gd name="T54" fmla="*/ 83 w 414"/>
                <a:gd name="T55" fmla="*/ 290 h 415"/>
                <a:gd name="T56" fmla="*/ 102 w 414"/>
                <a:gd name="T57" fmla="*/ 313 h 415"/>
                <a:gd name="T58" fmla="*/ 82 w 414"/>
                <a:gd name="T59" fmla="*/ 364 h 415"/>
                <a:gd name="T60" fmla="*/ 88 w 414"/>
                <a:gd name="T61" fmla="*/ 379 h 415"/>
                <a:gd name="T62" fmla="*/ 131 w 414"/>
                <a:gd name="T63" fmla="*/ 402 h 415"/>
                <a:gd name="T64" fmla="*/ 146 w 414"/>
                <a:gd name="T65" fmla="*/ 398 h 415"/>
                <a:gd name="T66" fmla="*/ 178 w 414"/>
                <a:gd name="T67" fmla="*/ 353 h 415"/>
                <a:gd name="T68" fmla="*/ 207 w 414"/>
                <a:gd name="T69" fmla="*/ 356 h 415"/>
                <a:gd name="T70" fmla="*/ 230 w 414"/>
                <a:gd name="T71" fmla="*/ 407 h 415"/>
                <a:gd name="T72" fmla="*/ 244 w 414"/>
                <a:gd name="T73" fmla="*/ 413 h 415"/>
                <a:gd name="T74" fmla="*/ 291 w 414"/>
                <a:gd name="T75" fmla="*/ 399 h 415"/>
                <a:gd name="T76" fmla="*/ 299 w 414"/>
                <a:gd name="T77" fmla="*/ 386 h 415"/>
                <a:gd name="T78" fmla="*/ 290 w 414"/>
                <a:gd name="T79" fmla="*/ 331 h 415"/>
                <a:gd name="T80" fmla="*/ 312 w 414"/>
                <a:gd name="T81" fmla="*/ 312 h 415"/>
                <a:gd name="T82" fmla="*/ 364 w 414"/>
                <a:gd name="T83" fmla="*/ 332 h 415"/>
                <a:gd name="T84" fmla="*/ 378 w 414"/>
                <a:gd name="T85" fmla="*/ 327 h 415"/>
                <a:gd name="T86" fmla="*/ 401 w 414"/>
                <a:gd name="T87" fmla="*/ 284 h 415"/>
                <a:gd name="T88" fmla="*/ 398 w 414"/>
                <a:gd name="T89" fmla="*/ 269 h 415"/>
                <a:gd name="T90" fmla="*/ 353 w 414"/>
                <a:gd name="T91" fmla="*/ 237 h 415"/>
                <a:gd name="T92" fmla="*/ 356 w 414"/>
                <a:gd name="T93" fmla="*/ 207 h 415"/>
                <a:gd name="T94" fmla="*/ 406 w 414"/>
                <a:gd name="T95" fmla="*/ 185 h 415"/>
                <a:gd name="T96" fmla="*/ 413 w 414"/>
                <a:gd name="T97" fmla="*/ 171 h 415"/>
                <a:gd name="T98" fmla="*/ 233 w 414"/>
                <a:gd name="T99" fmla="*/ 293 h 415"/>
                <a:gd name="T100" fmla="*/ 122 w 414"/>
                <a:gd name="T101" fmla="*/ 233 h 415"/>
                <a:gd name="T102" fmla="*/ 181 w 414"/>
                <a:gd name="T103" fmla="*/ 122 h 415"/>
                <a:gd name="T104" fmla="*/ 293 w 414"/>
                <a:gd name="T105" fmla="*/ 182 h 415"/>
                <a:gd name="T106" fmla="*/ 233 w 414"/>
                <a:gd name="T107" fmla="*/ 293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4" h="415">
                  <a:moveTo>
                    <a:pt x="413" y="171"/>
                  </a:moveTo>
                  <a:cubicBezTo>
                    <a:pt x="398" y="124"/>
                    <a:pt x="398" y="124"/>
                    <a:pt x="398" y="124"/>
                  </a:cubicBezTo>
                  <a:cubicBezTo>
                    <a:pt x="397" y="119"/>
                    <a:pt x="391" y="115"/>
                    <a:pt x="385" y="116"/>
                  </a:cubicBezTo>
                  <a:cubicBezTo>
                    <a:pt x="331" y="125"/>
                    <a:pt x="331" y="125"/>
                    <a:pt x="331" y="125"/>
                  </a:cubicBezTo>
                  <a:cubicBezTo>
                    <a:pt x="325" y="117"/>
                    <a:pt x="319" y="109"/>
                    <a:pt x="312" y="102"/>
                  </a:cubicBezTo>
                  <a:cubicBezTo>
                    <a:pt x="332" y="51"/>
                    <a:pt x="332" y="51"/>
                    <a:pt x="332" y="51"/>
                  </a:cubicBezTo>
                  <a:cubicBezTo>
                    <a:pt x="334" y="45"/>
                    <a:pt x="332" y="39"/>
                    <a:pt x="327" y="36"/>
                  </a:cubicBezTo>
                  <a:cubicBezTo>
                    <a:pt x="283" y="13"/>
                    <a:pt x="283" y="13"/>
                    <a:pt x="283" y="13"/>
                  </a:cubicBezTo>
                  <a:cubicBezTo>
                    <a:pt x="278" y="10"/>
                    <a:pt x="272" y="12"/>
                    <a:pt x="268" y="17"/>
                  </a:cubicBezTo>
                  <a:cubicBezTo>
                    <a:pt x="236" y="62"/>
                    <a:pt x="236" y="62"/>
                    <a:pt x="236" y="62"/>
                  </a:cubicBezTo>
                  <a:cubicBezTo>
                    <a:pt x="227" y="60"/>
                    <a:pt x="217" y="59"/>
                    <a:pt x="207" y="59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2" y="3"/>
                    <a:pt x="176" y="0"/>
                    <a:pt x="171" y="2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18" y="18"/>
                    <a:pt x="115" y="24"/>
                    <a:pt x="116" y="29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16" y="89"/>
                    <a:pt x="109" y="95"/>
                    <a:pt x="102" y="102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5" y="81"/>
                    <a:pt x="39" y="83"/>
                    <a:pt x="36" y="88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0" y="136"/>
                    <a:pt x="12" y="143"/>
                    <a:pt x="16" y="146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59" y="188"/>
                    <a:pt x="58" y="198"/>
                    <a:pt x="58" y="208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3" y="232"/>
                    <a:pt x="0" y="239"/>
                    <a:pt x="2" y="244"/>
                  </a:cubicBezTo>
                  <a:cubicBezTo>
                    <a:pt x="16" y="291"/>
                    <a:pt x="16" y="291"/>
                    <a:pt x="16" y="291"/>
                  </a:cubicBezTo>
                  <a:cubicBezTo>
                    <a:pt x="18" y="296"/>
                    <a:pt x="23" y="300"/>
                    <a:pt x="29" y="299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9" y="298"/>
                    <a:pt x="95" y="306"/>
                    <a:pt x="102" y="313"/>
                  </a:cubicBezTo>
                  <a:cubicBezTo>
                    <a:pt x="82" y="364"/>
                    <a:pt x="82" y="364"/>
                    <a:pt x="82" y="364"/>
                  </a:cubicBezTo>
                  <a:cubicBezTo>
                    <a:pt x="80" y="370"/>
                    <a:pt x="83" y="376"/>
                    <a:pt x="88" y="379"/>
                  </a:cubicBezTo>
                  <a:cubicBezTo>
                    <a:pt x="131" y="402"/>
                    <a:pt x="131" y="402"/>
                    <a:pt x="131" y="402"/>
                  </a:cubicBezTo>
                  <a:cubicBezTo>
                    <a:pt x="136" y="404"/>
                    <a:pt x="143" y="403"/>
                    <a:pt x="146" y="398"/>
                  </a:cubicBezTo>
                  <a:cubicBezTo>
                    <a:pt x="178" y="353"/>
                    <a:pt x="178" y="353"/>
                    <a:pt x="178" y="353"/>
                  </a:cubicBezTo>
                  <a:cubicBezTo>
                    <a:pt x="187" y="355"/>
                    <a:pt x="197" y="356"/>
                    <a:pt x="207" y="356"/>
                  </a:cubicBezTo>
                  <a:cubicBezTo>
                    <a:pt x="230" y="407"/>
                    <a:pt x="230" y="407"/>
                    <a:pt x="230" y="407"/>
                  </a:cubicBezTo>
                  <a:cubicBezTo>
                    <a:pt x="232" y="412"/>
                    <a:pt x="238" y="415"/>
                    <a:pt x="244" y="413"/>
                  </a:cubicBezTo>
                  <a:cubicBezTo>
                    <a:pt x="291" y="399"/>
                    <a:pt x="291" y="399"/>
                    <a:pt x="291" y="399"/>
                  </a:cubicBezTo>
                  <a:cubicBezTo>
                    <a:pt x="296" y="397"/>
                    <a:pt x="300" y="391"/>
                    <a:pt x="299" y="386"/>
                  </a:cubicBezTo>
                  <a:cubicBezTo>
                    <a:pt x="290" y="331"/>
                    <a:pt x="290" y="331"/>
                    <a:pt x="290" y="331"/>
                  </a:cubicBezTo>
                  <a:cubicBezTo>
                    <a:pt x="298" y="326"/>
                    <a:pt x="306" y="319"/>
                    <a:pt x="312" y="312"/>
                  </a:cubicBezTo>
                  <a:cubicBezTo>
                    <a:pt x="364" y="332"/>
                    <a:pt x="364" y="332"/>
                    <a:pt x="364" y="332"/>
                  </a:cubicBezTo>
                  <a:cubicBezTo>
                    <a:pt x="369" y="334"/>
                    <a:pt x="376" y="332"/>
                    <a:pt x="378" y="327"/>
                  </a:cubicBezTo>
                  <a:cubicBezTo>
                    <a:pt x="401" y="284"/>
                    <a:pt x="401" y="284"/>
                    <a:pt x="401" y="284"/>
                  </a:cubicBezTo>
                  <a:cubicBezTo>
                    <a:pt x="404" y="279"/>
                    <a:pt x="403" y="272"/>
                    <a:pt x="398" y="269"/>
                  </a:cubicBezTo>
                  <a:cubicBezTo>
                    <a:pt x="353" y="237"/>
                    <a:pt x="353" y="237"/>
                    <a:pt x="353" y="237"/>
                  </a:cubicBezTo>
                  <a:cubicBezTo>
                    <a:pt x="355" y="227"/>
                    <a:pt x="356" y="217"/>
                    <a:pt x="356" y="207"/>
                  </a:cubicBezTo>
                  <a:cubicBezTo>
                    <a:pt x="406" y="185"/>
                    <a:pt x="406" y="185"/>
                    <a:pt x="406" y="185"/>
                  </a:cubicBezTo>
                  <a:cubicBezTo>
                    <a:pt x="411" y="182"/>
                    <a:pt x="414" y="176"/>
                    <a:pt x="413" y="171"/>
                  </a:cubicBezTo>
                  <a:close/>
                  <a:moveTo>
                    <a:pt x="233" y="293"/>
                  </a:moveTo>
                  <a:cubicBezTo>
                    <a:pt x="186" y="307"/>
                    <a:pt x="136" y="280"/>
                    <a:pt x="122" y="233"/>
                  </a:cubicBezTo>
                  <a:cubicBezTo>
                    <a:pt x="108" y="186"/>
                    <a:pt x="134" y="136"/>
                    <a:pt x="181" y="122"/>
                  </a:cubicBezTo>
                  <a:cubicBezTo>
                    <a:pt x="228" y="108"/>
                    <a:pt x="278" y="134"/>
                    <a:pt x="293" y="182"/>
                  </a:cubicBezTo>
                  <a:cubicBezTo>
                    <a:pt x="307" y="229"/>
                    <a:pt x="280" y="278"/>
                    <a:pt x="233" y="2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Group 259"/>
          <p:cNvGrpSpPr/>
          <p:nvPr/>
        </p:nvGrpSpPr>
        <p:grpSpPr>
          <a:xfrm>
            <a:off x="6589184" y="2858595"/>
            <a:ext cx="518584" cy="594784"/>
            <a:chOff x="4638675" y="4654550"/>
            <a:chExt cx="388938" cy="446088"/>
          </a:xfr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</p:grpSpPr>
        <p:sp>
          <p:nvSpPr>
            <p:cNvPr id="39" name="Freeform 241"/>
            <p:cNvSpPr>
              <a:spLocks noEditPoints="1"/>
            </p:cNvSpPr>
            <p:nvPr/>
          </p:nvSpPr>
          <p:spPr bwMode="auto">
            <a:xfrm>
              <a:off x="4638675" y="4654550"/>
              <a:ext cx="388938" cy="446088"/>
            </a:xfrm>
            <a:custGeom>
              <a:avLst/>
              <a:gdLst>
                <a:gd name="T0" fmla="*/ 507 w 507"/>
                <a:gd name="T1" fmla="*/ 118 h 581"/>
                <a:gd name="T2" fmla="*/ 507 w 507"/>
                <a:gd name="T3" fmla="*/ 143 h 581"/>
                <a:gd name="T4" fmla="*/ 506 w 507"/>
                <a:gd name="T5" fmla="*/ 229 h 581"/>
                <a:gd name="T6" fmla="*/ 496 w 507"/>
                <a:gd name="T7" fmla="*/ 296 h 581"/>
                <a:gd name="T8" fmla="*/ 268 w 507"/>
                <a:gd name="T9" fmla="*/ 576 h 581"/>
                <a:gd name="T10" fmla="*/ 257 w 507"/>
                <a:gd name="T11" fmla="*/ 580 h 581"/>
                <a:gd name="T12" fmla="*/ 253 w 507"/>
                <a:gd name="T13" fmla="*/ 581 h 581"/>
                <a:gd name="T14" fmla="*/ 250 w 507"/>
                <a:gd name="T15" fmla="*/ 580 h 581"/>
                <a:gd name="T16" fmla="*/ 239 w 507"/>
                <a:gd name="T17" fmla="*/ 576 h 581"/>
                <a:gd name="T18" fmla="*/ 10 w 507"/>
                <a:gd name="T19" fmla="*/ 296 h 581"/>
                <a:gd name="T20" fmla="*/ 1 w 507"/>
                <a:gd name="T21" fmla="*/ 229 h 581"/>
                <a:gd name="T22" fmla="*/ 0 w 507"/>
                <a:gd name="T23" fmla="*/ 143 h 581"/>
                <a:gd name="T24" fmla="*/ 0 w 507"/>
                <a:gd name="T25" fmla="*/ 118 h 581"/>
                <a:gd name="T26" fmla="*/ 7 w 507"/>
                <a:gd name="T27" fmla="*/ 109 h 581"/>
                <a:gd name="T28" fmla="*/ 31 w 507"/>
                <a:gd name="T29" fmla="*/ 102 h 581"/>
                <a:gd name="T30" fmla="*/ 148 w 507"/>
                <a:gd name="T31" fmla="*/ 44 h 581"/>
                <a:gd name="T32" fmla="*/ 253 w 507"/>
                <a:gd name="T33" fmla="*/ 0 h 581"/>
                <a:gd name="T34" fmla="*/ 359 w 507"/>
                <a:gd name="T35" fmla="*/ 44 h 581"/>
                <a:gd name="T36" fmla="*/ 476 w 507"/>
                <a:gd name="T37" fmla="*/ 102 h 581"/>
                <a:gd name="T38" fmla="*/ 500 w 507"/>
                <a:gd name="T39" fmla="*/ 109 h 581"/>
                <a:gd name="T40" fmla="*/ 507 w 507"/>
                <a:gd name="T41" fmla="*/ 118 h 581"/>
                <a:gd name="T42" fmla="*/ 488 w 507"/>
                <a:gd name="T43" fmla="*/ 125 h 581"/>
                <a:gd name="T44" fmla="*/ 471 w 507"/>
                <a:gd name="T45" fmla="*/ 120 h 581"/>
                <a:gd name="T46" fmla="*/ 349 w 507"/>
                <a:gd name="T47" fmla="*/ 59 h 581"/>
                <a:gd name="T48" fmla="*/ 253 w 507"/>
                <a:gd name="T49" fmla="*/ 19 h 581"/>
                <a:gd name="T50" fmla="*/ 158 w 507"/>
                <a:gd name="T51" fmla="*/ 59 h 581"/>
                <a:gd name="T52" fmla="*/ 36 w 507"/>
                <a:gd name="T53" fmla="*/ 120 h 581"/>
                <a:gd name="T54" fmla="*/ 19 w 507"/>
                <a:gd name="T55" fmla="*/ 125 h 581"/>
                <a:gd name="T56" fmla="*/ 19 w 507"/>
                <a:gd name="T57" fmla="*/ 143 h 581"/>
                <a:gd name="T58" fmla="*/ 20 w 507"/>
                <a:gd name="T59" fmla="*/ 228 h 581"/>
                <a:gd name="T60" fmla="*/ 29 w 507"/>
                <a:gd name="T61" fmla="*/ 292 h 581"/>
                <a:gd name="T62" fmla="*/ 245 w 507"/>
                <a:gd name="T63" fmla="*/ 559 h 581"/>
                <a:gd name="T64" fmla="*/ 253 w 507"/>
                <a:gd name="T65" fmla="*/ 562 h 581"/>
                <a:gd name="T66" fmla="*/ 262 w 507"/>
                <a:gd name="T67" fmla="*/ 559 h 581"/>
                <a:gd name="T68" fmla="*/ 478 w 507"/>
                <a:gd name="T69" fmla="*/ 292 h 581"/>
                <a:gd name="T70" fmla="*/ 487 w 507"/>
                <a:gd name="T71" fmla="*/ 228 h 581"/>
                <a:gd name="T72" fmla="*/ 488 w 507"/>
                <a:gd name="T73" fmla="*/ 143 h 581"/>
                <a:gd name="T74" fmla="*/ 488 w 507"/>
                <a:gd name="T75" fmla="*/ 12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07" h="581">
                  <a:moveTo>
                    <a:pt x="507" y="118"/>
                  </a:moveTo>
                  <a:cubicBezTo>
                    <a:pt x="507" y="143"/>
                    <a:pt x="507" y="143"/>
                    <a:pt x="507" y="143"/>
                  </a:cubicBezTo>
                  <a:cubicBezTo>
                    <a:pt x="507" y="151"/>
                    <a:pt x="507" y="217"/>
                    <a:pt x="506" y="229"/>
                  </a:cubicBezTo>
                  <a:cubicBezTo>
                    <a:pt x="504" y="252"/>
                    <a:pt x="501" y="275"/>
                    <a:pt x="496" y="296"/>
                  </a:cubicBezTo>
                  <a:cubicBezTo>
                    <a:pt x="451" y="505"/>
                    <a:pt x="276" y="573"/>
                    <a:pt x="268" y="576"/>
                  </a:cubicBezTo>
                  <a:cubicBezTo>
                    <a:pt x="257" y="580"/>
                    <a:pt x="257" y="580"/>
                    <a:pt x="257" y="580"/>
                  </a:cubicBezTo>
                  <a:cubicBezTo>
                    <a:pt x="256" y="581"/>
                    <a:pt x="255" y="581"/>
                    <a:pt x="253" y="581"/>
                  </a:cubicBezTo>
                  <a:cubicBezTo>
                    <a:pt x="252" y="581"/>
                    <a:pt x="251" y="581"/>
                    <a:pt x="250" y="580"/>
                  </a:cubicBezTo>
                  <a:cubicBezTo>
                    <a:pt x="239" y="576"/>
                    <a:pt x="239" y="576"/>
                    <a:pt x="239" y="576"/>
                  </a:cubicBezTo>
                  <a:cubicBezTo>
                    <a:pt x="231" y="573"/>
                    <a:pt x="56" y="505"/>
                    <a:pt x="10" y="296"/>
                  </a:cubicBezTo>
                  <a:cubicBezTo>
                    <a:pt x="6" y="275"/>
                    <a:pt x="3" y="252"/>
                    <a:pt x="1" y="229"/>
                  </a:cubicBezTo>
                  <a:cubicBezTo>
                    <a:pt x="0" y="217"/>
                    <a:pt x="0" y="151"/>
                    <a:pt x="0" y="14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4"/>
                    <a:pt x="3" y="110"/>
                    <a:pt x="7" y="109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79" y="88"/>
                    <a:pt x="116" y="65"/>
                    <a:pt x="148" y="44"/>
                  </a:cubicBezTo>
                  <a:cubicBezTo>
                    <a:pt x="185" y="20"/>
                    <a:pt x="216" y="0"/>
                    <a:pt x="253" y="0"/>
                  </a:cubicBezTo>
                  <a:cubicBezTo>
                    <a:pt x="291" y="0"/>
                    <a:pt x="322" y="20"/>
                    <a:pt x="359" y="44"/>
                  </a:cubicBezTo>
                  <a:cubicBezTo>
                    <a:pt x="391" y="65"/>
                    <a:pt x="428" y="88"/>
                    <a:pt x="476" y="102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4" y="110"/>
                    <a:pt x="507" y="114"/>
                    <a:pt x="507" y="118"/>
                  </a:cubicBezTo>
                  <a:close/>
                  <a:moveTo>
                    <a:pt x="488" y="125"/>
                  </a:moveTo>
                  <a:cubicBezTo>
                    <a:pt x="471" y="120"/>
                    <a:pt x="471" y="120"/>
                    <a:pt x="471" y="120"/>
                  </a:cubicBezTo>
                  <a:cubicBezTo>
                    <a:pt x="420" y="105"/>
                    <a:pt x="382" y="81"/>
                    <a:pt x="349" y="59"/>
                  </a:cubicBezTo>
                  <a:cubicBezTo>
                    <a:pt x="315" y="38"/>
                    <a:pt x="286" y="19"/>
                    <a:pt x="253" y="19"/>
                  </a:cubicBezTo>
                  <a:cubicBezTo>
                    <a:pt x="221" y="19"/>
                    <a:pt x="192" y="38"/>
                    <a:pt x="158" y="59"/>
                  </a:cubicBezTo>
                  <a:cubicBezTo>
                    <a:pt x="125" y="81"/>
                    <a:pt x="87" y="105"/>
                    <a:pt x="36" y="120"/>
                  </a:cubicBezTo>
                  <a:cubicBezTo>
                    <a:pt x="19" y="125"/>
                    <a:pt x="19" y="125"/>
                    <a:pt x="19" y="125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52"/>
                    <a:pt x="19" y="217"/>
                    <a:pt x="20" y="228"/>
                  </a:cubicBezTo>
                  <a:cubicBezTo>
                    <a:pt x="21" y="250"/>
                    <a:pt x="24" y="272"/>
                    <a:pt x="29" y="292"/>
                  </a:cubicBezTo>
                  <a:cubicBezTo>
                    <a:pt x="72" y="492"/>
                    <a:pt x="238" y="556"/>
                    <a:pt x="245" y="559"/>
                  </a:cubicBezTo>
                  <a:cubicBezTo>
                    <a:pt x="253" y="562"/>
                    <a:pt x="253" y="562"/>
                    <a:pt x="253" y="562"/>
                  </a:cubicBezTo>
                  <a:cubicBezTo>
                    <a:pt x="262" y="559"/>
                    <a:pt x="262" y="559"/>
                    <a:pt x="262" y="559"/>
                  </a:cubicBezTo>
                  <a:cubicBezTo>
                    <a:pt x="269" y="556"/>
                    <a:pt x="435" y="492"/>
                    <a:pt x="478" y="292"/>
                  </a:cubicBezTo>
                  <a:cubicBezTo>
                    <a:pt x="483" y="272"/>
                    <a:pt x="486" y="250"/>
                    <a:pt x="487" y="228"/>
                  </a:cubicBezTo>
                  <a:cubicBezTo>
                    <a:pt x="488" y="217"/>
                    <a:pt x="488" y="152"/>
                    <a:pt x="488" y="143"/>
                  </a:cubicBezTo>
                  <a:lnTo>
                    <a:pt x="488" y="1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242"/>
            <p:cNvSpPr/>
            <p:nvPr/>
          </p:nvSpPr>
          <p:spPr bwMode="auto">
            <a:xfrm>
              <a:off x="4670425" y="4686300"/>
              <a:ext cx="161925" cy="188913"/>
            </a:xfrm>
            <a:custGeom>
              <a:avLst/>
              <a:gdLst>
                <a:gd name="T0" fmla="*/ 211 w 211"/>
                <a:gd name="T1" fmla="*/ 183 h 244"/>
                <a:gd name="T2" fmla="*/ 211 w 211"/>
                <a:gd name="T3" fmla="*/ 244 h 244"/>
                <a:gd name="T4" fmla="*/ 10 w 211"/>
                <a:gd name="T5" fmla="*/ 244 h 244"/>
                <a:gd name="T6" fmla="*/ 2 w 211"/>
                <a:gd name="T7" fmla="*/ 183 h 244"/>
                <a:gd name="T8" fmla="*/ 0 w 211"/>
                <a:gd name="T9" fmla="*/ 100 h 244"/>
                <a:gd name="T10" fmla="*/ 211 w 211"/>
                <a:gd name="T11" fmla="*/ 0 h 244"/>
                <a:gd name="T12" fmla="*/ 211 w 211"/>
                <a:gd name="T13" fmla="*/ 18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44">
                  <a:moveTo>
                    <a:pt x="211" y="183"/>
                  </a:moveTo>
                  <a:cubicBezTo>
                    <a:pt x="211" y="244"/>
                    <a:pt x="211" y="244"/>
                    <a:pt x="211" y="244"/>
                  </a:cubicBezTo>
                  <a:cubicBezTo>
                    <a:pt x="10" y="244"/>
                    <a:pt x="10" y="244"/>
                    <a:pt x="10" y="244"/>
                  </a:cubicBezTo>
                  <a:cubicBezTo>
                    <a:pt x="6" y="225"/>
                    <a:pt x="3" y="205"/>
                    <a:pt x="2" y="183"/>
                  </a:cubicBezTo>
                  <a:cubicBezTo>
                    <a:pt x="1" y="174"/>
                    <a:pt x="0" y="110"/>
                    <a:pt x="0" y="100"/>
                  </a:cubicBezTo>
                  <a:cubicBezTo>
                    <a:pt x="106" y="70"/>
                    <a:pt x="160" y="0"/>
                    <a:pt x="211" y="0"/>
                  </a:cubicBezTo>
                  <a:lnTo>
                    <a:pt x="211" y="1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243"/>
            <p:cNvSpPr/>
            <p:nvPr/>
          </p:nvSpPr>
          <p:spPr bwMode="auto">
            <a:xfrm>
              <a:off x="4832350" y="4875213"/>
              <a:ext cx="155575" cy="190500"/>
            </a:xfrm>
            <a:custGeom>
              <a:avLst/>
              <a:gdLst>
                <a:gd name="T0" fmla="*/ 0 w 202"/>
                <a:gd name="T1" fmla="*/ 249 h 249"/>
                <a:gd name="T2" fmla="*/ 202 w 202"/>
                <a:gd name="T3" fmla="*/ 0 h 249"/>
                <a:gd name="T4" fmla="*/ 0 w 202"/>
                <a:gd name="T5" fmla="*/ 0 h 249"/>
                <a:gd name="T6" fmla="*/ 0 w 202"/>
                <a:gd name="T7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249">
                  <a:moveTo>
                    <a:pt x="0" y="249"/>
                  </a:moveTo>
                  <a:cubicBezTo>
                    <a:pt x="0" y="249"/>
                    <a:pt x="161" y="189"/>
                    <a:pt x="20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8" name="Group 268"/>
          <p:cNvGrpSpPr/>
          <p:nvPr/>
        </p:nvGrpSpPr>
        <p:grpSpPr>
          <a:xfrm>
            <a:off x="5128482" y="4095283"/>
            <a:ext cx="410633" cy="651933"/>
            <a:chOff x="3824288" y="5486400"/>
            <a:chExt cx="307975" cy="488950"/>
          </a:xfr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</p:grpSpPr>
        <p:sp>
          <p:nvSpPr>
            <p:cNvPr id="59" name="Freeform 248"/>
            <p:cNvSpPr>
              <a:spLocks noEditPoints="1"/>
            </p:cNvSpPr>
            <p:nvPr/>
          </p:nvSpPr>
          <p:spPr bwMode="auto">
            <a:xfrm>
              <a:off x="3824288" y="5486400"/>
              <a:ext cx="307975" cy="338138"/>
            </a:xfrm>
            <a:custGeom>
              <a:avLst/>
              <a:gdLst>
                <a:gd name="T0" fmla="*/ 227 w 401"/>
                <a:gd name="T1" fmla="*/ 250 h 440"/>
                <a:gd name="T2" fmla="*/ 215 w 401"/>
                <a:gd name="T3" fmla="*/ 251 h 440"/>
                <a:gd name="T4" fmla="*/ 224 w 401"/>
                <a:gd name="T5" fmla="*/ 283 h 440"/>
                <a:gd name="T6" fmla="*/ 200 w 401"/>
                <a:gd name="T7" fmla="*/ 329 h 440"/>
                <a:gd name="T8" fmla="*/ 175 w 401"/>
                <a:gd name="T9" fmla="*/ 283 h 440"/>
                <a:gd name="T10" fmla="*/ 187 w 401"/>
                <a:gd name="T11" fmla="*/ 251 h 440"/>
                <a:gd name="T12" fmla="*/ 181 w 401"/>
                <a:gd name="T13" fmla="*/ 250 h 440"/>
                <a:gd name="T14" fmla="*/ 148 w 401"/>
                <a:gd name="T15" fmla="*/ 283 h 440"/>
                <a:gd name="T16" fmla="*/ 148 w 401"/>
                <a:gd name="T17" fmla="*/ 440 h 440"/>
                <a:gd name="T18" fmla="*/ 254 w 401"/>
                <a:gd name="T19" fmla="*/ 440 h 440"/>
                <a:gd name="T20" fmla="*/ 254 w 401"/>
                <a:gd name="T21" fmla="*/ 280 h 440"/>
                <a:gd name="T22" fmla="*/ 227 w 401"/>
                <a:gd name="T23" fmla="*/ 250 h 440"/>
                <a:gd name="T24" fmla="*/ 401 w 401"/>
                <a:gd name="T25" fmla="*/ 201 h 440"/>
                <a:gd name="T26" fmla="*/ 200 w 401"/>
                <a:gd name="T27" fmla="*/ 0 h 440"/>
                <a:gd name="T28" fmla="*/ 0 w 401"/>
                <a:gd name="T29" fmla="*/ 201 h 440"/>
                <a:gd name="T30" fmla="*/ 0 w 401"/>
                <a:gd name="T31" fmla="*/ 211 h 440"/>
                <a:gd name="T32" fmla="*/ 0 w 401"/>
                <a:gd name="T33" fmla="*/ 220 h 440"/>
                <a:gd name="T34" fmla="*/ 84 w 401"/>
                <a:gd name="T35" fmla="*/ 375 h 440"/>
                <a:gd name="T36" fmla="*/ 113 w 401"/>
                <a:gd name="T37" fmla="*/ 440 h 440"/>
                <a:gd name="T38" fmla="*/ 113 w 401"/>
                <a:gd name="T39" fmla="*/ 440 h 440"/>
                <a:gd name="T40" fmla="*/ 131 w 401"/>
                <a:gd name="T41" fmla="*/ 440 h 440"/>
                <a:gd name="T42" fmla="*/ 131 w 401"/>
                <a:gd name="T43" fmla="*/ 283 h 440"/>
                <a:gd name="T44" fmla="*/ 181 w 401"/>
                <a:gd name="T45" fmla="*/ 234 h 440"/>
                <a:gd name="T46" fmla="*/ 202 w 401"/>
                <a:gd name="T47" fmla="*/ 239 h 440"/>
                <a:gd name="T48" fmla="*/ 227 w 401"/>
                <a:gd name="T49" fmla="*/ 233 h 440"/>
                <a:gd name="T50" fmla="*/ 271 w 401"/>
                <a:gd name="T51" fmla="*/ 280 h 440"/>
                <a:gd name="T52" fmla="*/ 271 w 401"/>
                <a:gd name="T53" fmla="*/ 440 h 440"/>
                <a:gd name="T54" fmla="*/ 288 w 401"/>
                <a:gd name="T55" fmla="*/ 440 h 440"/>
                <a:gd name="T56" fmla="*/ 288 w 401"/>
                <a:gd name="T57" fmla="*/ 440 h 440"/>
                <a:gd name="T58" fmla="*/ 317 w 401"/>
                <a:gd name="T59" fmla="*/ 375 h 440"/>
                <a:gd name="T60" fmla="*/ 401 w 401"/>
                <a:gd name="T61" fmla="*/ 220 h 440"/>
                <a:gd name="T62" fmla="*/ 401 w 401"/>
                <a:gd name="T63" fmla="*/ 211 h 440"/>
                <a:gd name="T64" fmla="*/ 401 w 401"/>
                <a:gd name="T65" fmla="*/ 201 h 440"/>
                <a:gd name="T66" fmla="*/ 208 w 401"/>
                <a:gd name="T67" fmla="*/ 283 h 440"/>
                <a:gd name="T68" fmla="*/ 201 w 401"/>
                <a:gd name="T69" fmla="*/ 260 h 440"/>
                <a:gd name="T70" fmla="*/ 192 w 401"/>
                <a:gd name="T71" fmla="*/ 283 h 440"/>
                <a:gd name="T72" fmla="*/ 200 w 401"/>
                <a:gd name="T73" fmla="*/ 313 h 440"/>
                <a:gd name="T74" fmla="*/ 208 w 401"/>
                <a:gd name="T75" fmla="*/ 283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440">
                  <a:moveTo>
                    <a:pt x="227" y="250"/>
                  </a:moveTo>
                  <a:cubicBezTo>
                    <a:pt x="223" y="250"/>
                    <a:pt x="219" y="250"/>
                    <a:pt x="215" y="251"/>
                  </a:cubicBezTo>
                  <a:cubicBezTo>
                    <a:pt x="221" y="260"/>
                    <a:pt x="224" y="270"/>
                    <a:pt x="224" y="283"/>
                  </a:cubicBezTo>
                  <a:cubicBezTo>
                    <a:pt x="224" y="317"/>
                    <a:pt x="211" y="329"/>
                    <a:pt x="200" y="329"/>
                  </a:cubicBezTo>
                  <a:cubicBezTo>
                    <a:pt x="188" y="329"/>
                    <a:pt x="175" y="315"/>
                    <a:pt x="175" y="283"/>
                  </a:cubicBezTo>
                  <a:cubicBezTo>
                    <a:pt x="175" y="270"/>
                    <a:pt x="180" y="259"/>
                    <a:pt x="187" y="251"/>
                  </a:cubicBezTo>
                  <a:cubicBezTo>
                    <a:pt x="185" y="250"/>
                    <a:pt x="183" y="250"/>
                    <a:pt x="181" y="250"/>
                  </a:cubicBezTo>
                  <a:cubicBezTo>
                    <a:pt x="165" y="250"/>
                    <a:pt x="148" y="262"/>
                    <a:pt x="148" y="283"/>
                  </a:cubicBezTo>
                  <a:cubicBezTo>
                    <a:pt x="148" y="440"/>
                    <a:pt x="148" y="440"/>
                    <a:pt x="148" y="440"/>
                  </a:cubicBezTo>
                  <a:cubicBezTo>
                    <a:pt x="254" y="440"/>
                    <a:pt x="254" y="440"/>
                    <a:pt x="254" y="440"/>
                  </a:cubicBezTo>
                  <a:cubicBezTo>
                    <a:pt x="254" y="280"/>
                    <a:pt x="254" y="280"/>
                    <a:pt x="254" y="280"/>
                  </a:cubicBezTo>
                  <a:cubicBezTo>
                    <a:pt x="254" y="252"/>
                    <a:pt x="233" y="250"/>
                    <a:pt x="227" y="250"/>
                  </a:cubicBezTo>
                  <a:close/>
                  <a:moveTo>
                    <a:pt x="401" y="201"/>
                  </a:moveTo>
                  <a:cubicBezTo>
                    <a:pt x="401" y="90"/>
                    <a:pt x="311" y="0"/>
                    <a:pt x="200" y="0"/>
                  </a:cubicBezTo>
                  <a:cubicBezTo>
                    <a:pt x="89" y="0"/>
                    <a:pt x="0" y="90"/>
                    <a:pt x="0" y="201"/>
                  </a:cubicBezTo>
                  <a:cubicBezTo>
                    <a:pt x="0" y="204"/>
                    <a:pt x="0" y="208"/>
                    <a:pt x="0" y="211"/>
                  </a:cubicBezTo>
                  <a:cubicBezTo>
                    <a:pt x="0" y="214"/>
                    <a:pt x="0" y="217"/>
                    <a:pt x="0" y="220"/>
                  </a:cubicBezTo>
                  <a:cubicBezTo>
                    <a:pt x="0" y="300"/>
                    <a:pt x="84" y="375"/>
                    <a:pt x="84" y="375"/>
                  </a:cubicBezTo>
                  <a:cubicBezTo>
                    <a:pt x="100" y="390"/>
                    <a:pt x="113" y="419"/>
                    <a:pt x="113" y="440"/>
                  </a:cubicBezTo>
                  <a:cubicBezTo>
                    <a:pt x="113" y="440"/>
                    <a:pt x="113" y="440"/>
                    <a:pt x="113" y="440"/>
                  </a:cubicBezTo>
                  <a:cubicBezTo>
                    <a:pt x="131" y="440"/>
                    <a:pt x="131" y="440"/>
                    <a:pt x="131" y="440"/>
                  </a:cubicBezTo>
                  <a:cubicBezTo>
                    <a:pt x="131" y="283"/>
                    <a:pt x="131" y="283"/>
                    <a:pt x="131" y="283"/>
                  </a:cubicBezTo>
                  <a:cubicBezTo>
                    <a:pt x="131" y="252"/>
                    <a:pt x="156" y="234"/>
                    <a:pt x="181" y="234"/>
                  </a:cubicBezTo>
                  <a:cubicBezTo>
                    <a:pt x="189" y="234"/>
                    <a:pt x="196" y="236"/>
                    <a:pt x="202" y="239"/>
                  </a:cubicBezTo>
                  <a:cubicBezTo>
                    <a:pt x="210" y="235"/>
                    <a:pt x="218" y="233"/>
                    <a:pt x="227" y="233"/>
                  </a:cubicBezTo>
                  <a:cubicBezTo>
                    <a:pt x="249" y="233"/>
                    <a:pt x="271" y="248"/>
                    <a:pt x="271" y="280"/>
                  </a:cubicBezTo>
                  <a:cubicBezTo>
                    <a:pt x="271" y="440"/>
                    <a:pt x="271" y="440"/>
                    <a:pt x="271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19"/>
                    <a:pt x="301" y="390"/>
                    <a:pt x="317" y="375"/>
                  </a:cubicBezTo>
                  <a:cubicBezTo>
                    <a:pt x="317" y="375"/>
                    <a:pt x="401" y="300"/>
                    <a:pt x="401" y="220"/>
                  </a:cubicBezTo>
                  <a:cubicBezTo>
                    <a:pt x="401" y="217"/>
                    <a:pt x="401" y="214"/>
                    <a:pt x="401" y="211"/>
                  </a:cubicBezTo>
                  <a:cubicBezTo>
                    <a:pt x="401" y="208"/>
                    <a:pt x="401" y="204"/>
                    <a:pt x="401" y="201"/>
                  </a:cubicBezTo>
                  <a:close/>
                  <a:moveTo>
                    <a:pt x="208" y="283"/>
                  </a:moveTo>
                  <a:cubicBezTo>
                    <a:pt x="208" y="272"/>
                    <a:pt x="205" y="265"/>
                    <a:pt x="201" y="260"/>
                  </a:cubicBezTo>
                  <a:cubicBezTo>
                    <a:pt x="195" y="265"/>
                    <a:pt x="192" y="273"/>
                    <a:pt x="192" y="283"/>
                  </a:cubicBezTo>
                  <a:cubicBezTo>
                    <a:pt x="192" y="304"/>
                    <a:pt x="198" y="312"/>
                    <a:pt x="200" y="313"/>
                  </a:cubicBezTo>
                  <a:cubicBezTo>
                    <a:pt x="201" y="312"/>
                    <a:pt x="208" y="306"/>
                    <a:pt x="208" y="2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0" name="Freeform 249"/>
            <p:cNvSpPr/>
            <p:nvPr/>
          </p:nvSpPr>
          <p:spPr bwMode="auto">
            <a:xfrm>
              <a:off x="3917950" y="5843588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1" name="Freeform 250"/>
            <p:cNvSpPr/>
            <p:nvPr/>
          </p:nvSpPr>
          <p:spPr bwMode="auto">
            <a:xfrm>
              <a:off x="3917950" y="5880100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9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5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9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251"/>
            <p:cNvSpPr/>
            <p:nvPr/>
          </p:nvSpPr>
          <p:spPr bwMode="auto">
            <a:xfrm>
              <a:off x="3917950" y="5916613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252"/>
            <p:cNvSpPr/>
            <p:nvPr/>
          </p:nvSpPr>
          <p:spPr bwMode="auto">
            <a:xfrm>
              <a:off x="3943350" y="5953125"/>
              <a:ext cx="68263" cy="22225"/>
            </a:xfrm>
            <a:custGeom>
              <a:avLst/>
              <a:gdLst>
                <a:gd name="T0" fmla="*/ 0 w 90"/>
                <a:gd name="T1" fmla="*/ 0 h 29"/>
                <a:gd name="T2" fmla="*/ 45 w 90"/>
                <a:gd name="T3" fmla="*/ 29 h 29"/>
                <a:gd name="T4" fmla="*/ 90 w 90"/>
                <a:gd name="T5" fmla="*/ 0 h 29"/>
                <a:gd name="T6" fmla="*/ 0 w 90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9">
                  <a:moveTo>
                    <a:pt x="0" y="0"/>
                  </a:moveTo>
                  <a:cubicBezTo>
                    <a:pt x="9" y="17"/>
                    <a:pt x="26" y="29"/>
                    <a:pt x="45" y="29"/>
                  </a:cubicBezTo>
                  <a:cubicBezTo>
                    <a:pt x="65" y="29"/>
                    <a:pt x="82" y="17"/>
                    <a:pt x="9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68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竞争优势</a:t>
              </a:r>
            </a:p>
          </p:txBody>
        </p:sp>
        <p:sp>
          <p:nvSpPr>
            <p:cNvPr id="69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295985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2" grpId="0" animBg="1"/>
      <p:bldP spid="24" grpId="0" animBg="1"/>
      <p:bldP spid="42" grpId="0"/>
      <p:bldP spid="43" grpId="0"/>
      <p:bldP spid="45" grpId="0"/>
      <p:bldP spid="46" grpId="0"/>
      <p:bldP spid="47" grpId="0"/>
      <p:bldP spid="49" grpId="0"/>
      <p:bldP spid="50" grpId="0"/>
      <p:bldP spid="51" grpId="0"/>
      <p:bldP spid="53" grpId="0"/>
      <p:bldP spid="54" grpId="0"/>
      <p:bldP spid="55" grpId="0"/>
      <p:bldP spid="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7" name="PA-文本框 50">
            <a:extLst>
              <a:ext uri="{FF2B5EF4-FFF2-40B4-BE49-F238E27FC236}">
                <a16:creationId xmlns:a16="http://schemas.microsoft.com/office/drawing/2014/main" xmlns="" id="{46630D7B-4BA5-4989-8F72-A67D800FFF5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400346" y="4293535"/>
            <a:ext cx="5391308" cy="988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Introduction of atmospheric business stable company 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publicity</a:t>
            </a:r>
          </a:p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product </a:t>
            </a:r>
            <a:r>
              <a:rPr lang="en-US" altLang="zh-CN" sz="1000" dirty="0" err="1" smtClean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promotion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Introduction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 of atmospheric business stable company 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publicity</a:t>
            </a:r>
          </a:p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product 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promotion</a:t>
            </a:r>
            <a:endParaRPr lang="zh-CN" alt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TextBox 30">
            <a:extLst>
              <a:ext uri="{FF2B5EF4-FFF2-40B4-BE49-F238E27FC236}">
                <a16:creationId xmlns:a16="http://schemas.microsoft.com/office/drawing/2014/main" xmlns="" id="{BA8EA202-F87D-45AF-91DB-F2B3A7B8F57B}"/>
              </a:ext>
            </a:extLst>
          </p:cNvPr>
          <p:cNvSpPr txBox="1"/>
          <p:nvPr/>
        </p:nvSpPr>
        <p:spPr>
          <a:xfrm>
            <a:off x="2460171" y="2582518"/>
            <a:ext cx="72716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 smtClean="0">
                <a:solidFill>
                  <a:schemeClr val="bg1">
                    <a:lumMod val="65000"/>
                    <a:alpha val="20000"/>
                  </a:schemeClr>
                </a:solidFill>
                <a:cs typeface="+mn-ea"/>
                <a:sym typeface="+mn-lt"/>
              </a:rPr>
              <a:t>PART THREE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项目规划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837644"/>
            <a:chOff x="5568043" y="1174090"/>
            <a:chExt cx="1383041" cy="1383041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328550"/>
              <a:ext cx="1256627" cy="106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cs typeface="+mn-ea"/>
                </a:defRPr>
              </a:lvl1pPr>
            </a:lstStyle>
            <a:p>
              <a:r>
                <a:rPr lang="en-US" altLang="zh-CN" dirty="0">
                  <a:sym typeface="+mn-lt"/>
                </a:rPr>
                <a:t>03</a:t>
              </a:r>
              <a:endParaRPr lang="zh-CN" altLang="en-US" dirty="0">
                <a:sym typeface="+mn-lt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09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>
            <a:spLocks noChangeArrowheads="1"/>
          </p:cNvSpPr>
          <p:nvPr/>
        </p:nvSpPr>
        <p:spPr bwMode="auto">
          <a:xfrm>
            <a:off x="1246015" y="1704204"/>
            <a:ext cx="155042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dirty="0">
                <a:solidFill>
                  <a:srgbClr val="2C344B"/>
                </a:solidFill>
                <a:latin typeface="+mn-lt"/>
                <a:ea typeface="+mn-ea"/>
                <a:cs typeface="+mn-ea"/>
                <a:sym typeface="+mn-lt"/>
              </a:rPr>
              <a:t>发展现状</a:t>
            </a:r>
          </a:p>
        </p:txBody>
      </p:sp>
      <p:sp>
        <p:nvSpPr>
          <p:cNvPr id="27" name="矩形 26"/>
          <p:cNvSpPr/>
          <p:nvPr/>
        </p:nvSpPr>
        <p:spPr>
          <a:xfrm>
            <a:off x="1246016" y="2371179"/>
            <a:ext cx="484998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ipsum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Donec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luctus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nibh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vulputate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venenatisbibendum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9" r="25699"/>
          <a:stretch>
            <a:fillRect/>
          </a:stretch>
        </p:blipFill>
        <p:spPr/>
      </p:pic>
      <p:pic>
        <p:nvPicPr>
          <p:cNvPr id="12" name="图片占位符 11"/>
          <p:cNvPicPr>
            <a:picLocks noGrp="1" noChangeAspect="1"/>
          </p:cNvPicPr>
          <p:nvPr>
            <p:ph type="pic" sz="quarter" idx="1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5" r="10365"/>
          <a:stretch>
            <a:fillRect/>
          </a:stretch>
        </p:blipFill>
        <p:spPr/>
      </p:pic>
      <p:pic>
        <p:nvPicPr>
          <p:cNvPr id="14" name="图片占位符 13"/>
          <p:cNvPicPr>
            <a:picLocks noGrp="1" noChangeAspect="1"/>
          </p:cNvPicPr>
          <p:nvPr>
            <p:ph type="pic" sz="quarter" idx="15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6" r="23296"/>
          <a:stretch>
            <a:fillRect/>
          </a:stretch>
        </p:blipFill>
        <p:spPr/>
      </p:pic>
      <p:pic>
        <p:nvPicPr>
          <p:cNvPr id="9" name="图片占位符 8"/>
          <p:cNvPicPr>
            <a:picLocks noGrp="1" noChangeAspect="1"/>
          </p:cNvPicPr>
          <p:nvPr>
            <p:ph type="pic" sz="quarter" idx="12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4" r="20734"/>
          <a:stretch>
            <a:fillRect/>
          </a:stretch>
        </p:blipFill>
        <p:spPr/>
      </p:pic>
      <p:cxnSp>
        <p:nvCxnSpPr>
          <p:cNvPr id="39" name="直接连接符 38"/>
          <p:cNvCxnSpPr/>
          <p:nvPr/>
        </p:nvCxnSpPr>
        <p:spPr>
          <a:xfrm>
            <a:off x="1377051" y="2326716"/>
            <a:ext cx="413501" cy="0"/>
          </a:xfrm>
          <a:prstGeom prst="line">
            <a:avLst/>
          </a:prstGeom>
          <a:ln w="19050">
            <a:solidFill>
              <a:srgbClr val="2C3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246015" y="3253477"/>
            <a:ext cx="506448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ipsum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Donec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luctus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nibh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vulputate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venenatisbibendum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46015" y="4135774"/>
            <a:ext cx="506448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ipsum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Donec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luctus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nibh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vulputate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venenatisbibendum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246015" y="5018071"/>
            <a:ext cx="506448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ipsum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Donec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luctus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nibh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vulputate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venenatisbibendum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20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发展现状</a:t>
              </a:r>
            </a:p>
          </p:txBody>
        </p:sp>
        <p:sp>
          <p:nvSpPr>
            <p:cNvPr id="21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79053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40" grpId="0"/>
      <p:bldP spid="41" grpId="0"/>
      <p:bldP spid="5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676270" y="1765744"/>
            <a:ext cx="9415837" cy="4155932"/>
            <a:chOff x="1257202" y="1324307"/>
            <a:chExt cx="7061878" cy="3116949"/>
          </a:xfrm>
        </p:grpSpPr>
        <p:graphicFrame>
          <p:nvGraphicFramePr>
            <p:cNvPr id="17" name="原创设计师QQ598969553      _4">
              <a:extLst>
                <a:ext uri="{FF2B5EF4-FFF2-40B4-BE49-F238E27FC236}">
                  <a16:creationId xmlns:a16="http://schemas.microsoft.com/office/drawing/2014/main" xmlns="" id="{6E952691-EFAD-447F-808E-053080C6353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21960215"/>
                </p:ext>
              </p:extLst>
            </p:nvPr>
          </p:nvGraphicFramePr>
          <p:xfrm>
            <a:off x="1257202" y="1324972"/>
            <a:ext cx="2843469" cy="24887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9" name="原创设计师QQ598969553      _5">
              <a:extLst>
                <a:ext uri="{FF2B5EF4-FFF2-40B4-BE49-F238E27FC236}">
                  <a16:creationId xmlns:a16="http://schemas.microsoft.com/office/drawing/2014/main" xmlns="" id="{41E7CDB5-684C-41B6-AA7F-ACEEA818ED6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81167443"/>
                </p:ext>
              </p:extLst>
            </p:nvPr>
          </p:nvGraphicFramePr>
          <p:xfrm>
            <a:off x="5475611" y="1324307"/>
            <a:ext cx="2843469" cy="24887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cxnSp>
          <p:nvCxnSpPr>
            <p:cNvPr id="20" name="原创设计师QQ598969553      _6">
              <a:extLst>
                <a:ext uri="{FF2B5EF4-FFF2-40B4-BE49-F238E27FC236}">
                  <a16:creationId xmlns:a16="http://schemas.microsoft.com/office/drawing/2014/main" xmlns="" id="{C5DA096C-7D7A-42B2-A9C8-5A8DC051077B}"/>
                </a:ext>
              </a:extLst>
            </p:cNvPr>
            <p:cNvCxnSpPr/>
            <p:nvPr/>
          </p:nvCxnSpPr>
          <p:spPr>
            <a:xfrm rot="5400000">
              <a:off x="3690200" y="2696314"/>
              <a:ext cx="2233500" cy="13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原创设计师QQ598969553      _7">
              <a:extLst>
                <a:ext uri="{FF2B5EF4-FFF2-40B4-BE49-F238E27FC236}">
                  <a16:creationId xmlns:a16="http://schemas.microsoft.com/office/drawing/2014/main" xmlns="" id="{E5C0FB2E-B1E4-432F-8B70-AFCE85C10BC8}"/>
                </a:ext>
              </a:extLst>
            </p:cNvPr>
            <p:cNvSpPr/>
            <p:nvPr/>
          </p:nvSpPr>
          <p:spPr>
            <a:xfrm>
              <a:off x="4328343" y="2217707"/>
              <a:ext cx="957213" cy="957214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375432">
                <a:defRPr/>
              </a:pPr>
              <a:r>
                <a:rPr lang="en-US" sz="2400" dirty="0" smtClean="0">
                  <a:solidFill>
                    <a:srgbClr val="2C344B"/>
                  </a:solidFill>
                  <a:cs typeface="+mn-ea"/>
                  <a:sym typeface="+mn-lt"/>
                </a:rPr>
                <a:t>2021</a:t>
              </a:r>
              <a:endParaRPr lang="en-US" sz="2400" dirty="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  <p:sp>
          <p:nvSpPr>
            <p:cNvPr id="22" name="原创设计师QQ598969553      _8">
              <a:extLst>
                <a:ext uri="{FF2B5EF4-FFF2-40B4-BE49-F238E27FC236}">
                  <a16:creationId xmlns:a16="http://schemas.microsoft.com/office/drawing/2014/main" xmlns="" id="{FC179627-A209-4939-AD64-F7984F55BB80}"/>
                </a:ext>
              </a:extLst>
            </p:cNvPr>
            <p:cNvSpPr txBox="1">
              <a:spLocks/>
            </p:cNvSpPr>
            <p:nvPr/>
          </p:nvSpPr>
          <p:spPr>
            <a:xfrm>
              <a:off x="1529757" y="3859585"/>
              <a:ext cx="443632" cy="246173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133" dirty="0">
                  <a:solidFill>
                    <a:srgbClr val="2C344B"/>
                  </a:solidFill>
                  <a:cs typeface="+mn-ea"/>
                  <a:sym typeface="+mn-lt"/>
                </a:rPr>
                <a:t>35%</a:t>
              </a:r>
            </a:p>
          </p:txBody>
        </p:sp>
        <p:sp>
          <p:nvSpPr>
            <p:cNvPr id="24" name="原创设计师QQ598969553      _10">
              <a:extLst>
                <a:ext uri="{FF2B5EF4-FFF2-40B4-BE49-F238E27FC236}">
                  <a16:creationId xmlns:a16="http://schemas.microsoft.com/office/drawing/2014/main" xmlns="" id="{3DB43D10-9526-4E34-86EA-05D886E705E6}"/>
                </a:ext>
              </a:extLst>
            </p:cNvPr>
            <p:cNvSpPr txBox="1">
              <a:spLocks/>
            </p:cNvSpPr>
            <p:nvPr/>
          </p:nvSpPr>
          <p:spPr>
            <a:xfrm>
              <a:off x="7617501" y="3852615"/>
              <a:ext cx="443632" cy="246173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133" dirty="0">
                  <a:solidFill>
                    <a:srgbClr val="2C344B"/>
                  </a:solidFill>
                  <a:cs typeface="+mn-ea"/>
                  <a:sym typeface="+mn-lt"/>
                </a:rPr>
                <a:t>65%</a:t>
              </a:r>
            </a:p>
          </p:txBody>
        </p:sp>
        <p:sp>
          <p:nvSpPr>
            <p:cNvPr id="2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5202498" y="3684991"/>
              <a:ext cx="2431635" cy="7562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Key Words Here</a:t>
              </a:r>
              <a:endPara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r"/>
              <a:r>
                <a:rPr lang="en-US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Vivamus Quam Dolor, Tempor Ac Gravida Sit Amet, Porta Fermentum Magna. Aliquam Euismod.</a:t>
              </a:r>
            </a:p>
          </p:txBody>
        </p:sp>
        <p:sp>
          <p:nvSpPr>
            <p:cNvPr id="2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1979767" y="3684991"/>
              <a:ext cx="2431635" cy="7562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Key Words Here</a:t>
              </a:r>
              <a:endPara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r>
                <a:rPr lang="en-US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Vivamus Quam Dolor, Tempor Ac Gravida Sit Amet, Porta Fermentum Magna. Aliquam Euismod.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15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发展现状</a:t>
              </a:r>
            </a:p>
          </p:txBody>
        </p:sp>
        <p:sp>
          <p:nvSpPr>
            <p:cNvPr id="16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867985"/>
      </p:ext>
    </p:extLst>
  </p:cSld>
  <p:clrMapOvr>
    <a:masterClrMapping/>
  </p:clrMapOvr>
  <p:transition spd="slow" advClick="0" advTm="2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2700000">
            <a:off x="5426918" y="1762551"/>
            <a:ext cx="1445801" cy="1445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" name="等腰三角形 19"/>
          <p:cNvSpPr/>
          <p:nvPr/>
        </p:nvSpPr>
        <p:spPr>
          <a:xfrm rot="10800000">
            <a:off x="5175475" y="2627735"/>
            <a:ext cx="1948687" cy="963867"/>
          </a:xfrm>
          <a:prstGeom prst="triangl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 rot="8100000">
            <a:off x="6847823" y="3193936"/>
            <a:ext cx="1445800" cy="14458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等腰三角形 21"/>
          <p:cNvSpPr/>
          <p:nvPr/>
        </p:nvSpPr>
        <p:spPr>
          <a:xfrm rot="16200000">
            <a:off x="5972163" y="3434901"/>
            <a:ext cx="1948687" cy="963867"/>
          </a:xfrm>
          <a:prstGeom prst="triangl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 rot="13500000">
            <a:off x="5388505" y="4560463"/>
            <a:ext cx="1445801" cy="1445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5137062" y="4177213"/>
            <a:ext cx="1948687" cy="963867"/>
          </a:xfrm>
          <a:prstGeom prst="triangl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 rot="18900000">
            <a:off x="3990975" y="3187906"/>
            <a:ext cx="1445800" cy="14458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0" name="等腰三角形 29"/>
          <p:cNvSpPr/>
          <p:nvPr/>
        </p:nvSpPr>
        <p:spPr>
          <a:xfrm rot="5400000">
            <a:off x="4363750" y="3428872"/>
            <a:ext cx="1948687" cy="963867"/>
          </a:xfrm>
          <a:prstGeom prst="triangl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53918" y="2660698"/>
            <a:ext cx="652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34579" y="3670134"/>
            <a:ext cx="652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36213" y="4520962"/>
            <a:ext cx="652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2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38742" y="3577274"/>
            <a:ext cx="652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zh-CN" altLang="en-US" sz="2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7701428" y="3564361"/>
            <a:ext cx="389632" cy="577351"/>
            <a:chOff x="1788810" y="2276744"/>
            <a:chExt cx="392113" cy="581026"/>
          </a:xfr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</p:grpSpPr>
        <p:sp>
          <p:nvSpPr>
            <p:cNvPr id="41" name="Freeform 9"/>
            <p:cNvSpPr>
              <a:spLocks noEditPoints="1"/>
            </p:cNvSpPr>
            <p:nvPr/>
          </p:nvSpPr>
          <p:spPr bwMode="auto">
            <a:xfrm>
              <a:off x="1788810" y="2276744"/>
              <a:ext cx="392113" cy="430213"/>
            </a:xfrm>
            <a:custGeom>
              <a:avLst/>
              <a:gdLst>
                <a:gd name="T0" fmla="*/ 108 w 149"/>
                <a:gd name="T1" fmla="*/ 163 h 163"/>
                <a:gd name="T2" fmla="*/ 35 w 149"/>
                <a:gd name="T3" fmla="*/ 163 h 163"/>
                <a:gd name="T4" fmla="*/ 35 w 149"/>
                <a:gd name="T5" fmla="*/ 158 h 163"/>
                <a:gd name="T6" fmla="*/ 30 w 149"/>
                <a:gd name="T7" fmla="*/ 142 h 163"/>
                <a:gd name="T8" fmla="*/ 21 w 149"/>
                <a:gd name="T9" fmla="*/ 127 h 163"/>
                <a:gd name="T10" fmla="*/ 0 w 149"/>
                <a:gd name="T11" fmla="*/ 74 h 163"/>
                <a:gd name="T12" fmla="*/ 74 w 149"/>
                <a:gd name="T13" fmla="*/ 0 h 163"/>
                <a:gd name="T14" fmla="*/ 149 w 149"/>
                <a:gd name="T15" fmla="*/ 74 h 163"/>
                <a:gd name="T16" fmla="*/ 127 w 149"/>
                <a:gd name="T17" fmla="*/ 127 h 163"/>
                <a:gd name="T18" fmla="*/ 118 w 149"/>
                <a:gd name="T19" fmla="*/ 142 h 163"/>
                <a:gd name="T20" fmla="*/ 114 w 149"/>
                <a:gd name="T21" fmla="*/ 158 h 163"/>
                <a:gd name="T22" fmla="*/ 113 w 149"/>
                <a:gd name="T23" fmla="*/ 163 h 163"/>
                <a:gd name="T24" fmla="*/ 108 w 149"/>
                <a:gd name="T25" fmla="*/ 163 h 163"/>
                <a:gd name="T26" fmla="*/ 46 w 149"/>
                <a:gd name="T27" fmla="*/ 151 h 163"/>
                <a:gd name="T28" fmla="*/ 103 w 149"/>
                <a:gd name="T29" fmla="*/ 151 h 163"/>
                <a:gd name="T30" fmla="*/ 108 w 149"/>
                <a:gd name="T31" fmla="*/ 136 h 163"/>
                <a:gd name="T32" fmla="*/ 117 w 149"/>
                <a:gd name="T33" fmla="*/ 120 h 163"/>
                <a:gd name="T34" fmla="*/ 136 w 149"/>
                <a:gd name="T35" fmla="*/ 74 h 163"/>
                <a:gd name="T36" fmla="*/ 74 w 149"/>
                <a:gd name="T37" fmla="*/ 12 h 163"/>
                <a:gd name="T38" fmla="*/ 12 w 149"/>
                <a:gd name="T39" fmla="*/ 74 h 163"/>
                <a:gd name="T40" fmla="*/ 31 w 149"/>
                <a:gd name="T41" fmla="*/ 120 h 163"/>
                <a:gd name="T42" fmla="*/ 41 w 149"/>
                <a:gd name="T43" fmla="*/ 136 h 163"/>
                <a:gd name="T44" fmla="*/ 46 w 149"/>
                <a:gd name="T45" fmla="*/ 15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" h="163">
                  <a:moveTo>
                    <a:pt x="108" y="163"/>
                  </a:moveTo>
                  <a:cubicBezTo>
                    <a:pt x="35" y="163"/>
                    <a:pt x="35" y="163"/>
                    <a:pt x="35" y="163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3"/>
                    <a:pt x="32" y="144"/>
                    <a:pt x="30" y="142"/>
                  </a:cubicBezTo>
                  <a:cubicBezTo>
                    <a:pt x="28" y="137"/>
                    <a:pt x="24" y="132"/>
                    <a:pt x="21" y="127"/>
                  </a:cubicBezTo>
                  <a:cubicBezTo>
                    <a:pt x="11" y="112"/>
                    <a:pt x="0" y="9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9" y="33"/>
                    <a:pt x="149" y="74"/>
                  </a:cubicBezTo>
                  <a:cubicBezTo>
                    <a:pt x="149" y="95"/>
                    <a:pt x="138" y="112"/>
                    <a:pt x="127" y="127"/>
                  </a:cubicBezTo>
                  <a:cubicBezTo>
                    <a:pt x="124" y="132"/>
                    <a:pt x="121" y="137"/>
                    <a:pt x="118" y="142"/>
                  </a:cubicBezTo>
                  <a:cubicBezTo>
                    <a:pt x="117" y="144"/>
                    <a:pt x="115" y="153"/>
                    <a:pt x="114" y="158"/>
                  </a:cubicBezTo>
                  <a:cubicBezTo>
                    <a:pt x="113" y="163"/>
                    <a:pt x="113" y="163"/>
                    <a:pt x="113" y="163"/>
                  </a:cubicBezTo>
                  <a:lnTo>
                    <a:pt x="108" y="163"/>
                  </a:lnTo>
                  <a:close/>
                  <a:moveTo>
                    <a:pt x="46" y="151"/>
                  </a:moveTo>
                  <a:cubicBezTo>
                    <a:pt x="103" y="151"/>
                    <a:pt x="103" y="151"/>
                    <a:pt x="103" y="151"/>
                  </a:cubicBezTo>
                  <a:cubicBezTo>
                    <a:pt x="104" y="146"/>
                    <a:pt x="105" y="139"/>
                    <a:pt x="108" y="136"/>
                  </a:cubicBezTo>
                  <a:cubicBezTo>
                    <a:pt x="111" y="130"/>
                    <a:pt x="114" y="125"/>
                    <a:pt x="117" y="120"/>
                  </a:cubicBezTo>
                  <a:cubicBezTo>
                    <a:pt x="127" y="106"/>
                    <a:pt x="136" y="92"/>
                    <a:pt x="136" y="74"/>
                  </a:cubicBezTo>
                  <a:cubicBezTo>
                    <a:pt x="136" y="40"/>
                    <a:pt x="109" y="12"/>
                    <a:pt x="74" y="12"/>
                  </a:cubicBezTo>
                  <a:cubicBezTo>
                    <a:pt x="40" y="12"/>
                    <a:pt x="12" y="40"/>
                    <a:pt x="12" y="74"/>
                  </a:cubicBezTo>
                  <a:cubicBezTo>
                    <a:pt x="12" y="92"/>
                    <a:pt x="21" y="106"/>
                    <a:pt x="31" y="120"/>
                  </a:cubicBezTo>
                  <a:cubicBezTo>
                    <a:pt x="35" y="125"/>
                    <a:pt x="38" y="130"/>
                    <a:pt x="41" y="136"/>
                  </a:cubicBezTo>
                  <a:cubicBezTo>
                    <a:pt x="43" y="139"/>
                    <a:pt x="45" y="146"/>
                    <a:pt x="46" y="1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884060" y="2729182"/>
              <a:ext cx="195263" cy="128588"/>
            </a:xfrm>
            <a:custGeom>
              <a:avLst/>
              <a:gdLst>
                <a:gd name="T0" fmla="*/ 0 w 74"/>
                <a:gd name="T1" fmla="*/ 0 h 49"/>
                <a:gd name="T2" fmla="*/ 0 w 74"/>
                <a:gd name="T3" fmla="*/ 20 h 49"/>
                <a:gd name="T4" fmla="*/ 37 w 74"/>
                <a:gd name="T5" fmla="*/ 49 h 49"/>
                <a:gd name="T6" fmla="*/ 41 w 74"/>
                <a:gd name="T7" fmla="*/ 49 h 49"/>
                <a:gd name="T8" fmla="*/ 74 w 74"/>
                <a:gd name="T9" fmla="*/ 20 h 49"/>
                <a:gd name="T10" fmla="*/ 74 w 74"/>
                <a:gd name="T11" fmla="*/ 0 h 49"/>
                <a:gd name="T12" fmla="*/ 0 w 74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6"/>
                    <a:pt x="17" y="49"/>
                    <a:pt x="3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61" y="49"/>
                    <a:pt x="74" y="36"/>
                    <a:pt x="74" y="2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1872947" y="2459307"/>
              <a:ext cx="223838" cy="179388"/>
            </a:xfrm>
            <a:custGeom>
              <a:avLst/>
              <a:gdLst>
                <a:gd name="T0" fmla="*/ 83 w 85"/>
                <a:gd name="T1" fmla="*/ 9 h 68"/>
                <a:gd name="T2" fmla="*/ 62 w 85"/>
                <a:gd name="T3" fmla="*/ 66 h 68"/>
                <a:gd name="T4" fmla="*/ 62 w 85"/>
                <a:gd name="T5" fmla="*/ 68 h 68"/>
                <a:gd name="T6" fmla="*/ 52 w 85"/>
                <a:gd name="T7" fmla="*/ 68 h 68"/>
                <a:gd name="T8" fmla="*/ 53 w 85"/>
                <a:gd name="T9" fmla="*/ 66 h 68"/>
                <a:gd name="T10" fmla="*/ 67 w 85"/>
                <a:gd name="T11" fmla="*/ 17 h 68"/>
                <a:gd name="T12" fmla="*/ 67 w 85"/>
                <a:gd name="T13" fmla="*/ 17 h 68"/>
                <a:gd name="T14" fmla="*/ 66 w 85"/>
                <a:gd name="T15" fmla="*/ 17 h 68"/>
                <a:gd name="T16" fmla="*/ 55 w 85"/>
                <a:gd name="T17" fmla="*/ 13 h 68"/>
                <a:gd name="T18" fmla="*/ 44 w 85"/>
                <a:gd name="T19" fmla="*/ 17 h 68"/>
                <a:gd name="T20" fmla="*/ 30 w 85"/>
                <a:gd name="T21" fmla="*/ 12 h 68"/>
                <a:gd name="T22" fmla="*/ 17 w 85"/>
                <a:gd name="T23" fmla="*/ 16 h 68"/>
                <a:gd name="T24" fmla="*/ 30 w 85"/>
                <a:gd name="T25" fmla="*/ 66 h 68"/>
                <a:gd name="T26" fmla="*/ 31 w 85"/>
                <a:gd name="T27" fmla="*/ 68 h 68"/>
                <a:gd name="T28" fmla="*/ 21 w 85"/>
                <a:gd name="T29" fmla="*/ 68 h 68"/>
                <a:gd name="T30" fmla="*/ 21 w 85"/>
                <a:gd name="T31" fmla="*/ 66 h 68"/>
                <a:gd name="T32" fmla="*/ 2 w 85"/>
                <a:gd name="T33" fmla="*/ 9 h 68"/>
                <a:gd name="T34" fmla="*/ 2 w 85"/>
                <a:gd name="T35" fmla="*/ 9 h 68"/>
                <a:gd name="T36" fmla="*/ 1 w 85"/>
                <a:gd name="T37" fmla="*/ 8 h 68"/>
                <a:gd name="T38" fmla="*/ 1 w 85"/>
                <a:gd name="T39" fmla="*/ 8 h 68"/>
                <a:gd name="T40" fmla="*/ 1 w 85"/>
                <a:gd name="T41" fmla="*/ 7 h 68"/>
                <a:gd name="T42" fmla="*/ 2 w 85"/>
                <a:gd name="T43" fmla="*/ 1 h 68"/>
                <a:gd name="T44" fmla="*/ 9 w 85"/>
                <a:gd name="T45" fmla="*/ 3 h 68"/>
                <a:gd name="T46" fmla="*/ 9 w 85"/>
                <a:gd name="T47" fmla="*/ 3 h 68"/>
                <a:gd name="T48" fmla="*/ 16 w 85"/>
                <a:gd name="T49" fmla="*/ 7 h 68"/>
                <a:gd name="T50" fmla="*/ 27 w 85"/>
                <a:gd name="T51" fmla="*/ 2 h 68"/>
                <a:gd name="T52" fmla="*/ 31 w 85"/>
                <a:gd name="T53" fmla="*/ 1 h 68"/>
                <a:gd name="T54" fmla="*/ 34 w 85"/>
                <a:gd name="T55" fmla="*/ 3 h 68"/>
                <a:gd name="T56" fmla="*/ 43 w 85"/>
                <a:gd name="T57" fmla="*/ 8 h 68"/>
                <a:gd name="T58" fmla="*/ 52 w 85"/>
                <a:gd name="T59" fmla="*/ 3 h 68"/>
                <a:gd name="T60" fmla="*/ 55 w 85"/>
                <a:gd name="T61" fmla="*/ 1 h 68"/>
                <a:gd name="T62" fmla="*/ 59 w 85"/>
                <a:gd name="T63" fmla="*/ 3 h 68"/>
                <a:gd name="T64" fmla="*/ 66 w 85"/>
                <a:gd name="T65" fmla="*/ 8 h 68"/>
                <a:gd name="T66" fmla="*/ 66 w 85"/>
                <a:gd name="T67" fmla="*/ 8 h 68"/>
                <a:gd name="T68" fmla="*/ 76 w 85"/>
                <a:gd name="T69" fmla="*/ 3 h 68"/>
                <a:gd name="T70" fmla="*/ 82 w 85"/>
                <a:gd name="T71" fmla="*/ 2 h 68"/>
                <a:gd name="T72" fmla="*/ 83 w 85"/>
                <a:gd name="T73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68">
                  <a:moveTo>
                    <a:pt x="83" y="9"/>
                  </a:moveTo>
                  <a:cubicBezTo>
                    <a:pt x="71" y="25"/>
                    <a:pt x="64" y="44"/>
                    <a:pt x="62" y="66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48"/>
                    <a:pt x="59" y="32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3" y="17"/>
                    <a:pt x="59" y="16"/>
                    <a:pt x="55" y="13"/>
                  </a:cubicBezTo>
                  <a:cubicBezTo>
                    <a:pt x="52" y="16"/>
                    <a:pt x="48" y="17"/>
                    <a:pt x="44" y="17"/>
                  </a:cubicBezTo>
                  <a:cubicBezTo>
                    <a:pt x="39" y="17"/>
                    <a:pt x="34" y="16"/>
                    <a:pt x="30" y="12"/>
                  </a:cubicBezTo>
                  <a:cubicBezTo>
                    <a:pt x="26" y="15"/>
                    <a:pt x="21" y="17"/>
                    <a:pt x="17" y="16"/>
                  </a:cubicBezTo>
                  <a:cubicBezTo>
                    <a:pt x="28" y="38"/>
                    <a:pt x="30" y="59"/>
                    <a:pt x="30" y="66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58"/>
                    <a:pt x="17" y="3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5" y="0"/>
                    <a:pt x="7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5"/>
                    <a:pt x="14" y="7"/>
                    <a:pt x="16" y="7"/>
                  </a:cubicBezTo>
                  <a:cubicBezTo>
                    <a:pt x="20" y="7"/>
                    <a:pt x="23" y="6"/>
                    <a:pt x="27" y="2"/>
                  </a:cubicBezTo>
                  <a:cubicBezTo>
                    <a:pt x="28" y="1"/>
                    <a:pt x="29" y="1"/>
                    <a:pt x="31" y="1"/>
                  </a:cubicBezTo>
                  <a:cubicBezTo>
                    <a:pt x="32" y="1"/>
                    <a:pt x="33" y="2"/>
                    <a:pt x="34" y="3"/>
                  </a:cubicBezTo>
                  <a:cubicBezTo>
                    <a:pt x="37" y="6"/>
                    <a:pt x="40" y="8"/>
                    <a:pt x="43" y="8"/>
                  </a:cubicBezTo>
                  <a:cubicBezTo>
                    <a:pt x="47" y="8"/>
                    <a:pt x="50" y="5"/>
                    <a:pt x="52" y="3"/>
                  </a:cubicBezTo>
                  <a:cubicBezTo>
                    <a:pt x="53" y="2"/>
                    <a:pt x="54" y="1"/>
                    <a:pt x="55" y="1"/>
                  </a:cubicBezTo>
                  <a:cubicBezTo>
                    <a:pt x="57" y="1"/>
                    <a:pt x="58" y="2"/>
                    <a:pt x="59" y="3"/>
                  </a:cubicBezTo>
                  <a:cubicBezTo>
                    <a:pt x="61" y="6"/>
                    <a:pt x="63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70" y="8"/>
                    <a:pt x="73" y="6"/>
                    <a:pt x="76" y="3"/>
                  </a:cubicBezTo>
                  <a:cubicBezTo>
                    <a:pt x="78" y="1"/>
                    <a:pt x="81" y="1"/>
                    <a:pt x="82" y="2"/>
                  </a:cubicBezTo>
                  <a:cubicBezTo>
                    <a:pt x="84" y="4"/>
                    <a:pt x="85" y="7"/>
                    <a:pt x="83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Freeform 13"/>
          <p:cNvSpPr>
            <a:spLocks noEditPoints="1"/>
          </p:cNvSpPr>
          <p:nvPr/>
        </p:nvSpPr>
        <p:spPr bwMode="auto">
          <a:xfrm>
            <a:off x="5913851" y="5312314"/>
            <a:ext cx="340731" cy="583660"/>
          </a:xfrm>
          <a:custGeom>
            <a:avLst/>
            <a:gdLst>
              <a:gd name="T0" fmla="*/ 73 w 130"/>
              <a:gd name="T1" fmla="*/ 98 h 222"/>
              <a:gd name="T2" fmla="*/ 118 w 130"/>
              <a:gd name="T3" fmla="*/ 116 h 222"/>
              <a:gd name="T4" fmla="*/ 130 w 130"/>
              <a:gd name="T5" fmla="*/ 149 h 222"/>
              <a:gd name="T6" fmla="*/ 115 w 130"/>
              <a:gd name="T7" fmla="*/ 186 h 222"/>
              <a:gd name="T8" fmla="*/ 73 w 130"/>
              <a:gd name="T9" fmla="*/ 203 h 222"/>
              <a:gd name="T10" fmla="*/ 73 w 130"/>
              <a:gd name="T11" fmla="*/ 222 h 222"/>
              <a:gd name="T12" fmla="*/ 58 w 130"/>
              <a:gd name="T13" fmla="*/ 222 h 222"/>
              <a:gd name="T14" fmla="*/ 58 w 130"/>
              <a:gd name="T15" fmla="*/ 203 h 222"/>
              <a:gd name="T16" fmla="*/ 0 w 130"/>
              <a:gd name="T17" fmla="*/ 150 h 222"/>
              <a:gd name="T18" fmla="*/ 26 w 130"/>
              <a:gd name="T19" fmla="*/ 150 h 222"/>
              <a:gd name="T20" fmla="*/ 58 w 130"/>
              <a:gd name="T21" fmla="*/ 185 h 222"/>
              <a:gd name="T22" fmla="*/ 58 w 130"/>
              <a:gd name="T23" fmla="*/ 117 h 222"/>
              <a:gd name="T24" fmla="*/ 4 w 130"/>
              <a:gd name="T25" fmla="*/ 69 h 222"/>
              <a:gd name="T26" fmla="*/ 19 w 130"/>
              <a:gd name="T27" fmla="*/ 34 h 222"/>
              <a:gd name="T28" fmla="*/ 58 w 130"/>
              <a:gd name="T29" fmla="*/ 19 h 222"/>
              <a:gd name="T30" fmla="*/ 58 w 130"/>
              <a:gd name="T31" fmla="*/ 0 h 222"/>
              <a:gd name="T32" fmla="*/ 73 w 130"/>
              <a:gd name="T33" fmla="*/ 0 h 222"/>
              <a:gd name="T34" fmla="*/ 73 w 130"/>
              <a:gd name="T35" fmla="*/ 19 h 222"/>
              <a:gd name="T36" fmla="*/ 125 w 130"/>
              <a:gd name="T37" fmla="*/ 63 h 222"/>
              <a:gd name="T38" fmla="*/ 99 w 130"/>
              <a:gd name="T39" fmla="*/ 63 h 222"/>
              <a:gd name="T40" fmla="*/ 73 w 130"/>
              <a:gd name="T41" fmla="*/ 37 h 222"/>
              <a:gd name="T42" fmla="*/ 73 w 130"/>
              <a:gd name="T43" fmla="*/ 98 h 222"/>
              <a:gd name="T44" fmla="*/ 58 w 130"/>
              <a:gd name="T45" fmla="*/ 96 h 222"/>
              <a:gd name="T46" fmla="*/ 58 w 130"/>
              <a:gd name="T47" fmla="*/ 37 h 222"/>
              <a:gd name="T48" fmla="*/ 30 w 130"/>
              <a:gd name="T49" fmla="*/ 67 h 222"/>
              <a:gd name="T50" fmla="*/ 38 w 130"/>
              <a:gd name="T51" fmla="*/ 86 h 222"/>
              <a:gd name="T52" fmla="*/ 58 w 130"/>
              <a:gd name="T53" fmla="*/ 96 h 222"/>
              <a:gd name="T54" fmla="*/ 73 w 130"/>
              <a:gd name="T55" fmla="*/ 185 h 222"/>
              <a:gd name="T56" fmla="*/ 104 w 130"/>
              <a:gd name="T57" fmla="*/ 150 h 222"/>
              <a:gd name="T58" fmla="*/ 97 w 130"/>
              <a:gd name="T59" fmla="*/ 131 h 222"/>
              <a:gd name="T60" fmla="*/ 73 w 130"/>
              <a:gd name="T61" fmla="*/ 120 h 222"/>
              <a:gd name="T62" fmla="*/ 73 w 130"/>
              <a:gd name="T63" fmla="*/ 185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0" h="222">
                <a:moveTo>
                  <a:pt x="73" y="98"/>
                </a:moveTo>
                <a:cubicBezTo>
                  <a:pt x="95" y="103"/>
                  <a:pt x="110" y="109"/>
                  <a:pt x="118" y="116"/>
                </a:cubicBezTo>
                <a:cubicBezTo>
                  <a:pt x="126" y="124"/>
                  <a:pt x="130" y="135"/>
                  <a:pt x="130" y="149"/>
                </a:cubicBezTo>
                <a:cubicBezTo>
                  <a:pt x="130" y="163"/>
                  <a:pt x="125" y="175"/>
                  <a:pt x="115" y="186"/>
                </a:cubicBezTo>
                <a:cubicBezTo>
                  <a:pt x="105" y="196"/>
                  <a:pt x="91" y="202"/>
                  <a:pt x="73" y="203"/>
                </a:cubicBezTo>
                <a:cubicBezTo>
                  <a:pt x="73" y="222"/>
                  <a:pt x="73" y="222"/>
                  <a:pt x="73" y="222"/>
                </a:cubicBezTo>
                <a:cubicBezTo>
                  <a:pt x="58" y="222"/>
                  <a:pt x="58" y="222"/>
                  <a:pt x="58" y="222"/>
                </a:cubicBezTo>
                <a:cubicBezTo>
                  <a:pt x="58" y="203"/>
                  <a:pt x="58" y="203"/>
                  <a:pt x="58" y="203"/>
                </a:cubicBezTo>
                <a:cubicBezTo>
                  <a:pt x="22" y="200"/>
                  <a:pt x="2" y="182"/>
                  <a:pt x="0" y="150"/>
                </a:cubicBezTo>
                <a:cubicBezTo>
                  <a:pt x="26" y="150"/>
                  <a:pt x="26" y="150"/>
                  <a:pt x="26" y="150"/>
                </a:cubicBezTo>
                <a:cubicBezTo>
                  <a:pt x="28" y="170"/>
                  <a:pt x="39" y="182"/>
                  <a:pt x="58" y="185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22" y="110"/>
                  <a:pt x="4" y="94"/>
                  <a:pt x="4" y="69"/>
                </a:cubicBezTo>
                <a:cubicBezTo>
                  <a:pt x="4" y="54"/>
                  <a:pt x="9" y="43"/>
                  <a:pt x="19" y="34"/>
                </a:cubicBezTo>
                <a:cubicBezTo>
                  <a:pt x="28" y="25"/>
                  <a:pt x="42" y="20"/>
                  <a:pt x="58" y="19"/>
                </a:cubicBezTo>
                <a:cubicBezTo>
                  <a:pt x="58" y="0"/>
                  <a:pt x="58" y="0"/>
                  <a:pt x="58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73" y="19"/>
                  <a:pt x="73" y="19"/>
                </a:cubicBezTo>
                <a:cubicBezTo>
                  <a:pt x="105" y="21"/>
                  <a:pt x="122" y="35"/>
                  <a:pt x="125" y="63"/>
                </a:cubicBezTo>
                <a:cubicBezTo>
                  <a:pt x="99" y="63"/>
                  <a:pt x="99" y="63"/>
                  <a:pt x="99" y="63"/>
                </a:cubicBezTo>
                <a:cubicBezTo>
                  <a:pt x="98" y="48"/>
                  <a:pt x="89" y="39"/>
                  <a:pt x="73" y="37"/>
                </a:cubicBezTo>
                <a:lnTo>
                  <a:pt x="73" y="98"/>
                </a:lnTo>
                <a:close/>
                <a:moveTo>
                  <a:pt x="58" y="96"/>
                </a:moveTo>
                <a:cubicBezTo>
                  <a:pt x="58" y="37"/>
                  <a:pt x="58" y="37"/>
                  <a:pt x="58" y="37"/>
                </a:cubicBezTo>
                <a:cubicBezTo>
                  <a:pt x="39" y="40"/>
                  <a:pt x="30" y="50"/>
                  <a:pt x="30" y="67"/>
                </a:cubicBezTo>
                <a:cubicBezTo>
                  <a:pt x="30" y="76"/>
                  <a:pt x="33" y="82"/>
                  <a:pt x="38" y="86"/>
                </a:cubicBezTo>
                <a:cubicBezTo>
                  <a:pt x="43" y="91"/>
                  <a:pt x="50" y="94"/>
                  <a:pt x="58" y="96"/>
                </a:cubicBezTo>
                <a:close/>
                <a:moveTo>
                  <a:pt x="73" y="185"/>
                </a:moveTo>
                <a:cubicBezTo>
                  <a:pt x="93" y="182"/>
                  <a:pt x="104" y="171"/>
                  <a:pt x="104" y="150"/>
                </a:cubicBezTo>
                <a:cubicBezTo>
                  <a:pt x="104" y="142"/>
                  <a:pt x="102" y="135"/>
                  <a:pt x="97" y="131"/>
                </a:cubicBezTo>
                <a:cubicBezTo>
                  <a:pt x="93" y="126"/>
                  <a:pt x="85" y="122"/>
                  <a:pt x="73" y="120"/>
                </a:cubicBezTo>
                <a:lnTo>
                  <a:pt x="73" y="185"/>
                </a:ln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7" name="Freeform 19"/>
          <p:cNvSpPr>
            <a:spLocks noEditPoints="1"/>
          </p:cNvSpPr>
          <p:nvPr/>
        </p:nvSpPr>
        <p:spPr bwMode="auto">
          <a:xfrm>
            <a:off x="4182318" y="3705377"/>
            <a:ext cx="480391" cy="481040"/>
          </a:xfrm>
          <a:custGeom>
            <a:avLst/>
            <a:gdLst>
              <a:gd name="T0" fmla="*/ 281 w 311"/>
              <a:gd name="T1" fmla="*/ 130 h 312"/>
              <a:gd name="T2" fmla="*/ 311 w 311"/>
              <a:gd name="T3" fmla="*/ 116 h 312"/>
              <a:gd name="T4" fmla="*/ 294 w 311"/>
              <a:gd name="T5" fmla="*/ 75 h 312"/>
              <a:gd name="T6" fmla="*/ 263 w 311"/>
              <a:gd name="T7" fmla="*/ 86 h 312"/>
              <a:gd name="T8" fmla="*/ 226 w 311"/>
              <a:gd name="T9" fmla="*/ 48 h 312"/>
              <a:gd name="T10" fmla="*/ 237 w 311"/>
              <a:gd name="T11" fmla="*/ 17 h 312"/>
              <a:gd name="T12" fmla="*/ 197 w 311"/>
              <a:gd name="T13" fmla="*/ 0 h 312"/>
              <a:gd name="T14" fmla="*/ 183 w 311"/>
              <a:gd name="T15" fmla="*/ 30 h 312"/>
              <a:gd name="T16" fmla="*/ 129 w 311"/>
              <a:gd name="T17" fmla="*/ 30 h 312"/>
              <a:gd name="T18" fmla="*/ 115 w 311"/>
              <a:gd name="T19" fmla="*/ 0 h 312"/>
              <a:gd name="T20" fmla="*/ 75 w 311"/>
              <a:gd name="T21" fmla="*/ 17 h 312"/>
              <a:gd name="T22" fmla="*/ 86 w 311"/>
              <a:gd name="T23" fmla="*/ 48 h 312"/>
              <a:gd name="T24" fmla="*/ 48 w 311"/>
              <a:gd name="T25" fmla="*/ 85 h 312"/>
              <a:gd name="T26" fmla="*/ 17 w 311"/>
              <a:gd name="T27" fmla="*/ 74 h 312"/>
              <a:gd name="T28" fmla="*/ 0 w 311"/>
              <a:gd name="T29" fmla="*/ 114 h 312"/>
              <a:gd name="T30" fmla="*/ 30 w 311"/>
              <a:gd name="T31" fmla="*/ 129 h 312"/>
              <a:gd name="T32" fmla="*/ 30 w 311"/>
              <a:gd name="T33" fmla="*/ 182 h 312"/>
              <a:gd name="T34" fmla="*/ 0 w 311"/>
              <a:gd name="T35" fmla="*/ 196 h 312"/>
              <a:gd name="T36" fmla="*/ 16 w 311"/>
              <a:gd name="T37" fmla="*/ 236 h 312"/>
              <a:gd name="T38" fmla="*/ 47 w 311"/>
              <a:gd name="T39" fmla="*/ 225 h 312"/>
              <a:gd name="T40" fmla="*/ 85 w 311"/>
              <a:gd name="T41" fmla="*/ 263 h 312"/>
              <a:gd name="T42" fmla="*/ 73 w 311"/>
              <a:gd name="T43" fmla="*/ 294 h 312"/>
              <a:gd name="T44" fmla="*/ 114 w 311"/>
              <a:gd name="T45" fmla="*/ 311 h 312"/>
              <a:gd name="T46" fmla="*/ 128 w 311"/>
              <a:gd name="T47" fmla="*/ 281 h 312"/>
              <a:gd name="T48" fmla="*/ 181 w 311"/>
              <a:gd name="T49" fmla="*/ 282 h 312"/>
              <a:gd name="T50" fmla="*/ 195 w 311"/>
              <a:gd name="T51" fmla="*/ 312 h 312"/>
              <a:gd name="T52" fmla="*/ 236 w 311"/>
              <a:gd name="T53" fmla="*/ 295 h 312"/>
              <a:gd name="T54" fmla="*/ 225 w 311"/>
              <a:gd name="T55" fmla="*/ 264 h 312"/>
              <a:gd name="T56" fmla="*/ 263 w 311"/>
              <a:gd name="T57" fmla="*/ 226 h 312"/>
              <a:gd name="T58" fmla="*/ 294 w 311"/>
              <a:gd name="T59" fmla="*/ 238 h 312"/>
              <a:gd name="T60" fmla="*/ 311 w 311"/>
              <a:gd name="T61" fmla="*/ 197 h 312"/>
              <a:gd name="T62" fmla="*/ 281 w 311"/>
              <a:gd name="T63" fmla="*/ 183 h 312"/>
              <a:gd name="T64" fmla="*/ 281 w 311"/>
              <a:gd name="T65" fmla="*/ 130 h 312"/>
              <a:gd name="T66" fmla="*/ 155 w 311"/>
              <a:gd name="T67" fmla="*/ 254 h 312"/>
              <a:gd name="T68" fmla="*/ 57 w 311"/>
              <a:gd name="T69" fmla="*/ 156 h 312"/>
              <a:gd name="T70" fmla="*/ 155 w 311"/>
              <a:gd name="T71" fmla="*/ 57 h 312"/>
              <a:gd name="T72" fmla="*/ 254 w 311"/>
              <a:gd name="T73" fmla="*/ 156 h 312"/>
              <a:gd name="T74" fmla="*/ 155 w 311"/>
              <a:gd name="T75" fmla="*/ 25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1" h="312">
                <a:moveTo>
                  <a:pt x="281" y="130"/>
                </a:moveTo>
                <a:cubicBezTo>
                  <a:pt x="311" y="116"/>
                  <a:pt x="311" y="116"/>
                  <a:pt x="311" y="116"/>
                </a:cubicBezTo>
                <a:cubicBezTo>
                  <a:pt x="294" y="75"/>
                  <a:pt x="294" y="75"/>
                  <a:pt x="294" y="75"/>
                </a:cubicBezTo>
                <a:cubicBezTo>
                  <a:pt x="263" y="86"/>
                  <a:pt x="263" y="86"/>
                  <a:pt x="263" y="86"/>
                </a:cubicBezTo>
                <a:cubicBezTo>
                  <a:pt x="253" y="71"/>
                  <a:pt x="240" y="58"/>
                  <a:pt x="226" y="48"/>
                </a:cubicBezTo>
                <a:cubicBezTo>
                  <a:pt x="237" y="17"/>
                  <a:pt x="237" y="17"/>
                  <a:pt x="237" y="17"/>
                </a:cubicBezTo>
                <a:cubicBezTo>
                  <a:pt x="197" y="0"/>
                  <a:pt x="197" y="0"/>
                  <a:pt x="197" y="0"/>
                </a:cubicBezTo>
                <a:cubicBezTo>
                  <a:pt x="183" y="30"/>
                  <a:pt x="183" y="30"/>
                  <a:pt x="183" y="30"/>
                </a:cubicBezTo>
                <a:cubicBezTo>
                  <a:pt x="165" y="27"/>
                  <a:pt x="147" y="26"/>
                  <a:pt x="129" y="30"/>
                </a:cubicBezTo>
                <a:cubicBezTo>
                  <a:pt x="115" y="0"/>
                  <a:pt x="115" y="0"/>
                  <a:pt x="115" y="0"/>
                </a:cubicBezTo>
                <a:cubicBezTo>
                  <a:pt x="75" y="17"/>
                  <a:pt x="75" y="17"/>
                  <a:pt x="75" y="17"/>
                </a:cubicBezTo>
                <a:cubicBezTo>
                  <a:pt x="86" y="48"/>
                  <a:pt x="86" y="48"/>
                  <a:pt x="86" y="48"/>
                </a:cubicBezTo>
                <a:cubicBezTo>
                  <a:pt x="70" y="58"/>
                  <a:pt x="58" y="71"/>
                  <a:pt x="48" y="85"/>
                </a:cubicBezTo>
                <a:cubicBezTo>
                  <a:pt x="17" y="74"/>
                  <a:pt x="17" y="74"/>
                  <a:pt x="17" y="74"/>
                </a:cubicBezTo>
                <a:cubicBezTo>
                  <a:pt x="0" y="114"/>
                  <a:pt x="0" y="114"/>
                  <a:pt x="0" y="114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26" y="146"/>
                  <a:pt x="26" y="164"/>
                  <a:pt x="3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57" y="241"/>
                  <a:pt x="70" y="253"/>
                  <a:pt x="85" y="263"/>
                </a:cubicBezTo>
                <a:cubicBezTo>
                  <a:pt x="73" y="294"/>
                  <a:pt x="73" y="294"/>
                  <a:pt x="73" y="294"/>
                </a:cubicBezTo>
                <a:cubicBezTo>
                  <a:pt x="114" y="311"/>
                  <a:pt x="114" y="311"/>
                  <a:pt x="114" y="311"/>
                </a:cubicBezTo>
                <a:cubicBezTo>
                  <a:pt x="128" y="281"/>
                  <a:pt x="128" y="281"/>
                  <a:pt x="128" y="281"/>
                </a:cubicBezTo>
                <a:cubicBezTo>
                  <a:pt x="145" y="285"/>
                  <a:pt x="163" y="285"/>
                  <a:pt x="181" y="282"/>
                </a:cubicBezTo>
                <a:cubicBezTo>
                  <a:pt x="195" y="312"/>
                  <a:pt x="195" y="312"/>
                  <a:pt x="195" y="312"/>
                </a:cubicBezTo>
                <a:cubicBezTo>
                  <a:pt x="236" y="295"/>
                  <a:pt x="236" y="295"/>
                  <a:pt x="236" y="295"/>
                </a:cubicBezTo>
                <a:cubicBezTo>
                  <a:pt x="225" y="264"/>
                  <a:pt x="225" y="264"/>
                  <a:pt x="225" y="264"/>
                </a:cubicBezTo>
                <a:cubicBezTo>
                  <a:pt x="240" y="254"/>
                  <a:pt x="253" y="241"/>
                  <a:pt x="263" y="226"/>
                </a:cubicBezTo>
                <a:cubicBezTo>
                  <a:pt x="294" y="238"/>
                  <a:pt x="294" y="238"/>
                  <a:pt x="294" y="238"/>
                </a:cubicBezTo>
                <a:cubicBezTo>
                  <a:pt x="311" y="197"/>
                  <a:pt x="311" y="197"/>
                  <a:pt x="311" y="197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85" y="166"/>
                  <a:pt x="285" y="148"/>
                  <a:pt x="281" y="130"/>
                </a:cubicBezTo>
                <a:close/>
                <a:moveTo>
                  <a:pt x="155" y="254"/>
                </a:moveTo>
                <a:cubicBezTo>
                  <a:pt x="101" y="254"/>
                  <a:pt x="57" y="210"/>
                  <a:pt x="57" y="156"/>
                </a:cubicBezTo>
                <a:cubicBezTo>
                  <a:pt x="57" y="101"/>
                  <a:pt x="101" y="57"/>
                  <a:pt x="155" y="57"/>
                </a:cubicBezTo>
                <a:cubicBezTo>
                  <a:pt x="210" y="57"/>
                  <a:pt x="254" y="101"/>
                  <a:pt x="254" y="156"/>
                </a:cubicBezTo>
                <a:cubicBezTo>
                  <a:pt x="254" y="210"/>
                  <a:pt x="210" y="254"/>
                  <a:pt x="155" y="254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882712" y="1925282"/>
            <a:ext cx="457381" cy="439855"/>
            <a:chOff x="2607983" y="4241292"/>
            <a:chExt cx="490600" cy="471805"/>
          </a:xfr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</p:grpSpPr>
        <p:sp>
          <p:nvSpPr>
            <p:cNvPr id="39" name="Oval 131"/>
            <p:cNvSpPr>
              <a:spLocks noChangeArrowheads="1"/>
            </p:cNvSpPr>
            <p:nvPr/>
          </p:nvSpPr>
          <p:spPr bwMode="auto">
            <a:xfrm>
              <a:off x="2742898" y="4241292"/>
              <a:ext cx="220770" cy="2235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134"/>
            <p:cNvSpPr>
              <a:spLocks/>
            </p:cNvSpPr>
            <p:nvPr/>
          </p:nvSpPr>
          <p:spPr bwMode="auto">
            <a:xfrm>
              <a:off x="2607983" y="4499759"/>
              <a:ext cx="490600" cy="213338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254979" y="1533994"/>
            <a:ext cx="3024867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84323" y="1530160"/>
            <a:ext cx="3123684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254979" y="4712892"/>
            <a:ext cx="3024867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84323" y="4714692"/>
            <a:ext cx="3123684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52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发展现状</a:t>
              </a:r>
            </a:p>
          </p:txBody>
        </p:sp>
        <p:sp>
          <p:nvSpPr>
            <p:cNvPr id="53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4659475"/>
      </p:ext>
    </p:extLst>
  </p:cSld>
  <p:clrMapOvr>
    <a:masterClrMapping/>
  </p:clrMapOvr>
  <p:transition spd="slow" advClick="0" advTm="0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4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4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4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4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2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2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8" grpId="0" animBg="1"/>
          <p:bldP spid="29" grpId="0" animBg="1"/>
          <p:bldP spid="30" grpId="0" animBg="1"/>
          <p:bldP spid="31" grpId="0"/>
          <p:bldP spid="32" grpId="0"/>
          <p:bldP spid="33" grpId="0"/>
          <p:bldP spid="34" grpId="0"/>
          <p:bldP spid="36" grpId="0" animBg="1"/>
          <p:bldP spid="37" grpId="0" animBg="1"/>
          <p:bldP spid="44" grpId="0"/>
          <p:bldP spid="45" grpId="0"/>
          <p:bldP spid="46" grpId="0"/>
          <p:bldP spid="4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2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2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8" grpId="0" animBg="1"/>
          <p:bldP spid="29" grpId="0" animBg="1"/>
          <p:bldP spid="30" grpId="0" animBg="1"/>
          <p:bldP spid="31" grpId="0"/>
          <p:bldP spid="32" grpId="0"/>
          <p:bldP spid="33" grpId="0"/>
          <p:bldP spid="34" grpId="0"/>
          <p:bldP spid="36" grpId="0" animBg="1"/>
          <p:bldP spid="37" grpId="0" animBg="1"/>
          <p:bldP spid="44" grpId="0"/>
          <p:bldP spid="45" grpId="0"/>
          <p:bldP spid="46" grpId="0"/>
          <p:bldP spid="4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7" name="PA-文本框 50">
            <a:extLst>
              <a:ext uri="{FF2B5EF4-FFF2-40B4-BE49-F238E27FC236}">
                <a16:creationId xmlns:a16="http://schemas.microsoft.com/office/drawing/2014/main" xmlns="" id="{46630D7B-4BA5-4989-8F72-A67D800FFF5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400346" y="4293535"/>
            <a:ext cx="5391308" cy="988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Introduction of atmospheric business stable company 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publicity</a:t>
            </a:r>
          </a:p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product </a:t>
            </a:r>
            <a:r>
              <a:rPr lang="en-US" altLang="zh-CN" sz="1000" dirty="0" err="1" smtClean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promotion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Introduction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 of atmospheric business stable company 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publicity</a:t>
            </a:r>
          </a:p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product 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promotion</a:t>
            </a:r>
            <a:endParaRPr lang="zh-CN" alt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TextBox 30">
            <a:extLst>
              <a:ext uri="{FF2B5EF4-FFF2-40B4-BE49-F238E27FC236}">
                <a16:creationId xmlns:a16="http://schemas.microsoft.com/office/drawing/2014/main" xmlns="" id="{BA8EA202-F87D-45AF-91DB-F2B3A7B8F57B}"/>
              </a:ext>
            </a:extLst>
          </p:cNvPr>
          <p:cNvSpPr txBox="1"/>
          <p:nvPr/>
        </p:nvSpPr>
        <p:spPr>
          <a:xfrm>
            <a:off x="3019865" y="2582518"/>
            <a:ext cx="61522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 smtClean="0">
                <a:solidFill>
                  <a:schemeClr val="bg1">
                    <a:lumMod val="65000"/>
                    <a:alpha val="20000"/>
                  </a:schemeClr>
                </a:solidFill>
                <a:cs typeface="+mn-ea"/>
                <a:sym typeface="+mn-lt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项目介绍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837645"/>
            <a:chOff x="5568043" y="1174090"/>
            <a:chExt cx="1383041" cy="1383041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86611"/>
              <a:ext cx="1256627" cy="1067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cs typeface="+mn-ea"/>
                  <a:sym typeface="+mn-lt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9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5139" y="2025898"/>
            <a:ext cx="2342885" cy="4175532"/>
            <a:chOff x="930794" y="1351262"/>
            <a:chExt cx="1757164" cy="3131649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D9A4090-29AC-4390-A58A-F98534C9F569}"/>
                </a:ext>
              </a:extLst>
            </p:cNvPr>
            <p:cNvGrpSpPr/>
            <p:nvPr/>
          </p:nvGrpSpPr>
          <p:grpSpPr>
            <a:xfrm>
              <a:off x="1422459" y="2039025"/>
              <a:ext cx="923268" cy="923598"/>
              <a:chOff x="1664154" y="1934950"/>
              <a:chExt cx="923279" cy="897257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xmlns="" id="{F7B25B52-5095-430C-BCD0-61945E3527AB}"/>
                  </a:ext>
                </a:extLst>
              </p:cNvPr>
              <p:cNvGrpSpPr/>
              <p:nvPr/>
            </p:nvGrpSpPr>
            <p:grpSpPr>
              <a:xfrm rot="18900000">
                <a:off x="1664154" y="1934950"/>
                <a:ext cx="897259" cy="897257"/>
                <a:chOff x="304800" y="673100"/>
                <a:chExt cx="4000500" cy="4000500"/>
              </a:xfrm>
              <a:effectLst>
                <a:outerShdw blurRad="444500" dist="254000" dir="48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21" name="同心圆 11">
                  <a:extLst>
                    <a:ext uri="{FF2B5EF4-FFF2-40B4-BE49-F238E27FC236}">
                      <a16:creationId xmlns:a16="http://schemas.microsoft.com/office/drawing/2014/main" xmlns="" id="{01DEAEB3-3631-4050-BD62-AC6EFBD92F68}"/>
                    </a:ext>
                  </a:extLst>
                </p:cNvPr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6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xmlns="" id="{C51A43A0-B5E9-405A-84CE-DD7CB269D5CD}"/>
                    </a:ext>
                  </a:extLst>
                </p:cNvPr>
                <p:cNvSpPr/>
                <p:nvPr/>
              </p:nvSpPr>
              <p:spPr>
                <a:xfrm>
                  <a:off x="366203" y="734507"/>
                  <a:ext cx="3877701" cy="387769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60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0" name="TextBox 34">
                <a:extLst>
                  <a:ext uri="{FF2B5EF4-FFF2-40B4-BE49-F238E27FC236}">
                    <a16:creationId xmlns:a16="http://schemas.microsoft.com/office/drawing/2014/main" xmlns="" id="{B5DA7013-2C5D-4B33-A9C1-6DB39445BDE8}"/>
                  </a:ext>
                </a:extLst>
              </p:cNvPr>
              <p:cNvSpPr txBox="1"/>
              <p:nvPr/>
            </p:nvSpPr>
            <p:spPr>
              <a:xfrm>
                <a:off x="1767087" y="2276962"/>
                <a:ext cx="820346" cy="24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45%</a:t>
                </a:r>
                <a:endParaRPr lang="zh-CN" altLang="en-US" sz="1600" b="1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xmlns="" id="{E5EB2C7F-A023-4362-9FCD-FA212962FD9C}"/>
                </a:ext>
              </a:extLst>
            </p:cNvPr>
            <p:cNvSpPr/>
            <p:nvPr/>
          </p:nvSpPr>
          <p:spPr bwMode="auto">
            <a:xfrm rot="18900000">
              <a:off x="1466204" y="2381492"/>
              <a:ext cx="1215329" cy="660951"/>
            </a:xfrm>
            <a:custGeom>
              <a:avLst/>
              <a:gdLst>
                <a:gd name="T0" fmla="*/ 8098 w 8105"/>
                <a:gd name="T1" fmla="*/ 0 h 4285"/>
                <a:gd name="T2" fmla="*/ 8105 w 8105"/>
                <a:gd name="T3" fmla="*/ 233 h 4285"/>
                <a:gd name="T4" fmla="*/ 4053 w 8105"/>
                <a:gd name="T5" fmla="*/ 4285 h 4285"/>
                <a:gd name="T6" fmla="*/ 0 w 8105"/>
                <a:gd name="T7" fmla="*/ 233 h 4285"/>
                <a:gd name="T8" fmla="*/ 7 w 8105"/>
                <a:gd name="T9" fmla="*/ 0 h 4285"/>
                <a:gd name="T10" fmla="*/ 1080 w 8105"/>
                <a:gd name="T11" fmla="*/ 0 h 4285"/>
                <a:gd name="T12" fmla="*/ 1071 w 8105"/>
                <a:gd name="T13" fmla="*/ 233 h 4285"/>
                <a:gd name="T14" fmla="*/ 4053 w 8105"/>
                <a:gd name="T15" fmla="*/ 3214 h 4285"/>
                <a:gd name="T16" fmla="*/ 7034 w 8105"/>
                <a:gd name="T17" fmla="*/ 233 h 4285"/>
                <a:gd name="T18" fmla="*/ 7025 w 8105"/>
                <a:gd name="T19" fmla="*/ 0 h 4285"/>
                <a:gd name="T20" fmla="*/ 8098 w 8105"/>
                <a:gd name="T21" fmla="*/ 0 h 4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05" h="4285">
                  <a:moveTo>
                    <a:pt x="8098" y="0"/>
                  </a:moveTo>
                  <a:cubicBezTo>
                    <a:pt x="8103" y="77"/>
                    <a:pt x="8105" y="155"/>
                    <a:pt x="8105" y="233"/>
                  </a:cubicBezTo>
                  <a:cubicBezTo>
                    <a:pt x="8105" y="2471"/>
                    <a:pt x="6291" y="4285"/>
                    <a:pt x="4053" y="4285"/>
                  </a:cubicBezTo>
                  <a:cubicBezTo>
                    <a:pt x="1814" y="4285"/>
                    <a:pt x="0" y="2471"/>
                    <a:pt x="0" y="233"/>
                  </a:cubicBezTo>
                  <a:cubicBezTo>
                    <a:pt x="0" y="155"/>
                    <a:pt x="2" y="77"/>
                    <a:pt x="7" y="0"/>
                  </a:cubicBezTo>
                  <a:lnTo>
                    <a:pt x="1080" y="0"/>
                  </a:lnTo>
                  <a:cubicBezTo>
                    <a:pt x="1074" y="77"/>
                    <a:pt x="1071" y="154"/>
                    <a:pt x="1071" y="233"/>
                  </a:cubicBezTo>
                  <a:cubicBezTo>
                    <a:pt x="1071" y="1879"/>
                    <a:pt x="2406" y="3214"/>
                    <a:pt x="4053" y="3214"/>
                  </a:cubicBezTo>
                  <a:cubicBezTo>
                    <a:pt x="5699" y="3214"/>
                    <a:pt x="7034" y="1879"/>
                    <a:pt x="7034" y="233"/>
                  </a:cubicBezTo>
                  <a:cubicBezTo>
                    <a:pt x="7034" y="154"/>
                    <a:pt x="7031" y="77"/>
                    <a:pt x="7025" y="0"/>
                  </a:cubicBezTo>
                  <a:lnTo>
                    <a:pt x="8098" y="0"/>
                  </a:ln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 w="3175" cap="flat">
              <a:noFill/>
              <a:prstDash val="solid"/>
              <a:miter lim="800000"/>
            </a:ln>
          </p:spPr>
          <p:txBody>
            <a:bodyPr vert="horz" wrap="square" lIns="123149" tIns="61575" rIns="123149" bIns="61575" numCol="1" anchor="t" anchorCtr="0" compatLnSpc="1"/>
            <a:lstStyle/>
            <a:p>
              <a:pPr>
                <a:defRPr/>
              </a:pPr>
              <a:endParaRPr lang="zh-CN" altLang="en-US" sz="16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xmlns="" id="{1C6B5633-35FE-40F5-8FCA-349FA1F63DE1}"/>
                </a:ext>
              </a:extLst>
            </p:cNvPr>
            <p:cNvGrpSpPr/>
            <p:nvPr/>
          </p:nvGrpSpPr>
          <p:grpSpPr>
            <a:xfrm>
              <a:off x="1444520" y="1351262"/>
              <a:ext cx="960654" cy="236576"/>
              <a:chOff x="3477359" y="8005745"/>
              <a:chExt cx="2534423" cy="611316"/>
            </a:xfrm>
            <a:effectLst>
              <a:outerShdw blurRad="203200" dist="114300" dir="5400000" sx="102000" sy="102000" algn="t" rotWithShape="0">
                <a:prstClr val="black">
                  <a:alpha val="29000"/>
                </a:prstClr>
              </a:outerShdw>
            </a:effectLst>
          </p:grpSpPr>
          <p:sp>
            <p:nvSpPr>
              <p:cNvPr id="47" name="流程图: 可选过程 46">
                <a:extLst>
                  <a:ext uri="{FF2B5EF4-FFF2-40B4-BE49-F238E27FC236}">
                    <a16:creationId xmlns:a16="http://schemas.microsoft.com/office/drawing/2014/main" xmlns="" id="{54424E2C-EA2A-44D0-B3E8-836DA7D10952}"/>
                  </a:ext>
                </a:extLst>
              </p:cNvPr>
              <p:cNvSpPr/>
              <p:nvPr/>
            </p:nvSpPr>
            <p:spPr>
              <a:xfrm>
                <a:off x="3477359" y="8032286"/>
                <a:ext cx="2534423" cy="584775"/>
              </a:xfrm>
              <a:prstGeom prst="flowChartAlternateProcess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333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TextBox 56">
                <a:extLst>
                  <a:ext uri="{FF2B5EF4-FFF2-40B4-BE49-F238E27FC236}">
                    <a16:creationId xmlns:a16="http://schemas.microsoft.com/office/drawing/2014/main" xmlns="" id="{22F0C609-3DC5-4E4D-A339-64D6F4CECE58}"/>
                  </a:ext>
                </a:extLst>
              </p:cNvPr>
              <p:cNvSpPr txBox="1"/>
              <p:nvPr/>
            </p:nvSpPr>
            <p:spPr>
              <a:xfrm>
                <a:off x="3839644" y="8005745"/>
                <a:ext cx="1722929" cy="576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sz="1333" dirty="0">
                    <a:solidFill>
                      <a:prstClr val="white"/>
                    </a:solidFill>
                    <a:cs typeface="+mn-ea"/>
                    <a:sym typeface="+mn-lt"/>
                  </a:rPr>
                  <a:t>添加标题</a:t>
                </a:r>
              </a:p>
            </p:txBody>
          </p:sp>
        </p:grpSp>
        <p:sp>
          <p:nvSpPr>
            <p:cNvPr id="5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930794" y="3241513"/>
              <a:ext cx="1757164" cy="1241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Key Words Here</a:t>
              </a:r>
              <a:endPara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ctr"/>
              <a:r>
                <a:rPr lang="en-US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Vivamus Quam Dolor, Tempor Ac Gravida Sit Amet, Porta </a:t>
              </a:r>
              <a:r>
                <a:rPr lang="en-US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Fermentum</a:t>
              </a:r>
              <a:r>
                <a:rPr lang="en-US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Magna</a:t>
              </a:r>
              <a:r>
                <a:rPr lang="en-US" altLang="zh-CN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Vivamus</a:t>
              </a:r>
              <a:r>
                <a:rPr lang="en-US" altLang="zh-CN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Quam Dolor, </a:t>
              </a:r>
              <a:r>
                <a:rPr lang="en-US" altLang="zh-CN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Tempor</a:t>
              </a:r>
              <a:r>
                <a:rPr lang="en-US" altLang="zh-CN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Ac </a:t>
              </a:r>
              <a:r>
                <a:rPr lang="en-US" altLang="zh-CN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Gravida</a:t>
              </a:r>
              <a:r>
                <a:rPr lang="en-US" altLang="zh-CN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Sit </a:t>
              </a:r>
              <a:r>
                <a:rPr lang="en-US" altLang="zh-CN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en-US" altLang="zh-CN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Porta</a:t>
              </a:r>
              <a:r>
                <a:rPr lang="en-US" altLang="zh-CN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Fermentum</a:t>
              </a:r>
              <a:r>
                <a:rPr lang="en-US" altLang="zh-CN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Magna</a:t>
              </a:r>
            </a:p>
            <a:p>
              <a:pPr algn="ctr"/>
              <a:endPara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34937" y="1998068"/>
            <a:ext cx="2355947" cy="4203363"/>
            <a:chOff x="2736826" y="1330389"/>
            <a:chExt cx="1766960" cy="3152522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1890DDDB-D11A-437E-8136-B54C2C514C40}"/>
                </a:ext>
              </a:extLst>
            </p:cNvPr>
            <p:cNvGrpSpPr/>
            <p:nvPr/>
          </p:nvGrpSpPr>
          <p:grpSpPr>
            <a:xfrm>
              <a:off x="3317563" y="2016040"/>
              <a:ext cx="897248" cy="923599"/>
              <a:chOff x="3293884" y="1912625"/>
              <a:chExt cx="897259" cy="897258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xmlns="" id="{D7105A0B-507C-4D26-A631-083C75908C15}"/>
                  </a:ext>
                </a:extLst>
              </p:cNvPr>
              <p:cNvGrpSpPr/>
              <p:nvPr/>
            </p:nvGrpSpPr>
            <p:grpSpPr>
              <a:xfrm rot="18900000">
                <a:off x="3293884" y="1912625"/>
                <a:ext cx="897259" cy="897258"/>
                <a:chOff x="304800" y="673100"/>
                <a:chExt cx="4000500" cy="4000500"/>
              </a:xfrm>
              <a:effectLst>
                <a:outerShdw blurRad="444500" dist="254000" dir="528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26" name="同心圆 16">
                  <a:extLst>
                    <a:ext uri="{FF2B5EF4-FFF2-40B4-BE49-F238E27FC236}">
                      <a16:creationId xmlns:a16="http://schemas.microsoft.com/office/drawing/2014/main" xmlns="" id="{03C4BEA5-E640-47EA-B4DF-056568607627}"/>
                    </a:ext>
                  </a:extLst>
                </p:cNvPr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6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xmlns="" id="{6426A9AF-CAAB-48FE-87F8-CF70FDF51A6C}"/>
                    </a:ext>
                  </a:extLst>
                </p:cNvPr>
                <p:cNvSpPr/>
                <p:nvPr/>
              </p:nvSpPr>
              <p:spPr>
                <a:xfrm>
                  <a:off x="366204" y="734505"/>
                  <a:ext cx="3877703" cy="3877691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60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TextBox 35">
                <a:extLst>
                  <a:ext uri="{FF2B5EF4-FFF2-40B4-BE49-F238E27FC236}">
                    <a16:creationId xmlns:a16="http://schemas.microsoft.com/office/drawing/2014/main" xmlns="" id="{82BFF25A-C6B3-4B16-8486-1FE5020CBD8C}"/>
                  </a:ext>
                </a:extLst>
              </p:cNvPr>
              <p:cNvSpPr txBox="1"/>
              <p:nvPr/>
            </p:nvSpPr>
            <p:spPr>
              <a:xfrm>
                <a:off x="3405810" y="2276966"/>
                <a:ext cx="753231" cy="24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68%</a:t>
                </a:r>
                <a:endParaRPr lang="zh-CN" altLang="en-US" sz="1600" b="1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xmlns="" id="{0569E894-8EA2-4C0C-83E2-962A4593A3B3}"/>
                </a:ext>
              </a:extLst>
            </p:cNvPr>
            <p:cNvSpPr/>
            <p:nvPr/>
          </p:nvSpPr>
          <p:spPr bwMode="auto">
            <a:xfrm rot="19087048">
              <a:off x="3316129" y="2245379"/>
              <a:ext cx="1187657" cy="803040"/>
            </a:xfrm>
            <a:custGeom>
              <a:avLst/>
              <a:gdLst>
                <a:gd name="T0" fmla="*/ 7997 w 8105"/>
                <a:gd name="T1" fmla="*/ 0 h 4984"/>
                <a:gd name="T2" fmla="*/ 8105 w 8105"/>
                <a:gd name="T3" fmla="*/ 932 h 4984"/>
                <a:gd name="T4" fmla="*/ 4053 w 8105"/>
                <a:gd name="T5" fmla="*/ 4984 h 4984"/>
                <a:gd name="T6" fmla="*/ 0 w 8105"/>
                <a:gd name="T7" fmla="*/ 932 h 4984"/>
                <a:gd name="T8" fmla="*/ 108 w 8105"/>
                <a:gd name="T9" fmla="*/ 0 h 4984"/>
                <a:gd name="T10" fmla="*/ 1212 w 8105"/>
                <a:gd name="T11" fmla="*/ 0 h 4984"/>
                <a:gd name="T12" fmla="*/ 1218 w 8105"/>
                <a:gd name="T13" fmla="*/ 6 h 4984"/>
                <a:gd name="T14" fmla="*/ 1071 w 8105"/>
                <a:gd name="T15" fmla="*/ 932 h 4984"/>
                <a:gd name="T16" fmla="*/ 4053 w 8105"/>
                <a:gd name="T17" fmla="*/ 3913 h 4984"/>
                <a:gd name="T18" fmla="*/ 7034 w 8105"/>
                <a:gd name="T19" fmla="*/ 932 h 4984"/>
                <a:gd name="T20" fmla="*/ 6887 w 8105"/>
                <a:gd name="T21" fmla="*/ 6 h 4984"/>
                <a:gd name="T22" fmla="*/ 6893 w 8105"/>
                <a:gd name="T23" fmla="*/ 0 h 4984"/>
                <a:gd name="T24" fmla="*/ 7997 w 8105"/>
                <a:gd name="T25" fmla="*/ 0 h 4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05" h="4984">
                  <a:moveTo>
                    <a:pt x="7997" y="0"/>
                  </a:moveTo>
                  <a:cubicBezTo>
                    <a:pt x="8068" y="299"/>
                    <a:pt x="8105" y="611"/>
                    <a:pt x="8105" y="932"/>
                  </a:cubicBezTo>
                  <a:cubicBezTo>
                    <a:pt x="8105" y="3170"/>
                    <a:pt x="6291" y="4984"/>
                    <a:pt x="4053" y="4984"/>
                  </a:cubicBezTo>
                  <a:cubicBezTo>
                    <a:pt x="1814" y="4984"/>
                    <a:pt x="0" y="3170"/>
                    <a:pt x="0" y="932"/>
                  </a:cubicBezTo>
                  <a:cubicBezTo>
                    <a:pt x="0" y="611"/>
                    <a:pt x="37" y="299"/>
                    <a:pt x="108" y="0"/>
                  </a:cubicBezTo>
                  <a:lnTo>
                    <a:pt x="1212" y="0"/>
                  </a:lnTo>
                  <a:lnTo>
                    <a:pt x="1218" y="6"/>
                  </a:lnTo>
                  <a:cubicBezTo>
                    <a:pt x="1123" y="297"/>
                    <a:pt x="1071" y="609"/>
                    <a:pt x="1071" y="932"/>
                  </a:cubicBezTo>
                  <a:cubicBezTo>
                    <a:pt x="1071" y="2578"/>
                    <a:pt x="2406" y="3913"/>
                    <a:pt x="4053" y="3913"/>
                  </a:cubicBezTo>
                  <a:cubicBezTo>
                    <a:pt x="5699" y="3913"/>
                    <a:pt x="7034" y="2578"/>
                    <a:pt x="7034" y="932"/>
                  </a:cubicBezTo>
                  <a:cubicBezTo>
                    <a:pt x="7034" y="609"/>
                    <a:pt x="6982" y="297"/>
                    <a:pt x="6887" y="6"/>
                  </a:cubicBezTo>
                  <a:lnTo>
                    <a:pt x="6893" y="0"/>
                  </a:lnTo>
                  <a:lnTo>
                    <a:pt x="7997" y="0"/>
                  </a:ln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 w="3175" cap="flat">
              <a:noFill/>
              <a:prstDash val="solid"/>
              <a:miter lim="800000"/>
            </a:ln>
          </p:spPr>
          <p:txBody>
            <a:bodyPr vert="horz" wrap="square" lIns="123149" tIns="61575" rIns="123149" bIns="61575" numCol="1" anchor="t" anchorCtr="0" compatLnSpc="1"/>
            <a:lstStyle/>
            <a:p>
              <a:pPr>
                <a:defRPr/>
              </a:pPr>
              <a:endParaRPr lang="zh-CN" altLang="en-US" sz="16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xmlns="" id="{C3A3ED6E-D672-40ED-9701-C817B3CA3C8E}"/>
                </a:ext>
              </a:extLst>
            </p:cNvPr>
            <p:cNvGrpSpPr/>
            <p:nvPr/>
          </p:nvGrpSpPr>
          <p:grpSpPr>
            <a:xfrm>
              <a:off x="3265364" y="1330389"/>
              <a:ext cx="960654" cy="236576"/>
              <a:chOff x="3477359" y="8005745"/>
              <a:chExt cx="2534423" cy="611316"/>
            </a:xfrm>
            <a:effectLst>
              <a:outerShdw blurRad="203200" dist="114300" dir="5400000" sx="102000" sy="102000" algn="t" rotWithShape="0">
                <a:prstClr val="black">
                  <a:alpha val="29000"/>
                </a:prstClr>
              </a:outerShdw>
            </a:effectLst>
          </p:grpSpPr>
          <p:sp>
            <p:nvSpPr>
              <p:cNvPr id="50" name="流程图: 可选过程 49">
                <a:extLst>
                  <a:ext uri="{FF2B5EF4-FFF2-40B4-BE49-F238E27FC236}">
                    <a16:creationId xmlns:a16="http://schemas.microsoft.com/office/drawing/2014/main" xmlns="" id="{A20B4C27-ADD4-4C50-A8FC-53CFEF20743C}"/>
                  </a:ext>
                </a:extLst>
              </p:cNvPr>
              <p:cNvSpPr/>
              <p:nvPr/>
            </p:nvSpPr>
            <p:spPr>
              <a:xfrm>
                <a:off x="3477359" y="8032286"/>
                <a:ext cx="2534423" cy="584775"/>
              </a:xfrm>
              <a:prstGeom prst="flowChartAlternateProcess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333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TextBox 64">
                <a:extLst>
                  <a:ext uri="{FF2B5EF4-FFF2-40B4-BE49-F238E27FC236}">
                    <a16:creationId xmlns:a16="http://schemas.microsoft.com/office/drawing/2014/main" xmlns="" id="{B48063C5-23B9-40ED-9836-60AF1380C05F}"/>
                  </a:ext>
                </a:extLst>
              </p:cNvPr>
              <p:cNvSpPr txBox="1"/>
              <p:nvPr/>
            </p:nvSpPr>
            <p:spPr>
              <a:xfrm>
                <a:off x="3839644" y="8005745"/>
                <a:ext cx="1722929" cy="576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sz="1333" dirty="0">
                    <a:solidFill>
                      <a:prstClr val="white"/>
                    </a:solidFill>
                    <a:cs typeface="+mn-ea"/>
                    <a:sym typeface="+mn-lt"/>
                  </a:rPr>
                  <a:t>添加标题</a:t>
                </a:r>
              </a:p>
            </p:txBody>
          </p:sp>
        </p:grpSp>
        <p:sp>
          <p:nvSpPr>
            <p:cNvPr id="5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2736826" y="3241513"/>
              <a:ext cx="1757164" cy="1241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Key Words Here</a:t>
              </a:r>
              <a:endPara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ctr"/>
              <a:r>
                <a:rPr lang="en-US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Vivamus Quam Dolor, Tempor Ac Gravida Sit Amet, Porta </a:t>
              </a:r>
              <a:r>
                <a:rPr lang="en-US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Fermentum</a:t>
              </a:r>
              <a:r>
                <a:rPr lang="en-US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Magna</a:t>
              </a:r>
              <a:r>
                <a:rPr lang="en-US" altLang="zh-CN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Vivamus</a:t>
              </a:r>
              <a:r>
                <a:rPr lang="en-US" altLang="zh-CN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Quam Dolor, </a:t>
              </a:r>
              <a:r>
                <a:rPr lang="en-US" altLang="zh-CN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Tempor</a:t>
              </a:r>
              <a:r>
                <a:rPr lang="en-US" altLang="zh-CN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Ac </a:t>
              </a:r>
              <a:r>
                <a:rPr lang="en-US" altLang="zh-CN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Gravida</a:t>
              </a:r>
              <a:r>
                <a:rPr lang="en-US" altLang="zh-CN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Sit </a:t>
              </a:r>
              <a:r>
                <a:rPr lang="en-US" altLang="zh-CN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en-US" altLang="zh-CN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Porta</a:t>
              </a:r>
              <a:r>
                <a:rPr lang="en-US" altLang="zh-CN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Fermentum</a:t>
              </a:r>
              <a:r>
                <a:rPr lang="en-US" altLang="zh-CN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Magna</a:t>
              </a:r>
            </a:p>
            <a:p>
              <a:pPr algn="ctr"/>
              <a:endPara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957798" y="2002780"/>
            <a:ext cx="2390468" cy="4198651"/>
            <a:chOff x="4301121" y="1333923"/>
            <a:chExt cx="1792851" cy="3148988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7D43472B-B0A8-45FD-B374-8ED17DE63E23}"/>
                </a:ext>
              </a:extLst>
            </p:cNvPr>
            <p:cNvGrpSpPr/>
            <p:nvPr/>
          </p:nvGrpSpPr>
          <p:grpSpPr>
            <a:xfrm>
              <a:off x="4946520" y="2101567"/>
              <a:ext cx="921606" cy="923598"/>
              <a:chOff x="4849324" y="1995712"/>
              <a:chExt cx="921617" cy="897257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xmlns="" id="{B2710ADB-3F1B-4D2D-9166-0D60024DCA67}"/>
                  </a:ext>
                </a:extLst>
              </p:cNvPr>
              <p:cNvGrpSpPr/>
              <p:nvPr/>
            </p:nvGrpSpPr>
            <p:grpSpPr>
              <a:xfrm rot="18900000">
                <a:off x="4849324" y="1995712"/>
                <a:ext cx="897259" cy="897257"/>
                <a:chOff x="304800" y="673100"/>
                <a:chExt cx="4000500" cy="4000500"/>
              </a:xfrm>
              <a:effectLst>
                <a:outerShdw blurRad="444500" dist="254000" dir="564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31" name="同心圆 21">
                  <a:extLst>
                    <a:ext uri="{FF2B5EF4-FFF2-40B4-BE49-F238E27FC236}">
                      <a16:creationId xmlns:a16="http://schemas.microsoft.com/office/drawing/2014/main" xmlns="" id="{9B019557-0CAE-4EAC-919D-3690DA2C0EA5}"/>
                    </a:ext>
                  </a:extLst>
                </p:cNvPr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6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xmlns="" id="{E462B21B-74EC-4260-8E43-5F0E3ACC5C43}"/>
                    </a:ext>
                  </a:extLst>
                </p:cNvPr>
                <p:cNvSpPr/>
                <p:nvPr/>
              </p:nvSpPr>
              <p:spPr>
                <a:xfrm>
                  <a:off x="366203" y="734507"/>
                  <a:ext cx="3877701" cy="387769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60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0" name="TextBox 36">
                <a:extLst>
                  <a:ext uri="{FF2B5EF4-FFF2-40B4-BE49-F238E27FC236}">
                    <a16:creationId xmlns:a16="http://schemas.microsoft.com/office/drawing/2014/main" xmlns="" id="{DFEBF385-B591-4F79-8C2F-A0F81B0161A4}"/>
                  </a:ext>
                </a:extLst>
              </p:cNvPr>
              <p:cNvSpPr txBox="1"/>
              <p:nvPr/>
            </p:nvSpPr>
            <p:spPr>
              <a:xfrm>
                <a:off x="4942745" y="2303660"/>
                <a:ext cx="828196" cy="24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79%</a:t>
                </a:r>
                <a:endParaRPr lang="zh-CN" altLang="en-US" sz="1600" b="1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xmlns="" id="{2292DF4E-8928-411F-9ABE-9EB487907ACD}"/>
                </a:ext>
              </a:extLst>
            </p:cNvPr>
            <p:cNvSpPr/>
            <p:nvPr/>
          </p:nvSpPr>
          <p:spPr bwMode="auto">
            <a:xfrm rot="19290703">
              <a:off x="4879708" y="2195049"/>
              <a:ext cx="1214264" cy="946057"/>
            </a:xfrm>
            <a:custGeom>
              <a:avLst/>
              <a:gdLst>
                <a:gd name="T0" fmla="*/ 7492 w 8105"/>
                <a:gd name="T1" fmla="*/ 0 h 6195"/>
                <a:gd name="T2" fmla="*/ 8105 w 8105"/>
                <a:gd name="T3" fmla="*/ 2143 h 6195"/>
                <a:gd name="T4" fmla="*/ 4052 w 8105"/>
                <a:gd name="T5" fmla="*/ 6195 h 6195"/>
                <a:gd name="T6" fmla="*/ 0 w 8105"/>
                <a:gd name="T7" fmla="*/ 2143 h 6195"/>
                <a:gd name="T8" fmla="*/ 612 w 8105"/>
                <a:gd name="T9" fmla="*/ 0 h 6195"/>
                <a:gd name="T10" fmla="*/ 1957 w 8105"/>
                <a:gd name="T11" fmla="*/ 0 h 6195"/>
                <a:gd name="T12" fmla="*/ 1968 w 8105"/>
                <a:gd name="T13" fmla="*/ 11 h 6195"/>
                <a:gd name="T14" fmla="*/ 1071 w 8105"/>
                <a:gd name="T15" fmla="*/ 2143 h 6195"/>
                <a:gd name="T16" fmla="*/ 4052 w 8105"/>
                <a:gd name="T17" fmla="*/ 5124 h 6195"/>
                <a:gd name="T18" fmla="*/ 7033 w 8105"/>
                <a:gd name="T19" fmla="*/ 2143 h 6195"/>
                <a:gd name="T20" fmla="*/ 6136 w 8105"/>
                <a:gd name="T21" fmla="*/ 11 h 6195"/>
                <a:gd name="T22" fmla="*/ 6147 w 8105"/>
                <a:gd name="T23" fmla="*/ 0 h 6195"/>
                <a:gd name="T24" fmla="*/ 7492 w 8105"/>
                <a:gd name="T25" fmla="*/ 0 h 6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05" h="6195">
                  <a:moveTo>
                    <a:pt x="7492" y="0"/>
                  </a:moveTo>
                  <a:cubicBezTo>
                    <a:pt x="7880" y="622"/>
                    <a:pt x="8105" y="1356"/>
                    <a:pt x="8105" y="2143"/>
                  </a:cubicBezTo>
                  <a:cubicBezTo>
                    <a:pt x="8105" y="4381"/>
                    <a:pt x="6290" y="6195"/>
                    <a:pt x="4052" y="6195"/>
                  </a:cubicBezTo>
                  <a:cubicBezTo>
                    <a:pt x="1814" y="6195"/>
                    <a:pt x="0" y="4381"/>
                    <a:pt x="0" y="2143"/>
                  </a:cubicBezTo>
                  <a:cubicBezTo>
                    <a:pt x="0" y="1356"/>
                    <a:pt x="224" y="622"/>
                    <a:pt x="612" y="0"/>
                  </a:cubicBezTo>
                  <a:lnTo>
                    <a:pt x="1957" y="0"/>
                  </a:lnTo>
                  <a:lnTo>
                    <a:pt x="1968" y="11"/>
                  </a:lnTo>
                  <a:cubicBezTo>
                    <a:pt x="1415" y="552"/>
                    <a:pt x="1071" y="1307"/>
                    <a:pt x="1071" y="2143"/>
                  </a:cubicBezTo>
                  <a:cubicBezTo>
                    <a:pt x="1071" y="3789"/>
                    <a:pt x="2406" y="5124"/>
                    <a:pt x="4052" y="5124"/>
                  </a:cubicBezTo>
                  <a:cubicBezTo>
                    <a:pt x="5699" y="5124"/>
                    <a:pt x="7033" y="3789"/>
                    <a:pt x="7033" y="2143"/>
                  </a:cubicBezTo>
                  <a:cubicBezTo>
                    <a:pt x="7033" y="1307"/>
                    <a:pt x="6690" y="552"/>
                    <a:pt x="6136" y="11"/>
                  </a:cubicBezTo>
                  <a:lnTo>
                    <a:pt x="6147" y="0"/>
                  </a:lnTo>
                  <a:lnTo>
                    <a:pt x="7492" y="0"/>
                  </a:ln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 w="3175" cap="flat">
              <a:noFill/>
              <a:prstDash val="solid"/>
              <a:miter lim="800000"/>
            </a:ln>
          </p:spPr>
          <p:txBody>
            <a:bodyPr vert="horz" wrap="square" lIns="123149" tIns="61575" rIns="123149" bIns="61575" numCol="1" anchor="t" anchorCtr="0" compatLnSpc="1"/>
            <a:lstStyle/>
            <a:p>
              <a:pPr>
                <a:defRPr/>
              </a:pPr>
              <a:endParaRPr lang="zh-CN" altLang="en-US" sz="16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xmlns="" id="{B3D2C442-9B67-4150-BE93-1763A9DEFFA3}"/>
                </a:ext>
              </a:extLst>
            </p:cNvPr>
            <p:cNvGrpSpPr/>
            <p:nvPr/>
          </p:nvGrpSpPr>
          <p:grpSpPr>
            <a:xfrm>
              <a:off x="4881450" y="1333923"/>
              <a:ext cx="960654" cy="236576"/>
              <a:chOff x="3477359" y="8005745"/>
              <a:chExt cx="2534423" cy="611316"/>
            </a:xfrm>
            <a:effectLst>
              <a:outerShdw blurRad="203200" dist="114300" dir="5400000" sx="102000" sy="102000" algn="t" rotWithShape="0">
                <a:prstClr val="black">
                  <a:alpha val="29000"/>
                </a:prstClr>
              </a:outerShdw>
            </a:effectLst>
          </p:grpSpPr>
          <p:sp>
            <p:nvSpPr>
              <p:cNvPr id="53" name="流程图: 可选过程 52">
                <a:extLst>
                  <a:ext uri="{FF2B5EF4-FFF2-40B4-BE49-F238E27FC236}">
                    <a16:creationId xmlns:a16="http://schemas.microsoft.com/office/drawing/2014/main" xmlns="" id="{A52530B4-7A2D-46B4-9CF8-6A7805B911FC}"/>
                  </a:ext>
                </a:extLst>
              </p:cNvPr>
              <p:cNvSpPr/>
              <p:nvPr/>
            </p:nvSpPr>
            <p:spPr>
              <a:xfrm>
                <a:off x="3477359" y="8032286"/>
                <a:ext cx="2534423" cy="584775"/>
              </a:xfrm>
              <a:prstGeom prst="flowChartAlternateProcess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333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4" name="TextBox 74">
                <a:extLst>
                  <a:ext uri="{FF2B5EF4-FFF2-40B4-BE49-F238E27FC236}">
                    <a16:creationId xmlns:a16="http://schemas.microsoft.com/office/drawing/2014/main" xmlns="" id="{FDA4B6DA-AB32-46C8-B91F-28F49577443D}"/>
                  </a:ext>
                </a:extLst>
              </p:cNvPr>
              <p:cNvSpPr txBox="1"/>
              <p:nvPr/>
            </p:nvSpPr>
            <p:spPr>
              <a:xfrm>
                <a:off x="3839644" y="8005745"/>
                <a:ext cx="1722929" cy="576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sz="1333" dirty="0">
                    <a:solidFill>
                      <a:prstClr val="white"/>
                    </a:solidFill>
                    <a:cs typeface="+mn-ea"/>
                    <a:sym typeface="+mn-lt"/>
                  </a:rPr>
                  <a:t>添加标题</a:t>
                </a:r>
              </a:p>
            </p:txBody>
          </p:sp>
        </p:grpSp>
        <p:sp>
          <p:nvSpPr>
            <p:cNvPr id="6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4301121" y="3241513"/>
              <a:ext cx="1757164" cy="1241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Key Words Here</a:t>
              </a:r>
              <a:endPara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ctr"/>
              <a:r>
                <a:rPr lang="en-US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Vivamus Quam Dolor, Tempor Ac Gravida Sit Amet, Porta </a:t>
              </a:r>
              <a:r>
                <a:rPr lang="en-US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Fermentum</a:t>
              </a:r>
              <a:r>
                <a:rPr lang="en-US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Magna</a:t>
              </a:r>
              <a:r>
                <a:rPr lang="en-US" altLang="zh-CN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Vivamus</a:t>
              </a:r>
              <a:r>
                <a:rPr lang="en-US" altLang="zh-CN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Quam Dolor, </a:t>
              </a:r>
              <a:r>
                <a:rPr lang="en-US" altLang="zh-CN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Tempor</a:t>
              </a:r>
              <a:r>
                <a:rPr lang="en-US" altLang="zh-CN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Ac </a:t>
              </a:r>
              <a:r>
                <a:rPr lang="en-US" altLang="zh-CN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Gravida</a:t>
              </a:r>
              <a:r>
                <a:rPr lang="en-US" altLang="zh-CN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Sit </a:t>
              </a:r>
              <a:r>
                <a:rPr lang="en-US" altLang="zh-CN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en-US" altLang="zh-CN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Porta</a:t>
              </a:r>
              <a:r>
                <a:rPr lang="en-US" altLang="zh-CN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Fermentum</a:t>
              </a:r>
              <a:r>
                <a:rPr lang="en-US" altLang="zh-CN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Magna</a:t>
              </a:r>
            </a:p>
            <a:p>
              <a:pPr algn="ctr"/>
              <a:endPara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8315180" y="2015994"/>
            <a:ext cx="2342885" cy="4185438"/>
            <a:chOff x="5865416" y="1343833"/>
            <a:chExt cx="1757164" cy="3139078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xmlns="" id="{3A64F7EC-0C8B-447F-9863-AC6862BCBD38}"/>
                </a:ext>
              </a:extLst>
            </p:cNvPr>
            <p:cNvGrpSpPr/>
            <p:nvPr/>
          </p:nvGrpSpPr>
          <p:grpSpPr>
            <a:xfrm>
              <a:off x="6503127" y="2135947"/>
              <a:ext cx="948526" cy="923598"/>
              <a:chOff x="6380261" y="2029113"/>
              <a:chExt cx="948538" cy="897257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xmlns="" id="{5B3D32F3-40F6-44FF-BCFA-DCCC5B06BA36}"/>
                  </a:ext>
                </a:extLst>
              </p:cNvPr>
              <p:cNvGrpSpPr/>
              <p:nvPr/>
            </p:nvGrpSpPr>
            <p:grpSpPr>
              <a:xfrm rot="18900000">
                <a:off x="6380261" y="2029113"/>
                <a:ext cx="897259" cy="897257"/>
                <a:chOff x="304800" y="673100"/>
                <a:chExt cx="4000500" cy="4000500"/>
              </a:xfrm>
              <a:effectLst>
                <a:outerShdw blurRad="444500" dist="254000" dir="5700000" sx="104000" sy="104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36" name="同心圆 26">
                  <a:extLst>
                    <a:ext uri="{FF2B5EF4-FFF2-40B4-BE49-F238E27FC236}">
                      <a16:creationId xmlns:a16="http://schemas.microsoft.com/office/drawing/2014/main" xmlns="" id="{F85FAFDC-132C-4443-9E2B-370F0CEF0350}"/>
                    </a:ext>
                  </a:extLst>
                </p:cNvPr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6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xmlns="" id="{218A7DD7-25CF-4BF6-875B-E56B2159D1A8}"/>
                    </a:ext>
                  </a:extLst>
                </p:cNvPr>
                <p:cNvSpPr/>
                <p:nvPr/>
              </p:nvSpPr>
              <p:spPr>
                <a:xfrm>
                  <a:off x="366203" y="734507"/>
                  <a:ext cx="3877701" cy="387769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60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5" name="TextBox 37">
                <a:extLst>
                  <a:ext uri="{FF2B5EF4-FFF2-40B4-BE49-F238E27FC236}">
                    <a16:creationId xmlns:a16="http://schemas.microsoft.com/office/drawing/2014/main" xmlns="" id="{8FD34572-E4CF-40C5-9465-073B8E359AAD}"/>
                  </a:ext>
                </a:extLst>
              </p:cNvPr>
              <p:cNvSpPr txBox="1"/>
              <p:nvPr/>
            </p:nvSpPr>
            <p:spPr>
              <a:xfrm>
                <a:off x="6498812" y="2314475"/>
                <a:ext cx="829987" cy="24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92%</a:t>
                </a:r>
                <a:endParaRPr lang="zh-CN" altLang="en-US" sz="1600" b="1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xmlns="" id="{C1FC27C3-EC4A-4547-AADC-214626F0EEC2}"/>
                </a:ext>
              </a:extLst>
            </p:cNvPr>
            <p:cNvSpPr/>
            <p:nvPr/>
          </p:nvSpPr>
          <p:spPr bwMode="auto">
            <a:xfrm rot="19810786">
              <a:off x="6368629" y="2023756"/>
              <a:ext cx="1208999" cy="1202309"/>
            </a:xfrm>
            <a:custGeom>
              <a:avLst/>
              <a:gdLst>
                <a:gd name="T0" fmla="*/ 5799 w 8105"/>
                <a:gd name="T1" fmla="*/ 0 h 7710"/>
                <a:gd name="T2" fmla="*/ 8105 w 8105"/>
                <a:gd name="T3" fmla="*/ 3658 h 7710"/>
                <a:gd name="T4" fmla="*/ 4052 w 8105"/>
                <a:gd name="T5" fmla="*/ 7710 h 7710"/>
                <a:gd name="T6" fmla="*/ 0 w 8105"/>
                <a:gd name="T7" fmla="*/ 3658 h 7710"/>
                <a:gd name="T8" fmla="*/ 2306 w 8105"/>
                <a:gd name="T9" fmla="*/ 0 h 7710"/>
                <a:gd name="T10" fmla="*/ 3128 w 8105"/>
                <a:gd name="T11" fmla="*/ 823 h 7710"/>
                <a:gd name="T12" fmla="*/ 1071 w 8105"/>
                <a:gd name="T13" fmla="*/ 3658 h 7710"/>
                <a:gd name="T14" fmla="*/ 4052 w 8105"/>
                <a:gd name="T15" fmla="*/ 6639 h 7710"/>
                <a:gd name="T16" fmla="*/ 7034 w 8105"/>
                <a:gd name="T17" fmla="*/ 3658 h 7710"/>
                <a:gd name="T18" fmla="*/ 4976 w 8105"/>
                <a:gd name="T19" fmla="*/ 823 h 7710"/>
                <a:gd name="T20" fmla="*/ 5799 w 8105"/>
                <a:gd name="T21" fmla="*/ 0 h 7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05" h="7710">
                  <a:moveTo>
                    <a:pt x="5799" y="0"/>
                  </a:moveTo>
                  <a:cubicBezTo>
                    <a:pt x="7163" y="653"/>
                    <a:pt x="8105" y="2045"/>
                    <a:pt x="8105" y="3658"/>
                  </a:cubicBezTo>
                  <a:cubicBezTo>
                    <a:pt x="8105" y="5896"/>
                    <a:pt x="6291" y="7710"/>
                    <a:pt x="4052" y="7710"/>
                  </a:cubicBezTo>
                  <a:cubicBezTo>
                    <a:pt x="1814" y="7710"/>
                    <a:pt x="0" y="5896"/>
                    <a:pt x="0" y="3658"/>
                  </a:cubicBezTo>
                  <a:cubicBezTo>
                    <a:pt x="0" y="2045"/>
                    <a:pt x="942" y="653"/>
                    <a:pt x="2306" y="0"/>
                  </a:cubicBezTo>
                  <a:lnTo>
                    <a:pt x="3128" y="823"/>
                  </a:lnTo>
                  <a:cubicBezTo>
                    <a:pt x="1934" y="1212"/>
                    <a:pt x="1071" y="2334"/>
                    <a:pt x="1071" y="3658"/>
                  </a:cubicBezTo>
                  <a:cubicBezTo>
                    <a:pt x="1071" y="5304"/>
                    <a:pt x="2406" y="6639"/>
                    <a:pt x="4052" y="6639"/>
                  </a:cubicBezTo>
                  <a:cubicBezTo>
                    <a:pt x="5699" y="6639"/>
                    <a:pt x="7034" y="5304"/>
                    <a:pt x="7034" y="3658"/>
                  </a:cubicBezTo>
                  <a:cubicBezTo>
                    <a:pt x="7034" y="2334"/>
                    <a:pt x="6171" y="1212"/>
                    <a:pt x="4976" y="823"/>
                  </a:cubicBez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 w="3175" cap="flat">
              <a:noFill/>
              <a:prstDash val="solid"/>
              <a:miter lim="800000"/>
            </a:ln>
          </p:spPr>
          <p:txBody>
            <a:bodyPr vert="horz" wrap="square" lIns="123149" tIns="61575" rIns="123149" bIns="61575" numCol="1" anchor="t" anchorCtr="0" compatLnSpc="1"/>
            <a:lstStyle/>
            <a:p>
              <a:pPr>
                <a:defRPr/>
              </a:pPr>
              <a:endParaRPr lang="zh-CN" altLang="en-US" sz="2139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xmlns="" id="{0CD1E73A-48CC-414C-B3F2-0036759B4598}"/>
                </a:ext>
              </a:extLst>
            </p:cNvPr>
            <p:cNvGrpSpPr/>
            <p:nvPr/>
          </p:nvGrpSpPr>
          <p:grpSpPr>
            <a:xfrm>
              <a:off x="6493501" y="1343833"/>
              <a:ext cx="960654" cy="236576"/>
              <a:chOff x="3477359" y="8005745"/>
              <a:chExt cx="2534423" cy="611316"/>
            </a:xfrm>
            <a:effectLst>
              <a:outerShdw blurRad="203200" dist="114300" dir="5400000" sx="102000" sy="102000" algn="t" rotWithShape="0">
                <a:prstClr val="black">
                  <a:alpha val="29000"/>
                </a:prstClr>
              </a:outerShdw>
            </a:effectLst>
          </p:grpSpPr>
          <p:sp>
            <p:nvSpPr>
              <p:cNvPr id="56" name="流程图: 可选过程 55">
                <a:extLst>
                  <a:ext uri="{FF2B5EF4-FFF2-40B4-BE49-F238E27FC236}">
                    <a16:creationId xmlns:a16="http://schemas.microsoft.com/office/drawing/2014/main" xmlns="" id="{86290746-25B4-437D-A8FB-E8CBFE746204}"/>
                  </a:ext>
                </a:extLst>
              </p:cNvPr>
              <p:cNvSpPr/>
              <p:nvPr/>
            </p:nvSpPr>
            <p:spPr>
              <a:xfrm>
                <a:off x="3477359" y="8032286"/>
                <a:ext cx="2534423" cy="584775"/>
              </a:xfrm>
              <a:prstGeom prst="flowChartAlternateProcess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333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7" name="TextBox 77">
                <a:extLst>
                  <a:ext uri="{FF2B5EF4-FFF2-40B4-BE49-F238E27FC236}">
                    <a16:creationId xmlns:a16="http://schemas.microsoft.com/office/drawing/2014/main" xmlns="" id="{371C11C5-FF88-4DE6-A8A0-51BF24E51FC7}"/>
                  </a:ext>
                </a:extLst>
              </p:cNvPr>
              <p:cNvSpPr txBox="1"/>
              <p:nvPr/>
            </p:nvSpPr>
            <p:spPr>
              <a:xfrm>
                <a:off x="3839644" y="8005745"/>
                <a:ext cx="1722929" cy="576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sz="1333" dirty="0">
                    <a:solidFill>
                      <a:prstClr val="white"/>
                    </a:solidFill>
                    <a:cs typeface="+mn-ea"/>
                    <a:sym typeface="+mn-lt"/>
                  </a:rPr>
                  <a:t>添加标题</a:t>
                </a:r>
              </a:p>
            </p:txBody>
          </p:sp>
        </p:grpSp>
        <p:sp>
          <p:nvSpPr>
            <p:cNvPr id="6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5865416" y="3241513"/>
              <a:ext cx="1757164" cy="1241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Key Words Here</a:t>
              </a:r>
              <a:endPara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ctr"/>
              <a:r>
                <a:rPr lang="en-US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Vivamus Quam Dolor, Tempor Ac Gravida Sit Amet, Porta </a:t>
              </a:r>
              <a:r>
                <a:rPr lang="en-US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Fermentum</a:t>
              </a:r>
              <a:r>
                <a:rPr lang="en-US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Magna</a:t>
              </a:r>
              <a:r>
                <a:rPr lang="en-US" altLang="zh-CN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Vivamus</a:t>
              </a:r>
              <a:r>
                <a:rPr lang="en-US" altLang="zh-CN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Quam Dolor, </a:t>
              </a:r>
              <a:r>
                <a:rPr lang="en-US" altLang="zh-CN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Tempor</a:t>
              </a:r>
              <a:r>
                <a:rPr lang="en-US" altLang="zh-CN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Ac </a:t>
              </a:r>
              <a:r>
                <a:rPr lang="en-US" altLang="zh-CN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Gravida</a:t>
              </a:r>
              <a:r>
                <a:rPr lang="en-US" altLang="zh-CN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Sit </a:t>
              </a:r>
              <a:r>
                <a:rPr lang="en-US" altLang="zh-CN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en-US" altLang="zh-CN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Porta</a:t>
              </a:r>
              <a:r>
                <a:rPr lang="en-US" altLang="zh-CN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Fermentum</a:t>
              </a:r>
              <a:r>
                <a:rPr lang="en-US" altLang="zh-CN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Magna</a:t>
              </a:r>
            </a:p>
            <a:p>
              <a:pPr algn="ctr"/>
              <a:endPara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68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发展现状</a:t>
              </a:r>
            </a:p>
          </p:txBody>
        </p:sp>
        <p:sp>
          <p:nvSpPr>
            <p:cNvPr id="69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8619810"/>
      </p:ext>
    </p:extLst>
  </p:cSld>
  <p:clrMapOvr>
    <a:masterClrMapping/>
  </p:clrMapOvr>
  <p:transition spd="slow" advClick="0" advTm="2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五边形 18"/>
          <p:cNvSpPr/>
          <p:nvPr/>
        </p:nvSpPr>
        <p:spPr>
          <a:xfrm rot="5400000">
            <a:off x="5167545" y="4941241"/>
            <a:ext cx="1624199" cy="1619251"/>
          </a:xfrm>
          <a:prstGeom prst="homePlate">
            <a:avLst>
              <a:gd name="adj" fmla="val 23462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750743" y="1527071"/>
            <a:ext cx="1115632" cy="1109883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 rot="5400000">
            <a:off x="7075839" y="2833732"/>
            <a:ext cx="1115632" cy="1109883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 rot="10800000">
            <a:off x="3752591" y="4043407"/>
            <a:ext cx="1115632" cy="1109883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 rot="16200000">
            <a:off x="7075839" y="5156164"/>
            <a:ext cx="1115632" cy="1109883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9" name="五边形 28"/>
          <p:cNvSpPr/>
          <p:nvPr/>
        </p:nvSpPr>
        <p:spPr>
          <a:xfrm rot="5400000">
            <a:off x="5167545" y="3798333"/>
            <a:ext cx="1624199" cy="1619251"/>
          </a:xfrm>
          <a:prstGeom prst="homePlate">
            <a:avLst>
              <a:gd name="adj" fmla="val 23462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18478F"/>
              </a:solidFill>
              <a:cs typeface="+mn-ea"/>
              <a:sym typeface="+mn-lt"/>
            </a:endParaRPr>
          </a:p>
        </p:txBody>
      </p:sp>
      <p:sp>
        <p:nvSpPr>
          <p:cNvPr id="31" name="五边形 30"/>
          <p:cNvSpPr/>
          <p:nvPr/>
        </p:nvSpPr>
        <p:spPr>
          <a:xfrm rot="5400000">
            <a:off x="5167545" y="2588659"/>
            <a:ext cx="1624199" cy="1619251"/>
          </a:xfrm>
          <a:prstGeom prst="homePlate">
            <a:avLst>
              <a:gd name="adj" fmla="val 23462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18478F"/>
              </a:solidFill>
              <a:cs typeface="+mn-ea"/>
              <a:sym typeface="+mn-lt"/>
            </a:endParaRPr>
          </a:p>
        </p:txBody>
      </p:sp>
      <p:sp>
        <p:nvSpPr>
          <p:cNvPr id="33" name="五边形 32"/>
          <p:cNvSpPr/>
          <p:nvPr/>
        </p:nvSpPr>
        <p:spPr>
          <a:xfrm rot="5400000">
            <a:off x="5313846" y="1556533"/>
            <a:ext cx="1331596" cy="1619251"/>
          </a:xfrm>
          <a:prstGeom prst="homePlate">
            <a:avLst>
              <a:gd name="adj" fmla="val 29933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18478F"/>
              </a:solidFill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386054" y="3034510"/>
            <a:ext cx="486639" cy="721092"/>
            <a:chOff x="1788810" y="2276744"/>
            <a:chExt cx="392113" cy="581026"/>
          </a:xfrm>
          <a:solidFill>
            <a:schemeClr val="bg1"/>
          </a:solidFill>
        </p:grpSpPr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1788810" y="2276744"/>
              <a:ext cx="392113" cy="430213"/>
            </a:xfrm>
            <a:custGeom>
              <a:avLst/>
              <a:gdLst>
                <a:gd name="T0" fmla="*/ 108 w 149"/>
                <a:gd name="T1" fmla="*/ 163 h 163"/>
                <a:gd name="T2" fmla="*/ 35 w 149"/>
                <a:gd name="T3" fmla="*/ 163 h 163"/>
                <a:gd name="T4" fmla="*/ 35 w 149"/>
                <a:gd name="T5" fmla="*/ 158 h 163"/>
                <a:gd name="T6" fmla="*/ 30 w 149"/>
                <a:gd name="T7" fmla="*/ 142 h 163"/>
                <a:gd name="T8" fmla="*/ 21 w 149"/>
                <a:gd name="T9" fmla="*/ 127 h 163"/>
                <a:gd name="T10" fmla="*/ 0 w 149"/>
                <a:gd name="T11" fmla="*/ 74 h 163"/>
                <a:gd name="T12" fmla="*/ 74 w 149"/>
                <a:gd name="T13" fmla="*/ 0 h 163"/>
                <a:gd name="T14" fmla="*/ 149 w 149"/>
                <a:gd name="T15" fmla="*/ 74 h 163"/>
                <a:gd name="T16" fmla="*/ 127 w 149"/>
                <a:gd name="T17" fmla="*/ 127 h 163"/>
                <a:gd name="T18" fmla="*/ 118 w 149"/>
                <a:gd name="T19" fmla="*/ 142 h 163"/>
                <a:gd name="T20" fmla="*/ 114 w 149"/>
                <a:gd name="T21" fmla="*/ 158 h 163"/>
                <a:gd name="T22" fmla="*/ 113 w 149"/>
                <a:gd name="T23" fmla="*/ 163 h 163"/>
                <a:gd name="T24" fmla="*/ 108 w 149"/>
                <a:gd name="T25" fmla="*/ 163 h 163"/>
                <a:gd name="T26" fmla="*/ 46 w 149"/>
                <a:gd name="T27" fmla="*/ 151 h 163"/>
                <a:gd name="T28" fmla="*/ 103 w 149"/>
                <a:gd name="T29" fmla="*/ 151 h 163"/>
                <a:gd name="T30" fmla="*/ 108 w 149"/>
                <a:gd name="T31" fmla="*/ 136 h 163"/>
                <a:gd name="T32" fmla="*/ 117 w 149"/>
                <a:gd name="T33" fmla="*/ 120 h 163"/>
                <a:gd name="T34" fmla="*/ 136 w 149"/>
                <a:gd name="T35" fmla="*/ 74 h 163"/>
                <a:gd name="T36" fmla="*/ 74 w 149"/>
                <a:gd name="T37" fmla="*/ 12 h 163"/>
                <a:gd name="T38" fmla="*/ 12 w 149"/>
                <a:gd name="T39" fmla="*/ 74 h 163"/>
                <a:gd name="T40" fmla="*/ 31 w 149"/>
                <a:gd name="T41" fmla="*/ 120 h 163"/>
                <a:gd name="T42" fmla="*/ 41 w 149"/>
                <a:gd name="T43" fmla="*/ 136 h 163"/>
                <a:gd name="T44" fmla="*/ 46 w 149"/>
                <a:gd name="T45" fmla="*/ 15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" h="163">
                  <a:moveTo>
                    <a:pt x="108" y="163"/>
                  </a:moveTo>
                  <a:cubicBezTo>
                    <a:pt x="35" y="163"/>
                    <a:pt x="35" y="163"/>
                    <a:pt x="35" y="163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3"/>
                    <a:pt x="32" y="144"/>
                    <a:pt x="30" y="142"/>
                  </a:cubicBezTo>
                  <a:cubicBezTo>
                    <a:pt x="28" y="137"/>
                    <a:pt x="24" y="132"/>
                    <a:pt x="21" y="127"/>
                  </a:cubicBezTo>
                  <a:cubicBezTo>
                    <a:pt x="11" y="112"/>
                    <a:pt x="0" y="9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9" y="33"/>
                    <a:pt x="149" y="74"/>
                  </a:cubicBezTo>
                  <a:cubicBezTo>
                    <a:pt x="149" y="95"/>
                    <a:pt x="138" y="112"/>
                    <a:pt x="127" y="127"/>
                  </a:cubicBezTo>
                  <a:cubicBezTo>
                    <a:pt x="124" y="132"/>
                    <a:pt x="121" y="137"/>
                    <a:pt x="118" y="142"/>
                  </a:cubicBezTo>
                  <a:cubicBezTo>
                    <a:pt x="117" y="144"/>
                    <a:pt x="115" y="153"/>
                    <a:pt x="114" y="158"/>
                  </a:cubicBezTo>
                  <a:cubicBezTo>
                    <a:pt x="113" y="163"/>
                    <a:pt x="113" y="163"/>
                    <a:pt x="113" y="163"/>
                  </a:cubicBezTo>
                  <a:lnTo>
                    <a:pt x="108" y="163"/>
                  </a:lnTo>
                  <a:close/>
                  <a:moveTo>
                    <a:pt x="46" y="151"/>
                  </a:moveTo>
                  <a:cubicBezTo>
                    <a:pt x="103" y="151"/>
                    <a:pt x="103" y="151"/>
                    <a:pt x="103" y="151"/>
                  </a:cubicBezTo>
                  <a:cubicBezTo>
                    <a:pt x="104" y="146"/>
                    <a:pt x="105" y="139"/>
                    <a:pt x="108" y="136"/>
                  </a:cubicBezTo>
                  <a:cubicBezTo>
                    <a:pt x="111" y="130"/>
                    <a:pt x="114" y="125"/>
                    <a:pt x="117" y="120"/>
                  </a:cubicBezTo>
                  <a:cubicBezTo>
                    <a:pt x="127" y="106"/>
                    <a:pt x="136" y="92"/>
                    <a:pt x="136" y="74"/>
                  </a:cubicBezTo>
                  <a:cubicBezTo>
                    <a:pt x="136" y="40"/>
                    <a:pt x="109" y="12"/>
                    <a:pt x="74" y="12"/>
                  </a:cubicBezTo>
                  <a:cubicBezTo>
                    <a:pt x="40" y="12"/>
                    <a:pt x="12" y="40"/>
                    <a:pt x="12" y="74"/>
                  </a:cubicBezTo>
                  <a:cubicBezTo>
                    <a:pt x="12" y="92"/>
                    <a:pt x="21" y="106"/>
                    <a:pt x="31" y="120"/>
                  </a:cubicBezTo>
                  <a:cubicBezTo>
                    <a:pt x="35" y="125"/>
                    <a:pt x="38" y="130"/>
                    <a:pt x="41" y="136"/>
                  </a:cubicBezTo>
                  <a:cubicBezTo>
                    <a:pt x="43" y="139"/>
                    <a:pt x="45" y="146"/>
                    <a:pt x="46" y="1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1884060" y="2729182"/>
              <a:ext cx="195263" cy="128588"/>
            </a:xfrm>
            <a:custGeom>
              <a:avLst/>
              <a:gdLst>
                <a:gd name="T0" fmla="*/ 0 w 74"/>
                <a:gd name="T1" fmla="*/ 0 h 49"/>
                <a:gd name="T2" fmla="*/ 0 w 74"/>
                <a:gd name="T3" fmla="*/ 20 h 49"/>
                <a:gd name="T4" fmla="*/ 37 w 74"/>
                <a:gd name="T5" fmla="*/ 49 h 49"/>
                <a:gd name="T6" fmla="*/ 41 w 74"/>
                <a:gd name="T7" fmla="*/ 49 h 49"/>
                <a:gd name="T8" fmla="*/ 74 w 74"/>
                <a:gd name="T9" fmla="*/ 20 h 49"/>
                <a:gd name="T10" fmla="*/ 74 w 74"/>
                <a:gd name="T11" fmla="*/ 0 h 49"/>
                <a:gd name="T12" fmla="*/ 0 w 74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6"/>
                    <a:pt x="17" y="49"/>
                    <a:pt x="3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61" y="49"/>
                    <a:pt x="74" y="36"/>
                    <a:pt x="74" y="2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1872947" y="2459307"/>
              <a:ext cx="223838" cy="179388"/>
            </a:xfrm>
            <a:custGeom>
              <a:avLst/>
              <a:gdLst>
                <a:gd name="T0" fmla="*/ 83 w 85"/>
                <a:gd name="T1" fmla="*/ 9 h 68"/>
                <a:gd name="T2" fmla="*/ 62 w 85"/>
                <a:gd name="T3" fmla="*/ 66 h 68"/>
                <a:gd name="T4" fmla="*/ 62 w 85"/>
                <a:gd name="T5" fmla="*/ 68 h 68"/>
                <a:gd name="T6" fmla="*/ 52 w 85"/>
                <a:gd name="T7" fmla="*/ 68 h 68"/>
                <a:gd name="T8" fmla="*/ 53 w 85"/>
                <a:gd name="T9" fmla="*/ 66 h 68"/>
                <a:gd name="T10" fmla="*/ 67 w 85"/>
                <a:gd name="T11" fmla="*/ 17 h 68"/>
                <a:gd name="T12" fmla="*/ 67 w 85"/>
                <a:gd name="T13" fmla="*/ 17 h 68"/>
                <a:gd name="T14" fmla="*/ 66 w 85"/>
                <a:gd name="T15" fmla="*/ 17 h 68"/>
                <a:gd name="T16" fmla="*/ 55 w 85"/>
                <a:gd name="T17" fmla="*/ 13 h 68"/>
                <a:gd name="T18" fmla="*/ 44 w 85"/>
                <a:gd name="T19" fmla="*/ 17 h 68"/>
                <a:gd name="T20" fmla="*/ 30 w 85"/>
                <a:gd name="T21" fmla="*/ 12 h 68"/>
                <a:gd name="T22" fmla="*/ 17 w 85"/>
                <a:gd name="T23" fmla="*/ 16 h 68"/>
                <a:gd name="T24" fmla="*/ 30 w 85"/>
                <a:gd name="T25" fmla="*/ 66 h 68"/>
                <a:gd name="T26" fmla="*/ 31 w 85"/>
                <a:gd name="T27" fmla="*/ 68 h 68"/>
                <a:gd name="T28" fmla="*/ 21 w 85"/>
                <a:gd name="T29" fmla="*/ 68 h 68"/>
                <a:gd name="T30" fmla="*/ 21 w 85"/>
                <a:gd name="T31" fmla="*/ 66 h 68"/>
                <a:gd name="T32" fmla="*/ 2 w 85"/>
                <a:gd name="T33" fmla="*/ 9 h 68"/>
                <a:gd name="T34" fmla="*/ 2 w 85"/>
                <a:gd name="T35" fmla="*/ 9 h 68"/>
                <a:gd name="T36" fmla="*/ 1 w 85"/>
                <a:gd name="T37" fmla="*/ 8 h 68"/>
                <a:gd name="T38" fmla="*/ 1 w 85"/>
                <a:gd name="T39" fmla="*/ 8 h 68"/>
                <a:gd name="T40" fmla="*/ 1 w 85"/>
                <a:gd name="T41" fmla="*/ 7 h 68"/>
                <a:gd name="T42" fmla="*/ 2 w 85"/>
                <a:gd name="T43" fmla="*/ 1 h 68"/>
                <a:gd name="T44" fmla="*/ 9 w 85"/>
                <a:gd name="T45" fmla="*/ 3 h 68"/>
                <a:gd name="T46" fmla="*/ 9 w 85"/>
                <a:gd name="T47" fmla="*/ 3 h 68"/>
                <a:gd name="T48" fmla="*/ 16 w 85"/>
                <a:gd name="T49" fmla="*/ 7 h 68"/>
                <a:gd name="T50" fmla="*/ 27 w 85"/>
                <a:gd name="T51" fmla="*/ 2 h 68"/>
                <a:gd name="T52" fmla="*/ 31 w 85"/>
                <a:gd name="T53" fmla="*/ 1 h 68"/>
                <a:gd name="T54" fmla="*/ 34 w 85"/>
                <a:gd name="T55" fmla="*/ 3 h 68"/>
                <a:gd name="T56" fmla="*/ 43 w 85"/>
                <a:gd name="T57" fmla="*/ 8 h 68"/>
                <a:gd name="T58" fmla="*/ 52 w 85"/>
                <a:gd name="T59" fmla="*/ 3 h 68"/>
                <a:gd name="T60" fmla="*/ 55 w 85"/>
                <a:gd name="T61" fmla="*/ 1 h 68"/>
                <a:gd name="T62" fmla="*/ 59 w 85"/>
                <a:gd name="T63" fmla="*/ 3 h 68"/>
                <a:gd name="T64" fmla="*/ 66 w 85"/>
                <a:gd name="T65" fmla="*/ 8 h 68"/>
                <a:gd name="T66" fmla="*/ 66 w 85"/>
                <a:gd name="T67" fmla="*/ 8 h 68"/>
                <a:gd name="T68" fmla="*/ 76 w 85"/>
                <a:gd name="T69" fmla="*/ 3 h 68"/>
                <a:gd name="T70" fmla="*/ 82 w 85"/>
                <a:gd name="T71" fmla="*/ 2 h 68"/>
                <a:gd name="T72" fmla="*/ 83 w 85"/>
                <a:gd name="T73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68">
                  <a:moveTo>
                    <a:pt x="83" y="9"/>
                  </a:moveTo>
                  <a:cubicBezTo>
                    <a:pt x="71" y="25"/>
                    <a:pt x="64" y="44"/>
                    <a:pt x="62" y="66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48"/>
                    <a:pt x="59" y="32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3" y="17"/>
                    <a:pt x="59" y="16"/>
                    <a:pt x="55" y="13"/>
                  </a:cubicBezTo>
                  <a:cubicBezTo>
                    <a:pt x="52" y="16"/>
                    <a:pt x="48" y="17"/>
                    <a:pt x="44" y="17"/>
                  </a:cubicBezTo>
                  <a:cubicBezTo>
                    <a:pt x="39" y="17"/>
                    <a:pt x="34" y="16"/>
                    <a:pt x="30" y="12"/>
                  </a:cubicBezTo>
                  <a:cubicBezTo>
                    <a:pt x="26" y="15"/>
                    <a:pt x="21" y="17"/>
                    <a:pt x="17" y="16"/>
                  </a:cubicBezTo>
                  <a:cubicBezTo>
                    <a:pt x="28" y="38"/>
                    <a:pt x="30" y="59"/>
                    <a:pt x="30" y="66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58"/>
                    <a:pt x="17" y="3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5" y="0"/>
                    <a:pt x="7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5"/>
                    <a:pt x="14" y="7"/>
                    <a:pt x="16" y="7"/>
                  </a:cubicBezTo>
                  <a:cubicBezTo>
                    <a:pt x="20" y="7"/>
                    <a:pt x="23" y="6"/>
                    <a:pt x="27" y="2"/>
                  </a:cubicBezTo>
                  <a:cubicBezTo>
                    <a:pt x="28" y="1"/>
                    <a:pt x="29" y="1"/>
                    <a:pt x="31" y="1"/>
                  </a:cubicBezTo>
                  <a:cubicBezTo>
                    <a:pt x="32" y="1"/>
                    <a:pt x="33" y="2"/>
                    <a:pt x="34" y="3"/>
                  </a:cubicBezTo>
                  <a:cubicBezTo>
                    <a:pt x="37" y="6"/>
                    <a:pt x="40" y="8"/>
                    <a:pt x="43" y="8"/>
                  </a:cubicBezTo>
                  <a:cubicBezTo>
                    <a:pt x="47" y="8"/>
                    <a:pt x="50" y="5"/>
                    <a:pt x="52" y="3"/>
                  </a:cubicBezTo>
                  <a:cubicBezTo>
                    <a:pt x="53" y="2"/>
                    <a:pt x="54" y="1"/>
                    <a:pt x="55" y="1"/>
                  </a:cubicBezTo>
                  <a:cubicBezTo>
                    <a:pt x="57" y="1"/>
                    <a:pt x="58" y="2"/>
                    <a:pt x="59" y="3"/>
                  </a:cubicBezTo>
                  <a:cubicBezTo>
                    <a:pt x="61" y="6"/>
                    <a:pt x="63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70" y="8"/>
                    <a:pt x="73" y="6"/>
                    <a:pt x="76" y="3"/>
                  </a:cubicBezTo>
                  <a:cubicBezTo>
                    <a:pt x="78" y="1"/>
                    <a:pt x="81" y="1"/>
                    <a:pt x="82" y="2"/>
                  </a:cubicBezTo>
                  <a:cubicBezTo>
                    <a:pt x="84" y="4"/>
                    <a:pt x="85" y="7"/>
                    <a:pt x="83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Freeform 13"/>
          <p:cNvSpPr>
            <a:spLocks noEditPoints="1"/>
          </p:cNvSpPr>
          <p:nvPr/>
        </p:nvSpPr>
        <p:spPr bwMode="auto">
          <a:xfrm>
            <a:off x="7406617" y="5342954"/>
            <a:ext cx="425563" cy="728975"/>
          </a:xfrm>
          <a:custGeom>
            <a:avLst/>
            <a:gdLst>
              <a:gd name="T0" fmla="*/ 73 w 130"/>
              <a:gd name="T1" fmla="*/ 98 h 222"/>
              <a:gd name="T2" fmla="*/ 118 w 130"/>
              <a:gd name="T3" fmla="*/ 116 h 222"/>
              <a:gd name="T4" fmla="*/ 130 w 130"/>
              <a:gd name="T5" fmla="*/ 149 h 222"/>
              <a:gd name="T6" fmla="*/ 115 w 130"/>
              <a:gd name="T7" fmla="*/ 186 h 222"/>
              <a:gd name="T8" fmla="*/ 73 w 130"/>
              <a:gd name="T9" fmla="*/ 203 h 222"/>
              <a:gd name="T10" fmla="*/ 73 w 130"/>
              <a:gd name="T11" fmla="*/ 222 h 222"/>
              <a:gd name="T12" fmla="*/ 58 w 130"/>
              <a:gd name="T13" fmla="*/ 222 h 222"/>
              <a:gd name="T14" fmla="*/ 58 w 130"/>
              <a:gd name="T15" fmla="*/ 203 h 222"/>
              <a:gd name="T16" fmla="*/ 0 w 130"/>
              <a:gd name="T17" fmla="*/ 150 h 222"/>
              <a:gd name="T18" fmla="*/ 26 w 130"/>
              <a:gd name="T19" fmla="*/ 150 h 222"/>
              <a:gd name="T20" fmla="*/ 58 w 130"/>
              <a:gd name="T21" fmla="*/ 185 h 222"/>
              <a:gd name="T22" fmla="*/ 58 w 130"/>
              <a:gd name="T23" fmla="*/ 117 h 222"/>
              <a:gd name="T24" fmla="*/ 4 w 130"/>
              <a:gd name="T25" fmla="*/ 69 h 222"/>
              <a:gd name="T26" fmla="*/ 19 w 130"/>
              <a:gd name="T27" fmla="*/ 34 h 222"/>
              <a:gd name="T28" fmla="*/ 58 w 130"/>
              <a:gd name="T29" fmla="*/ 19 h 222"/>
              <a:gd name="T30" fmla="*/ 58 w 130"/>
              <a:gd name="T31" fmla="*/ 0 h 222"/>
              <a:gd name="T32" fmla="*/ 73 w 130"/>
              <a:gd name="T33" fmla="*/ 0 h 222"/>
              <a:gd name="T34" fmla="*/ 73 w 130"/>
              <a:gd name="T35" fmla="*/ 19 h 222"/>
              <a:gd name="T36" fmla="*/ 125 w 130"/>
              <a:gd name="T37" fmla="*/ 63 h 222"/>
              <a:gd name="T38" fmla="*/ 99 w 130"/>
              <a:gd name="T39" fmla="*/ 63 h 222"/>
              <a:gd name="T40" fmla="*/ 73 w 130"/>
              <a:gd name="T41" fmla="*/ 37 h 222"/>
              <a:gd name="T42" fmla="*/ 73 w 130"/>
              <a:gd name="T43" fmla="*/ 98 h 222"/>
              <a:gd name="T44" fmla="*/ 58 w 130"/>
              <a:gd name="T45" fmla="*/ 96 h 222"/>
              <a:gd name="T46" fmla="*/ 58 w 130"/>
              <a:gd name="T47" fmla="*/ 37 h 222"/>
              <a:gd name="T48" fmla="*/ 30 w 130"/>
              <a:gd name="T49" fmla="*/ 67 h 222"/>
              <a:gd name="T50" fmla="*/ 38 w 130"/>
              <a:gd name="T51" fmla="*/ 86 h 222"/>
              <a:gd name="T52" fmla="*/ 58 w 130"/>
              <a:gd name="T53" fmla="*/ 96 h 222"/>
              <a:gd name="T54" fmla="*/ 73 w 130"/>
              <a:gd name="T55" fmla="*/ 185 h 222"/>
              <a:gd name="T56" fmla="*/ 104 w 130"/>
              <a:gd name="T57" fmla="*/ 150 h 222"/>
              <a:gd name="T58" fmla="*/ 97 w 130"/>
              <a:gd name="T59" fmla="*/ 131 h 222"/>
              <a:gd name="T60" fmla="*/ 73 w 130"/>
              <a:gd name="T61" fmla="*/ 120 h 222"/>
              <a:gd name="T62" fmla="*/ 73 w 130"/>
              <a:gd name="T63" fmla="*/ 185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0" h="222">
                <a:moveTo>
                  <a:pt x="73" y="98"/>
                </a:moveTo>
                <a:cubicBezTo>
                  <a:pt x="95" y="103"/>
                  <a:pt x="110" y="109"/>
                  <a:pt x="118" y="116"/>
                </a:cubicBezTo>
                <a:cubicBezTo>
                  <a:pt x="126" y="124"/>
                  <a:pt x="130" y="135"/>
                  <a:pt x="130" y="149"/>
                </a:cubicBezTo>
                <a:cubicBezTo>
                  <a:pt x="130" y="163"/>
                  <a:pt x="125" y="175"/>
                  <a:pt x="115" y="186"/>
                </a:cubicBezTo>
                <a:cubicBezTo>
                  <a:pt x="105" y="196"/>
                  <a:pt x="91" y="202"/>
                  <a:pt x="73" y="203"/>
                </a:cubicBezTo>
                <a:cubicBezTo>
                  <a:pt x="73" y="222"/>
                  <a:pt x="73" y="222"/>
                  <a:pt x="73" y="222"/>
                </a:cubicBezTo>
                <a:cubicBezTo>
                  <a:pt x="58" y="222"/>
                  <a:pt x="58" y="222"/>
                  <a:pt x="58" y="222"/>
                </a:cubicBezTo>
                <a:cubicBezTo>
                  <a:pt x="58" y="203"/>
                  <a:pt x="58" y="203"/>
                  <a:pt x="58" y="203"/>
                </a:cubicBezTo>
                <a:cubicBezTo>
                  <a:pt x="22" y="200"/>
                  <a:pt x="2" y="182"/>
                  <a:pt x="0" y="150"/>
                </a:cubicBezTo>
                <a:cubicBezTo>
                  <a:pt x="26" y="150"/>
                  <a:pt x="26" y="150"/>
                  <a:pt x="26" y="150"/>
                </a:cubicBezTo>
                <a:cubicBezTo>
                  <a:pt x="28" y="170"/>
                  <a:pt x="39" y="182"/>
                  <a:pt x="58" y="185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22" y="110"/>
                  <a:pt x="4" y="94"/>
                  <a:pt x="4" y="69"/>
                </a:cubicBezTo>
                <a:cubicBezTo>
                  <a:pt x="4" y="54"/>
                  <a:pt x="9" y="43"/>
                  <a:pt x="19" y="34"/>
                </a:cubicBezTo>
                <a:cubicBezTo>
                  <a:pt x="28" y="25"/>
                  <a:pt x="42" y="20"/>
                  <a:pt x="58" y="19"/>
                </a:cubicBezTo>
                <a:cubicBezTo>
                  <a:pt x="58" y="0"/>
                  <a:pt x="58" y="0"/>
                  <a:pt x="58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73" y="19"/>
                  <a:pt x="73" y="19"/>
                </a:cubicBezTo>
                <a:cubicBezTo>
                  <a:pt x="105" y="21"/>
                  <a:pt x="122" y="35"/>
                  <a:pt x="125" y="63"/>
                </a:cubicBezTo>
                <a:cubicBezTo>
                  <a:pt x="99" y="63"/>
                  <a:pt x="99" y="63"/>
                  <a:pt x="99" y="63"/>
                </a:cubicBezTo>
                <a:cubicBezTo>
                  <a:pt x="98" y="48"/>
                  <a:pt x="89" y="39"/>
                  <a:pt x="73" y="37"/>
                </a:cubicBezTo>
                <a:lnTo>
                  <a:pt x="73" y="98"/>
                </a:lnTo>
                <a:close/>
                <a:moveTo>
                  <a:pt x="58" y="96"/>
                </a:moveTo>
                <a:cubicBezTo>
                  <a:pt x="58" y="37"/>
                  <a:pt x="58" y="37"/>
                  <a:pt x="58" y="37"/>
                </a:cubicBezTo>
                <a:cubicBezTo>
                  <a:pt x="39" y="40"/>
                  <a:pt x="30" y="50"/>
                  <a:pt x="30" y="67"/>
                </a:cubicBezTo>
                <a:cubicBezTo>
                  <a:pt x="30" y="76"/>
                  <a:pt x="33" y="82"/>
                  <a:pt x="38" y="86"/>
                </a:cubicBezTo>
                <a:cubicBezTo>
                  <a:pt x="43" y="91"/>
                  <a:pt x="50" y="94"/>
                  <a:pt x="58" y="96"/>
                </a:cubicBezTo>
                <a:close/>
                <a:moveTo>
                  <a:pt x="73" y="185"/>
                </a:moveTo>
                <a:cubicBezTo>
                  <a:pt x="93" y="182"/>
                  <a:pt x="104" y="171"/>
                  <a:pt x="104" y="150"/>
                </a:cubicBezTo>
                <a:cubicBezTo>
                  <a:pt x="104" y="142"/>
                  <a:pt x="102" y="135"/>
                  <a:pt x="97" y="131"/>
                </a:cubicBezTo>
                <a:cubicBezTo>
                  <a:pt x="93" y="126"/>
                  <a:pt x="85" y="122"/>
                  <a:pt x="73" y="120"/>
                </a:cubicBezTo>
                <a:lnTo>
                  <a:pt x="73" y="1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9" name="Freeform 19"/>
          <p:cNvSpPr>
            <a:spLocks noEditPoints="1"/>
          </p:cNvSpPr>
          <p:nvPr/>
        </p:nvSpPr>
        <p:spPr bwMode="auto">
          <a:xfrm>
            <a:off x="4004280" y="4297947"/>
            <a:ext cx="599992" cy="600803"/>
          </a:xfrm>
          <a:custGeom>
            <a:avLst/>
            <a:gdLst>
              <a:gd name="T0" fmla="*/ 281 w 311"/>
              <a:gd name="T1" fmla="*/ 130 h 312"/>
              <a:gd name="T2" fmla="*/ 311 w 311"/>
              <a:gd name="T3" fmla="*/ 116 h 312"/>
              <a:gd name="T4" fmla="*/ 294 w 311"/>
              <a:gd name="T5" fmla="*/ 75 h 312"/>
              <a:gd name="T6" fmla="*/ 263 w 311"/>
              <a:gd name="T7" fmla="*/ 86 h 312"/>
              <a:gd name="T8" fmla="*/ 226 w 311"/>
              <a:gd name="T9" fmla="*/ 48 h 312"/>
              <a:gd name="T10" fmla="*/ 237 w 311"/>
              <a:gd name="T11" fmla="*/ 17 h 312"/>
              <a:gd name="T12" fmla="*/ 197 w 311"/>
              <a:gd name="T13" fmla="*/ 0 h 312"/>
              <a:gd name="T14" fmla="*/ 183 w 311"/>
              <a:gd name="T15" fmla="*/ 30 h 312"/>
              <a:gd name="T16" fmla="*/ 129 w 311"/>
              <a:gd name="T17" fmla="*/ 30 h 312"/>
              <a:gd name="T18" fmla="*/ 115 w 311"/>
              <a:gd name="T19" fmla="*/ 0 h 312"/>
              <a:gd name="T20" fmla="*/ 75 w 311"/>
              <a:gd name="T21" fmla="*/ 17 h 312"/>
              <a:gd name="T22" fmla="*/ 86 w 311"/>
              <a:gd name="T23" fmla="*/ 48 h 312"/>
              <a:gd name="T24" fmla="*/ 48 w 311"/>
              <a:gd name="T25" fmla="*/ 85 h 312"/>
              <a:gd name="T26" fmla="*/ 17 w 311"/>
              <a:gd name="T27" fmla="*/ 74 h 312"/>
              <a:gd name="T28" fmla="*/ 0 w 311"/>
              <a:gd name="T29" fmla="*/ 114 h 312"/>
              <a:gd name="T30" fmla="*/ 30 w 311"/>
              <a:gd name="T31" fmla="*/ 129 h 312"/>
              <a:gd name="T32" fmla="*/ 30 w 311"/>
              <a:gd name="T33" fmla="*/ 182 h 312"/>
              <a:gd name="T34" fmla="*/ 0 w 311"/>
              <a:gd name="T35" fmla="*/ 196 h 312"/>
              <a:gd name="T36" fmla="*/ 16 w 311"/>
              <a:gd name="T37" fmla="*/ 236 h 312"/>
              <a:gd name="T38" fmla="*/ 47 w 311"/>
              <a:gd name="T39" fmla="*/ 225 h 312"/>
              <a:gd name="T40" fmla="*/ 85 w 311"/>
              <a:gd name="T41" fmla="*/ 263 h 312"/>
              <a:gd name="T42" fmla="*/ 73 w 311"/>
              <a:gd name="T43" fmla="*/ 294 h 312"/>
              <a:gd name="T44" fmla="*/ 114 w 311"/>
              <a:gd name="T45" fmla="*/ 311 h 312"/>
              <a:gd name="T46" fmla="*/ 128 w 311"/>
              <a:gd name="T47" fmla="*/ 281 h 312"/>
              <a:gd name="T48" fmla="*/ 181 w 311"/>
              <a:gd name="T49" fmla="*/ 282 h 312"/>
              <a:gd name="T50" fmla="*/ 195 w 311"/>
              <a:gd name="T51" fmla="*/ 312 h 312"/>
              <a:gd name="T52" fmla="*/ 236 w 311"/>
              <a:gd name="T53" fmla="*/ 295 h 312"/>
              <a:gd name="T54" fmla="*/ 225 w 311"/>
              <a:gd name="T55" fmla="*/ 264 h 312"/>
              <a:gd name="T56" fmla="*/ 263 w 311"/>
              <a:gd name="T57" fmla="*/ 226 h 312"/>
              <a:gd name="T58" fmla="*/ 294 w 311"/>
              <a:gd name="T59" fmla="*/ 238 h 312"/>
              <a:gd name="T60" fmla="*/ 311 w 311"/>
              <a:gd name="T61" fmla="*/ 197 h 312"/>
              <a:gd name="T62" fmla="*/ 281 w 311"/>
              <a:gd name="T63" fmla="*/ 183 h 312"/>
              <a:gd name="T64" fmla="*/ 281 w 311"/>
              <a:gd name="T65" fmla="*/ 130 h 312"/>
              <a:gd name="T66" fmla="*/ 155 w 311"/>
              <a:gd name="T67" fmla="*/ 254 h 312"/>
              <a:gd name="T68" fmla="*/ 57 w 311"/>
              <a:gd name="T69" fmla="*/ 156 h 312"/>
              <a:gd name="T70" fmla="*/ 155 w 311"/>
              <a:gd name="T71" fmla="*/ 57 h 312"/>
              <a:gd name="T72" fmla="*/ 254 w 311"/>
              <a:gd name="T73" fmla="*/ 156 h 312"/>
              <a:gd name="T74" fmla="*/ 155 w 311"/>
              <a:gd name="T75" fmla="*/ 25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1" h="312">
                <a:moveTo>
                  <a:pt x="281" y="130"/>
                </a:moveTo>
                <a:cubicBezTo>
                  <a:pt x="311" y="116"/>
                  <a:pt x="311" y="116"/>
                  <a:pt x="311" y="116"/>
                </a:cubicBezTo>
                <a:cubicBezTo>
                  <a:pt x="294" y="75"/>
                  <a:pt x="294" y="75"/>
                  <a:pt x="294" y="75"/>
                </a:cubicBezTo>
                <a:cubicBezTo>
                  <a:pt x="263" y="86"/>
                  <a:pt x="263" y="86"/>
                  <a:pt x="263" y="86"/>
                </a:cubicBezTo>
                <a:cubicBezTo>
                  <a:pt x="253" y="71"/>
                  <a:pt x="240" y="58"/>
                  <a:pt x="226" y="48"/>
                </a:cubicBezTo>
                <a:cubicBezTo>
                  <a:pt x="237" y="17"/>
                  <a:pt x="237" y="17"/>
                  <a:pt x="237" y="17"/>
                </a:cubicBezTo>
                <a:cubicBezTo>
                  <a:pt x="197" y="0"/>
                  <a:pt x="197" y="0"/>
                  <a:pt x="197" y="0"/>
                </a:cubicBezTo>
                <a:cubicBezTo>
                  <a:pt x="183" y="30"/>
                  <a:pt x="183" y="30"/>
                  <a:pt x="183" y="30"/>
                </a:cubicBezTo>
                <a:cubicBezTo>
                  <a:pt x="165" y="27"/>
                  <a:pt x="147" y="26"/>
                  <a:pt x="129" y="30"/>
                </a:cubicBezTo>
                <a:cubicBezTo>
                  <a:pt x="115" y="0"/>
                  <a:pt x="115" y="0"/>
                  <a:pt x="115" y="0"/>
                </a:cubicBezTo>
                <a:cubicBezTo>
                  <a:pt x="75" y="17"/>
                  <a:pt x="75" y="17"/>
                  <a:pt x="75" y="17"/>
                </a:cubicBezTo>
                <a:cubicBezTo>
                  <a:pt x="86" y="48"/>
                  <a:pt x="86" y="48"/>
                  <a:pt x="86" y="48"/>
                </a:cubicBezTo>
                <a:cubicBezTo>
                  <a:pt x="70" y="58"/>
                  <a:pt x="58" y="71"/>
                  <a:pt x="48" y="85"/>
                </a:cubicBezTo>
                <a:cubicBezTo>
                  <a:pt x="17" y="74"/>
                  <a:pt x="17" y="74"/>
                  <a:pt x="17" y="74"/>
                </a:cubicBezTo>
                <a:cubicBezTo>
                  <a:pt x="0" y="114"/>
                  <a:pt x="0" y="114"/>
                  <a:pt x="0" y="114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26" y="146"/>
                  <a:pt x="26" y="164"/>
                  <a:pt x="3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57" y="241"/>
                  <a:pt x="70" y="253"/>
                  <a:pt x="85" y="263"/>
                </a:cubicBezTo>
                <a:cubicBezTo>
                  <a:pt x="73" y="294"/>
                  <a:pt x="73" y="294"/>
                  <a:pt x="73" y="294"/>
                </a:cubicBezTo>
                <a:cubicBezTo>
                  <a:pt x="114" y="311"/>
                  <a:pt x="114" y="311"/>
                  <a:pt x="114" y="311"/>
                </a:cubicBezTo>
                <a:cubicBezTo>
                  <a:pt x="128" y="281"/>
                  <a:pt x="128" y="281"/>
                  <a:pt x="128" y="281"/>
                </a:cubicBezTo>
                <a:cubicBezTo>
                  <a:pt x="145" y="285"/>
                  <a:pt x="163" y="285"/>
                  <a:pt x="181" y="282"/>
                </a:cubicBezTo>
                <a:cubicBezTo>
                  <a:pt x="195" y="312"/>
                  <a:pt x="195" y="312"/>
                  <a:pt x="195" y="312"/>
                </a:cubicBezTo>
                <a:cubicBezTo>
                  <a:pt x="236" y="295"/>
                  <a:pt x="236" y="295"/>
                  <a:pt x="236" y="295"/>
                </a:cubicBezTo>
                <a:cubicBezTo>
                  <a:pt x="225" y="264"/>
                  <a:pt x="225" y="264"/>
                  <a:pt x="225" y="264"/>
                </a:cubicBezTo>
                <a:cubicBezTo>
                  <a:pt x="240" y="254"/>
                  <a:pt x="253" y="241"/>
                  <a:pt x="263" y="226"/>
                </a:cubicBezTo>
                <a:cubicBezTo>
                  <a:pt x="294" y="238"/>
                  <a:pt x="294" y="238"/>
                  <a:pt x="294" y="238"/>
                </a:cubicBezTo>
                <a:cubicBezTo>
                  <a:pt x="311" y="197"/>
                  <a:pt x="311" y="197"/>
                  <a:pt x="311" y="197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85" y="166"/>
                  <a:pt x="285" y="148"/>
                  <a:pt x="281" y="130"/>
                </a:cubicBezTo>
                <a:close/>
                <a:moveTo>
                  <a:pt x="155" y="254"/>
                </a:moveTo>
                <a:cubicBezTo>
                  <a:pt x="101" y="254"/>
                  <a:pt x="57" y="210"/>
                  <a:pt x="57" y="156"/>
                </a:cubicBezTo>
                <a:cubicBezTo>
                  <a:pt x="57" y="101"/>
                  <a:pt x="101" y="57"/>
                  <a:pt x="155" y="57"/>
                </a:cubicBezTo>
                <a:cubicBezTo>
                  <a:pt x="210" y="57"/>
                  <a:pt x="254" y="101"/>
                  <a:pt x="254" y="156"/>
                </a:cubicBezTo>
                <a:cubicBezTo>
                  <a:pt x="254" y="210"/>
                  <a:pt x="210" y="254"/>
                  <a:pt x="155" y="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018650" y="1776691"/>
            <a:ext cx="571255" cy="549364"/>
            <a:chOff x="2607983" y="4241292"/>
            <a:chExt cx="490600" cy="471805"/>
          </a:xfrm>
        </p:grpSpPr>
        <p:sp>
          <p:nvSpPr>
            <p:cNvPr id="41" name="Oval 131"/>
            <p:cNvSpPr>
              <a:spLocks noChangeArrowheads="1"/>
            </p:cNvSpPr>
            <p:nvPr/>
          </p:nvSpPr>
          <p:spPr bwMode="auto">
            <a:xfrm>
              <a:off x="2742898" y="4241292"/>
              <a:ext cx="220770" cy="2235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134"/>
            <p:cNvSpPr>
              <a:spLocks/>
            </p:cNvSpPr>
            <p:nvPr/>
          </p:nvSpPr>
          <p:spPr bwMode="auto">
            <a:xfrm>
              <a:off x="2607983" y="4499759"/>
              <a:ext cx="490600" cy="213338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5648110" y="2354683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2C344B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rgbClr val="2C344B"/>
              </a:solidFill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48110" y="3576433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2C344B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rgbClr val="2C344B"/>
              </a:solidFill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670197" y="4728754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2C344B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rgbClr val="2C344B"/>
              </a:solidFill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670197" y="5943231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2C344B"/>
                </a:solidFill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srgbClr val="2C344B"/>
              </a:solidFill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306221" y="1924315"/>
            <a:ext cx="1415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2C344B"/>
                </a:solidFill>
                <a:cs typeface="+mn-ea"/>
                <a:sym typeface="+mn-lt"/>
              </a:rPr>
              <a:t>Content title</a:t>
            </a:r>
            <a:endParaRPr lang="zh-CN" altLang="en-US" sz="1600" dirty="0">
              <a:solidFill>
                <a:srgbClr val="2C344B"/>
              </a:solidFill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06221" y="3230103"/>
            <a:ext cx="1415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2C344B"/>
                </a:solidFill>
                <a:cs typeface="+mn-ea"/>
                <a:sym typeface="+mn-lt"/>
              </a:rPr>
              <a:t>Content title</a:t>
            </a:r>
            <a:endParaRPr lang="zh-CN" altLang="en-US" sz="1600" dirty="0">
              <a:solidFill>
                <a:srgbClr val="2C344B"/>
              </a:solidFill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319021" y="4383159"/>
            <a:ext cx="1415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2C344B"/>
                </a:solidFill>
                <a:cs typeface="+mn-ea"/>
                <a:sym typeface="+mn-lt"/>
              </a:rPr>
              <a:t>Content title</a:t>
            </a:r>
            <a:endParaRPr lang="zh-CN" altLang="en-US" sz="1600" dirty="0">
              <a:solidFill>
                <a:srgbClr val="2C344B"/>
              </a:solidFill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19021" y="5688947"/>
            <a:ext cx="1415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2C344B"/>
                </a:solidFill>
                <a:cs typeface="+mn-ea"/>
                <a:sym typeface="+mn-lt"/>
              </a:rPr>
              <a:t>Content title</a:t>
            </a:r>
            <a:endParaRPr lang="zh-CN" altLang="en-US" sz="1600" dirty="0">
              <a:solidFill>
                <a:srgbClr val="2C344B"/>
              </a:solidFill>
              <a:cs typeface="+mn-ea"/>
              <a:sym typeface="+mn-lt"/>
            </a:endParaRPr>
          </a:p>
        </p:txBody>
      </p:sp>
      <p:sp>
        <p:nvSpPr>
          <p:cNvPr id="5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725499" y="2680958"/>
            <a:ext cx="2191276" cy="1170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5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49310" y="1508815"/>
            <a:ext cx="2262863" cy="1170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5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725499" y="4966819"/>
            <a:ext cx="2191276" cy="1170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5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49310" y="4013573"/>
            <a:ext cx="2262863" cy="1170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59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发展现状</a:t>
              </a:r>
            </a:p>
          </p:txBody>
        </p:sp>
        <p:sp>
          <p:nvSpPr>
            <p:cNvPr id="60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8621679"/>
      </p:ext>
    </p:extLst>
  </p:cSld>
  <p:clrMapOvr>
    <a:masterClrMapping/>
  </p:clrMapOvr>
  <p:transition spd="slow" advClick="0" advTm="0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9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9" grpId="0" animBg="1"/>
          <p:bldP spid="31" grpId="0" animBg="1"/>
          <p:bldP spid="33" grpId="0" animBg="1"/>
          <p:bldP spid="38" grpId="0" animBg="1"/>
          <p:bldP spid="39" grpId="0" animBg="1"/>
          <p:bldP spid="43" grpId="0"/>
          <p:bldP spid="44" grpId="0"/>
          <p:bldP spid="45" grpId="0"/>
          <p:bldP spid="46" grpId="0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  <p:bldP spid="5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9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9" grpId="0" animBg="1"/>
          <p:bldP spid="31" grpId="0" animBg="1"/>
          <p:bldP spid="33" grpId="0" animBg="1"/>
          <p:bldP spid="38" grpId="0" animBg="1"/>
          <p:bldP spid="39" grpId="0" animBg="1"/>
          <p:bldP spid="43" grpId="0"/>
          <p:bldP spid="44" grpId="0"/>
          <p:bldP spid="45" grpId="0"/>
          <p:bldP spid="46" grpId="0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  <p:bldP spid="54" grpId="0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5365751" y="1640806"/>
            <a:ext cx="1414463" cy="1225551"/>
          </a:xfrm>
          <a:custGeom>
            <a:avLst/>
            <a:gdLst>
              <a:gd name="T0" fmla="*/ 314 w 375"/>
              <a:gd name="T1" fmla="*/ 326 h 326"/>
              <a:gd name="T2" fmla="*/ 375 w 375"/>
              <a:gd name="T3" fmla="*/ 187 h 326"/>
              <a:gd name="T4" fmla="*/ 188 w 375"/>
              <a:gd name="T5" fmla="*/ 0 h 326"/>
              <a:gd name="T6" fmla="*/ 0 w 375"/>
              <a:gd name="T7" fmla="*/ 187 h 326"/>
              <a:gd name="T8" fmla="*/ 61 w 375"/>
              <a:gd name="T9" fmla="*/ 326 h 326"/>
              <a:gd name="T10" fmla="*/ 188 w 375"/>
              <a:gd name="T11" fmla="*/ 278 h 326"/>
              <a:gd name="T12" fmla="*/ 314 w 375"/>
              <a:gd name="T13" fmla="*/ 3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" h="326">
                <a:moveTo>
                  <a:pt x="314" y="326"/>
                </a:moveTo>
                <a:cubicBezTo>
                  <a:pt x="352" y="292"/>
                  <a:pt x="375" y="243"/>
                  <a:pt x="375" y="187"/>
                </a:cubicBezTo>
                <a:cubicBezTo>
                  <a:pt x="375" y="84"/>
                  <a:pt x="291" y="0"/>
                  <a:pt x="188" y="0"/>
                </a:cubicBezTo>
                <a:cubicBezTo>
                  <a:pt x="84" y="0"/>
                  <a:pt x="0" y="84"/>
                  <a:pt x="0" y="187"/>
                </a:cubicBezTo>
                <a:cubicBezTo>
                  <a:pt x="0" y="243"/>
                  <a:pt x="24" y="292"/>
                  <a:pt x="61" y="326"/>
                </a:cubicBezTo>
                <a:cubicBezTo>
                  <a:pt x="95" y="296"/>
                  <a:pt x="139" y="278"/>
                  <a:pt x="188" y="278"/>
                </a:cubicBezTo>
                <a:cubicBezTo>
                  <a:pt x="236" y="278"/>
                  <a:pt x="281" y="296"/>
                  <a:pt x="314" y="326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5365751" y="2866358"/>
            <a:ext cx="1414463" cy="1044575"/>
          </a:xfrm>
          <a:custGeom>
            <a:avLst/>
            <a:gdLst>
              <a:gd name="T0" fmla="*/ 375 w 375"/>
              <a:gd name="T1" fmla="*/ 139 h 278"/>
              <a:gd name="T2" fmla="*/ 314 w 375"/>
              <a:gd name="T3" fmla="*/ 0 h 278"/>
              <a:gd name="T4" fmla="*/ 188 w 375"/>
              <a:gd name="T5" fmla="*/ 49 h 278"/>
              <a:gd name="T6" fmla="*/ 61 w 375"/>
              <a:gd name="T7" fmla="*/ 0 h 278"/>
              <a:gd name="T8" fmla="*/ 0 w 375"/>
              <a:gd name="T9" fmla="*/ 139 h 278"/>
              <a:gd name="T10" fmla="*/ 61 w 375"/>
              <a:gd name="T11" fmla="*/ 278 h 278"/>
              <a:gd name="T12" fmla="*/ 188 w 375"/>
              <a:gd name="T13" fmla="*/ 230 h 278"/>
              <a:gd name="T14" fmla="*/ 314 w 375"/>
              <a:gd name="T15" fmla="*/ 278 h 278"/>
              <a:gd name="T16" fmla="*/ 375 w 375"/>
              <a:gd name="T17" fmla="*/ 139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5" h="278">
                <a:moveTo>
                  <a:pt x="375" y="139"/>
                </a:moveTo>
                <a:cubicBezTo>
                  <a:pt x="375" y="84"/>
                  <a:pt x="352" y="35"/>
                  <a:pt x="314" y="0"/>
                </a:cubicBezTo>
                <a:cubicBezTo>
                  <a:pt x="281" y="31"/>
                  <a:pt x="236" y="49"/>
                  <a:pt x="188" y="49"/>
                </a:cubicBezTo>
                <a:cubicBezTo>
                  <a:pt x="139" y="49"/>
                  <a:pt x="95" y="31"/>
                  <a:pt x="61" y="0"/>
                </a:cubicBezTo>
                <a:cubicBezTo>
                  <a:pt x="24" y="35"/>
                  <a:pt x="0" y="84"/>
                  <a:pt x="0" y="139"/>
                </a:cubicBezTo>
                <a:cubicBezTo>
                  <a:pt x="0" y="195"/>
                  <a:pt x="24" y="244"/>
                  <a:pt x="61" y="278"/>
                </a:cubicBezTo>
                <a:cubicBezTo>
                  <a:pt x="95" y="248"/>
                  <a:pt x="139" y="230"/>
                  <a:pt x="188" y="230"/>
                </a:cubicBezTo>
                <a:cubicBezTo>
                  <a:pt x="236" y="230"/>
                  <a:pt x="281" y="248"/>
                  <a:pt x="314" y="278"/>
                </a:cubicBezTo>
                <a:cubicBezTo>
                  <a:pt x="352" y="244"/>
                  <a:pt x="375" y="195"/>
                  <a:pt x="375" y="139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5595939" y="2685382"/>
            <a:ext cx="954088" cy="365125"/>
          </a:xfrm>
          <a:custGeom>
            <a:avLst/>
            <a:gdLst>
              <a:gd name="T0" fmla="*/ 253 w 253"/>
              <a:gd name="T1" fmla="*/ 48 h 97"/>
              <a:gd name="T2" fmla="*/ 127 w 253"/>
              <a:gd name="T3" fmla="*/ 0 h 97"/>
              <a:gd name="T4" fmla="*/ 0 w 253"/>
              <a:gd name="T5" fmla="*/ 48 h 97"/>
              <a:gd name="T6" fmla="*/ 127 w 253"/>
              <a:gd name="T7" fmla="*/ 97 h 97"/>
              <a:gd name="T8" fmla="*/ 253 w 253"/>
              <a:gd name="T9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" h="97">
                <a:moveTo>
                  <a:pt x="253" y="48"/>
                </a:moveTo>
                <a:cubicBezTo>
                  <a:pt x="220" y="18"/>
                  <a:pt x="175" y="0"/>
                  <a:pt x="127" y="0"/>
                </a:cubicBezTo>
                <a:cubicBezTo>
                  <a:pt x="78" y="0"/>
                  <a:pt x="34" y="18"/>
                  <a:pt x="0" y="48"/>
                </a:cubicBezTo>
                <a:cubicBezTo>
                  <a:pt x="34" y="79"/>
                  <a:pt x="78" y="97"/>
                  <a:pt x="127" y="97"/>
                </a:cubicBezTo>
                <a:cubicBezTo>
                  <a:pt x="175" y="97"/>
                  <a:pt x="220" y="79"/>
                  <a:pt x="253" y="48"/>
                </a:cubicBezTo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5365751" y="3910931"/>
            <a:ext cx="1414463" cy="1046163"/>
          </a:xfrm>
          <a:custGeom>
            <a:avLst/>
            <a:gdLst>
              <a:gd name="T0" fmla="*/ 61 w 375"/>
              <a:gd name="T1" fmla="*/ 0 h 278"/>
              <a:gd name="T2" fmla="*/ 0 w 375"/>
              <a:gd name="T3" fmla="*/ 139 h 278"/>
              <a:gd name="T4" fmla="*/ 61 w 375"/>
              <a:gd name="T5" fmla="*/ 278 h 278"/>
              <a:gd name="T6" fmla="*/ 188 w 375"/>
              <a:gd name="T7" fmla="*/ 230 h 278"/>
              <a:gd name="T8" fmla="*/ 314 w 375"/>
              <a:gd name="T9" fmla="*/ 278 h 278"/>
              <a:gd name="T10" fmla="*/ 375 w 375"/>
              <a:gd name="T11" fmla="*/ 139 h 278"/>
              <a:gd name="T12" fmla="*/ 314 w 375"/>
              <a:gd name="T13" fmla="*/ 0 h 278"/>
              <a:gd name="T14" fmla="*/ 188 w 375"/>
              <a:gd name="T15" fmla="*/ 49 h 278"/>
              <a:gd name="T16" fmla="*/ 61 w 375"/>
              <a:gd name="T17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5" h="278">
                <a:moveTo>
                  <a:pt x="61" y="0"/>
                </a:moveTo>
                <a:cubicBezTo>
                  <a:pt x="24" y="35"/>
                  <a:pt x="0" y="84"/>
                  <a:pt x="0" y="139"/>
                </a:cubicBezTo>
                <a:cubicBezTo>
                  <a:pt x="0" y="195"/>
                  <a:pt x="24" y="244"/>
                  <a:pt x="61" y="278"/>
                </a:cubicBezTo>
                <a:cubicBezTo>
                  <a:pt x="95" y="248"/>
                  <a:pt x="139" y="230"/>
                  <a:pt x="188" y="230"/>
                </a:cubicBezTo>
                <a:cubicBezTo>
                  <a:pt x="236" y="230"/>
                  <a:pt x="281" y="248"/>
                  <a:pt x="314" y="278"/>
                </a:cubicBezTo>
                <a:cubicBezTo>
                  <a:pt x="352" y="244"/>
                  <a:pt x="375" y="195"/>
                  <a:pt x="375" y="139"/>
                </a:cubicBezTo>
                <a:cubicBezTo>
                  <a:pt x="375" y="84"/>
                  <a:pt x="352" y="35"/>
                  <a:pt x="314" y="0"/>
                </a:cubicBezTo>
                <a:cubicBezTo>
                  <a:pt x="281" y="31"/>
                  <a:pt x="236" y="49"/>
                  <a:pt x="188" y="49"/>
                </a:cubicBezTo>
                <a:cubicBezTo>
                  <a:pt x="139" y="49"/>
                  <a:pt x="95" y="31"/>
                  <a:pt x="61" y="0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5595939" y="3731545"/>
            <a:ext cx="954088" cy="363537"/>
          </a:xfrm>
          <a:custGeom>
            <a:avLst/>
            <a:gdLst>
              <a:gd name="T0" fmla="*/ 0 w 253"/>
              <a:gd name="T1" fmla="*/ 48 h 97"/>
              <a:gd name="T2" fmla="*/ 127 w 253"/>
              <a:gd name="T3" fmla="*/ 97 h 97"/>
              <a:gd name="T4" fmla="*/ 253 w 253"/>
              <a:gd name="T5" fmla="*/ 48 h 97"/>
              <a:gd name="T6" fmla="*/ 127 w 253"/>
              <a:gd name="T7" fmla="*/ 0 h 97"/>
              <a:gd name="T8" fmla="*/ 0 w 253"/>
              <a:gd name="T9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" h="97">
                <a:moveTo>
                  <a:pt x="0" y="48"/>
                </a:moveTo>
                <a:cubicBezTo>
                  <a:pt x="34" y="79"/>
                  <a:pt x="78" y="97"/>
                  <a:pt x="127" y="97"/>
                </a:cubicBezTo>
                <a:cubicBezTo>
                  <a:pt x="175" y="97"/>
                  <a:pt x="220" y="79"/>
                  <a:pt x="253" y="48"/>
                </a:cubicBezTo>
                <a:cubicBezTo>
                  <a:pt x="220" y="18"/>
                  <a:pt x="175" y="0"/>
                  <a:pt x="127" y="0"/>
                </a:cubicBezTo>
                <a:cubicBezTo>
                  <a:pt x="78" y="0"/>
                  <a:pt x="34" y="18"/>
                  <a:pt x="0" y="48"/>
                </a:cubicBezTo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9" name="Freeform 10"/>
          <p:cNvSpPr>
            <a:spLocks/>
          </p:cNvSpPr>
          <p:nvPr/>
        </p:nvSpPr>
        <p:spPr bwMode="auto">
          <a:xfrm>
            <a:off x="5365751" y="4957094"/>
            <a:ext cx="1414463" cy="1228725"/>
          </a:xfrm>
          <a:custGeom>
            <a:avLst/>
            <a:gdLst>
              <a:gd name="T0" fmla="*/ 61 w 375"/>
              <a:gd name="T1" fmla="*/ 0 h 327"/>
              <a:gd name="T2" fmla="*/ 0 w 375"/>
              <a:gd name="T3" fmla="*/ 139 h 327"/>
              <a:gd name="T4" fmla="*/ 188 w 375"/>
              <a:gd name="T5" fmla="*/ 327 h 327"/>
              <a:gd name="T6" fmla="*/ 375 w 375"/>
              <a:gd name="T7" fmla="*/ 139 h 327"/>
              <a:gd name="T8" fmla="*/ 314 w 375"/>
              <a:gd name="T9" fmla="*/ 0 h 327"/>
              <a:gd name="T10" fmla="*/ 188 w 375"/>
              <a:gd name="T11" fmla="*/ 49 h 327"/>
              <a:gd name="T12" fmla="*/ 61 w 375"/>
              <a:gd name="T13" fmla="*/ 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" h="327">
                <a:moveTo>
                  <a:pt x="61" y="0"/>
                </a:moveTo>
                <a:cubicBezTo>
                  <a:pt x="24" y="35"/>
                  <a:pt x="0" y="84"/>
                  <a:pt x="0" y="139"/>
                </a:cubicBezTo>
                <a:cubicBezTo>
                  <a:pt x="0" y="243"/>
                  <a:pt x="84" y="327"/>
                  <a:pt x="188" y="327"/>
                </a:cubicBezTo>
                <a:cubicBezTo>
                  <a:pt x="291" y="327"/>
                  <a:pt x="375" y="243"/>
                  <a:pt x="375" y="139"/>
                </a:cubicBezTo>
                <a:cubicBezTo>
                  <a:pt x="375" y="84"/>
                  <a:pt x="352" y="35"/>
                  <a:pt x="314" y="0"/>
                </a:cubicBezTo>
                <a:cubicBezTo>
                  <a:pt x="281" y="31"/>
                  <a:pt x="236" y="49"/>
                  <a:pt x="188" y="49"/>
                </a:cubicBezTo>
                <a:cubicBezTo>
                  <a:pt x="139" y="49"/>
                  <a:pt x="95" y="31"/>
                  <a:pt x="61" y="0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>
            <a:off x="5595939" y="4776119"/>
            <a:ext cx="954088" cy="365125"/>
          </a:xfrm>
          <a:custGeom>
            <a:avLst/>
            <a:gdLst>
              <a:gd name="T0" fmla="*/ 0 w 253"/>
              <a:gd name="T1" fmla="*/ 48 h 97"/>
              <a:gd name="T2" fmla="*/ 127 w 253"/>
              <a:gd name="T3" fmla="*/ 97 h 97"/>
              <a:gd name="T4" fmla="*/ 253 w 253"/>
              <a:gd name="T5" fmla="*/ 48 h 97"/>
              <a:gd name="T6" fmla="*/ 127 w 253"/>
              <a:gd name="T7" fmla="*/ 0 h 97"/>
              <a:gd name="T8" fmla="*/ 0 w 253"/>
              <a:gd name="T9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" h="97">
                <a:moveTo>
                  <a:pt x="0" y="48"/>
                </a:moveTo>
                <a:cubicBezTo>
                  <a:pt x="34" y="79"/>
                  <a:pt x="78" y="97"/>
                  <a:pt x="127" y="97"/>
                </a:cubicBezTo>
                <a:cubicBezTo>
                  <a:pt x="175" y="97"/>
                  <a:pt x="220" y="79"/>
                  <a:pt x="253" y="48"/>
                </a:cubicBezTo>
                <a:cubicBezTo>
                  <a:pt x="220" y="18"/>
                  <a:pt x="175" y="0"/>
                  <a:pt x="127" y="0"/>
                </a:cubicBezTo>
                <a:cubicBezTo>
                  <a:pt x="78" y="0"/>
                  <a:pt x="34" y="18"/>
                  <a:pt x="0" y="48"/>
                </a:cubicBezTo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850202" y="2005769"/>
            <a:ext cx="445559" cy="428489"/>
            <a:chOff x="9791183" y="5224434"/>
            <a:chExt cx="645684" cy="620945"/>
          </a:xfr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</p:grpSpPr>
        <p:sp>
          <p:nvSpPr>
            <p:cNvPr id="22" name="Oval 131"/>
            <p:cNvSpPr>
              <a:spLocks noChangeArrowheads="1"/>
            </p:cNvSpPr>
            <p:nvPr/>
          </p:nvSpPr>
          <p:spPr bwMode="auto">
            <a:xfrm>
              <a:off x="9968746" y="5224434"/>
              <a:ext cx="290558" cy="294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134"/>
            <p:cNvSpPr>
              <a:spLocks/>
            </p:cNvSpPr>
            <p:nvPr/>
          </p:nvSpPr>
          <p:spPr bwMode="auto">
            <a:xfrm>
              <a:off x="9791183" y="5564604"/>
              <a:ext cx="645684" cy="280775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781430" y="4238518"/>
            <a:ext cx="561428" cy="426575"/>
            <a:chOff x="4268086" y="4221191"/>
            <a:chExt cx="509646" cy="387231"/>
          </a:xfr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</p:grpSpPr>
        <p:sp>
          <p:nvSpPr>
            <p:cNvPr id="29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913473" y="5475273"/>
            <a:ext cx="364772" cy="361011"/>
            <a:chOff x="6967126" y="4092464"/>
            <a:chExt cx="453105" cy="448433"/>
          </a:xfr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</p:grpSpPr>
        <p:sp>
          <p:nvSpPr>
            <p:cNvPr id="32" name="Freeform 136"/>
            <p:cNvSpPr>
              <a:spLocks/>
            </p:cNvSpPr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875341" y="3260153"/>
            <a:ext cx="375609" cy="359225"/>
            <a:chOff x="1004888" y="993775"/>
            <a:chExt cx="2438400" cy="2332038"/>
          </a:xfr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</p:grpSpPr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6" name="任意多边形 35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477135" y="2836961"/>
            <a:ext cx="3350072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09313" y="1767775"/>
            <a:ext cx="3459515" cy="846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3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477135" y="4952307"/>
            <a:ext cx="3350072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4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09313" y="3883122"/>
            <a:ext cx="3459515" cy="846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2" name="椭圆 1"/>
          <p:cNvSpPr/>
          <p:nvPr/>
        </p:nvSpPr>
        <p:spPr>
          <a:xfrm>
            <a:off x="4937842" y="2190969"/>
            <a:ext cx="158895" cy="158895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049227" y="3229750"/>
            <a:ext cx="158895" cy="158895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937842" y="4334322"/>
            <a:ext cx="158895" cy="158895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049227" y="5373103"/>
            <a:ext cx="158895" cy="158895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48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发展现状</a:t>
              </a:r>
            </a:p>
          </p:txBody>
        </p:sp>
        <p:sp>
          <p:nvSpPr>
            <p:cNvPr id="49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733353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37" grpId="0"/>
      <p:bldP spid="38" grpId="0"/>
      <p:bldP spid="39" grpId="0"/>
      <p:bldP spid="40" grpId="0"/>
      <p:bldP spid="2" grpId="0" animBg="1"/>
      <p:bldP spid="41" grpId="0" animBg="1"/>
      <p:bldP spid="42" grpId="0" animBg="1"/>
      <p:bldP spid="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占位符 17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0" r="20080"/>
          <a:stretch>
            <a:fillRect/>
          </a:stretch>
        </p:blipFill>
        <p:spPr>
          <a:xfrm>
            <a:off x="1120194" y="1896537"/>
            <a:ext cx="2449031" cy="2728231"/>
          </a:xfrm>
        </p:spPr>
      </p:pic>
      <p:pic>
        <p:nvPicPr>
          <p:cNvPr id="19" name="图片占位符 18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0" r="20080"/>
          <a:stretch>
            <a:fillRect/>
          </a:stretch>
        </p:blipFill>
        <p:spPr>
          <a:xfrm>
            <a:off x="8831149" y="1896538"/>
            <a:ext cx="2449031" cy="2728230"/>
          </a:xfrm>
        </p:spPr>
      </p:pic>
      <p:pic>
        <p:nvPicPr>
          <p:cNvPr id="20" name="图片占位符 19"/>
          <p:cNvPicPr>
            <a:picLocks noGrp="1" noChangeAspect="1"/>
          </p:cNvPicPr>
          <p:nvPr>
            <p:ph type="pic" sz="quarter" idx="14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0" r="20080"/>
          <a:stretch>
            <a:fillRect/>
          </a:stretch>
        </p:blipFill>
        <p:spPr>
          <a:xfrm>
            <a:off x="3690512" y="1896536"/>
            <a:ext cx="2449031" cy="2728231"/>
          </a:xfrm>
        </p:spPr>
      </p:pic>
      <p:pic>
        <p:nvPicPr>
          <p:cNvPr id="22" name="图片占位符 21"/>
          <p:cNvPicPr>
            <a:picLocks noGrp="1" noChangeAspect="1"/>
          </p:cNvPicPr>
          <p:nvPr>
            <p:ph type="pic" sz="quarter" idx="15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0" r="20080"/>
          <a:stretch>
            <a:fillRect/>
          </a:stretch>
        </p:blipFill>
        <p:spPr>
          <a:xfrm>
            <a:off x="6260830" y="1896537"/>
            <a:ext cx="2449031" cy="2728230"/>
          </a:xfrm>
        </p:spPr>
      </p:pic>
      <p:sp>
        <p:nvSpPr>
          <p:cNvPr id="23" name="矩形 22"/>
          <p:cNvSpPr/>
          <p:nvPr/>
        </p:nvSpPr>
        <p:spPr>
          <a:xfrm>
            <a:off x="1123222" y="4782986"/>
            <a:ext cx="2449031" cy="1288133"/>
          </a:xfrm>
          <a:prstGeom prst="rect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76200"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7" dirty="0"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92531" y="4782986"/>
            <a:ext cx="2449031" cy="1288133"/>
          </a:xfrm>
          <a:prstGeom prst="rect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76200"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7" dirty="0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61840" y="4782986"/>
            <a:ext cx="2449031" cy="1288133"/>
          </a:xfrm>
          <a:prstGeom prst="rect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76200"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7" dirty="0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831149" y="4782986"/>
            <a:ext cx="2449031" cy="1288133"/>
          </a:xfrm>
          <a:prstGeom prst="rect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76200"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7" dirty="0">
              <a:cs typeface="+mn-ea"/>
              <a:sym typeface="+mn-lt"/>
            </a:endParaRPr>
          </a:p>
        </p:txBody>
      </p:sp>
      <p:sp>
        <p:nvSpPr>
          <p:cNvPr id="33" name="矩形 3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1147418" y="4927101"/>
            <a:ext cx="24006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  <a:defRPr/>
            </a:pPr>
            <a:r>
              <a:rPr lang="en-US" altLang="zh-CN" sz="1200" kern="0" dirty="0">
                <a:solidFill>
                  <a:schemeClr val="bg1"/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200" kern="0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altLang="zh-CN" sz="1200" kern="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altLang="zh-CN" sz="1200" kern="0" dirty="0" err="1">
                <a:solidFill>
                  <a:schemeClr val="bg1"/>
                </a:solidFill>
                <a:cs typeface="+mn-ea"/>
                <a:sym typeface="+mn-lt"/>
              </a:rPr>
              <a:t>consectetuer</a:t>
            </a:r>
            <a:r>
              <a:rPr lang="en-US" altLang="zh-CN" sz="1200" kern="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200" kern="0" dirty="0" err="1">
                <a:solidFill>
                  <a:schemeClr val="bg1"/>
                </a:solidFill>
                <a:cs typeface="+mn-ea"/>
                <a:sym typeface="+mn-lt"/>
              </a:rPr>
              <a:t>adipiscing</a:t>
            </a:r>
            <a:r>
              <a:rPr lang="en-US" altLang="zh-CN" sz="1200" kern="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200" kern="0" dirty="0" err="1">
                <a:solidFill>
                  <a:schemeClr val="bg1"/>
                </a:solidFill>
                <a:cs typeface="+mn-ea"/>
                <a:sym typeface="+mn-lt"/>
              </a:rPr>
              <a:t>elit</a:t>
            </a:r>
            <a:r>
              <a:rPr lang="en-US" altLang="zh-CN" sz="1200" kern="0" dirty="0">
                <a:solidFill>
                  <a:schemeClr val="bg1"/>
                </a:solidFill>
                <a:cs typeface="+mn-ea"/>
                <a:sym typeface="+mn-lt"/>
              </a:rPr>
              <a:t>. </a:t>
            </a:r>
            <a:r>
              <a:rPr lang="en-US" altLang="zh-CN" sz="1200" kern="0" dirty="0" err="1">
                <a:solidFill>
                  <a:schemeClr val="bg1"/>
                </a:solidFill>
                <a:cs typeface="+mn-ea"/>
                <a:sym typeface="+mn-lt"/>
              </a:rPr>
              <a:t>Aenean</a:t>
            </a:r>
            <a:r>
              <a:rPr lang="en-US" altLang="zh-CN" sz="1200" kern="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200" kern="0" dirty="0" err="1">
                <a:solidFill>
                  <a:schemeClr val="bg1"/>
                </a:solidFill>
                <a:cs typeface="+mn-ea"/>
                <a:sym typeface="+mn-lt"/>
              </a:rPr>
              <a:t>commodo</a:t>
            </a:r>
            <a:r>
              <a:rPr lang="en-US" altLang="zh-CN" sz="1200" kern="0" dirty="0">
                <a:solidFill>
                  <a:schemeClr val="bg1"/>
                </a:solidFill>
                <a:cs typeface="+mn-ea"/>
                <a:sym typeface="+mn-lt"/>
              </a:rPr>
              <a:t> ligula </a:t>
            </a:r>
            <a:r>
              <a:rPr lang="en-US" altLang="zh-CN" sz="1200" kern="0" dirty="0" err="1">
                <a:solidFill>
                  <a:schemeClr val="bg1"/>
                </a:solidFill>
                <a:cs typeface="+mn-ea"/>
                <a:sym typeface="+mn-lt"/>
              </a:rPr>
              <a:t>eget</a:t>
            </a:r>
            <a:r>
              <a:rPr lang="en-US" altLang="zh-CN" sz="1200" kern="0" dirty="0">
                <a:solidFill>
                  <a:schemeClr val="bg1"/>
                </a:solidFill>
                <a:cs typeface="+mn-ea"/>
                <a:sym typeface="+mn-lt"/>
              </a:rPr>
              <a:t> dolor</a:t>
            </a:r>
            <a:endParaRPr lang="zh-CN" altLang="en-US" sz="12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矩形 35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3704910" y="4927101"/>
            <a:ext cx="24006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  <a:defRPr/>
            </a:pPr>
            <a:r>
              <a:rPr lang="en-US" altLang="zh-CN" sz="1200" kern="0" dirty="0" err="1">
                <a:solidFill>
                  <a:schemeClr val="bg1"/>
                </a:solidFill>
                <a:cs typeface="+mn-ea"/>
                <a:sym typeface="+mn-lt"/>
              </a:rPr>
              <a:t>Lorem</a:t>
            </a:r>
            <a:r>
              <a:rPr lang="en-US" altLang="zh-CN" sz="1200" kern="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200" kern="0" dirty="0" err="1">
                <a:solidFill>
                  <a:schemeClr val="bg1"/>
                </a:solidFill>
                <a:cs typeface="+mn-ea"/>
                <a:sym typeface="+mn-lt"/>
              </a:rPr>
              <a:t>ipsum</a:t>
            </a:r>
            <a:r>
              <a:rPr lang="en-US" altLang="zh-CN" sz="1200" kern="0" dirty="0">
                <a:solidFill>
                  <a:schemeClr val="bg1"/>
                </a:solidFill>
                <a:cs typeface="+mn-ea"/>
                <a:sym typeface="+mn-lt"/>
              </a:rPr>
              <a:t> dolor sit </a:t>
            </a:r>
            <a:r>
              <a:rPr lang="en-US" altLang="zh-CN" sz="1200" kern="0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altLang="zh-CN" sz="1200" kern="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altLang="zh-CN" sz="1200" kern="0" dirty="0" err="1">
                <a:solidFill>
                  <a:schemeClr val="bg1"/>
                </a:solidFill>
                <a:cs typeface="+mn-ea"/>
                <a:sym typeface="+mn-lt"/>
              </a:rPr>
              <a:t>consectetuer</a:t>
            </a:r>
            <a:r>
              <a:rPr lang="en-US" altLang="zh-CN" sz="1200" kern="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200" kern="0" dirty="0" err="1">
                <a:solidFill>
                  <a:schemeClr val="bg1"/>
                </a:solidFill>
                <a:cs typeface="+mn-ea"/>
                <a:sym typeface="+mn-lt"/>
              </a:rPr>
              <a:t>adipiscing</a:t>
            </a:r>
            <a:r>
              <a:rPr lang="en-US" altLang="zh-CN" sz="1200" kern="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200" kern="0" dirty="0" err="1">
                <a:solidFill>
                  <a:schemeClr val="bg1"/>
                </a:solidFill>
                <a:cs typeface="+mn-ea"/>
                <a:sym typeface="+mn-lt"/>
              </a:rPr>
              <a:t>elit</a:t>
            </a:r>
            <a:r>
              <a:rPr lang="en-US" altLang="zh-CN" sz="1200" kern="0" dirty="0">
                <a:solidFill>
                  <a:schemeClr val="bg1"/>
                </a:solidFill>
                <a:cs typeface="+mn-ea"/>
                <a:sym typeface="+mn-lt"/>
              </a:rPr>
              <a:t>. </a:t>
            </a:r>
            <a:r>
              <a:rPr lang="en-US" altLang="zh-CN" sz="1200" kern="0" dirty="0" err="1">
                <a:solidFill>
                  <a:schemeClr val="bg1"/>
                </a:solidFill>
                <a:cs typeface="+mn-ea"/>
                <a:sym typeface="+mn-lt"/>
              </a:rPr>
              <a:t>Aenean</a:t>
            </a:r>
            <a:r>
              <a:rPr lang="en-US" altLang="zh-CN" sz="1200" kern="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200" kern="0" dirty="0" err="1">
                <a:solidFill>
                  <a:schemeClr val="bg1"/>
                </a:solidFill>
                <a:cs typeface="+mn-ea"/>
                <a:sym typeface="+mn-lt"/>
              </a:rPr>
              <a:t>commodo</a:t>
            </a:r>
            <a:r>
              <a:rPr lang="en-US" altLang="zh-CN" sz="1200" kern="0" dirty="0">
                <a:solidFill>
                  <a:schemeClr val="bg1"/>
                </a:solidFill>
                <a:cs typeface="+mn-ea"/>
                <a:sym typeface="+mn-lt"/>
              </a:rPr>
              <a:t> ligula </a:t>
            </a:r>
            <a:r>
              <a:rPr lang="en-US" altLang="zh-CN" sz="1200" kern="0" dirty="0" err="1">
                <a:solidFill>
                  <a:schemeClr val="bg1"/>
                </a:solidFill>
                <a:cs typeface="+mn-ea"/>
                <a:sym typeface="+mn-lt"/>
              </a:rPr>
              <a:t>eget</a:t>
            </a:r>
            <a:r>
              <a:rPr lang="en-US" altLang="zh-CN" sz="1200" kern="0" dirty="0">
                <a:solidFill>
                  <a:schemeClr val="bg1"/>
                </a:solidFill>
                <a:cs typeface="+mn-ea"/>
                <a:sym typeface="+mn-lt"/>
              </a:rPr>
              <a:t> dolor</a:t>
            </a:r>
            <a:endParaRPr lang="zh-CN" altLang="en-US" sz="12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矩形 36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6297853" y="4949997"/>
            <a:ext cx="24006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  <a:defRPr/>
            </a:pPr>
            <a:r>
              <a:rPr lang="en-US" altLang="zh-CN" sz="1200" kern="0">
                <a:solidFill>
                  <a:schemeClr val="bg1"/>
                </a:solidFill>
                <a:cs typeface="+mn-ea"/>
                <a:sym typeface="+mn-lt"/>
              </a:rPr>
              <a:t>Lorem ipsum dolor sit amet, consectetuer adipiscing elit. Aenean commodo ligula eget dolor</a:t>
            </a:r>
            <a:endParaRPr lang="zh-CN" altLang="en-US" sz="1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8806950" y="4949997"/>
            <a:ext cx="24006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  <a:defRPr/>
            </a:pPr>
            <a:r>
              <a:rPr lang="en-US" altLang="zh-CN" sz="1200" kern="0">
                <a:solidFill>
                  <a:schemeClr val="bg1"/>
                </a:solidFill>
                <a:cs typeface="+mn-ea"/>
                <a:sym typeface="+mn-lt"/>
              </a:rPr>
              <a:t>Lorem ipsum dolor sit amet, consectetuer adipiscing elit. Aenean commodo ligula eget dolor</a:t>
            </a:r>
            <a:endParaRPr lang="zh-CN" altLang="en-US" sz="1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21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发展现状</a:t>
              </a:r>
            </a:p>
          </p:txBody>
        </p:sp>
        <p:sp>
          <p:nvSpPr>
            <p:cNvPr id="27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642934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  <p:bldP spid="31" grpId="0" animBg="1"/>
      <p:bldP spid="32" grpId="0" animBg="1"/>
      <p:bldP spid="33" grpId="0"/>
      <p:bldP spid="36" grpId="0"/>
      <p:bldP spid="37" grpId="0"/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/>
          <p:cNvCxnSpPr/>
          <p:nvPr/>
        </p:nvCxnSpPr>
        <p:spPr>
          <a:xfrm>
            <a:off x="1530035" y="3674096"/>
            <a:ext cx="0" cy="1202705"/>
          </a:xfrm>
          <a:prstGeom prst="line">
            <a:avLst/>
          </a:prstGeom>
          <a:ln>
            <a:solidFill>
              <a:srgbClr val="2C344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7635008" y="3674096"/>
            <a:ext cx="0" cy="1202705"/>
          </a:xfrm>
          <a:prstGeom prst="line">
            <a:avLst/>
          </a:prstGeom>
          <a:ln>
            <a:solidFill>
              <a:srgbClr val="2C344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582521" y="2378482"/>
            <a:ext cx="0" cy="1202705"/>
          </a:xfrm>
          <a:prstGeom prst="line">
            <a:avLst/>
          </a:prstGeom>
          <a:ln>
            <a:solidFill>
              <a:srgbClr val="2C344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687495" y="2378482"/>
            <a:ext cx="0" cy="1202705"/>
          </a:xfrm>
          <a:prstGeom prst="line">
            <a:avLst/>
          </a:prstGeom>
          <a:ln>
            <a:solidFill>
              <a:srgbClr val="2C344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76819" y="3682481"/>
            <a:ext cx="10885715" cy="0"/>
          </a:xfrm>
          <a:prstGeom prst="straightConnector1">
            <a:avLst/>
          </a:prstGeom>
          <a:ln>
            <a:solidFill>
              <a:srgbClr val="2C34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1269692" y="3413753"/>
            <a:ext cx="520689" cy="520689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1</a:t>
            </a:r>
            <a:endParaRPr lang="zh-CN" alt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322178" y="3413752"/>
            <a:ext cx="520689" cy="520689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2</a:t>
            </a:r>
            <a:endParaRPr lang="zh-CN" alt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7374665" y="3413752"/>
            <a:ext cx="520689" cy="520689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3</a:t>
            </a:r>
            <a:endParaRPr lang="zh-CN" alt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0427152" y="3455128"/>
            <a:ext cx="520689" cy="520689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4</a:t>
            </a:r>
            <a:endParaRPr lang="zh-CN" alt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33304" y="2057422"/>
            <a:ext cx="2444779" cy="1607797"/>
            <a:chOff x="324978" y="1543065"/>
            <a:chExt cx="1833584" cy="1205847"/>
          </a:xfrm>
        </p:grpSpPr>
        <p:sp>
          <p:nvSpPr>
            <p:cNvPr id="57" name="矩形 56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324978" y="1848666"/>
              <a:ext cx="1833584" cy="900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>
                <a:lnSpc>
                  <a:spcPct val="150000"/>
                </a:lnSpc>
                <a:defRPr/>
              </a:pP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Lorem ipsum dolor sit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consectetuer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adipiscing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elit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.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Aenean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commodo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ligula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eget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dolor</a:t>
              </a:r>
              <a:endParaRPr lang="zh-CN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9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491840" y="1543065"/>
              <a:ext cx="1415143" cy="253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STEP1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60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1027348" y="1848666"/>
              <a:ext cx="344129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3360132" y="3992279"/>
            <a:ext cx="2444779" cy="1607797"/>
            <a:chOff x="2520099" y="2994208"/>
            <a:chExt cx="1833584" cy="1205847"/>
          </a:xfrm>
        </p:grpSpPr>
        <p:sp>
          <p:nvSpPr>
            <p:cNvPr id="61" name="矩形 6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2520099" y="3299809"/>
              <a:ext cx="1833584" cy="900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>
                <a:lnSpc>
                  <a:spcPct val="150000"/>
                </a:lnSpc>
                <a:defRPr/>
              </a:pP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Lorem ipsum dolor sit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consectetuer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adipiscing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elit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.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Aenean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commodo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ligula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eget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dolor</a:t>
              </a:r>
              <a:endParaRPr lang="zh-CN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2" name="矩形 6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2686961" y="2994208"/>
              <a:ext cx="1415143" cy="253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STEP2</a:t>
              </a:r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63" name="直接连接符 6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3222469" y="3299809"/>
              <a:ext cx="344129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6504532" y="2031626"/>
            <a:ext cx="2444779" cy="1628347"/>
            <a:chOff x="4878399" y="1523719"/>
            <a:chExt cx="1833584" cy="1221260"/>
          </a:xfrm>
        </p:grpSpPr>
        <p:sp>
          <p:nvSpPr>
            <p:cNvPr id="65" name="矩形 64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4878399" y="1844732"/>
              <a:ext cx="1833584" cy="9002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>
                <a:lnSpc>
                  <a:spcPct val="150000"/>
                </a:lnSpc>
                <a:defRPr/>
              </a:pP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Lorem ipsum dolor sit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consectetuer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adipiscing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elit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.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Aenean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commodo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ligula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eget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dolor</a:t>
              </a:r>
              <a:endParaRPr lang="zh-CN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6" name="矩形 65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5001168" y="1523719"/>
              <a:ext cx="141514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STEP3</a:t>
              </a:r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67" name="直接连接符 66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5580769" y="1844732"/>
              <a:ext cx="344129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9465107" y="3992279"/>
            <a:ext cx="2444779" cy="1607797"/>
            <a:chOff x="7098830" y="2994208"/>
            <a:chExt cx="1833584" cy="1205847"/>
          </a:xfrm>
        </p:grpSpPr>
        <p:sp>
          <p:nvSpPr>
            <p:cNvPr id="68" name="矩形 67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7098830" y="3299809"/>
              <a:ext cx="1833584" cy="900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>
                <a:lnSpc>
                  <a:spcPct val="150000"/>
                </a:lnSpc>
                <a:defRPr/>
              </a:pPr>
              <a:r>
                <a:rPr lang="en-US" altLang="zh-CN" sz="1200" ker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Lorem ipsum dolor sit amet, consectetuer adipiscing elit. Aenean commodo ligula eget dolor</a:t>
              </a:r>
              <a:endPara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9" name="矩形 6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7265692" y="2994208"/>
              <a:ext cx="1415143" cy="253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STEP4</a:t>
              </a:r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70" name="直接连接符 6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7801200" y="3299809"/>
              <a:ext cx="344129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10288611" y="1498239"/>
            <a:ext cx="790060" cy="790060"/>
            <a:chOff x="7716458" y="1123679"/>
            <a:chExt cx="592545" cy="592545"/>
          </a:xfrm>
        </p:grpSpPr>
        <p:sp>
          <p:nvSpPr>
            <p:cNvPr id="72" name="椭圆 71"/>
            <p:cNvSpPr/>
            <p:nvPr/>
          </p:nvSpPr>
          <p:spPr>
            <a:xfrm>
              <a:off x="7716458" y="1123679"/>
              <a:ext cx="592545" cy="592545"/>
            </a:xfrm>
            <a:prstGeom prst="ellipse">
              <a:avLst/>
            </a:prstGeom>
            <a:noFill/>
            <a:ln w="19050">
              <a:solidFill>
                <a:srgbClr val="2C34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grpSp>
          <p:nvGrpSpPr>
            <p:cNvPr id="73" name="Group 85"/>
            <p:cNvGrpSpPr/>
            <p:nvPr/>
          </p:nvGrpSpPr>
          <p:grpSpPr>
            <a:xfrm>
              <a:off x="7826979" y="1238101"/>
              <a:ext cx="371503" cy="371503"/>
              <a:chOff x="1200150" y="3768725"/>
              <a:chExt cx="446088" cy="446088"/>
            </a:xfrm>
            <a:solidFill>
              <a:schemeClr val="accent1"/>
            </a:solidFill>
          </p:grpSpPr>
          <p:sp>
            <p:nvSpPr>
              <p:cNvPr id="74" name="Freeform 78"/>
              <p:cNvSpPr/>
              <p:nvPr/>
            </p:nvSpPr>
            <p:spPr bwMode="auto">
              <a:xfrm>
                <a:off x="1200150" y="3768725"/>
                <a:ext cx="446088" cy="446088"/>
              </a:xfrm>
              <a:custGeom>
                <a:avLst/>
                <a:gdLst>
                  <a:gd name="T0" fmla="*/ 539 w 580"/>
                  <a:gd name="T1" fmla="*/ 141 h 580"/>
                  <a:gd name="T2" fmla="*/ 509 w 580"/>
                  <a:gd name="T3" fmla="*/ 171 h 580"/>
                  <a:gd name="T4" fmla="*/ 489 w 580"/>
                  <a:gd name="T5" fmla="*/ 181 h 580"/>
                  <a:gd name="T6" fmla="*/ 517 w 580"/>
                  <a:gd name="T7" fmla="*/ 290 h 580"/>
                  <a:gd name="T8" fmla="*/ 290 w 580"/>
                  <a:gd name="T9" fmla="*/ 517 h 580"/>
                  <a:gd name="T10" fmla="*/ 63 w 580"/>
                  <a:gd name="T11" fmla="*/ 290 h 580"/>
                  <a:gd name="T12" fmla="*/ 290 w 580"/>
                  <a:gd name="T13" fmla="*/ 63 h 580"/>
                  <a:gd name="T14" fmla="*/ 401 w 580"/>
                  <a:gd name="T15" fmla="*/ 92 h 580"/>
                  <a:gd name="T16" fmla="*/ 411 w 580"/>
                  <a:gd name="T17" fmla="*/ 72 h 580"/>
                  <a:gd name="T18" fmla="*/ 441 w 580"/>
                  <a:gd name="T19" fmla="*/ 42 h 580"/>
                  <a:gd name="T20" fmla="*/ 290 w 580"/>
                  <a:gd name="T21" fmla="*/ 0 h 580"/>
                  <a:gd name="T22" fmla="*/ 0 w 580"/>
                  <a:gd name="T23" fmla="*/ 290 h 580"/>
                  <a:gd name="T24" fmla="*/ 290 w 580"/>
                  <a:gd name="T25" fmla="*/ 580 h 580"/>
                  <a:gd name="T26" fmla="*/ 580 w 580"/>
                  <a:gd name="T27" fmla="*/ 290 h 580"/>
                  <a:gd name="T28" fmla="*/ 539 w 580"/>
                  <a:gd name="T29" fmla="*/ 141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0" h="580">
                    <a:moveTo>
                      <a:pt x="539" y="141"/>
                    </a:moveTo>
                    <a:cubicBezTo>
                      <a:pt x="509" y="171"/>
                      <a:pt x="509" y="171"/>
                      <a:pt x="509" y="171"/>
                    </a:cubicBezTo>
                    <a:cubicBezTo>
                      <a:pt x="504" y="176"/>
                      <a:pt x="496" y="179"/>
                      <a:pt x="489" y="181"/>
                    </a:cubicBezTo>
                    <a:cubicBezTo>
                      <a:pt x="506" y="213"/>
                      <a:pt x="517" y="250"/>
                      <a:pt x="517" y="290"/>
                    </a:cubicBezTo>
                    <a:cubicBezTo>
                      <a:pt x="517" y="415"/>
                      <a:pt x="415" y="517"/>
                      <a:pt x="290" y="517"/>
                    </a:cubicBezTo>
                    <a:cubicBezTo>
                      <a:pt x="165" y="517"/>
                      <a:pt x="63" y="415"/>
                      <a:pt x="63" y="290"/>
                    </a:cubicBezTo>
                    <a:cubicBezTo>
                      <a:pt x="63" y="165"/>
                      <a:pt x="165" y="63"/>
                      <a:pt x="290" y="63"/>
                    </a:cubicBezTo>
                    <a:cubicBezTo>
                      <a:pt x="330" y="63"/>
                      <a:pt x="368" y="74"/>
                      <a:pt x="401" y="92"/>
                    </a:cubicBezTo>
                    <a:cubicBezTo>
                      <a:pt x="402" y="85"/>
                      <a:pt x="406" y="78"/>
                      <a:pt x="411" y="72"/>
                    </a:cubicBezTo>
                    <a:cubicBezTo>
                      <a:pt x="441" y="42"/>
                      <a:pt x="441" y="42"/>
                      <a:pt x="441" y="42"/>
                    </a:cubicBezTo>
                    <a:cubicBezTo>
                      <a:pt x="397" y="15"/>
                      <a:pt x="345" y="0"/>
                      <a:pt x="290" y="0"/>
                    </a:cubicBezTo>
                    <a:cubicBezTo>
                      <a:pt x="130" y="0"/>
                      <a:pt x="0" y="130"/>
                      <a:pt x="0" y="290"/>
                    </a:cubicBezTo>
                    <a:cubicBezTo>
                      <a:pt x="0" y="450"/>
                      <a:pt x="130" y="580"/>
                      <a:pt x="290" y="580"/>
                    </a:cubicBezTo>
                    <a:cubicBezTo>
                      <a:pt x="450" y="580"/>
                      <a:pt x="580" y="450"/>
                      <a:pt x="580" y="290"/>
                    </a:cubicBezTo>
                    <a:cubicBezTo>
                      <a:pt x="580" y="235"/>
                      <a:pt x="565" y="184"/>
                      <a:pt x="539" y="14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AU" sz="24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5" name="Freeform 79"/>
              <p:cNvSpPr/>
              <p:nvPr/>
            </p:nvSpPr>
            <p:spPr bwMode="auto">
              <a:xfrm>
                <a:off x="1381125" y="3781425"/>
                <a:ext cx="252413" cy="252413"/>
              </a:xfrm>
              <a:custGeom>
                <a:avLst/>
                <a:gdLst>
                  <a:gd name="T0" fmla="*/ 186 w 329"/>
                  <a:gd name="T1" fmla="*/ 67 h 328"/>
                  <a:gd name="T2" fmla="*/ 249 w 329"/>
                  <a:gd name="T3" fmla="*/ 4 h 328"/>
                  <a:gd name="T4" fmla="*/ 257 w 329"/>
                  <a:gd name="T5" fmla="*/ 7 h 328"/>
                  <a:gd name="T6" fmla="*/ 263 w 329"/>
                  <a:gd name="T7" fmla="*/ 66 h 328"/>
                  <a:gd name="T8" fmla="*/ 322 w 329"/>
                  <a:gd name="T9" fmla="*/ 71 h 328"/>
                  <a:gd name="T10" fmla="*/ 325 w 329"/>
                  <a:gd name="T11" fmla="*/ 80 h 328"/>
                  <a:gd name="T12" fmla="*/ 262 w 329"/>
                  <a:gd name="T13" fmla="*/ 142 h 328"/>
                  <a:gd name="T14" fmla="*/ 245 w 329"/>
                  <a:gd name="T15" fmla="*/ 149 h 328"/>
                  <a:gd name="T16" fmla="*/ 207 w 329"/>
                  <a:gd name="T17" fmla="*/ 145 h 328"/>
                  <a:gd name="T18" fmla="*/ 99 w 329"/>
                  <a:gd name="T19" fmla="*/ 253 h 328"/>
                  <a:gd name="T20" fmla="*/ 89 w 329"/>
                  <a:gd name="T21" fmla="*/ 309 h 328"/>
                  <a:gd name="T22" fmla="*/ 19 w 329"/>
                  <a:gd name="T23" fmla="*/ 309 h 328"/>
                  <a:gd name="T24" fmla="*/ 19 w 329"/>
                  <a:gd name="T25" fmla="*/ 239 h 328"/>
                  <a:gd name="T26" fmla="*/ 75 w 329"/>
                  <a:gd name="T27" fmla="*/ 230 h 328"/>
                  <a:gd name="T28" fmla="*/ 184 w 329"/>
                  <a:gd name="T29" fmla="*/ 121 h 328"/>
                  <a:gd name="T30" fmla="*/ 180 w 329"/>
                  <a:gd name="T31" fmla="*/ 84 h 328"/>
                  <a:gd name="T32" fmla="*/ 186 w 329"/>
                  <a:gd name="T33" fmla="*/ 67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9" h="328">
                    <a:moveTo>
                      <a:pt x="186" y="67"/>
                    </a:moveTo>
                    <a:cubicBezTo>
                      <a:pt x="249" y="4"/>
                      <a:pt x="249" y="4"/>
                      <a:pt x="249" y="4"/>
                    </a:cubicBezTo>
                    <a:cubicBezTo>
                      <a:pt x="253" y="0"/>
                      <a:pt x="256" y="1"/>
                      <a:pt x="257" y="7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322" y="71"/>
                      <a:pt x="322" y="71"/>
                      <a:pt x="322" y="71"/>
                    </a:cubicBezTo>
                    <a:cubicBezTo>
                      <a:pt x="327" y="72"/>
                      <a:pt x="329" y="76"/>
                      <a:pt x="325" y="80"/>
                    </a:cubicBezTo>
                    <a:cubicBezTo>
                      <a:pt x="262" y="142"/>
                      <a:pt x="262" y="142"/>
                      <a:pt x="262" y="142"/>
                    </a:cubicBezTo>
                    <a:cubicBezTo>
                      <a:pt x="258" y="146"/>
                      <a:pt x="250" y="149"/>
                      <a:pt x="245" y="149"/>
                    </a:cubicBezTo>
                    <a:cubicBezTo>
                      <a:pt x="207" y="145"/>
                      <a:pt x="207" y="145"/>
                      <a:pt x="207" y="145"/>
                    </a:cubicBezTo>
                    <a:cubicBezTo>
                      <a:pt x="99" y="253"/>
                      <a:pt x="99" y="253"/>
                      <a:pt x="99" y="253"/>
                    </a:cubicBezTo>
                    <a:cubicBezTo>
                      <a:pt x="107" y="272"/>
                      <a:pt x="104" y="294"/>
                      <a:pt x="89" y="309"/>
                    </a:cubicBezTo>
                    <a:cubicBezTo>
                      <a:pt x="70" y="328"/>
                      <a:pt x="39" y="328"/>
                      <a:pt x="19" y="309"/>
                    </a:cubicBezTo>
                    <a:cubicBezTo>
                      <a:pt x="0" y="290"/>
                      <a:pt x="0" y="259"/>
                      <a:pt x="19" y="239"/>
                    </a:cubicBezTo>
                    <a:cubicBezTo>
                      <a:pt x="34" y="224"/>
                      <a:pt x="57" y="221"/>
                      <a:pt x="75" y="230"/>
                    </a:cubicBezTo>
                    <a:cubicBezTo>
                      <a:pt x="184" y="121"/>
                      <a:pt x="184" y="121"/>
                      <a:pt x="184" y="121"/>
                    </a:cubicBezTo>
                    <a:cubicBezTo>
                      <a:pt x="180" y="84"/>
                      <a:pt x="180" y="84"/>
                      <a:pt x="180" y="84"/>
                    </a:cubicBezTo>
                    <a:cubicBezTo>
                      <a:pt x="179" y="78"/>
                      <a:pt x="182" y="71"/>
                      <a:pt x="186" y="67"/>
                    </a:cubicBez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AU" sz="24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Freeform 80"/>
              <p:cNvSpPr/>
              <p:nvPr/>
            </p:nvSpPr>
            <p:spPr bwMode="auto">
              <a:xfrm>
                <a:off x="1292225" y="3860800"/>
                <a:ext cx="261938" cy="261938"/>
              </a:xfrm>
              <a:custGeom>
                <a:avLst/>
                <a:gdLst>
                  <a:gd name="T0" fmla="*/ 170 w 340"/>
                  <a:gd name="T1" fmla="*/ 73 h 340"/>
                  <a:gd name="T2" fmla="*/ 212 w 340"/>
                  <a:gd name="T3" fmla="*/ 83 h 340"/>
                  <a:gd name="T4" fmla="*/ 266 w 340"/>
                  <a:gd name="T5" fmla="*/ 30 h 340"/>
                  <a:gd name="T6" fmla="*/ 170 w 340"/>
                  <a:gd name="T7" fmla="*/ 0 h 340"/>
                  <a:gd name="T8" fmla="*/ 0 w 340"/>
                  <a:gd name="T9" fmla="*/ 170 h 340"/>
                  <a:gd name="T10" fmla="*/ 170 w 340"/>
                  <a:gd name="T11" fmla="*/ 340 h 340"/>
                  <a:gd name="T12" fmla="*/ 340 w 340"/>
                  <a:gd name="T13" fmla="*/ 170 h 340"/>
                  <a:gd name="T14" fmla="*/ 311 w 340"/>
                  <a:gd name="T15" fmla="*/ 76 h 340"/>
                  <a:gd name="T16" fmla="*/ 258 w 340"/>
                  <a:gd name="T17" fmla="*/ 130 h 340"/>
                  <a:gd name="T18" fmla="*/ 267 w 340"/>
                  <a:gd name="T19" fmla="*/ 170 h 340"/>
                  <a:gd name="T20" fmla="*/ 170 w 340"/>
                  <a:gd name="T21" fmla="*/ 267 h 340"/>
                  <a:gd name="T22" fmla="*/ 73 w 340"/>
                  <a:gd name="T23" fmla="*/ 170 h 340"/>
                  <a:gd name="T24" fmla="*/ 170 w 340"/>
                  <a:gd name="T25" fmla="*/ 73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0" h="340">
                    <a:moveTo>
                      <a:pt x="170" y="73"/>
                    </a:moveTo>
                    <a:cubicBezTo>
                      <a:pt x="185" y="73"/>
                      <a:pt x="199" y="77"/>
                      <a:pt x="212" y="83"/>
                    </a:cubicBezTo>
                    <a:cubicBezTo>
                      <a:pt x="266" y="30"/>
                      <a:pt x="266" y="30"/>
                      <a:pt x="266" y="30"/>
                    </a:cubicBezTo>
                    <a:cubicBezTo>
                      <a:pt x="238" y="11"/>
                      <a:pt x="205" y="0"/>
                      <a:pt x="170" y="0"/>
                    </a:cubicBezTo>
                    <a:cubicBezTo>
                      <a:pt x="76" y="0"/>
                      <a:pt x="0" y="76"/>
                      <a:pt x="0" y="170"/>
                    </a:cubicBezTo>
                    <a:cubicBezTo>
                      <a:pt x="0" y="264"/>
                      <a:pt x="76" y="340"/>
                      <a:pt x="170" y="340"/>
                    </a:cubicBezTo>
                    <a:cubicBezTo>
                      <a:pt x="264" y="340"/>
                      <a:pt x="340" y="264"/>
                      <a:pt x="340" y="170"/>
                    </a:cubicBezTo>
                    <a:cubicBezTo>
                      <a:pt x="340" y="135"/>
                      <a:pt x="329" y="103"/>
                      <a:pt x="311" y="76"/>
                    </a:cubicBezTo>
                    <a:cubicBezTo>
                      <a:pt x="258" y="130"/>
                      <a:pt x="258" y="130"/>
                      <a:pt x="258" y="130"/>
                    </a:cubicBezTo>
                    <a:cubicBezTo>
                      <a:pt x="264" y="142"/>
                      <a:pt x="267" y="156"/>
                      <a:pt x="267" y="170"/>
                    </a:cubicBezTo>
                    <a:cubicBezTo>
                      <a:pt x="267" y="223"/>
                      <a:pt x="223" y="267"/>
                      <a:pt x="170" y="267"/>
                    </a:cubicBezTo>
                    <a:cubicBezTo>
                      <a:pt x="117" y="267"/>
                      <a:pt x="73" y="223"/>
                      <a:pt x="73" y="170"/>
                    </a:cubicBezTo>
                    <a:cubicBezTo>
                      <a:pt x="73" y="117"/>
                      <a:pt x="117" y="73"/>
                      <a:pt x="17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AU" sz="24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7275413" y="5018703"/>
            <a:ext cx="790060" cy="790060"/>
            <a:chOff x="5456559" y="3764027"/>
            <a:chExt cx="592545" cy="592545"/>
          </a:xfrm>
        </p:grpSpPr>
        <p:sp>
          <p:nvSpPr>
            <p:cNvPr id="71" name="椭圆 70"/>
            <p:cNvSpPr/>
            <p:nvPr/>
          </p:nvSpPr>
          <p:spPr>
            <a:xfrm>
              <a:off x="5456559" y="3764027"/>
              <a:ext cx="592545" cy="592545"/>
            </a:xfrm>
            <a:prstGeom prst="ellipse">
              <a:avLst/>
            </a:prstGeom>
            <a:noFill/>
            <a:ln w="19050">
              <a:solidFill>
                <a:srgbClr val="2C34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grpSp>
          <p:nvGrpSpPr>
            <p:cNvPr id="77" name="Group 213"/>
            <p:cNvGrpSpPr/>
            <p:nvPr/>
          </p:nvGrpSpPr>
          <p:grpSpPr>
            <a:xfrm>
              <a:off x="5570385" y="3899109"/>
              <a:ext cx="364892" cy="337129"/>
              <a:chOff x="2900363" y="5486400"/>
              <a:chExt cx="438150" cy="404813"/>
            </a:xfrm>
            <a:solidFill>
              <a:schemeClr val="accent1"/>
            </a:solidFill>
          </p:grpSpPr>
          <p:sp>
            <p:nvSpPr>
              <p:cNvPr id="78" name="Freeform 203"/>
              <p:cNvSpPr>
                <a:spLocks noEditPoints="1"/>
              </p:cNvSpPr>
              <p:nvPr/>
            </p:nvSpPr>
            <p:spPr bwMode="auto">
              <a:xfrm>
                <a:off x="3151188" y="5486400"/>
                <a:ext cx="187325" cy="195263"/>
              </a:xfrm>
              <a:custGeom>
                <a:avLst/>
                <a:gdLst>
                  <a:gd name="T0" fmla="*/ 240 w 245"/>
                  <a:gd name="T1" fmla="*/ 155 h 254"/>
                  <a:gd name="T2" fmla="*/ 211 w 245"/>
                  <a:gd name="T3" fmla="*/ 137 h 254"/>
                  <a:gd name="T4" fmla="*/ 211 w 245"/>
                  <a:gd name="T5" fmla="*/ 118 h 254"/>
                  <a:gd name="T6" fmla="*/ 207 w 245"/>
                  <a:gd name="T7" fmla="*/ 100 h 254"/>
                  <a:gd name="T8" fmla="*/ 231 w 245"/>
                  <a:gd name="T9" fmla="*/ 76 h 254"/>
                  <a:gd name="T10" fmla="*/ 232 w 245"/>
                  <a:gd name="T11" fmla="*/ 64 h 254"/>
                  <a:gd name="T12" fmla="*/ 217 w 245"/>
                  <a:gd name="T13" fmla="*/ 43 h 254"/>
                  <a:gd name="T14" fmla="*/ 205 w 245"/>
                  <a:gd name="T15" fmla="*/ 40 h 254"/>
                  <a:gd name="T16" fmla="*/ 175 w 245"/>
                  <a:gd name="T17" fmla="*/ 55 h 254"/>
                  <a:gd name="T18" fmla="*/ 141 w 245"/>
                  <a:gd name="T19" fmla="*/ 40 h 254"/>
                  <a:gd name="T20" fmla="*/ 133 w 245"/>
                  <a:gd name="T21" fmla="*/ 7 h 254"/>
                  <a:gd name="T22" fmla="*/ 123 w 245"/>
                  <a:gd name="T23" fmla="*/ 1 h 254"/>
                  <a:gd name="T24" fmla="*/ 96 w 245"/>
                  <a:gd name="T25" fmla="*/ 3 h 254"/>
                  <a:gd name="T26" fmla="*/ 88 w 245"/>
                  <a:gd name="T27" fmla="*/ 12 h 254"/>
                  <a:gd name="T28" fmla="*/ 86 w 245"/>
                  <a:gd name="T29" fmla="*/ 46 h 254"/>
                  <a:gd name="T30" fmla="*/ 57 w 245"/>
                  <a:gd name="T31" fmla="*/ 68 h 254"/>
                  <a:gd name="T32" fmla="*/ 24 w 245"/>
                  <a:gd name="T33" fmla="*/ 59 h 254"/>
                  <a:gd name="T34" fmla="*/ 13 w 245"/>
                  <a:gd name="T35" fmla="*/ 64 h 254"/>
                  <a:gd name="T36" fmla="*/ 2 w 245"/>
                  <a:gd name="T37" fmla="*/ 88 h 254"/>
                  <a:gd name="T38" fmla="*/ 6 w 245"/>
                  <a:gd name="T39" fmla="*/ 99 h 254"/>
                  <a:gd name="T40" fmla="*/ 34 w 245"/>
                  <a:gd name="T41" fmla="*/ 118 h 254"/>
                  <a:gd name="T42" fmla="*/ 34 w 245"/>
                  <a:gd name="T43" fmla="*/ 136 h 254"/>
                  <a:gd name="T44" fmla="*/ 38 w 245"/>
                  <a:gd name="T45" fmla="*/ 155 h 254"/>
                  <a:gd name="T46" fmla="*/ 14 w 245"/>
                  <a:gd name="T47" fmla="*/ 179 h 254"/>
                  <a:gd name="T48" fmla="*/ 13 w 245"/>
                  <a:gd name="T49" fmla="*/ 190 h 254"/>
                  <a:gd name="T50" fmla="*/ 28 w 245"/>
                  <a:gd name="T51" fmla="*/ 212 h 254"/>
                  <a:gd name="T52" fmla="*/ 40 w 245"/>
                  <a:gd name="T53" fmla="*/ 215 h 254"/>
                  <a:gd name="T54" fmla="*/ 70 w 245"/>
                  <a:gd name="T55" fmla="*/ 199 h 254"/>
                  <a:gd name="T56" fmla="*/ 104 w 245"/>
                  <a:gd name="T57" fmla="*/ 214 h 254"/>
                  <a:gd name="T58" fmla="*/ 113 w 245"/>
                  <a:gd name="T59" fmla="*/ 247 h 254"/>
                  <a:gd name="T60" fmla="*/ 122 w 245"/>
                  <a:gd name="T61" fmla="*/ 254 h 254"/>
                  <a:gd name="T62" fmla="*/ 149 w 245"/>
                  <a:gd name="T63" fmla="*/ 251 h 254"/>
                  <a:gd name="T64" fmla="*/ 157 w 245"/>
                  <a:gd name="T65" fmla="*/ 243 h 254"/>
                  <a:gd name="T66" fmla="*/ 159 w 245"/>
                  <a:gd name="T67" fmla="*/ 209 h 254"/>
                  <a:gd name="T68" fmla="*/ 188 w 245"/>
                  <a:gd name="T69" fmla="*/ 187 h 254"/>
                  <a:gd name="T70" fmla="*/ 221 w 245"/>
                  <a:gd name="T71" fmla="*/ 196 h 254"/>
                  <a:gd name="T72" fmla="*/ 232 w 245"/>
                  <a:gd name="T73" fmla="*/ 191 h 254"/>
                  <a:gd name="T74" fmla="*/ 243 w 245"/>
                  <a:gd name="T75" fmla="*/ 167 h 254"/>
                  <a:gd name="T76" fmla="*/ 240 w 245"/>
                  <a:gd name="T77" fmla="*/ 155 h 254"/>
                  <a:gd name="T78" fmla="*/ 127 w 245"/>
                  <a:gd name="T79" fmla="*/ 174 h 254"/>
                  <a:gd name="T80" fmla="*/ 76 w 245"/>
                  <a:gd name="T81" fmla="*/ 132 h 254"/>
                  <a:gd name="T82" fmla="*/ 118 w 245"/>
                  <a:gd name="T83" fmla="*/ 80 h 254"/>
                  <a:gd name="T84" fmla="*/ 170 w 245"/>
                  <a:gd name="T85" fmla="*/ 123 h 254"/>
                  <a:gd name="T86" fmla="*/ 127 w 245"/>
                  <a:gd name="T87" fmla="*/ 17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5" h="254">
                    <a:moveTo>
                      <a:pt x="240" y="155"/>
                    </a:moveTo>
                    <a:cubicBezTo>
                      <a:pt x="211" y="137"/>
                      <a:pt x="211" y="137"/>
                      <a:pt x="211" y="137"/>
                    </a:cubicBezTo>
                    <a:cubicBezTo>
                      <a:pt x="212" y="131"/>
                      <a:pt x="212" y="124"/>
                      <a:pt x="211" y="118"/>
                    </a:cubicBezTo>
                    <a:cubicBezTo>
                      <a:pt x="210" y="112"/>
                      <a:pt x="209" y="106"/>
                      <a:pt x="207" y="100"/>
                    </a:cubicBezTo>
                    <a:cubicBezTo>
                      <a:pt x="231" y="76"/>
                      <a:pt x="231" y="76"/>
                      <a:pt x="231" y="76"/>
                    </a:cubicBezTo>
                    <a:cubicBezTo>
                      <a:pt x="234" y="73"/>
                      <a:pt x="235" y="68"/>
                      <a:pt x="232" y="64"/>
                    </a:cubicBezTo>
                    <a:cubicBezTo>
                      <a:pt x="217" y="43"/>
                      <a:pt x="217" y="43"/>
                      <a:pt x="217" y="43"/>
                    </a:cubicBezTo>
                    <a:cubicBezTo>
                      <a:pt x="214" y="39"/>
                      <a:pt x="209" y="38"/>
                      <a:pt x="205" y="40"/>
                    </a:cubicBezTo>
                    <a:cubicBezTo>
                      <a:pt x="175" y="55"/>
                      <a:pt x="175" y="55"/>
                      <a:pt x="175" y="55"/>
                    </a:cubicBezTo>
                    <a:cubicBezTo>
                      <a:pt x="165" y="48"/>
                      <a:pt x="154" y="43"/>
                      <a:pt x="141" y="40"/>
                    </a:cubicBezTo>
                    <a:cubicBezTo>
                      <a:pt x="133" y="7"/>
                      <a:pt x="133" y="7"/>
                      <a:pt x="133" y="7"/>
                    </a:cubicBezTo>
                    <a:cubicBezTo>
                      <a:pt x="132" y="3"/>
                      <a:pt x="127" y="0"/>
                      <a:pt x="123" y="1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2" y="4"/>
                      <a:pt x="89" y="8"/>
                      <a:pt x="88" y="12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75" y="51"/>
                      <a:pt x="65" y="59"/>
                      <a:pt x="57" y="68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0" y="58"/>
                      <a:pt x="15" y="60"/>
                      <a:pt x="13" y="64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0" y="92"/>
                      <a:pt x="2" y="97"/>
                      <a:pt x="6" y="99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4"/>
                      <a:pt x="34" y="130"/>
                      <a:pt x="34" y="136"/>
                    </a:cubicBezTo>
                    <a:cubicBezTo>
                      <a:pt x="35" y="143"/>
                      <a:pt x="36" y="149"/>
                      <a:pt x="38" y="155"/>
                    </a:cubicBezTo>
                    <a:cubicBezTo>
                      <a:pt x="14" y="179"/>
                      <a:pt x="14" y="179"/>
                      <a:pt x="14" y="179"/>
                    </a:cubicBezTo>
                    <a:cubicBezTo>
                      <a:pt x="11" y="182"/>
                      <a:pt x="10" y="187"/>
                      <a:pt x="13" y="190"/>
                    </a:cubicBezTo>
                    <a:cubicBezTo>
                      <a:pt x="28" y="212"/>
                      <a:pt x="28" y="212"/>
                      <a:pt x="28" y="212"/>
                    </a:cubicBezTo>
                    <a:cubicBezTo>
                      <a:pt x="31" y="215"/>
                      <a:pt x="36" y="217"/>
                      <a:pt x="40" y="215"/>
                    </a:cubicBezTo>
                    <a:cubicBezTo>
                      <a:pt x="70" y="199"/>
                      <a:pt x="70" y="199"/>
                      <a:pt x="70" y="199"/>
                    </a:cubicBezTo>
                    <a:cubicBezTo>
                      <a:pt x="80" y="206"/>
                      <a:pt x="92" y="212"/>
                      <a:pt x="104" y="214"/>
                    </a:cubicBezTo>
                    <a:cubicBezTo>
                      <a:pt x="113" y="247"/>
                      <a:pt x="113" y="247"/>
                      <a:pt x="113" y="247"/>
                    </a:cubicBezTo>
                    <a:cubicBezTo>
                      <a:pt x="114" y="251"/>
                      <a:pt x="118" y="254"/>
                      <a:pt x="122" y="254"/>
                    </a:cubicBezTo>
                    <a:cubicBezTo>
                      <a:pt x="149" y="251"/>
                      <a:pt x="149" y="251"/>
                      <a:pt x="149" y="251"/>
                    </a:cubicBezTo>
                    <a:cubicBezTo>
                      <a:pt x="153" y="251"/>
                      <a:pt x="157" y="247"/>
                      <a:pt x="157" y="243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70" y="203"/>
                      <a:pt x="180" y="196"/>
                      <a:pt x="188" y="187"/>
                    </a:cubicBezTo>
                    <a:cubicBezTo>
                      <a:pt x="221" y="196"/>
                      <a:pt x="221" y="196"/>
                      <a:pt x="221" y="196"/>
                    </a:cubicBezTo>
                    <a:cubicBezTo>
                      <a:pt x="226" y="197"/>
                      <a:pt x="230" y="195"/>
                      <a:pt x="232" y="191"/>
                    </a:cubicBezTo>
                    <a:cubicBezTo>
                      <a:pt x="243" y="167"/>
                      <a:pt x="243" y="167"/>
                      <a:pt x="243" y="167"/>
                    </a:cubicBezTo>
                    <a:cubicBezTo>
                      <a:pt x="245" y="163"/>
                      <a:pt x="243" y="158"/>
                      <a:pt x="240" y="155"/>
                    </a:cubicBezTo>
                    <a:close/>
                    <a:moveTo>
                      <a:pt x="127" y="174"/>
                    </a:moveTo>
                    <a:cubicBezTo>
                      <a:pt x="102" y="177"/>
                      <a:pt x="78" y="158"/>
                      <a:pt x="76" y="132"/>
                    </a:cubicBezTo>
                    <a:cubicBezTo>
                      <a:pt x="73" y="106"/>
                      <a:pt x="92" y="83"/>
                      <a:pt x="118" y="80"/>
                    </a:cubicBezTo>
                    <a:cubicBezTo>
                      <a:pt x="144" y="78"/>
                      <a:pt x="167" y="97"/>
                      <a:pt x="170" y="123"/>
                    </a:cubicBezTo>
                    <a:cubicBezTo>
                      <a:pt x="172" y="148"/>
                      <a:pt x="153" y="172"/>
                      <a:pt x="127" y="1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AU" sz="24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9" name="Freeform 204"/>
              <p:cNvSpPr>
                <a:spLocks noEditPoints="1"/>
              </p:cNvSpPr>
              <p:nvPr/>
            </p:nvSpPr>
            <p:spPr bwMode="auto">
              <a:xfrm>
                <a:off x="2900363" y="5572125"/>
                <a:ext cx="317500" cy="319088"/>
              </a:xfrm>
              <a:custGeom>
                <a:avLst/>
                <a:gdLst>
                  <a:gd name="T0" fmla="*/ 413 w 414"/>
                  <a:gd name="T1" fmla="*/ 171 h 415"/>
                  <a:gd name="T2" fmla="*/ 398 w 414"/>
                  <a:gd name="T3" fmla="*/ 124 h 415"/>
                  <a:gd name="T4" fmla="*/ 385 w 414"/>
                  <a:gd name="T5" fmla="*/ 116 h 415"/>
                  <a:gd name="T6" fmla="*/ 331 w 414"/>
                  <a:gd name="T7" fmla="*/ 125 h 415"/>
                  <a:gd name="T8" fmla="*/ 312 w 414"/>
                  <a:gd name="T9" fmla="*/ 102 h 415"/>
                  <a:gd name="T10" fmla="*/ 332 w 414"/>
                  <a:gd name="T11" fmla="*/ 51 h 415"/>
                  <a:gd name="T12" fmla="*/ 327 w 414"/>
                  <a:gd name="T13" fmla="*/ 36 h 415"/>
                  <a:gd name="T14" fmla="*/ 283 w 414"/>
                  <a:gd name="T15" fmla="*/ 13 h 415"/>
                  <a:gd name="T16" fmla="*/ 268 w 414"/>
                  <a:gd name="T17" fmla="*/ 17 h 415"/>
                  <a:gd name="T18" fmla="*/ 236 w 414"/>
                  <a:gd name="T19" fmla="*/ 62 h 415"/>
                  <a:gd name="T20" fmla="*/ 207 w 414"/>
                  <a:gd name="T21" fmla="*/ 59 h 415"/>
                  <a:gd name="T22" fmla="*/ 184 w 414"/>
                  <a:gd name="T23" fmla="*/ 8 h 415"/>
                  <a:gd name="T24" fmla="*/ 171 w 414"/>
                  <a:gd name="T25" fmla="*/ 2 h 415"/>
                  <a:gd name="T26" fmla="*/ 124 w 414"/>
                  <a:gd name="T27" fmla="*/ 16 h 415"/>
                  <a:gd name="T28" fmla="*/ 116 w 414"/>
                  <a:gd name="T29" fmla="*/ 29 h 415"/>
                  <a:gd name="T30" fmla="*/ 125 w 414"/>
                  <a:gd name="T31" fmla="*/ 84 h 415"/>
                  <a:gd name="T32" fmla="*/ 102 w 414"/>
                  <a:gd name="T33" fmla="*/ 102 h 415"/>
                  <a:gd name="T34" fmla="*/ 50 w 414"/>
                  <a:gd name="T35" fmla="*/ 83 h 415"/>
                  <a:gd name="T36" fmla="*/ 36 w 414"/>
                  <a:gd name="T37" fmla="*/ 88 h 415"/>
                  <a:gd name="T38" fmla="*/ 13 w 414"/>
                  <a:gd name="T39" fmla="*/ 131 h 415"/>
                  <a:gd name="T40" fmla="*/ 16 w 414"/>
                  <a:gd name="T41" fmla="*/ 146 h 415"/>
                  <a:gd name="T42" fmla="*/ 61 w 414"/>
                  <a:gd name="T43" fmla="*/ 178 h 415"/>
                  <a:gd name="T44" fmla="*/ 58 w 414"/>
                  <a:gd name="T45" fmla="*/ 208 h 415"/>
                  <a:gd name="T46" fmla="*/ 8 w 414"/>
                  <a:gd name="T47" fmla="*/ 230 h 415"/>
                  <a:gd name="T48" fmla="*/ 2 w 414"/>
                  <a:gd name="T49" fmla="*/ 244 h 415"/>
                  <a:gd name="T50" fmla="*/ 16 w 414"/>
                  <a:gd name="T51" fmla="*/ 291 h 415"/>
                  <a:gd name="T52" fmla="*/ 29 w 414"/>
                  <a:gd name="T53" fmla="*/ 299 h 415"/>
                  <a:gd name="T54" fmla="*/ 83 w 414"/>
                  <a:gd name="T55" fmla="*/ 290 h 415"/>
                  <a:gd name="T56" fmla="*/ 102 w 414"/>
                  <a:gd name="T57" fmla="*/ 313 h 415"/>
                  <a:gd name="T58" fmla="*/ 82 w 414"/>
                  <a:gd name="T59" fmla="*/ 364 h 415"/>
                  <a:gd name="T60" fmla="*/ 88 w 414"/>
                  <a:gd name="T61" fmla="*/ 379 h 415"/>
                  <a:gd name="T62" fmla="*/ 131 w 414"/>
                  <a:gd name="T63" fmla="*/ 402 h 415"/>
                  <a:gd name="T64" fmla="*/ 146 w 414"/>
                  <a:gd name="T65" fmla="*/ 398 h 415"/>
                  <a:gd name="T66" fmla="*/ 178 w 414"/>
                  <a:gd name="T67" fmla="*/ 353 h 415"/>
                  <a:gd name="T68" fmla="*/ 207 w 414"/>
                  <a:gd name="T69" fmla="*/ 356 h 415"/>
                  <a:gd name="T70" fmla="*/ 230 w 414"/>
                  <a:gd name="T71" fmla="*/ 407 h 415"/>
                  <a:gd name="T72" fmla="*/ 244 w 414"/>
                  <a:gd name="T73" fmla="*/ 413 h 415"/>
                  <a:gd name="T74" fmla="*/ 291 w 414"/>
                  <a:gd name="T75" fmla="*/ 399 h 415"/>
                  <a:gd name="T76" fmla="*/ 299 w 414"/>
                  <a:gd name="T77" fmla="*/ 386 h 415"/>
                  <a:gd name="T78" fmla="*/ 290 w 414"/>
                  <a:gd name="T79" fmla="*/ 331 h 415"/>
                  <a:gd name="T80" fmla="*/ 312 w 414"/>
                  <a:gd name="T81" fmla="*/ 312 h 415"/>
                  <a:gd name="T82" fmla="*/ 364 w 414"/>
                  <a:gd name="T83" fmla="*/ 332 h 415"/>
                  <a:gd name="T84" fmla="*/ 378 w 414"/>
                  <a:gd name="T85" fmla="*/ 327 h 415"/>
                  <a:gd name="T86" fmla="*/ 401 w 414"/>
                  <a:gd name="T87" fmla="*/ 284 h 415"/>
                  <a:gd name="T88" fmla="*/ 398 w 414"/>
                  <a:gd name="T89" fmla="*/ 269 h 415"/>
                  <a:gd name="T90" fmla="*/ 353 w 414"/>
                  <a:gd name="T91" fmla="*/ 237 h 415"/>
                  <a:gd name="T92" fmla="*/ 356 w 414"/>
                  <a:gd name="T93" fmla="*/ 207 h 415"/>
                  <a:gd name="T94" fmla="*/ 406 w 414"/>
                  <a:gd name="T95" fmla="*/ 185 h 415"/>
                  <a:gd name="T96" fmla="*/ 413 w 414"/>
                  <a:gd name="T97" fmla="*/ 171 h 415"/>
                  <a:gd name="T98" fmla="*/ 233 w 414"/>
                  <a:gd name="T99" fmla="*/ 293 h 415"/>
                  <a:gd name="T100" fmla="*/ 122 w 414"/>
                  <a:gd name="T101" fmla="*/ 233 h 415"/>
                  <a:gd name="T102" fmla="*/ 181 w 414"/>
                  <a:gd name="T103" fmla="*/ 122 h 415"/>
                  <a:gd name="T104" fmla="*/ 293 w 414"/>
                  <a:gd name="T105" fmla="*/ 182 h 415"/>
                  <a:gd name="T106" fmla="*/ 233 w 414"/>
                  <a:gd name="T107" fmla="*/ 293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14" h="415">
                    <a:moveTo>
                      <a:pt x="413" y="171"/>
                    </a:moveTo>
                    <a:cubicBezTo>
                      <a:pt x="398" y="124"/>
                      <a:pt x="398" y="124"/>
                      <a:pt x="398" y="124"/>
                    </a:cubicBezTo>
                    <a:cubicBezTo>
                      <a:pt x="397" y="119"/>
                      <a:pt x="391" y="115"/>
                      <a:pt x="385" y="116"/>
                    </a:cubicBezTo>
                    <a:cubicBezTo>
                      <a:pt x="331" y="125"/>
                      <a:pt x="331" y="125"/>
                      <a:pt x="331" y="125"/>
                    </a:cubicBezTo>
                    <a:cubicBezTo>
                      <a:pt x="325" y="117"/>
                      <a:pt x="319" y="109"/>
                      <a:pt x="312" y="102"/>
                    </a:cubicBezTo>
                    <a:cubicBezTo>
                      <a:pt x="332" y="51"/>
                      <a:pt x="332" y="51"/>
                      <a:pt x="332" y="51"/>
                    </a:cubicBezTo>
                    <a:cubicBezTo>
                      <a:pt x="334" y="45"/>
                      <a:pt x="332" y="39"/>
                      <a:pt x="327" y="36"/>
                    </a:cubicBezTo>
                    <a:cubicBezTo>
                      <a:pt x="283" y="13"/>
                      <a:pt x="283" y="13"/>
                      <a:pt x="283" y="13"/>
                    </a:cubicBezTo>
                    <a:cubicBezTo>
                      <a:pt x="278" y="10"/>
                      <a:pt x="272" y="12"/>
                      <a:pt x="268" y="17"/>
                    </a:cubicBezTo>
                    <a:cubicBezTo>
                      <a:pt x="236" y="62"/>
                      <a:pt x="236" y="62"/>
                      <a:pt x="236" y="62"/>
                    </a:cubicBezTo>
                    <a:cubicBezTo>
                      <a:pt x="227" y="60"/>
                      <a:pt x="217" y="59"/>
                      <a:pt x="207" y="59"/>
                    </a:cubicBezTo>
                    <a:cubicBezTo>
                      <a:pt x="184" y="8"/>
                      <a:pt x="184" y="8"/>
                      <a:pt x="184" y="8"/>
                    </a:cubicBezTo>
                    <a:cubicBezTo>
                      <a:pt x="182" y="3"/>
                      <a:pt x="176" y="0"/>
                      <a:pt x="171" y="2"/>
                    </a:cubicBezTo>
                    <a:cubicBezTo>
                      <a:pt x="124" y="16"/>
                      <a:pt x="124" y="16"/>
                      <a:pt x="124" y="16"/>
                    </a:cubicBezTo>
                    <a:cubicBezTo>
                      <a:pt x="118" y="18"/>
                      <a:pt x="115" y="24"/>
                      <a:pt x="116" y="29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16" y="89"/>
                      <a:pt x="109" y="95"/>
                      <a:pt x="102" y="102"/>
                    </a:cubicBezTo>
                    <a:cubicBezTo>
                      <a:pt x="50" y="83"/>
                      <a:pt x="50" y="83"/>
                      <a:pt x="50" y="83"/>
                    </a:cubicBezTo>
                    <a:cubicBezTo>
                      <a:pt x="45" y="81"/>
                      <a:pt x="39" y="83"/>
                      <a:pt x="36" y="88"/>
                    </a:cubicBezTo>
                    <a:cubicBezTo>
                      <a:pt x="13" y="131"/>
                      <a:pt x="13" y="131"/>
                      <a:pt x="13" y="131"/>
                    </a:cubicBezTo>
                    <a:cubicBezTo>
                      <a:pt x="10" y="136"/>
                      <a:pt x="12" y="143"/>
                      <a:pt x="16" y="146"/>
                    </a:cubicBezTo>
                    <a:cubicBezTo>
                      <a:pt x="61" y="178"/>
                      <a:pt x="61" y="178"/>
                      <a:pt x="61" y="178"/>
                    </a:cubicBezTo>
                    <a:cubicBezTo>
                      <a:pt x="59" y="188"/>
                      <a:pt x="58" y="198"/>
                      <a:pt x="58" y="208"/>
                    </a:cubicBezTo>
                    <a:cubicBezTo>
                      <a:pt x="8" y="230"/>
                      <a:pt x="8" y="230"/>
                      <a:pt x="8" y="230"/>
                    </a:cubicBezTo>
                    <a:cubicBezTo>
                      <a:pt x="3" y="232"/>
                      <a:pt x="0" y="239"/>
                      <a:pt x="2" y="244"/>
                    </a:cubicBezTo>
                    <a:cubicBezTo>
                      <a:pt x="16" y="291"/>
                      <a:pt x="16" y="291"/>
                      <a:pt x="16" y="291"/>
                    </a:cubicBezTo>
                    <a:cubicBezTo>
                      <a:pt x="18" y="296"/>
                      <a:pt x="23" y="300"/>
                      <a:pt x="29" y="299"/>
                    </a:cubicBezTo>
                    <a:cubicBezTo>
                      <a:pt x="83" y="290"/>
                      <a:pt x="83" y="290"/>
                      <a:pt x="83" y="290"/>
                    </a:cubicBezTo>
                    <a:cubicBezTo>
                      <a:pt x="89" y="298"/>
                      <a:pt x="95" y="306"/>
                      <a:pt x="102" y="313"/>
                    </a:cubicBezTo>
                    <a:cubicBezTo>
                      <a:pt x="82" y="364"/>
                      <a:pt x="82" y="364"/>
                      <a:pt x="82" y="364"/>
                    </a:cubicBezTo>
                    <a:cubicBezTo>
                      <a:pt x="80" y="370"/>
                      <a:pt x="83" y="376"/>
                      <a:pt x="88" y="379"/>
                    </a:cubicBezTo>
                    <a:cubicBezTo>
                      <a:pt x="131" y="402"/>
                      <a:pt x="131" y="402"/>
                      <a:pt x="131" y="402"/>
                    </a:cubicBezTo>
                    <a:cubicBezTo>
                      <a:pt x="136" y="404"/>
                      <a:pt x="143" y="403"/>
                      <a:pt x="146" y="398"/>
                    </a:cubicBezTo>
                    <a:cubicBezTo>
                      <a:pt x="178" y="353"/>
                      <a:pt x="178" y="353"/>
                      <a:pt x="178" y="353"/>
                    </a:cubicBezTo>
                    <a:cubicBezTo>
                      <a:pt x="187" y="355"/>
                      <a:pt x="197" y="356"/>
                      <a:pt x="207" y="356"/>
                    </a:cubicBezTo>
                    <a:cubicBezTo>
                      <a:pt x="230" y="407"/>
                      <a:pt x="230" y="407"/>
                      <a:pt x="230" y="407"/>
                    </a:cubicBezTo>
                    <a:cubicBezTo>
                      <a:pt x="232" y="412"/>
                      <a:pt x="238" y="415"/>
                      <a:pt x="244" y="413"/>
                    </a:cubicBezTo>
                    <a:cubicBezTo>
                      <a:pt x="291" y="399"/>
                      <a:pt x="291" y="399"/>
                      <a:pt x="291" y="399"/>
                    </a:cubicBezTo>
                    <a:cubicBezTo>
                      <a:pt x="296" y="397"/>
                      <a:pt x="300" y="391"/>
                      <a:pt x="299" y="386"/>
                    </a:cubicBezTo>
                    <a:cubicBezTo>
                      <a:pt x="290" y="331"/>
                      <a:pt x="290" y="331"/>
                      <a:pt x="290" y="331"/>
                    </a:cubicBezTo>
                    <a:cubicBezTo>
                      <a:pt x="298" y="326"/>
                      <a:pt x="306" y="319"/>
                      <a:pt x="312" y="312"/>
                    </a:cubicBezTo>
                    <a:cubicBezTo>
                      <a:pt x="364" y="332"/>
                      <a:pt x="364" y="332"/>
                      <a:pt x="364" y="332"/>
                    </a:cubicBezTo>
                    <a:cubicBezTo>
                      <a:pt x="369" y="334"/>
                      <a:pt x="376" y="332"/>
                      <a:pt x="378" y="327"/>
                    </a:cubicBezTo>
                    <a:cubicBezTo>
                      <a:pt x="401" y="284"/>
                      <a:pt x="401" y="284"/>
                      <a:pt x="401" y="284"/>
                    </a:cubicBezTo>
                    <a:cubicBezTo>
                      <a:pt x="404" y="279"/>
                      <a:pt x="403" y="272"/>
                      <a:pt x="398" y="269"/>
                    </a:cubicBezTo>
                    <a:cubicBezTo>
                      <a:pt x="353" y="237"/>
                      <a:pt x="353" y="237"/>
                      <a:pt x="353" y="237"/>
                    </a:cubicBezTo>
                    <a:cubicBezTo>
                      <a:pt x="355" y="227"/>
                      <a:pt x="356" y="217"/>
                      <a:pt x="356" y="207"/>
                    </a:cubicBezTo>
                    <a:cubicBezTo>
                      <a:pt x="406" y="185"/>
                      <a:pt x="406" y="185"/>
                      <a:pt x="406" y="185"/>
                    </a:cubicBezTo>
                    <a:cubicBezTo>
                      <a:pt x="411" y="182"/>
                      <a:pt x="414" y="176"/>
                      <a:pt x="413" y="171"/>
                    </a:cubicBezTo>
                    <a:close/>
                    <a:moveTo>
                      <a:pt x="233" y="293"/>
                    </a:moveTo>
                    <a:cubicBezTo>
                      <a:pt x="186" y="307"/>
                      <a:pt x="136" y="280"/>
                      <a:pt x="122" y="233"/>
                    </a:cubicBezTo>
                    <a:cubicBezTo>
                      <a:pt x="108" y="186"/>
                      <a:pt x="134" y="136"/>
                      <a:pt x="181" y="122"/>
                    </a:cubicBezTo>
                    <a:cubicBezTo>
                      <a:pt x="228" y="108"/>
                      <a:pt x="278" y="134"/>
                      <a:pt x="293" y="182"/>
                    </a:cubicBezTo>
                    <a:cubicBezTo>
                      <a:pt x="307" y="229"/>
                      <a:pt x="280" y="278"/>
                      <a:pt x="233" y="2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AU" sz="24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126223" y="5018703"/>
            <a:ext cx="790060" cy="790060"/>
            <a:chOff x="844667" y="3764027"/>
            <a:chExt cx="592545" cy="592545"/>
          </a:xfrm>
        </p:grpSpPr>
        <p:sp>
          <p:nvSpPr>
            <p:cNvPr id="56" name="椭圆 55"/>
            <p:cNvSpPr/>
            <p:nvPr/>
          </p:nvSpPr>
          <p:spPr>
            <a:xfrm>
              <a:off x="844667" y="3764027"/>
              <a:ext cx="592545" cy="592545"/>
            </a:xfrm>
            <a:prstGeom prst="ellipse">
              <a:avLst/>
            </a:prstGeom>
            <a:noFill/>
            <a:ln w="19050">
              <a:solidFill>
                <a:srgbClr val="2C34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grpSp>
          <p:nvGrpSpPr>
            <p:cNvPr id="80" name="Group 231"/>
            <p:cNvGrpSpPr/>
            <p:nvPr/>
          </p:nvGrpSpPr>
          <p:grpSpPr>
            <a:xfrm>
              <a:off x="960605" y="3838486"/>
              <a:ext cx="350350" cy="392656"/>
              <a:chOff x="4608513" y="6291263"/>
              <a:chExt cx="420688" cy="471488"/>
            </a:xfrm>
            <a:solidFill>
              <a:schemeClr val="accent1"/>
            </a:solidFill>
          </p:grpSpPr>
          <p:sp>
            <p:nvSpPr>
              <p:cNvPr id="81" name="Freeform 218"/>
              <p:cNvSpPr/>
              <p:nvPr/>
            </p:nvSpPr>
            <p:spPr bwMode="auto">
              <a:xfrm>
                <a:off x="4908550" y="6627813"/>
                <a:ext cx="80963" cy="84138"/>
              </a:xfrm>
              <a:custGeom>
                <a:avLst/>
                <a:gdLst>
                  <a:gd name="T0" fmla="*/ 13 w 105"/>
                  <a:gd name="T1" fmla="*/ 20 h 108"/>
                  <a:gd name="T2" fmla="*/ 27 w 105"/>
                  <a:gd name="T3" fmla="*/ 9 h 108"/>
                  <a:gd name="T4" fmla="*/ 65 w 105"/>
                  <a:gd name="T5" fmla="*/ 13 h 108"/>
                  <a:gd name="T6" fmla="*/ 105 w 105"/>
                  <a:gd name="T7" fmla="*/ 64 h 108"/>
                  <a:gd name="T8" fmla="*/ 49 w 105"/>
                  <a:gd name="T9" fmla="*/ 108 h 108"/>
                  <a:gd name="T10" fmla="*/ 9 w 105"/>
                  <a:gd name="T11" fmla="*/ 57 h 108"/>
                  <a:gd name="T12" fmla="*/ 13 w 105"/>
                  <a:gd name="T13" fmla="*/ 2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108">
                    <a:moveTo>
                      <a:pt x="13" y="20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39" y="0"/>
                      <a:pt x="56" y="2"/>
                      <a:pt x="65" y="13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0" y="46"/>
                      <a:pt x="2" y="29"/>
                      <a:pt x="13" y="2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AU" sz="24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2" name="Freeform 219"/>
              <p:cNvSpPr>
                <a:spLocks noEditPoints="1"/>
              </p:cNvSpPr>
              <p:nvPr/>
            </p:nvSpPr>
            <p:spPr bwMode="auto">
              <a:xfrm>
                <a:off x="4608513" y="6291263"/>
                <a:ext cx="403225" cy="401638"/>
              </a:xfrm>
              <a:custGeom>
                <a:avLst/>
                <a:gdLst>
                  <a:gd name="T0" fmla="*/ 445 w 524"/>
                  <a:gd name="T1" fmla="*/ 119 h 523"/>
                  <a:gd name="T2" fmla="*/ 119 w 524"/>
                  <a:gd name="T3" fmla="*/ 79 h 523"/>
                  <a:gd name="T4" fmla="*/ 79 w 524"/>
                  <a:gd name="T5" fmla="*/ 404 h 523"/>
                  <a:gd name="T6" fmla="*/ 405 w 524"/>
                  <a:gd name="T7" fmla="*/ 444 h 523"/>
                  <a:gd name="T8" fmla="*/ 445 w 524"/>
                  <a:gd name="T9" fmla="*/ 119 h 523"/>
                  <a:gd name="T10" fmla="*/ 373 w 524"/>
                  <a:gd name="T11" fmla="*/ 404 h 523"/>
                  <a:gd name="T12" fmla="*/ 119 w 524"/>
                  <a:gd name="T13" fmla="*/ 373 h 523"/>
                  <a:gd name="T14" fmla="*/ 151 w 524"/>
                  <a:gd name="T15" fmla="*/ 119 h 523"/>
                  <a:gd name="T16" fmla="*/ 404 w 524"/>
                  <a:gd name="T17" fmla="*/ 150 h 523"/>
                  <a:gd name="T18" fmla="*/ 373 w 524"/>
                  <a:gd name="T19" fmla="*/ 404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4" h="523">
                    <a:moveTo>
                      <a:pt x="445" y="119"/>
                    </a:moveTo>
                    <a:cubicBezTo>
                      <a:pt x="366" y="18"/>
                      <a:pt x="220" y="0"/>
                      <a:pt x="119" y="79"/>
                    </a:cubicBezTo>
                    <a:cubicBezTo>
                      <a:pt x="18" y="157"/>
                      <a:pt x="0" y="303"/>
                      <a:pt x="79" y="404"/>
                    </a:cubicBezTo>
                    <a:cubicBezTo>
                      <a:pt x="158" y="505"/>
                      <a:pt x="304" y="523"/>
                      <a:pt x="405" y="444"/>
                    </a:cubicBezTo>
                    <a:cubicBezTo>
                      <a:pt x="506" y="366"/>
                      <a:pt x="524" y="220"/>
                      <a:pt x="445" y="119"/>
                    </a:cubicBezTo>
                    <a:close/>
                    <a:moveTo>
                      <a:pt x="373" y="404"/>
                    </a:moveTo>
                    <a:cubicBezTo>
                      <a:pt x="294" y="465"/>
                      <a:pt x="181" y="451"/>
                      <a:pt x="119" y="373"/>
                    </a:cubicBezTo>
                    <a:cubicBezTo>
                      <a:pt x="58" y="294"/>
                      <a:pt x="72" y="180"/>
                      <a:pt x="151" y="119"/>
                    </a:cubicBezTo>
                    <a:cubicBezTo>
                      <a:pt x="229" y="58"/>
                      <a:pt x="343" y="72"/>
                      <a:pt x="404" y="150"/>
                    </a:cubicBezTo>
                    <a:cubicBezTo>
                      <a:pt x="466" y="229"/>
                      <a:pt x="452" y="343"/>
                      <a:pt x="373" y="40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AU" sz="24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3" name="Freeform 220"/>
              <p:cNvSpPr/>
              <p:nvPr/>
            </p:nvSpPr>
            <p:spPr bwMode="auto">
              <a:xfrm>
                <a:off x="4957763" y="6691313"/>
                <a:ext cx="71438" cy="71438"/>
              </a:xfrm>
              <a:custGeom>
                <a:avLst/>
                <a:gdLst>
                  <a:gd name="T0" fmla="*/ 78 w 92"/>
                  <a:gd name="T1" fmla="*/ 72 h 92"/>
                  <a:gd name="T2" fmla="*/ 64 w 92"/>
                  <a:gd name="T3" fmla="*/ 83 h 92"/>
                  <a:gd name="T4" fmla="*/ 27 w 92"/>
                  <a:gd name="T5" fmla="*/ 78 h 92"/>
                  <a:gd name="T6" fmla="*/ 0 w 92"/>
                  <a:gd name="T7" fmla="*/ 44 h 92"/>
                  <a:gd name="T8" fmla="*/ 56 w 92"/>
                  <a:gd name="T9" fmla="*/ 0 h 92"/>
                  <a:gd name="T10" fmla="*/ 83 w 92"/>
                  <a:gd name="T11" fmla="*/ 34 h 92"/>
                  <a:gd name="T12" fmla="*/ 78 w 92"/>
                  <a:gd name="T13" fmla="*/ 7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2">
                    <a:moveTo>
                      <a:pt x="78" y="72"/>
                    </a:moveTo>
                    <a:cubicBezTo>
                      <a:pt x="64" y="83"/>
                      <a:pt x="64" y="83"/>
                      <a:pt x="64" y="83"/>
                    </a:cubicBezTo>
                    <a:cubicBezTo>
                      <a:pt x="53" y="92"/>
                      <a:pt x="36" y="90"/>
                      <a:pt x="27" y="7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92" y="46"/>
                      <a:pt x="90" y="63"/>
                      <a:pt x="78" y="72"/>
                    </a:cubicBez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AU" sz="24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4187491" y="1498241"/>
            <a:ext cx="790060" cy="790060"/>
            <a:chOff x="3140618" y="1123680"/>
            <a:chExt cx="592545" cy="592545"/>
          </a:xfrm>
        </p:grpSpPr>
        <p:sp>
          <p:nvSpPr>
            <p:cNvPr id="64" name="椭圆 63"/>
            <p:cNvSpPr/>
            <p:nvPr/>
          </p:nvSpPr>
          <p:spPr>
            <a:xfrm>
              <a:off x="3140618" y="1123680"/>
              <a:ext cx="592545" cy="592545"/>
            </a:xfrm>
            <a:prstGeom prst="ellipse">
              <a:avLst/>
            </a:prstGeom>
            <a:noFill/>
            <a:ln w="19050">
              <a:solidFill>
                <a:srgbClr val="2C34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grpSp>
          <p:nvGrpSpPr>
            <p:cNvPr id="84" name="Group 268"/>
            <p:cNvGrpSpPr/>
            <p:nvPr/>
          </p:nvGrpSpPr>
          <p:grpSpPr>
            <a:xfrm>
              <a:off x="3308649" y="1220433"/>
              <a:ext cx="256482" cy="407198"/>
              <a:chOff x="3824288" y="5486400"/>
              <a:chExt cx="307975" cy="488950"/>
            </a:xfrm>
            <a:solidFill>
              <a:schemeClr val="accent1"/>
            </a:solidFill>
          </p:grpSpPr>
          <p:sp>
            <p:nvSpPr>
              <p:cNvPr id="85" name="Freeform 248"/>
              <p:cNvSpPr>
                <a:spLocks noEditPoints="1"/>
              </p:cNvSpPr>
              <p:nvPr/>
            </p:nvSpPr>
            <p:spPr bwMode="auto">
              <a:xfrm>
                <a:off x="3824288" y="5486400"/>
                <a:ext cx="307975" cy="338138"/>
              </a:xfrm>
              <a:custGeom>
                <a:avLst/>
                <a:gdLst>
                  <a:gd name="T0" fmla="*/ 227 w 401"/>
                  <a:gd name="T1" fmla="*/ 250 h 440"/>
                  <a:gd name="T2" fmla="*/ 215 w 401"/>
                  <a:gd name="T3" fmla="*/ 251 h 440"/>
                  <a:gd name="T4" fmla="*/ 224 w 401"/>
                  <a:gd name="T5" fmla="*/ 283 h 440"/>
                  <a:gd name="T6" fmla="*/ 200 w 401"/>
                  <a:gd name="T7" fmla="*/ 329 h 440"/>
                  <a:gd name="T8" fmla="*/ 175 w 401"/>
                  <a:gd name="T9" fmla="*/ 283 h 440"/>
                  <a:gd name="T10" fmla="*/ 187 w 401"/>
                  <a:gd name="T11" fmla="*/ 251 h 440"/>
                  <a:gd name="T12" fmla="*/ 181 w 401"/>
                  <a:gd name="T13" fmla="*/ 250 h 440"/>
                  <a:gd name="T14" fmla="*/ 148 w 401"/>
                  <a:gd name="T15" fmla="*/ 283 h 440"/>
                  <a:gd name="T16" fmla="*/ 148 w 401"/>
                  <a:gd name="T17" fmla="*/ 440 h 440"/>
                  <a:gd name="T18" fmla="*/ 254 w 401"/>
                  <a:gd name="T19" fmla="*/ 440 h 440"/>
                  <a:gd name="T20" fmla="*/ 254 w 401"/>
                  <a:gd name="T21" fmla="*/ 280 h 440"/>
                  <a:gd name="T22" fmla="*/ 227 w 401"/>
                  <a:gd name="T23" fmla="*/ 250 h 440"/>
                  <a:gd name="T24" fmla="*/ 401 w 401"/>
                  <a:gd name="T25" fmla="*/ 201 h 440"/>
                  <a:gd name="T26" fmla="*/ 200 w 401"/>
                  <a:gd name="T27" fmla="*/ 0 h 440"/>
                  <a:gd name="T28" fmla="*/ 0 w 401"/>
                  <a:gd name="T29" fmla="*/ 201 h 440"/>
                  <a:gd name="T30" fmla="*/ 0 w 401"/>
                  <a:gd name="T31" fmla="*/ 211 h 440"/>
                  <a:gd name="T32" fmla="*/ 0 w 401"/>
                  <a:gd name="T33" fmla="*/ 220 h 440"/>
                  <a:gd name="T34" fmla="*/ 84 w 401"/>
                  <a:gd name="T35" fmla="*/ 375 h 440"/>
                  <a:gd name="T36" fmla="*/ 113 w 401"/>
                  <a:gd name="T37" fmla="*/ 440 h 440"/>
                  <a:gd name="T38" fmla="*/ 113 w 401"/>
                  <a:gd name="T39" fmla="*/ 440 h 440"/>
                  <a:gd name="T40" fmla="*/ 131 w 401"/>
                  <a:gd name="T41" fmla="*/ 440 h 440"/>
                  <a:gd name="T42" fmla="*/ 131 w 401"/>
                  <a:gd name="T43" fmla="*/ 283 h 440"/>
                  <a:gd name="T44" fmla="*/ 181 w 401"/>
                  <a:gd name="T45" fmla="*/ 234 h 440"/>
                  <a:gd name="T46" fmla="*/ 202 w 401"/>
                  <a:gd name="T47" fmla="*/ 239 h 440"/>
                  <a:gd name="T48" fmla="*/ 227 w 401"/>
                  <a:gd name="T49" fmla="*/ 233 h 440"/>
                  <a:gd name="T50" fmla="*/ 271 w 401"/>
                  <a:gd name="T51" fmla="*/ 280 h 440"/>
                  <a:gd name="T52" fmla="*/ 271 w 401"/>
                  <a:gd name="T53" fmla="*/ 440 h 440"/>
                  <a:gd name="T54" fmla="*/ 288 w 401"/>
                  <a:gd name="T55" fmla="*/ 440 h 440"/>
                  <a:gd name="T56" fmla="*/ 288 w 401"/>
                  <a:gd name="T57" fmla="*/ 440 h 440"/>
                  <a:gd name="T58" fmla="*/ 317 w 401"/>
                  <a:gd name="T59" fmla="*/ 375 h 440"/>
                  <a:gd name="T60" fmla="*/ 401 w 401"/>
                  <a:gd name="T61" fmla="*/ 220 h 440"/>
                  <a:gd name="T62" fmla="*/ 401 w 401"/>
                  <a:gd name="T63" fmla="*/ 211 h 440"/>
                  <a:gd name="T64" fmla="*/ 401 w 401"/>
                  <a:gd name="T65" fmla="*/ 201 h 440"/>
                  <a:gd name="T66" fmla="*/ 208 w 401"/>
                  <a:gd name="T67" fmla="*/ 283 h 440"/>
                  <a:gd name="T68" fmla="*/ 201 w 401"/>
                  <a:gd name="T69" fmla="*/ 260 h 440"/>
                  <a:gd name="T70" fmla="*/ 192 w 401"/>
                  <a:gd name="T71" fmla="*/ 283 h 440"/>
                  <a:gd name="T72" fmla="*/ 200 w 401"/>
                  <a:gd name="T73" fmla="*/ 313 h 440"/>
                  <a:gd name="T74" fmla="*/ 208 w 401"/>
                  <a:gd name="T75" fmla="*/ 283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01" h="440">
                    <a:moveTo>
                      <a:pt x="227" y="250"/>
                    </a:moveTo>
                    <a:cubicBezTo>
                      <a:pt x="223" y="250"/>
                      <a:pt x="219" y="250"/>
                      <a:pt x="215" y="251"/>
                    </a:cubicBezTo>
                    <a:cubicBezTo>
                      <a:pt x="221" y="260"/>
                      <a:pt x="224" y="270"/>
                      <a:pt x="224" y="283"/>
                    </a:cubicBezTo>
                    <a:cubicBezTo>
                      <a:pt x="224" y="317"/>
                      <a:pt x="211" y="329"/>
                      <a:pt x="200" y="329"/>
                    </a:cubicBezTo>
                    <a:cubicBezTo>
                      <a:pt x="188" y="329"/>
                      <a:pt x="175" y="315"/>
                      <a:pt x="175" y="283"/>
                    </a:cubicBezTo>
                    <a:cubicBezTo>
                      <a:pt x="175" y="270"/>
                      <a:pt x="180" y="259"/>
                      <a:pt x="187" y="251"/>
                    </a:cubicBezTo>
                    <a:cubicBezTo>
                      <a:pt x="185" y="250"/>
                      <a:pt x="183" y="250"/>
                      <a:pt x="181" y="250"/>
                    </a:cubicBezTo>
                    <a:cubicBezTo>
                      <a:pt x="165" y="250"/>
                      <a:pt x="148" y="262"/>
                      <a:pt x="148" y="283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254" y="440"/>
                      <a:pt x="254" y="440"/>
                      <a:pt x="254" y="440"/>
                    </a:cubicBezTo>
                    <a:cubicBezTo>
                      <a:pt x="254" y="280"/>
                      <a:pt x="254" y="280"/>
                      <a:pt x="254" y="280"/>
                    </a:cubicBezTo>
                    <a:cubicBezTo>
                      <a:pt x="254" y="252"/>
                      <a:pt x="233" y="250"/>
                      <a:pt x="227" y="250"/>
                    </a:cubicBezTo>
                    <a:close/>
                    <a:moveTo>
                      <a:pt x="401" y="201"/>
                    </a:moveTo>
                    <a:cubicBezTo>
                      <a:pt x="401" y="90"/>
                      <a:pt x="311" y="0"/>
                      <a:pt x="200" y="0"/>
                    </a:cubicBezTo>
                    <a:cubicBezTo>
                      <a:pt x="89" y="0"/>
                      <a:pt x="0" y="90"/>
                      <a:pt x="0" y="201"/>
                    </a:cubicBezTo>
                    <a:cubicBezTo>
                      <a:pt x="0" y="204"/>
                      <a:pt x="0" y="208"/>
                      <a:pt x="0" y="211"/>
                    </a:cubicBezTo>
                    <a:cubicBezTo>
                      <a:pt x="0" y="214"/>
                      <a:pt x="0" y="217"/>
                      <a:pt x="0" y="220"/>
                    </a:cubicBezTo>
                    <a:cubicBezTo>
                      <a:pt x="0" y="300"/>
                      <a:pt x="84" y="375"/>
                      <a:pt x="84" y="375"/>
                    </a:cubicBezTo>
                    <a:cubicBezTo>
                      <a:pt x="100" y="390"/>
                      <a:pt x="113" y="419"/>
                      <a:pt x="113" y="440"/>
                    </a:cubicBezTo>
                    <a:cubicBezTo>
                      <a:pt x="113" y="440"/>
                      <a:pt x="113" y="440"/>
                      <a:pt x="113" y="440"/>
                    </a:cubicBezTo>
                    <a:cubicBezTo>
                      <a:pt x="131" y="440"/>
                      <a:pt x="131" y="440"/>
                      <a:pt x="131" y="440"/>
                    </a:cubicBezTo>
                    <a:cubicBezTo>
                      <a:pt x="131" y="283"/>
                      <a:pt x="131" y="283"/>
                      <a:pt x="131" y="283"/>
                    </a:cubicBezTo>
                    <a:cubicBezTo>
                      <a:pt x="131" y="252"/>
                      <a:pt x="156" y="234"/>
                      <a:pt x="181" y="234"/>
                    </a:cubicBezTo>
                    <a:cubicBezTo>
                      <a:pt x="189" y="234"/>
                      <a:pt x="196" y="236"/>
                      <a:pt x="202" y="239"/>
                    </a:cubicBezTo>
                    <a:cubicBezTo>
                      <a:pt x="210" y="235"/>
                      <a:pt x="218" y="233"/>
                      <a:pt x="227" y="233"/>
                    </a:cubicBezTo>
                    <a:cubicBezTo>
                      <a:pt x="249" y="233"/>
                      <a:pt x="271" y="248"/>
                      <a:pt x="271" y="280"/>
                    </a:cubicBezTo>
                    <a:cubicBezTo>
                      <a:pt x="271" y="440"/>
                      <a:pt x="271" y="440"/>
                      <a:pt x="271" y="440"/>
                    </a:cubicBezTo>
                    <a:cubicBezTo>
                      <a:pt x="288" y="440"/>
                      <a:pt x="288" y="440"/>
                      <a:pt x="288" y="440"/>
                    </a:cubicBezTo>
                    <a:cubicBezTo>
                      <a:pt x="288" y="440"/>
                      <a:pt x="288" y="440"/>
                      <a:pt x="288" y="440"/>
                    </a:cubicBezTo>
                    <a:cubicBezTo>
                      <a:pt x="288" y="419"/>
                      <a:pt x="301" y="390"/>
                      <a:pt x="317" y="375"/>
                    </a:cubicBezTo>
                    <a:cubicBezTo>
                      <a:pt x="317" y="375"/>
                      <a:pt x="401" y="300"/>
                      <a:pt x="401" y="220"/>
                    </a:cubicBezTo>
                    <a:cubicBezTo>
                      <a:pt x="401" y="217"/>
                      <a:pt x="401" y="214"/>
                      <a:pt x="401" y="211"/>
                    </a:cubicBezTo>
                    <a:cubicBezTo>
                      <a:pt x="401" y="208"/>
                      <a:pt x="401" y="204"/>
                      <a:pt x="401" y="201"/>
                    </a:cubicBezTo>
                    <a:close/>
                    <a:moveTo>
                      <a:pt x="208" y="283"/>
                    </a:moveTo>
                    <a:cubicBezTo>
                      <a:pt x="208" y="272"/>
                      <a:pt x="205" y="265"/>
                      <a:pt x="201" y="260"/>
                    </a:cubicBezTo>
                    <a:cubicBezTo>
                      <a:pt x="195" y="265"/>
                      <a:pt x="192" y="273"/>
                      <a:pt x="192" y="283"/>
                    </a:cubicBezTo>
                    <a:cubicBezTo>
                      <a:pt x="192" y="304"/>
                      <a:pt x="198" y="312"/>
                      <a:pt x="200" y="313"/>
                    </a:cubicBezTo>
                    <a:cubicBezTo>
                      <a:pt x="201" y="312"/>
                      <a:pt x="208" y="306"/>
                      <a:pt x="208" y="283"/>
                    </a:cubicBez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AU" sz="24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6" name="Freeform 249"/>
              <p:cNvSpPr/>
              <p:nvPr/>
            </p:nvSpPr>
            <p:spPr bwMode="auto">
              <a:xfrm>
                <a:off x="3917950" y="5843588"/>
                <a:ext cx="119063" cy="25400"/>
              </a:xfrm>
              <a:custGeom>
                <a:avLst/>
                <a:gdLst>
                  <a:gd name="T0" fmla="*/ 145 w 154"/>
                  <a:gd name="T1" fmla="*/ 33 h 33"/>
                  <a:gd name="T2" fmla="*/ 154 w 154"/>
                  <a:gd name="T3" fmla="*/ 23 h 33"/>
                  <a:gd name="T4" fmla="*/ 154 w 154"/>
                  <a:gd name="T5" fmla="*/ 10 h 33"/>
                  <a:gd name="T6" fmla="*/ 145 w 154"/>
                  <a:gd name="T7" fmla="*/ 0 h 33"/>
                  <a:gd name="T8" fmla="*/ 9 w 154"/>
                  <a:gd name="T9" fmla="*/ 0 h 33"/>
                  <a:gd name="T10" fmla="*/ 0 w 154"/>
                  <a:gd name="T11" fmla="*/ 10 h 33"/>
                  <a:gd name="T12" fmla="*/ 0 w 154"/>
                  <a:gd name="T13" fmla="*/ 23 h 33"/>
                  <a:gd name="T14" fmla="*/ 9 w 154"/>
                  <a:gd name="T15" fmla="*/ 33 h 33"/>
                  <a:gd name="T16" fmla="*/ 145 w 154"/>
                  <a:gd name="T1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" h="33">
                    <a:moveTo>
                      <a:pt x="145" y="33"/>
                    </a:moveTo>
                    <a:cubicBezTo>
                      <a:pt x="150" y="33"/>
                      <a:pt x="154" y="28"/>
                      <a:pt x="154" y="23"/>
                    </a:cubicBezTo>
                    <a:cubicBezTo>
                      <a:pt x="154" y="10"/>
                      <a:pt x="154" y="10"/>
                      <a:pt x="154" y="10"/>
                    </a:cubicBezTo>
                    <a:cubicBezTo>
                      <a:pt x="154" y="4"/>
                      <a:pt x="150" y="0"/>
                      <a:pt x="145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8"/>
                      <a:pt x="4" y="33"/>
                      <a:pt x="9" y="33"/>
                    </a:cubicBezTo>
                    <a:lnTo>
                      <a:pt x="145" y="33"/>
                    </a:ln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AU" sz="24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7" name="Freeform 250"/>
              <p:cNvSpPr/>
              <p:nvPr/>
            </p:nvSpPr>
            <p:spPr bwMode="auto">
              <a:xfrm>
                <a:off x="3917950" y="5880100"/>
                <a:ext cx="119063" cy="25400"/>
              </a:xfrm>
              <a:custGeom>
                <a:avLst/>
                <a:gdLst>
                  <a:gd name="T0" fmla="*/ 145 w 154"/>
                  <a:gd name="T1" fmla="*/ 33 h 33"/>
                  <a:gd name="T2" fmla="*/ 154 w 154"/>
                  <a:gd name="T3" fmla="*/ 23 h 33"/>
                  <a:gd name="T4" fmla="*/ 154 w 154"/>
                  <a:gd name="T5" fmla="*/ 10 h 33"/>
                  <a:gd name="T6" fmla="*/ 145 w 154"/>
                  <a:gd name="T7" fmla="*/ 0 h 33"/>
                  <a:gd name="T8" fmla="*/ 9 w 154"/>
                  <a:gd name="T9" fmla="*/ 0 h 33"/>
                  <a:gd name="T10" fmla="*/ 0 w 154"/>
                  <a:gd name="T11" fmla="*/ 10 h 33"/>
                  <a:gd name="T12" fmla="*/ 0 w 154"/>
                  <a:gd name="T13" fmla="*/ 23 h 33"/>
                  <a:gd name="T14" fmla="*/ 9 w 154"/>
                  <a:gd name="T15" fmla="*/ 33 h 33"/>
                  <a:gd name="T16" fmla="*/ 145 w 154"/>
                  <a:gd name="T1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" h="33">
                    <a:moveTo>
                      <a:pt x="145" y="33"/>
                    </a:moveTo>
                    <a:cubicBezTo>
                      <a:pt x="150" y="33"/>
                      <a:pt x="154" y="29"/>
                      <a:pt x="154" y="23"/>
                    </a:cubicBezTo>
                    <a:cubicBezTo>
                      <a:pt x="154" y="10"/>
                      <a:pt x="154" y="10"/>
                      <a:pt x="154" y="10"/>
                    </a:cubicBezTo>
                    <a:cubicBezTo>
                      <a:pt x="154" y="5"/>
                      <a:pt x="150" y="0"/>
                      <a:pt x="145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9"/>
                      <a:pt x="4" y="33"/>
                      <a:pt x="9" y="33"/>
                    </a:cubicBezTo>
                    <a:lnTo>
                      <a:pt x="145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AU" sz="24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8" name="Freeform 251"/>
              <p:cNvSpPr/>
              <p:nvPr/>
            </p:nvSpPr>
            <p:spPr bwMode="auto">
              <a:xfrm>
                <a:off x="3917950" y="5916613"/>
                <a:ext cx="119063" cy="25400"/>
              </a:xfrm>
              <a:custGeom>
                <a:avLst/>
                <a:gdLst>
                  <a:gd name="T0" fmla="*/ 145 w 154"/>
                  <a:gd name="T1" fmla="*/ 33 h 33"/>
                  <a:gd name="T2" fmla="*/ 154 w 154"/>
                  <a:gd name="T3" fmla="*/ 23 h 33"/>
                  <a:gd name="T4" fmla="*/ 154 w 154"/>
                  <a:gd name="T5" fmla="*/ 10 h 33"/>
                  <a:gd name="T6" fmla="*/ 145 w 154"/>
                  <a:gd name="T7" fmla="*/ 0 h 33"/>
                  <a:gd name="T8" fmla="*/ 9 w 154"/>
                  <a:gd name="T9" fmla="*/ 0 h 33"/>
                  <a:gd name="T10" fmla="*/ 0 w 154"/>
                  <a:gd name="T11" fmla="*/ 10 h 33"/>
                  <a:gd name="T12" fmla="*/ 0 w 154"/>
                  <a:gd name="T13" fmla="*/ 23 h 33"/>
                  <a:gd name="T14" fmla="*/ 9 w 154"/>
                  <a:gd name="T15" fmla="*/ 33 h 33"/>
                  <a:gd name="T16" fmla="*/ 145 w 154"/>
                  <a:gd name="T1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" h="33">
                    <a:moveTo>
                      <a:pt x="145" y="33"/>
                    </a:moveTo>
                    <a:cubicBezTo>
                      <a:pt x="150" y="33"/>
                      <a:pt x="154" y="28"/>
                      <a:pt x="154" y="23"/>
                    </a:cubicBezTo>
                    <a:cubicBezTo>
                      <a:pt x="154" y="10"/>
                      <a:pt x="154" y="10"/>
                      <a:pt x="154" y="10"/>
                    </a:cubicBezTo>
                    <a:cubicBezTo>
                      <a:pt x="154" y="4"/>
                      <a:pt x="150" y="0"/>
                      <a:pt x="145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8"/>
                      <a:pt x="4" y="33"/>
                      <a:pt x="9" y="33"/>
                    </a:cubicBezTo>
                    <a:lnTo>
                      <a:pt x="145" y="33"/>
                    </a:ln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AU" sz="24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9" name="Freeform 252"/>
              <p:cNvSpPr/>
              <p:nvPr/>
            </p:nvSpPr>
            <p:spPr bwMode="auto">
              <a:xfrm>
                <a:off x="3943350" y="5953125"/>
                <a:ext cx="68263" cy="22225"/>
              </a:xfrm>
              <a:custGeom>
                <a:avLst/>
                <a:gdLst>
                  <a:gd name="T0" fmla="*/ 0 w 90"/>
                  <a:gd name="T1" fmla="*/ 0 h 29"/>
                  <a:gd name="T2" fmla="*/ 45 w 90"/>
                  <a:gd name="T3" fmla="*/ 29 h 29"/>
                  <a:gd name="T4" fmla="*/ 90 w 90"/>
                  <a:gd name="T5" fmla="*/ 0 h 29"/>
                  <a:gd name="T6" fmla="*/ 0 w 90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29">
                    <a:moveTo>
                      <a:pt x="0" y="0"/>
                    </a:moveTo>
                    <a:cubicBezTo>
                      <a:pt x="9" y="17"/>
                      <a:pt x="26" y="29"/>
                      <a:pt x="45" y="29"/>
                    </a:cubicBezTo>
                    <a:cubicBezTo>
                      <a:pt x="65" y="29"/>
                      <a:pt x="82" y="17"/>
                      <a:pt x="9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AU" sz="24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2" name="组合 91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93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未来发展</a:t>
              </a:r>
            </a:p>
          </p:txBody>
        </p:sp>
        <p:sp>
          <p:nvSpPr>
            <p:cNvPr id="94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227268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25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250"/>
                            </p:stCondLst>
                            <p:childTnLst>
                              <p:par>
                                <p:cTn id="7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5695"/>
            <a:ext cx="12192000" cy="3778623"/>
          </a:xfrm>
          <a:prstGeom prst="rect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260461" y="1528549"/>
            <a:ext cx="4550939" cy="5329451"/>
            <a:chOff x="6260461" y="1528549"/>
            <a:chExt cx="4550938" cy="532945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5"/>
            <a:srcRect l="26809" r="25371"/>
            <a:stretch/>
          </p:blipFill>
          <p:spPr>
            <a:xfrm>
              <a:off x="7201154" y="1904999"/>
              <a:ext cx="2628646" cy="3471455"/>
            </a:xfrm>
            <a:prstGeom prst="rect">
              <a:avLst/>
            </a:prstGeom>
          </p:spPr>
        </p:pic>
        <p:pic>
          <p:nvPicPr>
            <p:cNvPr id="11" name="H0006(Black_iPhone6)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98"/>
            <a:stretch>
              <a:fillRect/>
            </a:stretch>
          </p:blipFill>
          <p:spPr bwMode="auto">
            <a:xfrm>
              <a:off x="6260461" y="1528549"/>
              <a:ext cx="4550938" cy="5329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sp>
        <p:nvSpPr>
          <p:cNvPr id="1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48402" y="2461442"/>
            <a:ext cx="3505732" cy="846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prstClr val="white"/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prstClr val="white"/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prstClr val="white"/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1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48402" y="3834945"/>
            <a:ext cx="3505732" cy="846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prstClr val="white"/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prstClr val="white"/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prstClr val="white"/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19" name="Shape 1619"/>
          <p:cNvSpPr>
            <a:spLocks/>
          </p:cNvSpPr>
          <p:nvPr/>
        </p:nvSpPr>
        <p:spPr bwMode="auto">
          <a:xfrm>
            <a:off x="5034755" y="3964481"/>
            <a:ext cx="918227" cy="919163"/>
          </a:xfrm>
          <a:custGeom>
            <a:avLst/>
            <a:gdLst>
              <a:gd name="T0" fmla="*/ 779362 w 19679"/>
              <a:gd name="T1" fmla="*/ 779362 h 19679"/>
              <a:gd name="T2" fmla="*/ 779362 w 19679"/>
              <a:gd name="T3" fmla="*/ 779362 h 19679"/>
              <a:gd name="T4" fmla="*/ 779362 w 19679"/>
              <a:gd name="T5" fmla="*/ 779362 h 19679"/>
              <a:gd name="T6" fmla="*/ 779362 w 19679"/>
              <a:gd name="T7" fmla="*/ 779362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Shape 1645"/>
          <p:cNvSpPr/>
          <p:nvPr/>
        </p:nvSpPr>
        <p:spPr>
          <a:xfrm>
            <a:off x="5287478" y="4193803"/>
            <a:ext cx="412781" cy="412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12" h="21600" extrusionOk="0">
                <a:moveTo>
                  <a:pt x="13692" y="8626"/>
                </a:moveTo>
                <a:lnTo>
                  <a:pt x="12040" y="10330"/>
                </a:lnTo>
                <a:cubicBezTo>
                  <a:pt x="12133" y="10461"/>
                  <a:pt x="12223" y="10598"/>
                  <a:pt x="12309" y="10739"/>
                </a:cubicBezTo>
                <a:cubicBezTo>
                  <a:pt x="13857" y="13353"/>
                  <a:pt x="13057" y="16782"/>
                  <a:pt x="10523" y="18381"/>
                </a:cubicBezTo>
                <a:cubicBezTo>
                  <a:pt x="9676" y="18917"/>
                  <a:pt x="8707" y="19199"/>
                  <a:pt x="7721" y="19199"/>
                </a:cubicBezTo>
                <a:cubicBezTo>
                  <a:pt x="5825" y="19199"/>
                  <a:pt x="4105" y="18206"/>
                  <a:pt x="3118" y="16540"/>
                </a:cubicBezTo>
                <a:cubicBezTo>
                  <a:pt x="2367" y="15274"/>
                  <a:pt x="2141" y="13783"/>
                  <a:pt x="2477" y="12337"/>
                </a:cubicBezTo>
                <a:cubicBezTo>
                  <a:pt x="2815" y="10895"/>
                  <a:pt x="3674" y="9673"/>
                  <a:pt x="4902" y="8899"/>
                </a:cubicBezTo>
                <a:cubicBezTo>
                  <a:pt x="5751" y="8364"/>
                  <a:pt x="6720" y="8081"/>
                  <a:pt x="7707" y="8081"/>
                </a:cubicBezTo>
                <a:cubicBezTo>
                  <a:pt x="8723" y="8081"/>
                  <a:pt x="9686" y="8368"/>
                  <a:pt x="10517" y="8891"/>
                </a:cubicBezTo>
                <a:lnTo>
                  <a:pt x="9430" y="10070"/>
                </a:lnTo>
                <a:cubicBezTo>
                  <a:pt x="8906" y="9801"/>
                  <a:pt x="8322" y="9649"/>
                  <a:pt x="7711" y="9649"/>
                </a:cubicBezTo>
                <a:cubicBezTo>
                  <a:pt x="7000" y="9649"/>
                  <a:pt x="6303" y="9853"/>
                  <a:pt x="5695" y="10236"/>
                </a:cubicBezTo>
                <a:cubicBezTo>
                  <a:pt x="3875" y="11384"/>
                  <a:pt x="3302" y="13845"/>
                  <a:pt x="4414" y="15722"/>
                </a:cubicBezTo>
                <a:cubicBezTo>
                  <a:pt x="5123" y="16918"/>
                  <a:pt x="6358" y="17632"/>
                  <a:pt x="7715" y="17632"/>
                </a:cubicBezTo>
                <a:cubicBezTo>
                  <a:pt x="8425" y="17632"/>
                  <a:pt x="9122" y="17428"/>
                  <a:pt x="9730" y="17045"/>
                </a:cubicBezTo>
                <a:cubicBezTo>
                  <a:pt x="10611" y="16490"/>
                  <a:pt x="11230" y="15614"/>
                  <a:pt x="11471" y="14577"/>
                </a:cubicBezTo>
                <a:cubicBezTo>
                  <a:pt x="11713" y="13538"/>
                  <a:pt x="11550" y="12468"/>
                  <a:pt x="11010" y="11560"/>
                </a:cubicBezTo>
                <a:cubicBezTo>
                  <a:pt x="10991" y="11525"/>
                  <a:pt x="10967" y="11494"/>
                  <a:pt x="10946" y="11460"/>
                </a:cubicBezTo>
                <a:lnTo>
                  <a:pt x="8192" y="14304"/>
                </a:lnTo>
                <a:cubicBezTo>
                  <a:pt x="8116" y="14383"/>
                  <a:pt x="8016" y="14422"/>
                  <a:pt x="7917" y="14422"/>
                </a:cubicBezTo>
                <a:cubicBezTo>
                  <a:pt x="7819" y="14422"/>
                  <a:pt x="7718" y="14383"/>
                  <a:pt x="7644" y="14304"/>
                </a:cubicBezTo>
                <a:cubicBezTo>
                  <a:pt x="7490" y="14146"/>
                  <a:pt x="7490" y="13895"/>
                  <a:pt x="7644" y="13739"/>
                </a:cubicBezTo>
                <a:lnTo>
                  <a:pt x="17851" y="3203"/>
                </a:lnTo>
                <a:lnTo>
                  <a:pt x="17079" y="2942"/>
                </a:lnTo>
                <a:lnTo>
                  <a:pt x="15933" y="0"/>
                </a:lnTo>
                <a:lnTo>
                  <a:pt x="11871" y="4408"/>
                </a:lnTo>
                <a:lnTo>
                  <a:pt x="12605" y="6622"/>
                </a:lnTo>
                <a:lnTo>
                  <a:pt x="12142" y="7125"/>
                </a:lnTo>
                <a:cubicBezTo>
                  <a:pt x="10838" y="6182"/>
                  <a:pt x="9285" y="5680"/>
                  <a:pt x="7706" y="5680"/>
                </a:cubicBezTo>
                <a:cubicBezTo>
                  <a:pt x="6334" y="5680"/>
                  <a:pt x="4945" y="6058"/>
                  <a:pt x="3690" y="6850"/>
                </a:cubicBezTo>
                <a:cubicBezTo>
                  <a:pt x="56" y="9143"/>
                  <a:pt x="-1088" y="14042"/>
                  <a:pt x="1135" y="17791"/>
                </a:cubicBezTo>
                <a:cubicBezTo>
                  <a:pt x="2588" y="20245"/>
                  <a:pt x="5125" y="21600"/>
                  <a:pt x="7722" y="21600"/>
                </a:cubicBezTo>
                <a:cubicBezTo>
                  <a:pt x="9093" y="21600"/>
                  <a:pt x="10482" y="21221"/>
                  <a:pt x="11738" y="20430"/>
                </a:cubicBezTo>
                <a:cubicBezTo>
                  <a:pt x="15371" y="18135"/>
                  <a:pt x="16514" y="13237"/>
                  <a:pt x="14292" y="9487"/>
                </a:cubicBezTo>
                <a:cubicBezTo>
                  <a:pt x="14111" y="9179"/>
                  <a:pt x="13906" y="8898"/>
                  <a:pt x="13692" y="8626"/>
                </a:cubicBezTo>
                <a:moveTo>
                  <a:pt x="18676" y="3481"/>
                </a:moveTo>
                <a:lnTo>
                  <a:pt x="14381" y="7915"/>
                </a:lnTo>
                <a:lnTo>
                  <a:pt x="16451" y="8512"/>
                </a:lnTo>
                <a:lnTo>
                  <a:pt x="20512" y="4103"/>
                </a:lnTo>
                <a:lnTo>
                  <a:pt x="18676" y="3481"/>
                </a:ln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18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0" name="Shape 1627"/>
          <p:cNvSpPr>
            <a:spLocks/>
          </p:cNvSpPr>
          <p:nvPr/>
        </p:nvSpPr>
        <p:spPr bwMode="auto">
          <a:xfrm>
            <a:off x="5033819" y="2587583"/>
            <a:ext cx="919163" cy="919163"/>
          </a:xfrm>
          <a:custGeom>
            <a:avLst/>
            <a:gdLst>
              <a:gd name="T0" fmla="*/ 779362 w 19679"/>
              <a:gd name="T1" fmla="*/ 779362 h 19679"/>
              <a:gd name="T2" fmla="*/ 779362 w 19679"/>
              <a:gd name="T3" fmla="*/ 779362 h 19679"/>
              <a:gd name="T4" fmla="*/ 779362 w 19679"/>
              <a:gd name="T5" fmla="*/ 779362 h 19679"/>
              <a:gd name="T6" fmla="*/ 779362 w 19679"/>
              <a:gd name="T7" fmla="*/ 779362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2" name="Group 1649"/>
          <p:cNvGrpSpPr>
            <a:grpSpLocks/>
          </p:cNvGrpSpPr>
          <p:nvPr/>
        </p:nvGrpSpPr>
        <p:grpSpPr bwMode="auto">
          <a:xfrm>
            <a:off x="5313686" y="2864642"/>
            <a:ext cx="360365" cy="365980"/>
            <a:chOff x="0" y="0"/>
            <a:chExt cx="611749" cy="619876"/>
          </a:xfr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5400000" scaled="1"/>
          </a:gradFill>
        </p:grpSpPr>
        <p:sp>
          <p:nvSpPr>
            <p:cNvPr id="23" name="Shape 1647"/>
            <p:cNvSpPr/>
            <p:nvPr/>
          </p:nvSpPr>
          <p:spPr>
            <a:xfrm>
              <a:off x="42902" y="283779"/>
              <a:ext cx="522766" cy="336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 defTabSz="45718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8" name="Shape 1648"/>
            <p:cNvSpPr/>
            <p:nvPr/>
          </p:nvSpPr>
          <p:spPr>
            <a:xfrm>
              <a:off x="0" y="0"/>
              <a:ext cx="611749" cy="41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5023" y="21600"/>
                  </a:lnTo>
                  <a:lnTo>
                    <a:pt x="6823" y="18190"/>
                  </a:lnTo>
                  <a:lnTo>
                    <a:pt x="2314" y="18190"/>
                  </a:lnTo>
                  <a:lnTo>
                    <a:pt x="2314" y="3410"/>
                  </a:lnTo>
                  <a:lnTo>
                    <a:pt x="19286" y="3410"/>
                  </a:lnTo>
                  <a:lnTo>
                    <a:pt x="19286" y="18190"/>
                  </a:lnTo>
                  <a:lnTo>
                    <a:pt x="14777" y="18190"/>
                  </a:lnTo>
                  <a:lnTo>
                    <a:pt x="16577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 defTabSz="45718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26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 smtClean="0">
                  <a:solidFill>
                    <a:srgbClr val="21273E"/>
                  </a:solidFill>
                  <a:cs typeface="+mn-ea"/>
                  <a:sym typeface="+mn-lt"/>
                </a:rPr>
                <a:t>发展</a:t>
              </a: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现状</a:t>
              </a:r>
            </a:p>
          </p:txBody>
        </p:sp>
        <p:sp>
          <p:nvSpPr>
            <p:cNvPr id="27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389861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3" grpId="0"/>
      <p:bldP spid="19" grpId="0" animBg="1"/>
      <p:bldP spid="21" grpId="0" animBg="1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3782779" y="1332459"/>
            <a:ext cx="4735757" cy="4538232"/>
            <a:chOff x="3344" y="1687"/>
            <a:chExt cx="983" cy="942"/>
          </a:xfrm>
          <a:solidFill>
            <a:schemeClr val="bg1">
              <a:lumMod val="85000"/>
            </a:schemeClr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4105" y="1856"/>
              <a:ext cx="31" cy="40"/>
            </a:xfrm>
            <a:custGeom>
              <a:avLst/>
              <a:gdLst>
                <a:gd name="T0" fmla="*/ 5 w 13"/>
                <a:gd name="T1" fmla="*/ 16 h 17"/>
                <a:gd name="T2" fmla="*/ 6 w 13"/>
                <a:gd name="T3" fmla="*/ 15 h 17"/>
                <a:gd name="T4" fmla="*/ 6 w 13"/>
                <a:gd name="T5" fmla="*/ 16 h 17"/>
                <a:gd name="T6" fmla="*/ 4 w 13"/>
                <a:gd name="T7" fmla="*/ 16 h 17"/>
                <a:gd name="T8" fmla="*/ 4 w 13"/>
                <a:gd name="T9" fmla="*/ 15 h 17"/>
                <a:gd name="T10" fmla="*/ 4 w 13"/>
                <a:gd name="T11" fmla="*/ 14 h 17"/>
                <a:gd name="T12" fmla="*/ 4 w 13"/>
                <a:gd name="T13" fmla="*/ 16 h 17"/>
                <a:gd name="T14" fmla="*/ 7 w 13"/>
                <a:gd name="T15" fmla="*/ 15 h 17"/>
                <a:gd name="T16" fmla="*/ 8 w 13"/>
                <a:gd name="T17" fmla="*/ 14 h 17"/>
                <a:gd name="T18" fmla="*/ 8 w 13"/>
                <a:gd name="T19" fmla="*/ 16 h 17"/>
                <a:gd name="T20" fmla="*/ 8 w 13"/>
                <a:gd name="T21" fmla="*/ 16 h 17"/>
                <a:gd name="T22" fmla="*/ 3 w 13"/>
                <a:gd name="T23" fmla="*/ 15 h 17"/>
                <a:gd name="T24" fmla="*/ 3 w 13"/>
                <a:gd name="T25" fmla="*/ 13 h 17"/>
                <a:gd name="T26" fmla="*/ 3 w 13"/>
                <a:gd name="T27" fmla="*/ 15 h 17"/>
                <a:gd name="T28" fmla="*/ 9 w 13"/>
                <a:gd name="T29" fmla="*/ 14 h 17"/>
                <a:gd name="T30" fmla="*/ 9 w 13"/>
                <a:gd name="T31" fmla="*/ 14 h 17"/>
                <a:gd name="T32" fmla="*/ 9 w 13"/>
                <a:gd name="T33" fmla="*/ 15 h 17"/>
                <a:gd name="T34" fmla="*/ 2 w 13"/>
                <a:gd name="T35" fmla="*/ 13 h 17"/>
                <a:gd name="T36" fmla="*/ 2 w 13"/>
                <a:gd name="T37" fmla="*/ 13 h 17"/>
                <a:gd name="T38" fmla="*/ 11 w 13"/>
                <a:gd name="T39" fmla="*/ 13 h 17"/>
                <a:gd name="T40" fmla="*/ 11 w 13"/>
                <a:gd name="T41" fmla="*/ 12 h 17"/>
                <a:gd name="T42" fmla="*/ 11 w 13"/>
                <a:gd name="T43" fmla="*/ 12 h 17"/>
                <a:gd name="T44" fmla="*/ 2 w 13"/>
                <a:gd name="T45" fmla="*/ 12 h 17"/>
                <a:gd name="T46" fmla="*/ 2 w 13"/>
                <a:gd name="T47" fmla="*/ 12 h 17"/>
                <a:gd name="T48" fmla="*/ 6 w 13"/>
                <a:gd name="T49" fmla="*/ 14 h 17"/>
                <a:gd name="T50" fmla="*/ 2 w 13"/>
                <a:gd name="T51" fmla="*/ 6 h 17"/>
                <a:gd name="T52" fmla="*/ 7 w 13"/>
                <a:gd name="T53" fmla="*/ 1 h 17"/>
                <a:gd name="T54" fmla="*/ 11 w 13"/>
                <a:gd name="T55" fmla="*/ 3 h 17"/>
                <a:gd name="T56" fmla="*/ 8 w 13"/>
                <a:gd name="T57" fmla="*/ 13 h 17"/>
                <a:gd name="T58" fmla="*/ 7 w 13"/>
                <a:gd name="T59" fmla="*/ 0 h 17"/>
                <a:gd name="T60" fmla="*/ 1 w 13"/>
                <a:gd name="T61" fmla="*/ 6 h 17"/>
                <a:gd name="T62" fmla="*/ 1 w 13"/>
                <a:gd name="T63" fmla="*/ 9 h 17"/>
                <a:gd name="T64" fmla="*/ 1 w 13"/>
                <a:gd name="T65" fmla="*/ 14 h 17"/>
                <a:gd name="T66" fmla="*/ 6 w 13"/>
                <a:gd name="T67" fmla="*/ 17 h 17"/>
                <a:gd name="T68" fmla="*/ 6 w 13"/>
                <a:gd name="T69" fmla="*/ 17 h 17"/>
                <a:gd name="T70" fmla="*/ 6 w 13"/>
                <a:gd name="T71" fmla="*/ 17 h 17"/>
                <a:gd name="T72" fmla="*/ 12 w 13"/>
                <a:gd name="T73" fmla="*/ 13 h 17"/>
                <a:gd name="T74" fmla="*/ 12 w 13"/>
                <a:gd name="T75" fmla="*/ 6 h 17"/>
                <a:gd name="T76" fmla="*/ 11 w 13"/>
                <a:gd name="T77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17">
                  <a:moveTo>
                    <a:pt x="6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moveTo>
                    <a:pt x="4" y="1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4" y="15"/>
                    <a:pt x="4" y="16"/>
                  </a:cubicBezTo>
                  <a:moveTo>
                    <a:pt x="7" y="16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3" y="15"/>
                    <a:pt x="3" y="15"/>
                    <a:pt x="3" y="15"/>
                  </a:cubicBezTo>
                  <a:moveTo>
                    <a:pt x="9" y="15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moveTo>
                    <a:pt x="2" y="14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11" y="13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3"/>
                    <a:pt x="11" y="13"/>
                    <a:pt x="11" y="13"/>
                  </a:cubicBezTo>
                  <a:moveTo>
                    <a:pt x="2" y="12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6" y="14"/>
                  </a:moveTo>
                  <a:cubicBezTo>
                    <a:pt x="5" y="14"/>
                    <a:pt x="4" y="13"/>
                    <a:pt x="3" y="12"/>
                  </a:cubicBezTo>
                  <a:cubicBezTo>
                    <a:pt x="1" y="11"/>
                    <a:pt x="2" y="8"/>
                    <a:pt x="2" y="6"/>
                  </a:cubicBezTo>
                  <a:cubicBezTo>
                    <a:pt x="3" y="5"/>
                    <a:pt x="4" y="3"/>
                    <a:pt x="5" y="2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8" y="1"/>
                    <a:pt x="9" y="2"/>
                    <a:pt x="10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5"/>
                    <a:pt x="12" y="8"/>
                    <a:pt x="11" y="10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7" y="14"/>
                    <a:pt x="7" y="14"/>
                    <a:pt x="6" y="14"/>
                  </a:cubicBezTo>
                  <a:moveTo>
                    <a:pt x="7" y="0"/>
                  </a:moveTo>
                  <a:cubicBezTo>
                    <a:pt x="7" y="0"/>
                    <a:pt x="6" y="1"/>
                    <a:pt x="5" y="1"/>
                  </a:cubicBezTo>
                  <a:cubicBezTo>
                    <a:pt x="3" y="2"/>
                    <a:pt x="2" y="4"/>
                    <a:pt x="1" y="6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0" y="12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6"/>
                    <a:pt x="4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10" y="16"/>
                    <a:pt x="11" y="15"/>
                    <a:pt x="12" y="13"/>
                  </a:cubicBezTo>
                  <a:cubicBezTo>
                    <a:pt x="12" y="11"/>
                    <a:pt x="13" y="9"/>
                    <a:pt x="13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9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422" y="1996"/>
              <a:ext cx="69" cy="67"/>
            </a:xfrm>
            <a:custGeom>
              <a:avLst/>
              <a:gdLst>
                <a:gd name="T0" fmla="*/ 14 w 29"/>
                <a:gd name="T1" fmla="*/ 27 h 28"/>
                <a:gd name="T2" fmla="*/ 1 w 29"/>
                <a:gd name="T3" fmla="*/ 14 h 28"/>
                <a:gd name="T4" fmla="*/ 14 w 29"/>
                <a:gd name="T5" fmla="*/ 1 h 28"/>
                <a:gd name="T6" fmla="*/ 23 w 29"/>
                <a:gd name="T7" fmla="*/ 4 h 28"/>
                <a:gd name="T8" fmla="*/ 28 w 29"/>
                <a:gd name="T9" fmla="*/ 14 h 28"/>
                <a:gd name="T10" fmla="*/ 14 w 29"/>
                <a:gd name="T11" fmla="*/ 27 h 28"/>
                <a:gd name="T12" fmla="*/ 14 w 29"/>
                <a:gd name="T13" fmla="*/ 0 h 28"/>
                <a:gd name="T14" fmla="*/ 0 w 29"/>
                <a:gd name="T15" fmla="*/ 14 h 28"/>
                <a:gd name="T16" fmla="*/ 14 w 29"/>
                <a:gd name="T17" fmla="*/ 28 h 28"/>
                <a:gd name="T18" fmla="*/ 29 w 29"/>
                <a:gd name="T19" fmla="*/ 14 h 28"/>
                <a:gd name="T20" fmla="*/ 14 w 29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28">
                  <a:moveTo>
                    <a:pt x="14" y="27"/>
                  </a:moveTo>
                  <a:cubicBezTo>
                    <a:pt x="8" y="27"/>
                    <a:pt x="1" y="23"/>
                    <a:pt x="1" y="14"/>
                  </a:cubicBezTo>
                  <a:cubicBezTo>
                    <a:pt x="1" y="5"/>
                    <a:pt x="8" y="1"/>
                    <a:pt x="14" y="1"/>
                  </a:cubicBezTo>
                  <a:cubicBezTo>
                    <a:pt x="18" y="1"/>
                    <a:pt x="21" y="2"/>
                    <a:pt x="23" y="4"/>
                  </a:cubicBezTo>
                  <a:cubicBezTo>
                    <a:pt x="26" y="7"/>
                    <a:pt x="28" y="10"/>
                    <a:pt x="28" y="14"/>
                  </a:cubicBezTo>
                  <a:cubicBezTo>
                    <a:pt x="28" y="23"/>
                    <a:pt x="21" y="27"/>
                    <a:pt x="14" y="27"/>
                  </a:cubicBezTo>
                  <a:moveTo>
                    <a:pt x="14" y="0"/>
                  </a:moveTo>
                  <a:cubicBezTo>
                    <a:pt x="7" y="0"/>
                    <a:pt x="0" y="5"/>
                    <a:pt x="0" y="14"/>
                  </a:cubicBezTo>
                  <a:cubicBezTo>
                    <a:pt x="0" y="23"/>
                    <a:pt x="7" y="28"/>
                    <a:pt x="14" y="28"/>
                  </a:cubicBezTo>
                  <a:cubicBezTo>
                    <a:pt x="21" y="28"/>
                    <a:pt x="29" y="23"/>
                    <a:pt x="29" y="14"/>
                  </a:cubicBezTo>
                  <a:cubicBezTo>
                    <a:pt x="29" y="5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3413" y="1987"/>
              <a:ext cx="86" cy="85"/>
            </a:xfrm>
            <a:custGeom>
              <a:avLst/>
              <a:gdLst>
                <a:gd name="T0" fmla="*/ 18 w 36"/>
                <a:gd name="T1" fmla="*/ 35 h 36"/>
                <a:gd name="T2" fmla="*/ 1 w 36"/>
                <a:gd name="T3" fmla="*/ 18 h 36"/>
                <a:gd name="T4" fmla="*/ 18 w 36"/>
                <a:gd name="T5" fmla="*/ 1 h 36"/>
                <a:gd name="T6" fmla="*/ 35 w 36"/>
                <a:gd name="T7" fmla="*/ 18 h 36"/>
                <a:gd name="T8" fmla="*/ 18 w 36"/>
                <a:gd name="T9" fmla="*/ 35 h 36"/>
                <a:gd name="T10" fmla="*/ 18 w 36"/>
                <a:gd name="T11" fmla="*/ 0 h 36"/>
                <a:gd name="T12" fmla="*/ 6 w 36"/>
                <a:gd name="T13" fmla="*/ 5 h 36"/>
                <a:gd name="T14" fmla="*/ 0 w 36"/>
                <a:gd name="T15" fmla="*/ 18 h 36"/>
                <a:gd name="T16" fmla="*/ 6 w 36"/>
                <a:gd name="T17" fmla="*/ 31 h 36"/>
                <a:gd name="T18" fmla="*/ 18 w 36"/>
                <a:gd name="T19" fmla="*/ 36 h 36"/>
                <a:gd name="T20" fmla="*/ 31 w 36"/>
                <a:gd name="T21" fmla="*/ 31 h 36"/>
                <a:gd name="T22" fmla="*/ 36 w 36"/>
                <a:gd name="T23" fmla="*/ 18 h 36"/>
                <a:gd name="T24" fmla="*/ 31 w 36"/>
                <a:gd name="T25" fmla="*/ 5 h 36"/>
                <a:gd name="T26" fmla="*/ 18 w 36"/>
                <a:gd name="T2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18" y="35"/>
                  </a:moveTo>
                  <a:cubicBezTo>
                    <a:pt x="10" y="35"/>
                    <a:pt x="1" y="29"/>
                    <a:pt x="1" y="18"/>
                  </a:cubicBezTo>
                  <a:cubicBezTo>
                    <a:pt x="1" y="7"/>
                    <a:pt x="10" y="1"/>
                    <a:pt x="18" y="1"/>
                  </a:cubicBezTo>
                  <a:cubicBezTo>
                    <a:pt x="27" y="1"/>
                    <a:pt x="35" y="7"/>
                    <a:pt x="35" y="18"/>
                  </a:cubicBezTo>
                  <a:cubicBezTo>
                    <a:pt x="35" y="29"/>
                    <a:pt x="27" y="35"/>
                    <a:pt x="18" y="35"/>
                  </a:cubicBezTo>
                  <a:moveTo>
                    <a:pt x="18" y="0"/>
                  </a:moveTo>
                  <a:cubicBezTo>
                    <a:pt x="13" y="0"/>
                    <a:pt x="9" y="2"/>
                    <a:pt x="6" y="5"/>
                  </a:cubicBezTo>
                  <a:cubicBezTo>
                    <a:pt x="2" y="8"/>
                    <a:pt x="0" y="12"/>
                    <a:pt x="0" y="18"/>
                  </a:cubicBezTo>
                  <a:cubicBezTo>
                    <a:pt x="0" y="23"/>
                    <a:pt x="2" y="28"/>
                    <a:pt x="6" y="31"/>
                  </a:cubicBezTo>
                  <a:cubicBezTo>
                    <a:pt x="9" y="34"/>
                    <a:pt x="13" y="36"/>
                    <a:pt x="18" y="36"/>
                  </a:cubicBezTo>
                  <a:cubicBezTo>
                    <a:pt x="23" y="36"/>
                    <a:pt x="27" y="34"/>
                    <a:pt x="31" y="31"/>
                  </a:cubicBezTo>
                  <a:cubicBezTo>
                    <a:pt x="34" y="28"/>
                    <a:pt x="36" y="23"/>
                    <a:pt x="36" y="18"/>
                  </a:cubicBezTo>
                  <a:cubicBezTo>
                    <a:pt x="36" y="12"/>
                    <a:pt x="34" y="8"/>
                    <a:pt x="31" y="5"/>
                  </a:cubicBezTo>
                  <a:cubicBezTo>
                    <a:pt x="27" y="2"/>
                    <a:pt x="23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3453" y="2001"/>
              <a:ext cx="3" cy="7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0 h 3"/>
                <a:gd name="T4" fmla="*/ 0 w 1"/>
                <a:gd name="T5" fmla="*/ 3 h 3"/>
                <a:gd name="T6" fmla="*/ 1 w 1"/>
                <a:gd name="T7" fmla="*/ 3 h 3"/>
                <a:gd name="T8" fmla="*/ 1 w 1"/>
                <a:gd name="T9" fmla="*/ 3 h 3"/>
                <a:gd name="T10" fmla="*/ 1 w 1"/>
                <a:gd name="T11" fmla="*/ 3 h 3"/>
                <a:gd name="T12" fmla="*/ 1 w 1"/>
                <a:gd name="T13" fmla="*/ 1 h 3"/>
                <a:gd name="T14" fmla="*/ 1 w 1"/>
                <a:gd name="T15" fmla="*/ 0 h 3"/>
                <a:gd name="T16" fmla="*/ 1 w 1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3453" y="2048"/>
              <a:ext cx="5" cy="10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0 h 4"/>
                <a:gd name="T4" fmla="*/ 0 w 2"/>
                <a:gd name="T5" fmla="*/ 3 h 4"/>
                <a:gd name="T6" fmla="*/ 0 w 2"/>
                <a:gd name="T7" fmla="*/ 4 h 4"/>
                <a:gd name="T8" fmla="*/ 1 w 2"/>
                <a:gd name="T9" fmla="*/ 4 h 4"/>
                <a:gd name="T10" fmla="*/ 1 w 2"/>
                <a:gd name="T11" fmla="*/ 4 h 4"/>
                <a:gd name="T12" fmla="*/ 1 w 2"/>
                <a:gd name="T13" fmla="*/ 0 h 4"/>
                <a:gd name="T14" fmla="*/ 1 w 2"/>
                <a:gd name="T15" fmla="*/ 0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3427" y="2027"/>
              <a:ext cx="10" cy="5"/>
            </a:xfrm>
            <a:custGeom>
              <a:avLst/>
              <a:gdLst>
                <a:gd name="T0" fmla="*/ 2 w 4"/>
                <a:gd name="T1" fmla="*/ 0 h 2"/>
                <a:gd name="T2" fmla="*/ 1 w 4"/>
                <a:gd name="T3" fmla="*/ 0 h 2"/>
                <a:gd name="T4" fmla="*/ 0 w 4"/>
                <a:gd name="T5" fmla="*/ 1 h 2"/>
                <a:gd name="T6" fmla="*/ 0 w 4"/>
                <a:gd name="T7" fmla="*/ 2 h 2"/>
                <a:gd name="T8" fmla="*/ 2 w 4"/>
                <a:gd name="T9" fmla="*/ 2 h 2"/>
                <a:gd name="T10" fmla="*/ 4 w 4"/>
                <a:gd name="T11" fmla="*/ 1 h 2"/>
                <a:gd name="T12" fmla="*/ 4 w 4"/>
                <a:gd name="T13" fmla="*/ 1 h 2"/>
                <a:gd name="T14" fmla="*/ 4 w 4"/>
                <a:gd name="T15" fmla="*/ 1 h 2"/>
                <a:gd name="T16" fmla="*/ 3 w 4"/>
                <a:gd name="T17" fmla="*/ 0 h 2"/>
                <a:gd name="T18" fmla="*/ 2 w 4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2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3472" y="2027"/>
              <a:ext cx="10" cy="5"/>
            </a:xfrm>
            <a:custGeom>
              <a:avLst/>
              <a:gdLst>
                <a:gd name="T0" fmla="*/ 3 w 4"/>
                <a:gd name="T1" fmla="*/ 0 h 2"/>
                <a:gd name="T2" fmla="*/ 1 w 4"/>
                <a:gd name="T3" fmla="*/ 1 h 2"/>
                <a:gd name="T4" fmla="*/ 0 w 4"/>
                <a:gd name="T5" fmla="*/ 1 h 2"/>
                <a:gd name="T6" fmla="*/ 0 w 4"/>
                <a:gd name="T7" fmla="*/ 1 h 2"/>
                <a:gd name="T8" fmla="*/ 1 w 4"/>
                <a:gd name="T9" fmla="*/ 2 h 2"/>
                <a:gd name="T10" fmla="*/ 2 w 4"/>
                <a:gd name="T11" fmla="*/ 2 h 2"/>
                <a:gd name="T12" fmla="*/ 4 w 4"/>
                <a:gd name="T13" fmla="*/ 2 h 2"/>
                <a:gd name="T14" fmla="*/ 4 w 4"/>
                <a:gd name="T15" fmla="*/ 1 h 2"/>
                <a:gd name="T16" fmla="*/ 4 w 4"/>
                <a:gd name="T17" fmla="*/ 1 h 2"/>
                <a:gd name="T18" fmla="*/ 3 w 4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3432" y="2041"/>
              <a:ext cx="5" cy="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0 w 2"/>
                <a:gd name="T5" fmla="*/ 1 h 1"/>
                <a:gd name="T6" fmla="*/ 0 w 2"/>
                <a:gd name="T7" fmla="*/ 1 h 1"/>
                <a:gd name="T8" fmla="*/ 0 w 2"/>
                <a:gd name="T9" fmla="*/ 1 h 1"/>
                <a:gd name="T10" fmla="*/ 0 w 2"/>
                <a:gd name="T11" fmla="*/ 1 h 1"/>
                <a:gd name="T12" fmla="*/ 2 w 2"/>
                <a:gd name="T13" fmla="*/ 0 h 1"/>
                <a:gd name="T14" fmla="*/ 2 w 2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3441" y="2048"/>
              <a:ext cx="5" cy="5"/>
            </a:xfrm>
            <a:custGeom>
              <a:avLst/>
              <a:gdLst>
                <a:gd name="T0" fmla="*/ 5 w 5"/>
                <a:gd name="T1" fmla="*/ 0 h 5"/>
                <a:gd name="T2" fmla="*/ 3 w 5"/>
                <a:gd name="T3" fmla="*/ 0 h 5"/>
                <a:gd name="T4" fmla="*/ 3 w 5"/>
                <a:gd name="T5" fmla="*/ 3 h 5"/>
                <a:gd name="T6" fmla="*/ 0 w 5"/>
                <a:gd name="T7" fmla="*/ 3 h 5"/>
                <a:gd name="T8" fmla="*/ 0 w 5"/>
                <a:gd name="T9" fmla="*/ 5 h 5"/>
                <a:gd name="T10" fmla="*/ 3 w 5"/>
                <a:gd name="T11" fmla="*/ 5 h 5"/>
                <a:gd name="T12" fmla="*/ 3 w 5"/>
                <a:gd name="T13" fmla="*/ 5 h 5"/>
                <a:gd name="T14" fmla="*/ 3 w 5"/>
                <a:gd name="T15" fmla="*/ 3 h 5"/>
                <a:gd name="T16" fmla="*/ 5 w 5"/>
                <a:gd name="T17" fmla="*/ 3 h 5"/>
                <a:gd name="T18" fmla="*/ 5 w 5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14"/>
            <p:cNvSpPr>
              <a:spLocks/>
            </p:cNvSpPr>
            <p:nvPr/>
          </p:nvSpPr>
          <p:spPr bwMode="auto">
            <a:xfrm>
              <a:off x="3441" y="2048"/>
              <a:ext cx="5" cy="5"/>
            </a:xfrm>
            <a:custGeom>
              <a:avLst/>
              <a:gdLst>
                <a:gd name="T0" fmla="*/ 5 w 5"/>
                <a:gd name="T1" fmla="*/ 0 h 5"/>
                <a:gd name="T2" fmla="*/ 3 w 5"/>
                <a:gd name="T3" fmla="*/ 0 h 5"/>
                <a:gd name="T4" fmla="*/ 3 w 5"/>
                <a:gd name="T5" fmla="*/ 3 h 5"/>
                <a:gd name="T6" fmla="*/ 0 w 5"/>
                <a:gd name="T7" fmla="*/ 3 h 5"/>
                <a:gd name="T8" fmla="*/ 0 w 5"/>
                <a:gd name="T9" fmla="*/ 5 h 5"/>
                <a:gd name="T10" fmla="*/ 3 w 5"/>
                <a:gd name="T11" fmla="*/ 5 h 5"/>
                <a:gd name="T12" fmla="*/ 3 w 5"/>
                <a:gd name="T13" fmla="*/ 5 h 5"/>
                <a:gd name="T14" fmla="*/ 3 w 5"/>
                <a:gd name="T15" fmla="*/ 3 h 5"/>
                <a:gd name="T16" fmla="*/ 5 w 5"/>
                <a:gd name="T17" fmla="*/ 3 h 5"/>
                <a:gd name="T18" fmla="*/ 5 w 5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3465" y="2048"/>
              <a:ext cx="5" cy="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1 h 2"/>
                <a:gd name="T4" fmla="*/ 0 w 2"/>
                <a:gd name="T5" fmla="*/ 1 h 2"/>
                <a:gd name="T6" fmla="*/ 1 w 2"/>
                <a:gd name="T7" fmla="*/ 2 h 2"/>
                <a:gd name="T8" fmla="*/ 1 w 2"/>
                <a:gd name="T9" fmla="*/ 2 h 2"/>
                <a:gd name="T10" fmla="*/ 2 w 2"/>
                <a:gd name="T11" fmla="*/ 2 h 2"/>
                <a:gd name="T12" fmla="*/ 1 w 2"/>
                <a:gd name="T13" fmla="*/ 1 h 2"/>
                <a:gd name="T14" fmla="*/ 1 w 2"/>
                <a:gd name="T15" fmla="*/ 1 h 2"/>
                <a:gd name="T16" fmla="*/ 1 w 2"/>
                <a:gd name="T17" fmla="*/ 0 h 2"/>
                <a:gd name="T18" fmla="*/ 0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auto">
            <a:xfrm>
              <a:off x="3475" y="2041"/>
              <a:ext cx="5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1 w 2"/>
                <a:gd name="T7" fmla="*/ 1 h 1"/>
                <a:gd name="T8" fmla="*/ 2 w 2"/>
                <a:gd name="T9" fmla="*/ 1 h 1"/>
                <a:gd name="T10" fmla="*/ 2 w 2"/>
                <a:gd name="T11" fmla="*/ 1 h 1"/>
                <a:gd name="T12" fmla="*/ 2 w 2"/>
                <a:gd name="T13" fmla="*/ 1 h 1"/>
                <a:gd name="T14" fmla="*/ 2 w 2"/>
                <a:gd name="T15" fmla="*/ 0 h 1"/>
                <a:gd name="T16" fmla="*/ 1 w 2"/>
                <a:gd name="T17" fmla="*/ 0 h 1"/>
                <a:gd name="T18" fmla="*/ 1 w 2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17"/>
            <p:cNvSpPr>
              <a:spLocks/>
            </p:cNvSpPr>
            <p:nvPr/>
          </p:nvSpPr>
          <p:spPr bwMode="auto">
            <a:xfrm>
              <a:off x="3430" y="2015"/>
              <a:ext cx="4" cy="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0 h 5"/>
                <a:gd name="T4" fmla="*/ 0 w 4"/>
                <a:gd name="T5" fmla="*/ 2 h 5"/>
                <a:gd name="T6" fmla="*/ 2 w 4"/>
                <a:gd name="T7" fmla="*/ 5 h 5"/>
                <a:gd name="T8" fmla="*/ 4 w 4"/>
                <a:gd name="T9" fmla="*/ 5 h 5"/>
                <a:gd name="T10" fmla="*/ 4 w 4"/>
                <a:gd name="T11" fmla="*/ 5 h 5"/>
                <a:gd name="T12" fmla="*/ 4 w 4"/>
                <a:gd name="T13" fmla="*/ 5 h 5"/>
                <a:gd name="T14" fmla="*/ 4 w 4"/>
                <a:gd name="T15" fmla="*/ 2 h 5"/>
                <a:gd name="T16" fmla="*/ 2 w 4"/>
                <a:gd name="T17" fmla="*/ 2 h 5"/>
                <a:gd name="T18" fmla="*/ 2 w 4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auto">
            <a:xfrm>
              <a:off x="3430" y="2015"/>
              <a:ext cx="4" cy="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0 h 5"/>
                <a:gd name="T4" fmla="*/ 0 w 4"/>
                <a:gd name="T5" fmla="*/ 2 h 5"/>
                <a:gd name="T6" fmla="*/ 2 w 4"/>
                <a:gd name="T7" fmla="*/ 5 h 5"/>
                <a:gd name="T8" fmla="*/ 4 w 4"/>
                <a:gd name="T9" fmla="*/ 5 h 5"/>
                <a:gd name="T10" fmla="*/ 4 w 4"/>
                <a:gd name="T11" fmla="*/ 5 h 5"/>
                <a:gd name="T12" fmla="*/ 4 w 4"/>
                <a:gd name="T13" fmla="*/ 5 h 5"/>
                <a:gd name="T14" fmla="*/ 4 w 4"/>
                <a:gd name="T15" fmla="*/ 2 h 5"/>
                <a:gd name="T16" fmla="*/ 2 w 4"/>
                <a:gd name="T17" fmla="*/ 2 h 5"/>
                <a:gd name="T18" fmla="*/ 2 w 4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auto">
            <a:xfrm>
              <a:off x="3465" y="2003"/>
              <a:ext cx="5" cy="5"/>
            </a:xfrm>
            <a:custGeom>
              <a:avLst/>
              <a:gdLst>
                <a:gd name="T0" fmla="*/ 2 w 2"/>
                <a:gd name="T1" fmla="*/ 0 h 2"/>
                <a:gd name="T2" fmla="*/ 1 w 2"/>
                <a:gd name="T3" fmla="*/ 0 h 2"/>
                <a:gd name="T4" fmla="*/ 1 w 2"/>
                <a:gd name="T5" fmla="*/ 1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2 h 2"/>
                <a:gd name="T12" fmla="*/ 1 w 2"/>
                <a:gd name="T13" fmla="*/ 2 h 2"/>
                <a:gd name="T14" fmla="*/ 1 w 2"/>
                <a:gd name="T15" fmla="*/ 1 h 2"/>
                <a:gd name="T16" fmla="*/ 2 w 2"/>
                <a:gd name="T17" fmla="*/ 1 h 2"/>
                <a:gd name="T18" fmla="*/ 2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20"/>
            <p:cNvSpPr>
              <a:spLocks/>
            </p:cNvSpPr>
            <p:nvPr/>
          </p:nvSpPr>
          <p:spPr bwMode="auto">
            <a:xfrm>
              <a:off x="3475" y="2010"/>
              <a:ext cx="5" cy="5"/>
            </a:xfrm>
            <a:custGeom>
              <a:avLst/>
              <a:gdLst>
                <a:gd name="T0" fmla="*/ 2 w 2"/>
                <a:gd name="T1" fmla="*/ 0 h 2"/>
                <a:gd name="T2" fmla="*/ 1 w 2"/>
                <a:gd name="T3" fmla="*/ 1 h 2"/>
                <a:gd name="T4" fmla="*/ 0 w 2"/>
                <a:gd name="T5" fmla="*/ 1 h 2"/>
                <a:gd name="T6" fmla="*/ 0 w 2"/>
                <a:gd name="T7" fmla="*/ 2 h 2"/>
                <a:gd name="T8" fmla="*/ 0 w 2"/>
                <a:gd name="T9" fmla="*/ 2 h 2"/>
                <a:gd name="T10" fmla="*/ 1 w 2"/>
                <a:gd name="T11" fmla="*/ 2 h 2"/>
                <a:gd name="T12" fmla="*/ 2 w 2"/>
                <a:gd name="T13" fmla="*/ 1 h 2"/>
                <a:gd name="T14" fmla="*/ 2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21"/>
            <p:cNvSpPr>
              <a:spLocks noEditPoints="1"/>
            </p:cNvSpPr>
            <p:nvPr/>
          </p:nvSpPr>
          <p:spPr bwMode="auto">
            <a:xfrm>
              <a:off x="3822" y="1799"/>
              <a:ext cx="83" cy="80"/>
            </a:xfrm>
            <a:custGeom>
              <a:avLst/>
              <a:gdLst>
                <a:gd name="T0" fmla="*/ 22 w 35"/>
                <a:gd name="T1" fmla="*/ 25 h 34"/>
                <a:gd name="T2" fmla="*/ 19 w 35"/>
                <a:gd name="T3" fmla="*/ 32 h 34"/>
                <a:gd name="T4" fmla="*/ 22 w 35"/>
                <a:gd name="T5" fmla="*/ 25 h 34"/>
                <a:gd name="T6" fmla="*/ 18 w 35"/>
                <a:gd name="T7" fmla="*/ 24 h 34"/>
                <a:gd name="T8" fmla="*/ 16 w 35"/>
                <a:gd name="T9" fmla="*/ 22 h 34"/>
                <a:gd name="T10" fmla="*/ 13 w 35"/>
                <a:gd name="T11" fmla="*/ 18 h 34"/>
                <a:gd name="T12" fmla="*/ 13 w 35"/>
                <a:gd name="T13" fmla="*/ 18 h 34"/>
                <a:gd name="T14" fmla="*/ 15 w 35"/>
                <a:gd name="T15" fmla="*/ 22 h 34"/>
                <a:gd name="T16" fmla="*/ 14 w 35"/>
                <a:gd name="T17" fmla="*/ 22 h 34"/>
                <a:gd name="T18" fmla="*/ 13 w 35"/>
                <a:gd name="T19" fmla="*/ 19 h 34"/>
                <a:gd name="T20" fmla="*/ 31 w 35"/>
                <a:gd name="T21" fmla="*/ 20 h 34"/>
                <a:gd name="T22" fmla="*/ 31 w 35"/>
                <a:gd name="T23" fmla="*/ 20 h 34"/>
                <a:gd name="T24" fmla="*/ 31 w 35"/>
                <a:gd name="T25" fmla="*/ 14 h 34"/>
                <a:gd name="T26" fmla="*/ 31 w 35"/>
                <a:gd name="T27" fmla="*/ 14 h 34"/>
                <a:gd name="T28" fmla="*/ 30 w 35"/>
                <a:gd name="T29" fmla="*/ 20 h 34"/>
                <a:gd name="T30" fmla="*/ 21 w 35"/>
                <a:gd name="T31" fmla="*/ 9 h 34"/>
                <a:gd name="T32" fmla="*/ 8 w 35"/>
                <a:gd name="T33" fmla="*/ 18 h 34"/>
                <a:gd name="T34" fmla="*/ 11 w 35"/>
                <a:gd name="T35" fmla="*/ 18 h 34"/>
                <a:gd name="T36" fmla="*/ 30 w 35"/>
                <a:gd name="T37" fmla="*/ 9 h 34"/>
                <a:gd name="T38" fmla="*/ 12 w 35"/>
                <a:gd name="T39" fmla="*/ 8 h 34"/>
                <a:gd name="T40" fmla="*/ 18 w 35"/>
                <a:gd name="T41" fmla="*/ 8 h 34"/>
                <a:gd name="T42" fmla="*/ 14 w 35"/>
                <a:gd name="T43" fmla="*/ 8 h 34"/>
                <a:gd name="T44" fmla="*/ 15 w 35"/>
                <a:gd name="T45" fmla="*/ 9 h 34"/>
                <a:gd name="T46" fmla="*/ 12 w 35"/>
                <a:gd name="T47" fmla="*/ 16 h 34"/>
                <a:gd name="T48" fmla="*/ 6 w 35"/>
                <a:gd name="T49" fmla="*/ 11 h 34"/>
                <a:gd name="T50" fmla="*/ 7 w 35"/>
                <a:gd name="T51" fmla="*/ 15 h 34"/>
                <a:gd name="T52" fmla="*/ 13 w 35"/>
                <a:gd name="T53" fmla="*/ 5 h 34"/>
                <a:gd name="T54" fmla="*/ 9 w 35"/>
                <a:gd name="T55" fmla="*/ 12 h 34"/>
                <a:gd name="T56" fmla="*/ 29 w 35"/>
                <a:gd name="T57" fmla="*/ 6 h 34"/>
                <a:gd name="T58" fmla="*/ 20 w 35"/>
                <a:gd name="T59" fmla="*/ 4 h 34"/>
                <a:gd name="T60" fmla="*/ 20 w 35"/>
                <a:gd name="T61" fmla="*/ 4 h 34"/>
                <a:gd name="T62" fmla="*/ 24 w 35"/>
                <a:gd name="T63" fmla="*/ 5 h 34"/>
                <a:gd name="T64" fmla="*/ 27 w 35"/>
                <a:gd name="T65" fmla="*/ 7 h 34"/>
                <a:gd name="T66" fmla="*/ 29 w 35"/>
                <a:gd name="T67" fmla="*/ 11 h 34"/>
                <a:gd name="T68" fmla="*/ 33 w 35"/>
                <a:gd name="T69" fmla="*/ 12 h 34"/>
                <a:gd name="T70" fmla="*/ 28 w 35"/>
                <a:gd name="T71" fmla="*/ 15 h 34"/>
                <a:gd name="T72" fmla="*/ 32 w 35"/>
                <a:gd name="T73" fmla="*/ 21 h 34"/>
                <a:gd name="T74" fmla="*/ 27 w 35"/>
                <a:gd name="T75" fmla="*/ 27 h 34"/>
                <a:gd name="T76" fmla="*/ 22 w 35"/>
                <a:gd name="T77" fmla="*/ 24 h 34"/>
                <a:gd name="T78" fmla="*/ 14 w 35"/>
                <a:gd name="T79" fmla="*/ 19 h 34"/>
                <a:gd name="T80" fmla="*/ 18 w 35"/>
                <a:gd name="T81" fmla="*/ 13 h 34"/>
                <a:gd name="T82" fmla="*/ 22 w 35"/>
                <a:gd name="T83" fmla="*/ 10 h 34"/>
                <a:gd name="T84" fmla="*/ 18 w 35"/>
                <a:gd name="T85" fmla="*/ 6 h 34"/>
                <a:gd name="T86" fmla="*/ 14 w 35"/>
                <a:gd name="T87" fmla="*/ 5 h 34"/>
                <a:gd name="T88" fmla="*/ 5 w 35"/>
                <a:gd name="T89" fmla="*/ 10 h 34"/>
                <a:gd name="T90" fmla="*/ 6 w 35"/>
                <a:gd name="T91" fmla="*/ 16 h 34"/>
                <a:gd name="T92" fmla="*/ 6 w 35"/>
                <a:gd name="T93" fmla="*/ 17 h 34"/>
                <a:gd name="T94" fmla="*/ 13 w 35"/>
                <a:gd name="T95" fmla="*/ 23 h 34"/>
                <a:gd name="T96" fmla="*/ 13 w 35"/>
                <a:gd name="T97" fmla="*/ 29 h 34"/>
                <a:gd name="T98" fmla="*/ 15 w 35"/>
                <a:gd name="T99" fmla="*/ 30 h 34"/>
                <a:gd name="T100" fmla="*/ 7 w 35"/>
                <a:gd name="T101" fmla="*/ 4 h 34"/>
                <a:gd name="T102" fmla="*/ 23 w 35"/>
                <a:gd name="T103" fmla="*/ 2 h 34"/>
                <a:gd name="T104" fmla="*/ 11 w 35"/>
                <a:gd name="T105" fmla="*/ 2 h 34"/>
                <a:gd name="T106" fmla="*/ 21 w 35"/>
                <a:gd name="T107" fmla="*/ 3 h 34"/>
                <a:gd name="T108" fmla="*/ 12 w 35"/>
                <a:gd name="T109" fmla="*/ 2 h 34"/>
                <a:gd name="T110" fmla="*/ 18 w 35"/>
                <a:gd name="T111" fmla="*/ 2 h 34"/>
                <a:gd name="T112" fmla="*/ 15 w 35"/>
                <a:gd name="T113" fmla="*/ 1 h 34"/>
                <a:gd name="T114" fmla="*/ 17 w 35"/>
                <a:gd name="T115" fmla="*/ 0 h 34"/>
                <a:gd name="T116" fmla="*/ 0 w 35"/>
                <a:gd name="T117" fmla="*/ 17 h 34"/>
                <a:gd name="T118" fmla="*/ 34 w 35"/>
                <a:gd name="T119" fmla="*/ 22 h 34"/>
                <a:gd name="T120" fmla="*/ 29 w 35"/>
                <a:gd name="T121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" h="34">
                  <a:moveTo>
                    <a:pt x="22" y="32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7" y="27"/>
                    <a:pt x="23" y="31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moveTo>
                    <a:pt x="19" y="32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23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2"/>
                    <a:pt x="20" y="32"/>
                    <a:pt x="19" y="32"/>
                  </a:cubicBezTo>
                  <a:moveTo>
                    <a:pt x="17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1" y="24"/>
                    <a:pt x="21" y="24"/>
                    <a:pt x="20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8" y="32"/>
                    <a:pt x="18" y="33"/>
                    <a:pt x="17" y="33"/>
                  </a:cubicBezTo>
                  <a:moveTo>
                    <a:pt x="16" y="32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6" y="31"/>
                    <a:pt x="17" y="29"/>
                    <a:pt x="15" y="28"/>
                  </a:cubicBezTo>
                  <a:cubicBezTo>
                    <a:pt x="16" y="27"/>
                    <a:pt x="17" y="25"/>
                    <a:pt x="18" y="24"/>
                  </a:cubicBezTo>
                  <a:cubicBezTo>
                    <a:pt x="18" y="24"/>
                    <a:pt x="19" y="23"/>
                    <a:pt x="19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2"/>
                    <a:pt x="16" y="32"/>
                    <a:pt x="16" y="32"/>
                  </a:cubicBezTo>
                  <a:moveTo>
                    <a:pt x="15" y="28"/>
                  </a:moveTo>
                  <a:cubicBezTo>
                    <a:pt x="15" y="28"/>
                    <a:pt x="14" y="27"/>
                    <a:pt x="14" y="27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2"/>
                    <a:pt x="18" y="22"/>
                    <a:pt x="19" y="22"/>
                  </a:cubicBezTo>
                  <a:cubicBezTo>
                    <a:pt x="18" y="23"/>
                    <a:pt x="18" y="23"/>
                    <a:pt x="18" y="24"/>
                  </a:cubicBezTo>
                  <a:cubicBezTo>
                    <a:pt x="17" y="25"/>
                    <a:pt x="16" y="27"/>
                    <a:pt x="15" y="28"/>
                  </a:cubicBezTo>
                  <a:moveTo>
                    <a:pt x="13" y="18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moveTo>
                    <a:pt x="12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4" y="19"/>
                    <a:pt x="13" y="20"/>
                  </a:cubicBezTo>
                  <a:cubicBezTo>
                    <a:pt x="13" y="20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5"/>
                    <a:pt x="14" y="24"/>
                  </a:cubicBezTo>
                  <a:cubicBezTo>
                    <a:pt x="14" y="23"/>
                    <a:pt x="14" y="23"/>
                    <a:pt x="15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1" y="20"/>
                    <a:pt x="11" y="20"/>
                  </a:cubicBezTo>
                  <a:cubicBezTo>
                    <a:pt x="11" y="19"/>
                    <a:pt x="12" y="19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31" y="20"/>
                  </a:moveTo>
                  <a:cubicBezTo>
                    <a:pt x="31" y="20"/>
                    <a:pt x="31" y="20"/>
                    <a:pt x="31" y="20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7"/>
                  </a:cubicBezTo>
                  <a:cubicBezTo>
                    <a:pt x="33" y="18"/>
                    <a:pt x="33" y="19"/>
                    <a:pt x="33" y="20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0"/>
                    <a:pt x="32" y="20"/>
                  </a:cubicBezTo>
                  <a:cubicBezTo>
                    <a:pt x="32" y="20"/>
                    <a:pt x="32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moveTo>
                    <a:pt x="29" y="19"/>
                  </a:moveTo>
                  <a:cubicBezTo>
                    <a:pt x="29" y="18"/>
                    <a:pt x="29" y="16"/>
                    <a:pt x="29" y="16"/>
                  </a:cubicBezTo>
                  <a:cubicBezTo>
                    <a:pt x="30" y="14"/>
                    <a:pt x="30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0" y="15"/>
                    <a:pt x="30" y="17"/>
                    <a:pt x="29" y="19"/>
                  </a:cubicBezTo>
                  <a:moveTo>
                    <a:pt x="30" y="20"/>
                  </a:move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18"/>
                    <a:pt x="31" y="16"/>
                    <a:pt x="32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moveTo>
                    <a:pt x="18" y="12"/>
                  </a:moveTo>
                  <a:cubicBezTo>
                    <a:pt x="19" y="11"/>
                    <a:pt x="19" y="10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19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moveTo>
                    <a:pt x="11" y="20"/>
                  </a:moveTo>
                  <a:cubicBezTo>
                    <a:pt x="10" y="19"/>
                    <a:pt x="10" y="19"/>
                    <a:pt x="9" y="19"/>
                  </a:cubicBezTo>
                  <a:cubicBezTo>
                    <a:pt x="9" y="19"/>
                    <a:pt x="8" y="18"/>
                    <a:pt x="8" y="18"/>
                  </a:cubicBezTo>
                  <a:cubicBezTo>
                    <a:pt x="10" y="14"/>
                    <a:pt x="11" y="11"/>
                    <a:pt x="13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3" y="11"/>
                    <a:pt x="12" y="14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1" y="17"/>
                    <a:pt x="11" y="18"/>
                  </a:cubicBezTo>
                  <a:cubicBezTo>
                    <a:pt x="11" y="18"/>
                    <a:pt x="11" y="19"/>
                    <a:pt x="11" y="20"/>
                  </a:cubicBezTo>
                  <a:moveTo>
                    <a:pt x="30" y="9"/>
                  </a:moveTo>
                  <a:cubicBezTo>
                    <a:pt x="30" y="9"/>
                    <a:pt x="30" y="8"/>
                    <a:pt x="30" y="8"/>
                  </a:cubicBezTo>
                  <a:cubicBezTo>
                    <a:pt x="31" y="8"/>
                    <a:pt x="31" y="9"/>
                    <a:pt x="31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moveTo>
                    <a:pt x="8" y="17"/>
                  </a:moveTo>
                  <a:cubicBezTo>
                    <a:pt x="7" y="17"/>
                    <a:pt x="7" y="16"/>
                    <a:pt x="7" y="16"/>
                  </a:cubicBezTo>
                  <a:cubicBezTo>
                    <a:pt x="7" y="14"/>
                    <a:pt x="8" y="13"/>
                    <a:pt x="9" y="12"/>
                  </a:cubicBezTo>
                  <a:cubicBezTo>
                    <a:pt x="10" y="11"/>
                    <a:pt x="11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1" y="11"/>
                    <a:pt x="9" y="14"/>
                    <a:pt x="8" y="17"/>
                  </a:cubicBezTo>
                  <a:moveTo>
                    <a:pt x="14" y="17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5" y="13"/>
                    <a:pt x="16" y="10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19" y="8"/>
                    <a:pt x="20" y="8"/>
                  </a:cubicBezTo>
                  <a:cubicBezTo>
                    <a:pt x="19" y="9"/>
                    <a:pt x="18" y="11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4" y="17"/>
                    <a:pt x="14" y="17"/>
                    <a:pt x="14" y="17"/>
                  </a:cubicBezTo>
                  <a:moveTo>
                    <a:pt x="15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moveTo>
                    <a:pt x="12" y="16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13" y="14"/>
                    <a:pt x="14" y="11"/>
                    <a:pt x="15" y="9"/>
                  </a:cubicBezTo>
                  <a:cubicBezTo>
                    <a:pt x="16" y="9"/>
                    <a:pt x="16" y="9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7" y="7"/>
                    <a:pt x="17" y="7"/>
                  </a:cubicBezTo>
                  <a:cubicBezTo>
                    <a:pt x="16" y="10"/>
                    <a:pt x="14" y="13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moveTo>
                    <a:pt x="6" y="11"/>
                  </a:moveTo>
                  <a:cubicBezTo>
                    <a:pt x="6" y="11"/>
                    <a:pt x="6" y="10"/>
                    <a:pt x="6" y="10"/>
                  </a:cubicBezTo>
                  <a:cubicBezTo>
                    <a:pt x="6" y="9"/>
                    <a:pt x="8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11"/>
                    <a:pt x="6" y="11"/>
                    <a:pt x="6" y="11"/>
                  </a:cubicBezTo>
                  <a:moveTo>
                    <a:pt x="29" y="10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29" y="8"/>
                    <a:pt x="29" y="7"/>
                    <a:pt x="29" y="6"/>
                  </a:cubicBezTo>
                  <a:cubicBezTo>
                    <a:pt x="29" y="6"/>
                    <a:pt x="30" y="7"/>
                    <a:pt x="30" y="7"/>
                  </a:cubicBezTo>
                  <a:cubicBezTo>
                    <a:pt x="30" y="8"/>
                    <a:pt x="30" y="9"/>
                    <a:pt x="29" y="10"/>
                  </a:cubicBezTo>
                  <a:moveTo>
                    <a:pt x="7" y="15"/>
                  </a:move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3"/>
                    <a:pt x="6" y="12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9"/>
                    <a:pt x="10" y="10"/>
                    <a:pt x="9" y="12"/>
                  </a:cubicBezTo>
                  <a:cubicBezTo>
                    <a:pt x="8" y="13"/>
                    <a:pt x="7" y="14"/>
                    <a:pt x="7" y="15"/>
                  </a:cubicBezTo>
                  <a:moveTo>
                    <a:pt x="28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6"/>
                    <a:pt x="28" y="5"/>
                    <a:pt x="28" y="5"/>
                  </a:cubicBezTo>
                  <a:cubicBezTo>
                    <a:pt x="28" y="5"/>
                    <a:pt x="29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8" y="7"/>
                    <a:pt x="28" y="8"/>
                  </a:cubicBezTo>
                  <a:moveTo>
                    <a:pt x="9" y="5"/>
                  </a:moveTo>
                  <a:cubicBezTo>
                    <a:pt x="10" y="5"/>
                    <a:pt x="11" y="5"/>
                    <a:pt x="11" y="4"/>
                  </a:cubicBezTo>
                  <a:cubicBezTo>
                    <a:pt x="13" y="3"/>
                    <a:pt x="14" y="3"/>
                    <a:pt x="16" y="3"/>
                  </a:cubicBezTo>
                  <a:cubicBezTo>
                    <a:pt x="17" y="3"/>
                    <a:pt x="18" y="3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4"/>
                    <a:pt x="21" y="4"/>
                    <a:pt x="22" y="5"/>
                  </a:cubicBezTo>
                  <a:cubicBezTo>
                    <a:pt x="22" y="5"/>
                    <a:pt x="23" y="5"/>
                    <a:pt x="23" y="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5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6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8"/>
                    <a:pt x="27" y="8"/>
                  </a:cubicBezTo>
                  <a:cubicBezTo>
                    <a:pt x="28" y="9"/>
                    <a:pt x="28" y="10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0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2" y="11"/>
                    <a:pt x="32" y="11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3"/>
                  </a:cubicBezTo>
                  <a:cubicBezTo>
                    <a:pt x="33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29" y="14"/>
                    <a:pt x="28" y="15"/>
                  </a:cubicBezTo>
                  <a:cubicBezTo>
                    <a:pt x="28" y="16"/>
                    <a:pt x="27" y="19"/>
                    <a:pt x="28" y="21"/>
                  </a:cubicBezTo>
                  <a:cubicBezTo>
                    <a:pt x="29" y="21"/>
                    <a:pt x="29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2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0" y="28"/>
                    <a:pt x="27" y="30"/>
                    <a:pt x="25" y="31"/>
                  </a:cubicBezTo>
                  <a:cubicBezTo>
                    <a:pt x="26" y="30"/>
                    <a:pt x="27" y="28"/>
                    <a:pt x="27" y="27"/>
                  </a:cubicBezTo>
                  <a:cubicBezTo>
                    <a:pt x="27" y="26"/>
                    <a:pt x="26" y="25"/>
                    <a:pt x="26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3" y="24"/>
                    <a:pt x="23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2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0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5" y="18"/>
                    <a:pt x="15" y="17"/>
                  </a:cubicBezTo>
                  <a:cubicBezTo>
                    <a:pt x="16" y="17"/>
                    <a:pt x="16" y="15"/>
                    <a:pt x="17" y="15"/>
                  </a:cubicBezTo>
                  <a:cubicBezTo>
                    <a:pt x="17" y="14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1" y="13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9"/>
                    <a:pt x="22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0" y="5"/>
                    <a:pt x="9" y="5"/>
                  </a:cubicBezTo>
                  <a:cubicBezTo>
                    <a:pt x="8" y="5"/>
                    <a:pt x="6" y="7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5" y="11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5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8" y="19"/>
                    <a:pt x="9" y="20"/>
                  </a:cubicBezTo>
                  <a:cubicBezTo>
                    <a:pt x="9" y="20"/>
                    <a:pt x="11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5"/>
                    <a:pt x="12" y="26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1"/>
                  </a:cubicBezTo>
                  <a:cubicBezTo>
                    <a:pt x="15" y="32"/>
                    <a:pt x="14" y="32"/>
                    <a:pt x="14" y="32"/>
                  </a:cubicBezTo>
                  <a:cubicBezTo>
                    <a:pt x="7" y="31"/>
                    <a:pt x="1" y="26"/>
                    <a:pt x="1" y="17"/>
                  </a:cubicBezTo>
                  <a:cubicBezTo>
                    <a:pt x="1" y="11"/>
                    <a:pt x="3" y="7"/>
                    <a:pt x="7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moveTo>
                    <a:pt x="23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4" y="3"/>
                    <a:pt x="24" y="4"/>
                    <a:pt x="23" y="4"/>
                  </a:cubicBezTo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3"/>
                    <a:pt x="10" y="3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4"/>
                    <a:pt x="10" y="4"/>
                    <a:pt x="9" y="4"/>
                  </a:cubicBezTo>
                  <a:moveTo>
                    <a:pt x="22" y="4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3" y="2"/>
                  </a:cubicBezTo>
                  <a:cubicBezTo>
                    <a:pt x="22" y="3"/>
                    <a:pt x="22" y="3"/>
                    <a:pt x="22" y="4"/>
                  </a:cubicBezTo>
                  <a:moveTo>
                    <a:pt x="12" y="3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3" y="2"/>
                    <a:pt x="14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2" y="2"/>
                    <a:pt x="12" y="3"/>
                  </a:cubicBezTo>
                  <a:moveTo>
                    <a:pt x="20" y="3"/>
                  </a:moveTo>
                  <a:cubicBezTo>
                    <a:pt x="19" y="2"/>
                    <a:pt x="19" y="2"/>
                    <a:pt x="18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3"/>
                    <a:pt x="20" y="3"/>
                    <a:pt x="20" y="3"/>
                  </a:cubicBezTo>
                  <a:moveTo>
                    <a:pt x="15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7" y="1"/>
                    <a:pt x="17" y="1"/>
                    <a:pt x="18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0" y="1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2" y="7"/>
                    <a:pt x="0" y="12"/>
                    <a:pt x="0" y="17"/>
                  </a:cubicBezTo>
                  <a:cubicBezTo>
                    <a:pt x="0" y="27"/>
                    <a:pt x="7" y="33"/>
                    <a:pt x="15" y="33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16" y="34"/>
                    <a:pt x="17" y="34"/>
                  </a:cubicBezTo>
                  <a:cubicBezTo>
                    <a:pt x="21" y="34"/>
                    <a:pt x="22" y="33"/>
                    <a:pt x="22" y="33"/>
                  </a:cubicBezTo>
                  <a:cubicBezTo>
                    <a:pt x="25" y="32"/>
                    <a:pt x="27" y="31"/>
                    <a:pt x="29" y="29"/>
                  </a:cubicBezTo>
                  <a:cubicBezTo>
                    <a:pt x="31" y="27"/>
                    <a:pt x="33" y="25"/>
                    <a:pt x="34" y="22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0"/>
                  </a:cubicBezTo>
                  <a:cubicBezTo>
                    <a:pt x="34" y="19"/>
                    <a:pt x="35" y="18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2"/>
                    <a:pt x="33" y="8"/>
                    <a:pt x="30" y="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1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auto">
            <a:xfrm>
              <a:off x="3706" y="1963"/>
              <a:ext cx="38" cy="38"/>
            </a:xfrm>
            <a:custGeom>
              <a:avLst/>
              <a:gdLst>
                <a:gd name="T0" fmla="*/ 8 w 16"/>
                <a:gd name="T1" fmla="*/ 15 h 16"/>
                <a:gd name="T2" fmla="*/ 2 w 16"/>
                <a:gd name="T3" fmla="*/ 6 h 16"/>
                <a:gd name="T4" fmla="*/ 8 w 16"/>
                <a:gd name="T5" fmla="*/ 1 h 16"/>
                <a:gd name="T6" fmla="*/ 14 w 16"/>
                <a:gd name="T7" fmla="*/ 10 h 16"/>
                <a:gd name="T8" fmla="*/ 8 w 16"/>
                <a:gd name="T9" fmla="*/ 15 h 16"/>
                <a:gd name="T10" fmla="*/ 8 w 16"/>
                <a:gd name="T11" fmla="*/ 0 h 16"/>
                <a:gd name="T12" fmla="*/ 1 w 16"/>
                <a:gd name="T13" fmla="*/ 6 h 16"/>
                <a:gd name="T14" fmla="*/ 2 w 16"/>
                <a:gd name="T15" fmla="*/ 12 h 16"/>
                <a:gd name="T16" fmla="*/ 8 w 16"/>
                <a:gd name="T17" fmla="*/ 16 h 16"/>
                <a:gd name="T18" fmla="*/ 15 w 16"/>
                <a:gd name="T19" fmla="*/ 10 h 16"/>
                <a:gd name="T20" fmla="*/ 14 w 16"/>
                <a:gd name="T21" fmla="*/ 4 h 16"/>
                <a:gd name="T22" fmla="*/ 8 w 16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8" y="15"/>
                  </a:moveTo>
                  <a:cubicBezTo>
                    <a:pt x="4" y="15"/>
                    <a:pt x="0" y="11"/>
                    <a:pt x="2" y="6"/>
                  </a:cubicBezTo>
                  <a:cubicBezTo>
                    <a:pt x="3" y="3"/>
                    <a:pt x="5" y="1"/>
                    <a:pt x="8" y="1"/>
                  </a:cubicBezTo>
                  <a:cubicBezTo>
                    <a:pt x="12" y="1"/>
                    <a:pt x="16" y="5"/>
                    <a:pt x="14" y="10"/>
                  </a:cubicBezTo>
                  <a:cubicBezTo>
                    <a:pt x="13" y="13"/>
                    <a:pt x="11" y="15"/>
                    <a:pt x="8" y="15"/>
                  </a:cubicBezTo>
                  <a:moveTo>
                    <a:pt x="8" y="0"/>
                  </a:moveTo>
                  <a:cubicBezTo>
                    <a:pt x="4" y="0"/>
                    <a:pt x="2" y="2"/>
                    <a:pt x="1" y="6"/>
                  </a:cubicBezTo>
                  <a:cubicBezTo>
                    <a:pt x="0" y="8"/>
                    <a:pt x="0" y="11"/>
                    <a:pt x="2" y="12"/>
                  </a:cubicBezTo>
                  <a:cubicBezTo>
                    <a:pt x="3" y="14"/>
                    <a:pt x="5" y="16"/>
                    <a:pt x="8" y="16"/>
                  </a:cubicBezTo>
                  <a:cubicBezTo>
                    <a:pt x="11" y="16"/>
                    <a:pt x="14" y="14"/>
                    <a:pt x="15" y="10"/>
                  </a:cubicBezTo>
                  <a:cubicBezTo>
                    <a:pt x="16" y="8"/>
                    <a:pt x="15" y="6"/>
                    <a:pt x="14" y="4"/>
                  </a:cubicBezTo>
                  <a:cubicBezTo>
                    <a:pt x="13" y="2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23"/>
            <p:cNvSpPr>
              <a:spLocks noEditPoints="1"/>
            </p:cNvSpPr>
            <p:nvPr/>
          </p:nvSpPr>
          <p:spPr bwMode="auto">
            <a:xfrm>
              <a:off x="3694" y="1958"/>
              <a:ext cx="57" cy="76"/>
            </a:xfrm>
            <a:custGeom>
              <a:avLst/>
              <a:gdLst>
                <a:gd name="T0" fmla="*/ 1 w 24"/>
                <a:gd name="T1" fmla="*/ 30 h 32"/>
                <a:gd name="T2" fmla="*/ 2 w 24"/>
                <a:gd name="T3" fmla="*/ 30 h 32"/>
                <a:gd name="T4" fmla="*/ 0 w 24"/>
                <a:gd name="T5" fmla="*/ 29 h 32"/>
                <a:gd name="T6" fmla="*/ 1 w 24"/>
                <a:gd name="T7" fmla="*/ 29 h 32"/>
                <a:gd name="T8" fmla="*/ 1 w 24"/>
                <a:gd name="T9" fmla="*/ 29 h 32"/>
                <a:gd name="T10" fmla="*/ 5 w 24"/>
                <a:gd name="T11" fmla="*/ 22 h 32"/>
                <a:gd name="T12" fmla="*/ 6 w 24"/>
                <a:gd name="T13" fmla="*/ 23 h 32"/>
                <a:gd name="T14" fmla="*/ 6 w 24"/>
                <a:gd name="T15" fmla="*/ 23 h 32"/>
                <a:gd name="T16" fmla="*/ 7 w 24"/>
                <a:gd name="T17" fmla="*/ 23 h 32"/>
                <a:gd name="T18" fmla="*/ 7 w 24"/>
                <a:gd name="T19" fmla="*/ 24 h 32"/>
                <a:gd name="T20" fmla="*/ 5 w 24"/>
                <a:gd name="T21" fmla="*/ 24 h 32"/>
                <a:gd name="T22" fmla="*/ 7 w 24"/>
                <a:gd name="T23" fmla="*/ 24 h 32"/>
                <a:gd name="T24" fmla="*/ 7 w 24"/>
                <a:gd name="T25" fmla="*/ 25 h 32"/>
                <a:gd name="T26" fmla="*/ 5 w 24"/>
                <a:gd name="T27" fmla="*/ 26 h 32"/>
                <a:gd name="T28" fmla="*/ 6 w 24"/>
                <a:gd name="T29" fmla="*/ 26 h 32"/>
                <a:gd name="T30" fmla="*/ 4 w 24"/>
                <a:gd name="T31" fmla="*/ 26 h 32"/>
                <a:gd name="T32" fmla="*/ 6 w 24"/>
                <a:gd name="T33" fmla="*/ 26 h 32"/>
                <a:gd name="T34" fmla="*/ 5 w 24"/>
                <a:gd name="T35" fmla="*/ 27 h 32"/>
                <a:gd name="T36" fmla="*/ 4 w 24"/>
                <a:gd name="T37" fmla="*/ 28 h 32"/>
                <a:gd name="T38" fmla="*/ 5 w 24"/>
                <a:gd name="T39" fmla="*/ 28 h 32"/>
                <a:gd name="T40" fmla="*/ 3 w 24"/>
                <a:gd name="T41" fmla="*/ 29 h 32"/>
                <a:gd name="T42" fmla="*/ 5 w 24"/>
                <a:gd name="T43" fmla="*/ 29 h 32"/>
                <a:gd name="T44" fmla="*/ 4 w 24"/>
                <a:gd name="T45" fmla="*/ 29 h 32"/>
                <a:gd name="T46" fmla="*/ 3 w 24"/>
                <a:gd name="T47" fmla="*/ 30 h 32"/>
                <a:gd name="T48" fmla="*/ 3 w 24"/>
                <a:gd name="T49" fmla="*/ 31 h 32"/>
                <a:gd name="T50" fmla="*/ 3 w 24"/>
                <a:gd name="T51" fmla="*/ 30 h 32"/>
                <a:gd name="T52" fmla="*/ 1 w 24"/>
                <a:gd name="T53" fmla="*/ 30 h 32"/>
                <a:gd name="T54" fmla="*/ 1 w 24"/>
                <a:gd name="T55" fmla="*/ 30 h 32"/>
                <a:gd name="T56" fmla="*/ 1 w 24"/>
                <a:gd name="T57" fmla="*/ 29 h 32"/>
                <a:gd name="T58" fmla="*/ 7 w 24"/>
                <a:gd name="T59" fmla="*/ 22 h 32"/>
                <a:gd name="T60" fmla="*/ 6 w 24"/>
                <a:gd name="T61" fmla="*/ 22 h 32"/>
                <a:gd name="T62" fmla="*/ 9 w 24"/>
                <a:gd name="T63" fmla="*/ 19 h 32"/>
                <a:gd name="T64" fmla="*/ 13 w 24"/>
                <a:gd name="T65" fmla="*/ 19 h 32"/>
                <a:gd name="T66" fmla="*/ 13 w 24"/>
                <a:gd name="T67" fmla="*/ 1 h 32"/>
                <a:gd name="T68" fmla="*/ 13 w 24"/>
                <a:gd name="T69" fmla="*/ 19 h 32"/>
                <a:gd name="T70" fmla="*/ 4 w 24"/>
                <a:gd name="T71" fmla="*/ 6 h 32"/>
                <a:gd name="T72" fmla="*/ 7 w 24"/>
                <a:gd name="T73" fmla="*/ 18 h 32"/>
                <a:gd name="T74" fmla="*/ 4 w 24"/>
                <a:gd name="T75" fmla="*/ 22 h 32"/>
                <a:gd name="T76" fmla="*/ 4 w 24"/>
                <a:gd name="T77" fmla="*/ 22 h 32"/>
                <a:gd name="T78" fmla="*/ 4 w 24"/>
                <a:gd name="T79" fmla="*/ 22 h 32"/>
                <a:gd name="T80" fmla="*/ 0 w 24"/>
                <a:gd name="T81" fmla="*/ 29 h 32"/>
                <a:gd name="T82" fmla="*/ 0 w 24"/>
                <a:gd name="T83" fmla="*/ 30 h 32"/>
                <a:gd name="T84" fmla="*/ 4 w 24"/>
                <a:gd name="T85" fmla="*/ 32 h 32"/>
                <a:gd name="T86" fmla="*/ 8 w 24"/>
                <a:gd name="T87" fmla="*/ 24 h 32"/>
                <a:gd name="T88" fmla="*/ 8 w 24"/>
                <a:gd name="T89" fmla="*/ 24 h 32"/>
                <a:gd name="T90" fmla="*/ 8 w 24"/>
                <a:gd name="T91" fmla="*/ 24 h 32"/>
                <a:gd name="T92" fmla="*/ 10 w 24"/>
                <a:gd name="T93" fmla="*/ 20 h 32"/>
                <a:gd name="T94" fmla="*/ 22 w 24"/>
                <a:gd name="T95" fmla="*/ 14 h 32"/>
                <a:gd name="T96" fmla="*/ 13 w 24"/>
                <a:gd name="T9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" h="32">
                  <a:moveTo>
                    <a:pt x="3" y="31"/>
                  </a:moveTo>
                  <a:cubicBezTo>
                    <a:pt x="2" y="31"/>
                    <a:pt x="2" y="31"/>
                    <a:pt x="1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31"/>
                    <a:pt x="3" y="31"/>
                    <a:pt x="3" y="31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1" y="29"/>
                  </a:moveTo>
                  <a:cubicBezTo>
                    <a:pt x="1" y="28"/>
                    <a:pt x="1" y="28"/>
                    <a:pt x="1" y="28"/>
                  </a:cubicBezTo>
                  <a:cubicBezTo>
                    <a:pt x="3" y="26"/>
                    <a:pt x="3" y="25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6" y="24"/>
                    <a:pt x="5" y="24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4"/>
                    <a:pt x="7" y="2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6"/>
                    <a:pt x="5" y="26"/>
                    <a:pt x="4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7"/>
                    <a:pt x="5" y="26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3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4" y="30"/>
                    <a:pt x="4" y="30"/>
                  </a:cubicBezTo>
                  <a:cubicBezTo>
                    <a:pt x="4" y="30"/>
                    <a:pt x="4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moveTo>
                    <a:pt x="7" y="22"/>
                  </a:moveTo>
                  <a:cubicBezTo>
                    <a:pt x="7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7" y="19"/>
                    <a:pt x="7" y="18"/>
                  </a:cubicBezTo>
                  <a:cubicBezTo>
                    <a:pt x="8" y="19"/>
                    <a:pt x="8" y="19"/>
                    <a:pt x="9" y="19"/>
                  </a:cubicBezTo>
                  <a:cubicBezTo>
                    <a:pt x="8" y="20"/>
                    <a:pt x="8" y="21"/>
                    <a:pt x="7" y="22"/>
                  </a:cubicBezTo>
                  <a:moveTo>
                    <a:pt x="13" y="19"/>
                  </a:moveTo>
                  <a:cubicBezTo>
                    <a:pt x="7" y="19"/>
                    <a:pt x="1" y="13"/>
                    <a:pt x="5" y="6"/>
                  </a:cubicBezTo>
                  <a:cubicBezTo>
                    <a:pt x="7" y="3"/>
                    <a:pt x="10" y="1"/>
                    <a:pt x="13" y="1"/>
                  </a:cubicBezTo>
                  <a:cubicBezTo>
                    <a:pt x="18" y="1"/>
                    <a:pt x="24" y="7"/>
                    <a:pt x="21" y="14"/>
                  </a:cubicBezTo>
                  <a:cubicBezTo>
                    <a:pt x="19" y="18"/>
                    <a:pt x="16" y="19"/>
                    <a:pt x="13" y="19"/>
                  </a:cubicBezTo>
                  <a:moveTo>
                    <a:pt x="13" y="0"/>
                  </a:moveTo>
                  <a:cubicBezTo>
                    <a:pt x="9" y="0"/>
                    <a:pt x="6" y="2"/>
                    <a:pt x="4" y="6"/>
                  </a:cubicBezTo>
                  <a:cubicBezTo>
                    <a:pt x="2" y="9"/>
                    <a:pt x="2" y="12"/>
                    <a:pt x="4" y="15"/>
                  </a:cubicBezTo>
                  <a:cubicBezTo>
                    <a:pt x="5" y="16"/>
                    <a:pt x="6" y="17"/>
                    <a:pt x="7" y="18"/>
                  </a:cubicBezTo>
                  <a:cubicBezTo>
                    <a:pt x="6" y="18"/>
                    <a:pt x="5" y="20"/>
                    <a:pt x="5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4"/>
                    <a:pt x="2" y="26"/>
                    <a:pt x="1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2" y="32"/>
                    <a:pt x="3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1"/>
                    <a:pt x="5" y="30"/>
                    <a:pt x="7" y="27"/>
                  </a:cubicBezTo>
                  <a:cubicBezTo>
                    <a:pt x="7" y="26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2"/>
                    <a:pt x="9" y="21"/>
                    <a:pt x="10" y="20"/>
                  </a:cubicBezTo>
                  <a:cubicBezTo>
                    <a:pt x="11" y="20"/>
                    <a:pt x="12" y="20"/>
                    <a:pt x="13" y="20"/>
                  </a:cubicBezTo>
                  <a:cubicBezTo>
                    <a:pt x="17" y="20"/>
                    <a:pt x="20" y="18"/>
                    <a:pt x="22" y="14"/>
                  </a:cubicBezTo>
                  <a:cubicBezTo>
                    <a:pt x="23" y="11"/>
                    <a:pt x="23" y="8"/>
                    <a:pt x="21" y="5"/>
                  </a:cubicBezTo>
                  <a:cubicBezTo>
                    <a:pt x="20" y="2"/>
                    <a:pt x="16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24"/>
            <p:cNvSpPr>
              <a:spLocks noEditPoints="1"/>
            </p:cNvSpPr>
            <p:nvPr/>
          </p:nvSpPr>
          <p:spPr bwMode="auto">
            <a:xfrm>
              <a:off x="3713" y="1970"/>
              <a:ext cx="16" cy="9"/>
            </a:xfrm>
            <a:custGeom>
              <a:avLst/>
              <a:gdLst>
                <a:gd name="T0" fmla="*/ 1 w 7"/>
                <a:gd name="T1" fmla="*/ 4 h 4"/>
                <a:gd name="T2" fmla="*/ 1 w 7"/>
                <a:gd name="T3" fmla="*/ 4 h 4"/>
                <a:gd name="T4" fmla="*/ 1 w 7"/>
                <a:gd name="T5" fmla="*/ 3 h 4"/>
                <a:gd name="T6" fmla="*/ 2 w 7"/>
                <a:gd name="T7" fmla="*/ 1 h 4"/>
                <a:gd name="T8" fmla="*/ 5 w 7"/>
                <a:gd name="T9" fmla="*/ 0 h 4"/>
                <a:gd name="T10" fmla="*/ 7 w 7"/>
                <a:gd name="T11" fmla="*/ 1 h 4"/>
                <a:gd name="T12" fmla="*/ 7 w 7"/>
                <a:gd name="T13" fmla="*/ 2 h 4"/>
                <a:gd name="T14" fmla="*/ 7 w 7"/>
                <a:gd name="T15" fmla="*/ 2 h 4"/>
                <a:gd name="T16" fmla="*/ 7 w 7"/>
                <a:gd name="T17" fmla="*/ 2 h 4"/>
                <a:gd name="T18" fmla="*/ 6 w 7"/>
                <a:gd name="T19" fmla="*/ 2 h 4"/>
                <a:gd name="T20" fmla="*/ 5 w 7"/>
                <a:gd name="T21" fmla="*/ 2 h 4"/>
                <a:gd name="T22" fmla="*/ 3 w 7"/>
                <a:gd name="T23" fmla="*/ 2 h 4"/>
                <a:gd name="T24" fmla="*/ 2 w 7"/>
                <a:gd name="T25" fmla="*/ 3 h 4"/>
                <a:gd name="T26" fmla="*/ 2 w 7"/>
                <a:gd name="T27" fmla="*/ 3 h 4"/>
                <a:gd name="T28" fmla="*/ 1 w 7"/>
                <a:gd name="T29" fmla="*/ 4 h 4"/>
                <a:gd name="T30" fmla="*/ 5 w 7"/>
                <a:gd name="T31" fmla="*/ 0 h 4"/>
                <a:gd name="T32" fmla="*/ 5 w 7"/>
                <a:gd name="T33" fmla="*/ 0 h 4"/>
                <a:gd name="T34" fmla="*/ 2 w 7"/>
                <a:gd name="T35" fmla="*/ 0 h 4"/>
                <a:gd name="T36" fmla="*/ 0 w 7"/>
                <a:gd name="T37" fmla="*/ 3 h 4"/>
                <a:gd name="T38" fmla="*/ 1 w 7"/>
                <a:gd name="T39" fmla="*/ 4 h 4"/>
                <a:gd name="T40" fmla="*/ 1 w 7"/>
                <a:gd name="T41" fmla="*/ 4 h 4"/>
                <a:gd name="T42" fmla="*/ 2 w 7"/>
                <a:gd name="T43" fmla="*/ 4 h 4"/>
                <a:gd name="T44" fmla="*/ 3 w 7"/>
                <a:gd name="T45" fmla="*/ 3 h 4"/>
                <a:gd name="T46" fmla="*/ 3 w 7"/>
                <a:gd name="T47" fmla="*/ 3 h 4"/>
                <a:gd name="T48" fmla="*/ 5 w 7"/>
                <a:gd name="T49" fmla="*/ 2 h 4"/>
                <a:gd name="T50" fmla="*/ 6 w 7"/>
                <a:gd name="T51" fmla="*/ 2 h 4"/>
                <a:gd name="T52" fmla="*/ 7 w 7"/>
                <a:gd name="T53" fmla="*/ 3 h 4"/>
                <a:gd name="T54" fmla="*/ 7 w 7"/>
                <a:gd name="T55" fmla="*/ 2 h 4"/>
                <a:gd name="T56" fmla="*/ 7 w 7"/>
                <a:gd name="T57" fmla="*/ 2 h 4"/>
                <a:gd name="T58" fmla="*/ 7 w 7"/>
                <a:gd name="T59" fmla="*/ 1 h 4"/>
                <a:gd name="T60" fmla="*/ 5 w 7"/>
                <a:gd name="T6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5" y="0"/>
                    <a:pt x="6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1" y="4"/>
                    <a:pt x="1" y="4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1"/>
                    <a:pt x="0" y="2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auto">
            <a:xfrm>
              <a:off x="3729" y="1975"/>
              <a:ext cx="8" cy="4"/>
            </a:xfrm>
            <a:custGeom>
              <a:avLst/>
              <a:gdLst>
                <a:gd name="T0" fmla="*/ 1 w 3"/>
                <a:gd name="T1" fmla="*/ 2 h 2"/>
                <a:gd name="T2" fmla="*/ 1 w 3"/>
                <a:gd name="T3" fmla="*/ 1 h 2"/>
                <a:gd name="T4" fmla="*/ 2 w 3"/>
                <a:gd name="T5" fmla="*/ 1 h 2"/>
                <a:gd name="T6" fmla="*/ 2 w 3"/>
                <a:gd name="T7" fmla="*/ 1 h 2"/>
                <a:gd name="T8" fmla="*/ 2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2 w 3"/>
                <a:gd name="T15" fmla="*/ 0 h 2"/>
                <a:gd name="T16" fmla="*/ 1 w 3"/>
                <a:gd name="T17" fmla="*/ 1 h 2"/>
                <a:gd name="T18" fmla="*/ 1 w 3"/>
                <a:gd name="T19" fmla="*/ 2 h 2"/>
                <a:gd name="T20" fmla="*/ 2 w 3"/>
                <a:gd name="T21" fmla="*/ 2 h 2"/>
                <a:gd name="T22" fmla="*/ 2 w 3"/>
                <a:gd name="T23" fmla="*/ 2 h 2"/>
                <a:gd name="T24" fmla="*/ 3 w 3"/>
                <a:gd name="T25" fmla="*/ 1 h 2"/>
                <a:gd name="T26" fmla="*/ 3 w 3"/>
                <a:gd name="T27" fmla="*/ 1 h 2"/>
                <a:gd name="T28" fmla="*/ 2 w 3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3820" y="2305"/>
              <a:ext cx="83" cy="55"/>
            </a:xfrm>
            <a:custGeom>
              <a:avLst/>
              <a:gdLst>
                <a:gd name="T0" fmla="*/ 3 w 35"/>
                <a:gd name="T1" fmla="*/ 23 h 23"/>
                <a:gd name="T2" fmla="*/ 3 w 35"/>
                <a:gd name="T3" fmla="*/ 22 h 23"/>
                <a:gd name="T4" fmla="*/ 1 w 35"/>
                <a:gd name="T5" fmla="*/ 20 h 23"/>
                <a:gd name="T6" fmla="*/ 1 w 35"/>
                <a:gd name="T7" fmla="*/ 3 h 23"/>
                <a:gd name="T8" fmla="*/ 26 w 35"/>
                <a:gd name="T9" fmla="*/ 2 h 23"/>
                <a:gd name="T10" fmla="*/ 27 w 35"/>
                <a:gd name="T11" fmla="*/ 2 h 23"/>
                <a:gd name="T12" fmla="*/ 34 w 35"/>
                <a:gd name="T13" fmla="*/ 3 h 23"/>
                <a:gd name="T14" fmla="*/ 34 w 35"/>
                <a:gd name="T15" fmla="*/ 19 h 23"/>
                <a:gd name="T16" fmla="*/ 31 w 35"/>
                <a:gd name="T17" fmla="*/ 22 h 23"/>
                <a:gd name="T18" fmla="*/ 3 w 35"/>
                <a:gd name="T19" fmla="*/ 22 h 23"/>
                <a:gd name="T20" fmla="*/ 3 w 35"/>
                <a:gd name="T21" fmla="*/ 23 h 23"/>
                <a:gd name="T22" fmla="*/ 27 w 35"/>
                <a:gd name="T23" fmla="*/ 0 h 23"/>
                <a:gd name="T24" fmla="*/ 26 w 35"/>
                <a:gd name="T25" fmla="*/ 0 h 23"/>
                <a:gd name="T26" fmla="*/ 0 w 35"/>
                <a:gd name="T27" fmla="*/ 2 h 23"/>
                <a:gd name="T28" fmla="*/ 0 w 35"/>
                <a:gd name="T29" fmla="*/ 3 h 23"/>
                <a:gd name="T30" fmla="*/ 0 w 35"/>
                <a:gd name="T31" fmla="*/ 20 h 23"/>
                <a:gd name="T32" fmla="*/ 3 w 35"/>
                <a:gd name="T33" fmla="*/ 23 h 23"/>
                <a:gd name="T34" fmla="*/ 31 w 35"/>
                <a:gd name="T35" fmla="*/ 23 h 23"/>
                <a:gd name="T36" fmla="*/ 35 w 35"/>
                <a:gd name="T37" fmla="*/ 19 h 23"/>
                <a:gd name="T38" fmla="*/ 35 w 35"/>
                <a:gd name="T39" fmla="*/ 2 h 23"/>
                <a:gd name="T40" fmla="*/ 34 w 35"/>
                <a:gd name="T41" fmla="*/ 2 h 23"/>
                <a:gd name="T42" fmla="*/ 27 w 35"/>
                <a:gd name="T4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23">
                  <a:moveTo>
                    <a:pt x="3" y="23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2" y="22"/>
                    <a:pt x="1" y="21"/>
                    <a:pt x="1" y="20"/>
                  </a:cubicBezTo>
                  <a:cubicBezTo>
                    <a:pt x="1" y="15"/>
                    <a:pt x="1" y="9"/>
                    <a:pt x="1" y="3"/>
                  </a:cubicBezTo>
                  <a:cubicBezTo>
                    <a:pt x="9" y="2"/>
                    <a:pt x="18" y="2"/>
                    <a:pt x="26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9" y="2"/>
                    <a:pt x="31" y="2"/>
                    <a:pt x="34" y="3"/>
                  </a:cubicBezTo>
                  <a:cubicBezTo>
                    <a:pt x="34" y="8"/>
                    <a:pt x="34" y="14"/>
                    <a:pt x="34" y="19"/>
                  </a:cubicBezTo>
                  <a:cubicBezTo>
                    <a:pt x="33" y="21"/>
                    <a:pt x="32" y="22"/>
                    <a:pt x="31" y="22"/>
                  </a:cubicBezTo>
                  <a:cubicBezTo>
                    <a:pt x="22" y="22"/>
                    <a:pt x="12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moveTo>
                    <a:pt x="2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7" y="0"/>
                    <a:pt x="9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8"/>
                    <a:pt x="0" y="14"/>
                    <a:pt x="0" y="20"/>
                  </a:cubicBezTo>
                  <a:cubicBezTo>
                    <a:pt x="0" y="22"/>
                    <a:pt x="1" y="23"/>
                    <a:pt x="3" y="23"/>
                  </a:cubicBezTo>
                  <a:cubicBezTo>
                    <a:pt x="12" y="23"/>
                    <a:pt x="22" y="23"/>
                    <a:pt x="31" y="23"/>
                  </a:cubicBezTo>
                  <a:cubicBezTo>
                    <a:pt x="33" y="23"/>
                    <a:pt x="34" y="21"/>
                    <a:pt x="35" y="19"/>
                  </a:cubicBezTo>
                  <a:cubicBezTo>
                    <a:pt x="35" y="14"/>
                    <a:pt x="35" y="8"/>
                    <a:pt x="35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2" y="1"/>
                    <a:pt x="29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auto">
            <a:xfrm>
              <a:off x="3822" y="2315"/>
              <a:ext cx="76" cy="40"/>
            </a:xfrm>
            <a:custGeom>
              <a:avLst/>
              <a:gdLst>
                <a:gd name="T0" fmla="*/ 30 w 32"/>
                <a:gd name="T1" fmla="*/ 0 h 17"/>
                <a:gd name="T2" fmla="*/ 19 w 32"/>
                <a:gd name="T3" fmla="*/ 9 h 17"/>
                <a:gd name="T4" fmla="*/ 19 w 32"/>
                <a:gd name="T5" fmla="*/ 9 h 17"/>
                <a:gd name="T6" fmla="*/ 18 w 32"/>
                <a:gd name="T7" fmla="*/ 10 h 17"/>
                <a:gd name="T8" fmla="*/ 17 w 32"/>
                <a:gd name="T9" fmla="*/ 10 h 17"/>
                <a:gd name="T10" fmla="*/ 13 w 32"/>
                <a:gd name="T11" fmla="*/ 8 h 17"/>
                <a:gd name="T12" fmla="*/ 1 w 32"/>
                <a:gd name="T13" fmla="*/ 0 h 17"/>
                <a:gd name="T14" fmla="*/ 0 w 32"/>
                <a:gd name="T15" fmla="*/ 1 h 17"/>
                <a:gd name="T16" fmla="*/ 1 w 32"/>
                <a:gd name="T17" fmla="*/ 1 h 17"/>
                <a:gd name="T18" fmla="*/ 10 w 32"/>
                <a:gd name="T19" fmla="*/ 7 h 17"/>
                <a:gd name="T20" fmla="*/ 3 w 32"/>
                <a:gd name="T21" fmla="*/ 14 h 17"/>
                <a:gd name="T22" fmla="*/ 1 w 32"/>
                <a:gd name="T23" fmla="*/ 16 h 17"/>
                <a:gd name="T24" fmla="*/ 1 w 32"/>
                <a:gd name="T25" fmla="*/ 16 h 17"/>
                <a:gd name="T26" fmla="*/ 2 w 32"/>
                <a:gd name="T27" fmla="*/ 17 h 17"/>
                <a:gd name="T28" fmla="*/ 2 w 32"/>
                <a:gd name="T29" fmla="*/ 16 h 17"/>
                <a:gd name="T30" fmla="*/ 4 w 32"/>
                <a:gd name="T31" fmla="*/ 15 h 17"/>
                <a:gd name="T32" fmla="*/ 11 w 32"/>
                <a:gd name="T33" fmla="*/ 8 h 17"/>
                <a:gd name="T34" fmla="*/ 13 w 32"/>
                <a:gd name="T35" fmla="*/ 9 h 17"/>
                <a:gd name="T36" fmla="*/ 17 w 32"/>
                <a:gd name="T37" fmla="*/ 11 h 17"/>
                <a:gd name="T38" fmla="*/ 18 w 32"/>
                <a:gd name="T39" fmla="*/ 11 h 17"/>
                <a:gd name="T40" fmla="*/ 20 w 32"/>
                <a:gd name="T41" fmla="*/ 10 h 17"/>
                <a:gd name="T42" fmla="*/ 20 w 32"/>
                <a:gd name="T43" fmla="*/ 10 h 17"/>
                <a:gd name="T44" fmla="*/ 22 w 32"/>
                <a:gd name="T45" fmla="*/ 8 h 17"/>
                <a:gd name="T46" fmla="*/ 31 w 32"/>
                <a:gd name="T47" fmla="*/ 16 h 17"/>
                <a:gd name="T48" fmla="*/ 31 w 32"/>
                <a:gd name="T49" fmla="*/ 16 h 17"/>
                <a:gd name="T50" fmla="*/ 32 w 32"/>
                <a:gd name="T51" fmla="*/ 16 h 17"/>
                <a:gd name="T52" fmla="*/ 32 w 32"/>
                <a:gd name="T53" fmla="*/ 15 h 17"/>
                <a:gd name="T54" fmla="*/ 23 w 32"/>
                <a:gd name="T55" fmla="*/ 7 h 17"/>
                <a:gd name="T56" fmla="*/ 31 w 32"/>
                <a:gd name="T57" fmla="*/ 1 h 17"/>
                <a:gd name="T58" fmla="*/ 31 w 32"/>
                <a:gd name="T59" fmla="*/ 0 h 17"/>
                <a:gd name="T60" fmla="*/ 30 w 32"/>
                <a:gd name="T6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17">
                  <a:moveTo>
                    <a:pt x="30" y="0"/>
                  </a:moveTo>
                  <a:cubicBezTo>
                    <a:pt x="26" y="2"/>
                    <a:pt x="23" y="5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10"/>
                    <a:pt x="18" y="10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6" y="10"/>
                    <a:pt x="15" y="9"/>
                    <a:pt x="13" y="8"/>
                  </a:cubicBezTo>
                  <a:cubicBezTo>
                    <a:pt x="10" y="5"/>
                    <a:pt x="5" y="2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4" y="3"/>
                    <a:pt x="7" y="5"/>
                    <a:pt x="10" y="7"/>
                  </a:cubicBezTo>
                  <a:cubicBezTo>
                    <a:pt x="8" y="9"/>
                    <a:pt x="5" y="12"/>
                    <a:pt x="3" y="14"/>
                  </a:cubicBezTo>
                  <a:cubicBezTo>
                    <a:pt x="2" y="15"/>
                    <a:pt x="2" y="15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6"/>
                    <a:pt x="3" y="15"/>
                    <a:pt x="4" y="15"/>
                  </a:cubicBezTo>
                  <a:cubicBezTo>
                    <a:pt x="6" y="12"/>
                    <a:pt x="9" y="10"/>
                    <a:pt x="11" y="8"/>
                  </a:cubicBezTo>
                  <a:cubicBezTo>
                    <a:pt x="12" y="8"/>
                    <a:pt x="12" y="9"/>
                    <a:pt x="13" y="9"/>
                  </a:cubicBezTo>
                  <a:cubicBezTo>
                    <a:pt x="14" y="10"/>
                    <a:pt x="15" y="11"/>
                    <a:pt x="1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1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9"/>
                    <a:pt x="22" y="8"/>
                    <a:pt x="22" y="8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5" y="5"/>
                    <a:pt x="28" y="3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4020" y="1806"/>
              <a:ext cx="73" cy="135"/>
            </a:xfrm>
            <a:custGeom>
              <a:avLst/>
              <a:gdLst>
                <a:gd name="T0" fmla="*/ 20 w 31"/>
                <a:gd name="T1" fmla="*/ 55 h 57"/>
                <a:gd name="T2" fmla="*/ 25 w 31"/>
                <a:gd name="T3" fmla="*/ 53 h 57"/>
                <a:gd name="T4" fmla="*/ 17 w 31"/>
                <a:gd name="T5" fmla="*/ 49 h 57"/>
                <a:gd name="T6" fmla="*/ 5 w 31"/>
                <a:gd name="T7" fmla="*/ 50 h 57"/>
                <a:gd name="T8" fmla="*/ 6 w 31"/>
                <a:gd name="T9" fmla="*/ 50 h 57"/>
                <a:gd name="T10" fmla="*/ 11 w 31"/>
                <a:gd name="T11" fmla="*/ 46 h 57"/>
                <a:gd name="T12" fmla="*/ 14 w 31"/>
                <a:gd name="T13" fmla="*/ 46 h 57"/>
                <a:gd name="T14" fmla="*/ 12 w 31"/>
                <a:gd name="T15" fmla="*/ 50 h 57"/>
                <a:gd name="T16" fmla="*/ 24 w 31"/>
                <a:gd name="T17" fmla="*/ 44 h 57"/>
                <a:gd name="T18" fmla="*/ 26 w 31"/>
                <a:gd name="T19" fmla="*/ 44 h 57"/>
                <a:gd name="T20" fmla="*/ 29 w 31"/>
                <a:gd name="T21" fmla="*/ 37 h 57"/>
                <a:gd name="T22" fmla="*/ 21 w 31"/>
                <a:gd name="T23" fmla="*/ 33 h 57"/>
                <a:gd name="T24" fmla="*/ 21 w 31"/>
                <a:gd name="T25" fmla="*/ 32 h 57"/>
                <a:gd name="T26" fmla="*/ 18 w 31"/>
                <a:gd name="T27" fmla="*/ 31 h 57"/>
                <a:gd name="T28" fmla="*/ 14 w 31"/>
                <a:gd name="T29" fmla="*/ 30 h 57"/>
                <a:gd name="T30" fmla="*/ 14 w 31"/>
                <a:gd name="T31" fmla="*/ 30 h 57"/>
                <a:gd name="T32" fmla="*/ 7 w 31"/>
                <a:gd name="T33" fmla="*/ 29 h 57"/>
                <a:gd name="T34" fmla="*/ 4 w 31"/>
                <a:gd name="T35" fmla="*/ 27 h 57"/>
                <a:gd name="T36" fmla="*/ 7 w 31"/>
                <a:gd name="T37" fmla="*/ 17 h 57"/>
                <a:gd name="T38" fmla="*/ 20 w 31"/>
                <a:gd name="T39" fmla="*/ 16 h 57"/>
                <a:gd name="T40" fmla="*/ 21 w 31"/>
                <a:gd name="T41" fmla="*/ 14 h 57"/>
                <a:gd name="T42" fmla="*/ 13 w 31"/>
                <a:gd name="T43" fmla="*/ 14 h 57"/>
                <a:gd name="T44" fmla="*/ 9 w 31"/>
                <a:gd name="T45" fmla="*/ 19 h 57"/>
                <a:gd name="T46" fmla="*/ 17 w 31"/>
                <a:gd name="T47" fmla="*/ 13 h 57"/>
                <a:gd name="T48" fmla="*/ 24 w 31"/>
                <a:gd name="T49" fmla="*/ 9 h 57"/>
                <a:gd name="T50" fmla="*/ 17 w 31"/>
                <a:gd name="T51" fmla="*/ 38 h 57"/>
                <a:gd name="T52" fmla="*/ 19 w 31"/>
                <a:gd name="T53" fmla="*/ 28 h 57"/>
                <a:gd name="T54" fmla="*/ 7 w 31"/>
                <a:gd name="T55" fmla="*/ 26 h 57"/>
                <a:gd name="T56" fmla="*/ 7 w 31"/>
                <a:gd name="T57" fmla="*/ 9 h 57"/>
                <a:gd name="T58" fmla="*/ 11 w 31"/>
                <a:gd name="T59" fmla="*/ 1 h 57"/>
                <a:gd name="T60" fmla="*/ 24 w 31"/>
                <a:gd name="T61" fmla="*/ 8 h 57"/>
                <a:gd name="T62" fmla="*/ 6 w 31"/>
                <a:gd name="T63" fmla="*/ 17 h 57"/>
                <a:gd name="T64" fmla="*/ 13 w 31"/>
                <a:gd name="T65" fmla="*/ 22 h 57"/>
                <a:gd name="T66" fmla="*/ 23 w 31"/>
                <a:gd name="T67" fmla="*/ 42 h 57"/>
                <a:gd name="T68" fmla="*/ 23 w 31"/>
                <a:gd name="T69" fmla="*/ 45 h 57"/>
                <a:gd name="T70" fmla="*/ 18 w 31"/>
                <a:gd name="T71" fmla="*/ 51 h 57"/>
                <a:gd name="T72" fmla="*/ 4 w 31"/>
                <a:gd name="T73" fmla="*/ 45 h 57"/>
                <a:gd name="T74" fmla="*/ 9 w 31"/>
                <a:gd name="T75" fmla="*/ 1 h 57"/>
                <a:gd name="T76" fmla="*/ 5 w 31"/>
                <a:gd name="T77" fmla="*/ 3 h 57"/>
                <a:gd name="T78" fmla="*/ 1 w 31"/>
                <a:gd name="T79" fmla="*/ 22 h 57"/>
                <a:gd name="T80" fmla="*/ 3 w 31"/>
                <a:gd name="T81" fmla="*/ 28 h 57"/>
                <a:gd name="T82" fmla="*/ 16 w 31"/>
                <a:gd name="T83" fmla="*/ 31 h 57"/>
                <a:gd name="T84" fmla="*/ 18 w 31"/>
                <a:gd name="T85" fmla="*/ 33 h 57"/>
                <a:gd name="T86" fmla="*/ 8 w 31"/>
                <a:gd name="T87" fmla="*/ 38 h 57"/>
                <a:gd name="T88" fmla="*/ 4 w 31"/>
                <a:gd name="T89" fmla="*/ 51 h 57"/>
                <a:gd name="T90" fmla="*/ 17 w 31"/>
                <a:gd name="T91" fmla="*/ 50 h 57"/>
                <a:gd name="T92" fmla="*/ 19 w 31"/>
                <a:gd name="T93" fmla="*/ 57 h 57"/>
                <a:gd name="T94" fmla="*/ 26 w 31"/>
                <a:gd name="T95" fmla="*/ 53 h 57"/>
                <a:gd name="T96" fmla="*/ 30 w 31"/>
                <a:gd name="T97" fmla="*/ 41 h 57"/>
                <a:gd name="T98" fmla="*/ 17 w 31"/>
                <a:gd name="T99" fmla="*/ 21 h 57"/>
                <a:gd name="T100" fmla="*/ 10 w 31"/>
                <a:gd name="T101" fmla="*/ 19 h 57"/>
                <a:gd name="T102" fmla="*/ 23 w 31"/>
                <a:gd name="T103" fmla="*/ 17 h 57"/>
                <a:gd name="T104" fmla="*/ 25 w 31"/>
                <a:gd name="T105" fmla="*/ 7 h 57"/>
                <a:gd name="T106" fmla="*/ 12 w 31"/>
                <a:gd name="T107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" h="57">
                  <a:moveTo>
                    <a:pt x="19" y="54"/>
                  </a:moveTo>
                  <a:cubicBezTo>
                    <a:pt x="19" y="53"/>
                    <a:pt x="19" y="53"/>
                    <a:pt x="19" y="52"/>
                  </a:cubicBezTo>
                  <a:cubicBezTo>
                    <a:pt x="20" y="52"/>
                    <a:pt x="20" y="52"/>
                    <a:pt x="21" y="51"/>
                  </a:cubicBezTo>
                  <a:cubicBezTo>
                    <a:pt x="21" y="52"/>
                    <a:pt x="20" y="53"/>
                    <a:pt x="19" y="54"/>
                  </a:cubicBezTo>
                  <a:moveTo>
                    <a:pt x="20" y="55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1" y="54"/>
                    <a:pt x="22" y="52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5" y="51"/>
                    <a:pt x="25" y="52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4" y="54"/>
                    <a:pt x="23" y="54"/>
                    <a:pt x="23" y="54"/>
                  </a:cubicBezTo>
                  <a:cubicBezTo>
                    <a:pt x="22" y="55"/>
                    <a:pt x="21" y="55"/>
                    <a:pt x="20" y="55"/>
                  </a:cubicBezTo>
                  <a:moveTo>
                    <a:pt x="15" y="49"/>
                  </a:moveTo>
                  <a:cubicBezTo>
                    <a:pt x="17" y="47"/>
                    <a:pt x="17" y="47"/>
                    <a:pt x="17" y="47"/>
                  </a:cubicBezTo>
                  <a:cubicBezTo>
                    <a:pt x="17" y="48"/>
                    <a:pt x="17" y="48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9"/>
                    <a:pt x="16" y="49"/>
                    <a:pt x="15" y="49"/>
                  </a:cubicBezTo>
                  <a:moveTo>
                    <a:pt x="4" y="48"/>
                  </a:moveTo>
                  <a:cubicBezTo>
                    <a:pt x="4" y="47"/>
                    <a:pt x="4" y="47"/>
                    <a:pt x="4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5" y="47"/>
                    <a:pt x="5" y="47"/>
                    <a:pt x="4" y="48"/>
                  </a:cubicBezTo>
                  <a:moveTo>
                    <a:pt x="5" y="50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6" y="48"/>
                    <a:pt x="6" y="47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8" y="46"/>
                    <a:pt x="9" y="46"/>
                    <a:pt x="9" y="46"/>
                  </a:cubicBezTo>
                  <a:cubicBezTo>
                    <a:pt x="8" y="47"/>
                    <a:pt x="7" y="49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moveTo>
                    <a:pt x="8" y="50"/>
                  </a:moveTo>
                  <a:cubicBezTo>
                    <a:pt x="9" y="49"/>
                    <a:pt x="10" y="47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6"/>
                    <a:pt x="12" y="46"/>
                    <a:pt x="13" y="45"/>
                  </a:cubicBezTo>
                  <a:cubicBezTo>
                    <a:pt x="12" y="47"/>
                    <a:pt x="11" y="48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8" y="50"/>
                    <a:pt x="8" y="50"/>
                  </a:cubicBezTo>
                  <a:moveTo>
                    <a:pt x="12" y="50"/>
                  </a:moveTo>
                  <a:cubicBezTo>
                    <a:pt x="12" y="48"/>
                    <a:pt x="13" y="47"/>
                    <a:pt x="14" y="46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5" y="45"/>
                    <a:pt x="16" y="45"/>
                    <a:pt x="16" y="45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50"/>
                    <a:pt x="12" y="50"/>
                    <a:pt x="12" y="50"/>
                  </a:cubicBezTo>
                  <a:moveTo>
                    <a:pt x="23" y="43"/>
                  </a:moveTo>
                  <a:cubicBezTo>
                    <a:pt x="23" y="43"/>
                    <a:pt x="23" y="43"/>
                    <a:pt x="23" y="43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3" y="43"/>
                    <a:pt x="23" y="43"/>
                    <a:pt x="23" y="43"/>
                  </a:cubicBezTo>
                  <a:moveTo>
                    <a:pt x="24" y="46"/>
                  </a:moveTo>
                  <a:cubicBezTo>
                    <a:pt x="24" y="45"/>
                    <a:pt x="24" y="45"/>
                    <a:pt x="24" y="44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7" y="41"/>
                    <a:pt x="27" y="40"/>
                    <a:pt x="28" y="40"/>
                  </a:cubicBezTo>
                  <a:cubicBezTo>
                    <a:pt x="27" y="40"/>
                    <a:pt x="27" y="41"/>
                    <a:pt x="27" y="42"/>
                  </a:cubicBezTo>
                  <a:cubicBezTo>
                    <a:pt x="26" y="43"/>
                    <a:pt x="25" y="45"/>
                    <a:pt x="24" y="46"/>
                  </a:cubicBezTo>
                  <a:moveTo>
                    <a:pt x="26" y="44"/>
                  </a:moveTo>
                  <a:cubicBezTo>
                    <a:pt x="27" y="44"/>
                    <a:pt x="27" y="43"/>
                    <a:pt x="27" y="42"/>
                  </a:cubicBezTo>
                  <a:cubicBezTo>
                    <a:pt x="28" y="41"/>
                    <a:pt x="29" y="40"/>
                    <a:pt x="29" y="39"/>
                  </a:cubicBezTo>
                  <a:cubicBezTo>
                    <a:pt x="29" y="40"/>
                    <a:pt x="29" y="41"/>
                    <a:pt x="29" y="41"/>
                  </a:cubicBezTo>
                  <a:cubicBezTo>
                    <a:pt x="29" y="42"/>
                    <a:pt x="27" y="43"/>
                    <a:pt x="26" y="44"/>
                  </a:cubicBezTo>
                  <a:moveTo>
                    <a:pt x="29" y="38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moveTo>
                    <a:pt x="20" y="35"/>
                  </a:move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1" y="33"/>
                  </a:cubicBezTo>
                  <a:cubicBezTo>
                    <a:pt x="21" y="34"/>
                    <a:pt x="20" y="35"/>
                    <a:pt x="20" y="35"/>
                  </a:cubicBezTo>
                  <a:moveTo>
                    <a:pt x="20" y="33"/>
                  </a:moveTo>
                  <a:cubicBezTo>
                    <a:pt x="20" y="33"/>
                    <a:pt x="19" y="33"/>
                    <a:pt x="19" y="32"/>
                  </a:cubicBezTo>
                  <a:cubicBezTo>
                    <a:pt x="20" y="32"/>
                    <a:pt x="20" y="31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2"/>
                    <a:pt x="20" y="33"/>
                    <a:pt x="20" y="33"/>
                  </a:cubicBezTo>
                  <a:moveTo>
                    <a:pt x="18" y="31"/>
                  </a:moveTo>
                  <a:cubicBezTo>
                    <a:pt x="18" y="31"/>
                    <a:pt x="18" y="31"/>
                    <a:pt x="17" y="31"/>
                  </a:cubicBezTo>
                  <a:cubicBezTo>
                    <a:pt x="18" y="30"/>
                    <a:pt x="18" y="30"/>
                    <a:pt x="19" y="29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9" y="30"/>
                    <a:pt x="19" y="31"/>
                    <a:pt x="18" y="31"/>
                  </a:cubicBezTo>
                  <a:moveTo>
                    <a:pt x="16" y="30"/>
                  </a:moveTo>
                  <a:cubicBezTo>
                    <a:pt x="15" y="30"/>
                    <a:pt x="15" y="30"/>
                    <a:pt x="15" y="30"/>
                  </a:cubicBezTo>
                  <a:cubicBezTo>
                    <a:pt x="16" y="29"/>
                    <a:pt x="16" y="29"/>
                    <a:pt x="17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7" y="29"/>
                    <a:pt x="17" y="30"/>
                    <a:pt x="16" y="30"/>
                  </a:cubicBezTo>
                  <a:moveTo>
                    <a:pt x="14" y="30"/>
                  </a:moveTo>
                  <a:cubicBezTo>
                    <a:pt x="13" y="30"/>
                    <a:pt x="13" y="30"/>
                    <a:pt x="12" y="30"/>
                  </a:cubicBezTo>
                  <a:cubicBezTo>
                    <a:pt x="13" y="29"/>
                    <a:pt x="13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8"/>
                    <a:pt x="15" y="28"/>
                    <a:pt x="16" y="28"/>
                  </a:cubicBezTo>
                  <a:cubicBezTo>
                    <a:pt x="15" y="28"/>
                    <a:pt x="15" y="29"/>
                    <a:pt x="14" y="30"/>
                  </a:cubicBezTo>
                  <a:moveTo>
                    <a:pt x="11" y="30"/>
                  </a:moveTo>
                  <a:cubicBezTo>
                    <a:pt x="10" y="30"/>
                    <a:pt x="9" y="30"/>
                    <a:pt x="9" y="30"/>
                  </a:cubicBezTo>
                  <a:cubicBezTo>
                    <a:pt x="9" y="29"/>
                    <a:pt x="10" y="28"/>
                    <a:pt x="10" y="27"/>
                  </a:cubicBezTo>
                  <a:cubicBezTo>
                    <a:pt x="11" y="28"/>
                    <a:pt x="12" y="28"/>
                    <a:pt x="12" y="28"/>
                  </a:cubicBezTo>
                  <a:cubicBezTo>
                    <a:pt x="12" y="28"/>
                    <a:pt x="11" y="29"/>
                    <a:pt x="11" y="30"/>
                  </a:cubicBezTo>
                  <a:moveTo>
                    <a:pt x="7" y="29"/>
                  </a:moveTo>
                  <a:cubicBezTo>
                    <a:pt x="7" y="29"/>
                    <a:pt x="6" y="29"/>
                    <a:pt x="6" y="29"/>
                  </a:cubicBezTo>
                  <a:cubicBezTo>
                    <a:pt x="6" y="28"/>
                    <a:pt x="7" y="28"/>
                    <a:pt x="7" y="27"/>
                  </a:cubicBezTo>
                  <a:cubicBezTo>
                    <a:pt x="8" y="27"/>
                    <a:pt x="8" y="27"/>
                    <a:pt x="9" y="27"/>
                  </a:cubicBezTo>
                  <a:cubicBezTo>
                    <a:pt x="8" y="28"/>
                    <a:pt x="8" y="29"/>
                    <a:pt x="7" y="29"/>
                  </a:cubicBezTo>
                  <a:moveTo>
                    <a:pt x="5" y="28"/>
                  </a:moveTo>
                  <a:cubicBezTo>
                    <a:pt x="5" y="28"/>
                    <a:pt x="4" y="27"/>
                    <a:pt x="4" y="27"/>
                  </a:cubicBezTo>
                  <a:cubicBezTo>
                    <a:pt x="4" y="26"/>
                    <a:pt x="4" y="26"/>
                    <a:pt x="3" y="25"/>
                  </a:cubicBezTo>
                  <a:cubicBezTo>
                    <a:pt x="4" y="25"/>
                    <a:pt x="4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5" y="28"/>
                    <a:pt x="5" y="28"/>
                  </a:cubicBezTo>
                  <a:moveTo>
                    <a:pt x="8" y="19"/>
                  </a:moveTo>
                  <a:cubicBezTo>
                    <a:pt x="7" y="18"/>
                    <a:pt x="7" y="17"/>
                    <a:pt x="7" y="17"/>
                  </a:cubicBezTo>
                  <a:cubicBezTo>
                    <a:pt x="8" y="16"/>
                    <a:pt x="9" y="15"/>
                    <a:pt x="10" y="15"/>
                  </a:cubicBezTo>
                  <a:cubicBezTo>
                    <a:pt x="10" y="14"/>
                    <a:pt x="10" y="14"/>
                    <a:pt x="11" y="14"/>
                  </a:cubicBezTo>
                  <a:cubicBezTo>
                    <a:pt x="11" y="14"/>
                    <a:pt x="11" y="15"/>
                    <a:pt x="10" y="15"/>
                  </a:cubicBezTo>
                  <a:cubicBezTo>
                    <a:pt x="9" y="16"/>
                    <a:pt x="8" y="18"/>
                    <a:pt x="8" y="19"/>
                  </a:cubicBezTo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5"/>
                    <a:pt x="22" y="15"/>
                    <a:pt x="22" y="14"/>
                  </a:cubicBezTo>
                  <a:cubicBezTo>
                    <a:pt x="22" y="16"/>
                    <a:pt x="22" y="16"/>
                    <a:pt x="22" y="16"/>
                  </a:cubicBezTo>
                  <a:moveTo>
                    <a:pt x="19" y="16"/>
                  </a:moveTo>
                  <a:cubicBezTo>
                    <a:pt x="18" y="16"/>
                    <a:pt x="18" y="16"/>
                    <a:pt x="17" y="16"/>
                  </a:cubicBezTo>
                  <a:cubicBezTo>
                    <a:pt x="18" y="15"/>
                    <a:pt x="19" y="14"/>
                    <a:pt x="20" y="13"/>
                  </a:cubicBezTo>
                  <a:cubicBezTo>
                    <a:pt x="20" y="13"/>
                    <a:pt x="21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moveTo>
                    <a:pt x="9" y="20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10" y="17"/>
                    <a:pt x="11" y="16"/>
                  </a:cubicBezTo>
                  <a:cubicBezTo>
                    <a:pt x="12" y="15"/>
                    <a:pt x="12" y="14"/>
                    <a:pt x="13" y="14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5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7"/>
                    <a:pt x="10" y="17"/>
                    <a:pt x="10" y="18"/>
                  </a:cubicBezTo>
                  <a:cubicBezTo>
                    <a:pt x="9" y="18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moveTo>
                    <a:pt x="14" y="16"/>
                  </a:moveTo>
                  <a:cubicBezTo>
                    <a:pt x="14" y="16"/>
                    <a:pt x="15" y="15"/>
                    <a:pt x="15" y="15"/>
                  </a:cubicBezTo>
                  <a:cubicBezTo>
                    <a:pt x="16" y="14"/>
                    <a:pt x="16" y="14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7" y="15"/>
                    <a:pt x="16" y="16"/>
                  </a:cubicBezTo>
                  <a:cubicBezTo>
                    <a:pt x="15" y="16"/>
                    <a:pt x="14" y="16"/>
                    <a:pt x="14" y="16"/>
                  </a:cubicBezTo>
                  <a:moveTo>
                    <a:pt x="23" y="15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4" y="13"/>
                    <a:pt x="24" y="14"/>
                    <a:pt x="23" y="15"/>
                  </a:cubicBezTo>
                  <a:moveTo>
                    <a:pt x="17" y="38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9" y="37"/>
                    <a:pt x="20" y="37"/>
                    <a:pt x="20" y="36"/>
                  </a:cubicBezTo>
                  <a:cubicBezTo>
                    <a:pt x="22" y="35"/>
                    <a:pt x="23" y="33"/>
                    <a:pt x="22" y="31"/>
                  </a:cubicBezTo>
                  <a:cubicBezTo>
                    <a:pt x="22" y="30"/>
                    <a:pt x="21" y="30"/>
                    <a:pt x="21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0" y="29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7" y="27"/>
                    <a:pt x="16" y="27"/>
                    <a:pt x="14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1" y="26"/>
                    <a:pt x="9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5"/>
                    <a:pt x="5" y="25"/>
                  </a:cubicBezTo>
                  <a:cubicBezTo>
                    <a:pt x="2" y="23"/>
                    <a:pt x="2" y="19"/>
                    <a:pt x="2" y="17"/>
                  </a:cubicBezTo>
                  <a:cubicBezTo>
                    <a:pt x="2" y="14"/>
                    <a:pt x="5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5"/>
                    <a:pt x="6" y="3"/>
                  </a:cubicBezTo>
                  <a:cubicBezTo>
                    <a:pt x="8" y="3"/>
                    <a:pt x="9" y="2"/>
                    <a:pt x="10" y="2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3"/>
                    <a:pt x="12" y="5"/>
                    <a:pt x="12" y="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5" y="7"/>
                    <a:pt x="17" y="7"/>
                    <a:pt x="19" y="7"/>
                  </a:cubicBezTo>
                  <a:cubicBezTo>
                    <a:pt x="21" y="7"/>
                    <a:pt x="22" y="7"/>
                    <a:pt x="24" y="8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2"/>
                    <a:pt x="19" y="12"/>
                    <a:pt x="17" y="12"/>
                  </a:cubicBezTo>
                  <a:cubicBezTo>
                    <a:pt x="16" y="12"/>
                    <a:pt x="14" y="12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0" y="13"/>
                    <a:pt x="9" y="14"/>
                  </a:cubicBezTo>
                  <a:cubicBezTo>
                    <a:pt x="8" y="14"/>
                    <a:pt x="7" y="15"/>
                    <a:pt x="6" y="17"/>
                  </a:cubicBezTo>
                  <a:cubicBezTo>
                    <a:pt x="6" y="18"/>
                    <a:pt x="6" y="19"/>
                    <a:pt x="7" y="1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21"/>
                    <a:pt x="10" y="22"/>
                    <a:pt x="12" y="22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4" y="22"/>
                    <a:pt x="14" y="22"/>
                    <a:pt x="15" y="22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8" y="22"/>
                    <a:pt x="19" y="22"/>
                    <a:pt x="19" y="22"/>
                  </a:cubicBezTo>
                  <a:cubicBezTo>
                    <a:pt x="24" y="23"/>
                    <a:pt x="26" y="24"/>
                    <a:pt x="27" y="28"/>
                  </a:cubicBezTo>
                  <a:cubicBezTo>
                    <a:pt x="29" y="31"/>
                    <a:pt x="30" y="36"/>
                    <a:pt x="27" y="39"/>
                  </a:cubicBezTo>
                  <a:cubicBezTo>
                    <a:pt x="26" y="40"/>
                    <a:pt x="25" y="41"/>
                    <a:pt x="23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3"/>
                    <a:pt x="23" y="44"/>
                    <a:pt x="23" y="44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6"/>
                    <a:pt x="23" y="47"/>
                    <a:pt x="24" y="49"/>
                  </a:cubicBezTo>
                  <a:cubicBezTo>
                    <a:pt x="23" y="49"/>
                    <a:pt x="22" y="50"/>
                    <a:pt x="21" y="50"/>
                  </a:cubicBezTo>
                  <a:cubicBezTo>
                    <a:pt x="20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0"/>
                    <a:pt x="18" y="49"/>
                    <a:pt x="18" y="49"/>
                  </a:cubicBezTo>
                  <a:cubicBezTo>
                    <a:pt x="18" y="47"/>
                    <a:pt x="18" y="46"/>
                    <a:pt x="17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4" y="44"/>
                    <a:pt x="8" y="45"/>
                    <a:pt x="4" y="45"/>
                  </a:cubicBezTo>
                  <a:cubicBezTo>
                    <a:pt x="5" y="43"/>
                    <a:pt x="6" y="41"/>
                    <a:pt x="6" y="39"/>
                  </a:cubicBezTo>
                  <a:cubicBezTo>
                    <a:pt x="7" y="39"/>
                    <a:pt x="8" y="39"/>
                    <a:pt x="8" y="39"/>
                  </a:cubicBezTo>
                  <a:cubicBezTo>
                    <a:pt x="11" y="39"/>
                    <a:pt x="14" y="39"/>
                    <a:pt x="17" y="38"/>
                  </a:cubicBezTo>
                  <a:cubicBezTo>
                    <a:pt x="17" y="38"/>
                    <a:pt x="17" y="38"/>
                    <a:pt x="17" y="38"/>
                  </a:cubicBezTo>
                  <a:moveTo>
                    <a:pt x="11" y="0"/>
                  </a:move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4"/>
                    <a:pt x="6" y="7"/>
                    <a:pt x="6" y="8"/>
                  </a:cubicBezTo>
                  <a:cubicBezTo>
                    <a:pt x="4" y="10"/>
                    <a:pt x="1" y="14"/>
                    <a:pt x="0" y="17"/>
                  </a:cubicBezTo>
                  <a:cubicBezTo>
                    <a:pt x="0" y="18"/>
                    <a:pt x="1" y="20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4"/>
                    <a:pt x="2" y="25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4" y="28"/>
                    <a:pt x="4" y="29"/>
                    <a:pt x="4" y="29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7" y="31"/>
                    <a:pt x="9" y="31"/>
                    <a:pt x="11" y="31"/>
                  </a:cubicBezTo>
                  <a:cubicBezTo>
                    <a:pt x="13" y="31"/>
                    <a:pt x="15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7" y="32"/>
                    <a:pt x="17" y="32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6"/>
                    <a:pt x="18" y="36"/>
                    <a:pt x="17" y="37"/>
                  </a:cubicBezTo>
                  <a:cubicBezTo>
                    <a:pt x="15" y="37"/>
                    <a:pt x="11" y="38"/>
                    <a:pt x="8" y="38"/>
                  </a:cubicBezTo>
                  <a:cubicBezTo>
                    <a:pt x="7" y="38"/>
                    <a:pt x="7" y="38"/>
                    <a:pt x="6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41"/>
                    <a:pt x="4" y="43"/>
                    <a:pt x="3" y="45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7"/>
                    <a:pt x="4" y="49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6" y="51"/>
                  </a:cubicBezTo>
                  <a:cubicBezTo>
                    <a:pt x="8" y="51"/>
                    <a:pt x="14" y="51"/>
                    <a:pt x="17" y="50"/>
                  </a:cubicBezTo>
                  <a:cubicBezTo>
                    <a:pt x="17" y="51"/>
                    <a:pt x="17" y="51"/>
                    <a:pt x="18" y="52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54"/>
                    <a:pt x="18" y="55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1" y="56"/>
                    <a:pt x="22" y="56"/>
                    <a:pt x="23" y="55"/>
                  </a:cubicBezTo>
                  <a:cubicBezTo>
                    <a:pt x="24" y="55"/>
                    <a:pt x="25" y="55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2"/>
                    <a:pt x="26" y="51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8"/>
                    <a:pt x="25" y="47"/>
                    <a:pt x="25" y="47"/>
                  </a:cubicBezTo>
                  <a:cubicBezTo>
                    <a:pt x="27" y="46"/>
                    <a:pt x="29" y="44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1" y="38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9" y="30"/>
                    <a:pt x="29" y="29"/>
                    <a:pt x="28" y="28"/>
                  </a:cubicBezTo>
                  <a:cubicBezTo>
                    <a:pt x="27" y="23"/>
                    <a:pt x="24" y="22"/>
                    <a:pt x="20" y="21"/>
                  </a:cubicBezTo>
                  <a:cubicBezTo>
                    <a:pt x="19" y="21"/>
                    <a:pt x="18" y="21"/>
                    <a:pt x="17" y="21"/>
                  </a:cubicBezTo>
                  <a:cubicBezTo>
                    <a:pt x="16" y="21"/>
                    <a:pt x="16" y="21"/>
                    <a:pt x="15" y="21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1"/>
                    <a:pt x="12" y="21"/>
                    <a:pt x="12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0"/>
                    <a:pt x="10" y="20"/>
                    <a:pt x="10" y="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3" y="17"/>
                    <a:pt x="17" y="17"/>
                  </a:cubicBezTo>
                  <a:cubicBezTo>
                    <a:pt x="19" y="17"/>
                    <a:pt x="20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5"/>
                    <a:pt x="25" y="13"/>
                    <a:pt x="26" y="12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6"/>
                    <a:pt x="21" y="6"/>
                    <a:pt x="19" y="6"/>
                  </a:cubicBezTo>
                  <a:cubicBezTo>
                    <a:pt x="17" y="6"/>
                    <a:pt x="15" y="6"/>
                    <a:pt x="13" y="7"/>
                  </a:cubicBezTo>
                  <a:cubicBezTo>
                    <a:pt x="13" y="5"/>
                    <a:pt x="13" y="3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3" name="Freeform 29"/>
            <p:cNvSpPr>
              <a:spLocks noEditPoints="1"/>
            </p:cNvSpPr>
            <p:nvPr/>
          </p:nvSpPr>
          <p:spPr bwMode="auto">
            <a:xfrm>
              <a:off x="3427" y="1891"/>
              <a:ext cx="100" cy="62"/>
            </a:xfrm>
            <a:custGeom>
              <a:avLst/>
              <a:gdLst>
                <a:gd name="T0" fmla="*/ 32 w 42"/>
                <a:gd name="T1" fmla="*/ 4 h 26"/>
                <a:gd name="T2" fmla="*/ 31 w 42"/>
                <a:gd name="T3" fmla="*/ 3 h 26"/>
                <a:gd name="T4" fmla="*/ 41 w 42"/>
                <a:gd name="T5" fmla="*/ 1 h 26"/>
                <a:gd name="T6" fmla="*/ 39 w 42"/>
                <a:gd name="T7" fmla="*/ 11 h 26"/>
                <a:gd name="T8" fmla="*/ 38 w 42"/>
                <a:gd name="T9" fmla="*/ 10 h 26"/>
                <a:gd name="T10" fmla="*/ 39 w 42"/>
                <a:gd name="T11" fmla="*/ 6 h 26"/>
                <a:gd name="T12" fmla="*/ 38 w 42"/>
                <a:gd name="T13" fmla="*/ 5 h 26"/>
                <a:gd name="T14" fmla="*/ 38 w 42"/>
                <a:gd name="T15" fmla="*/ 5 h 26"/>
                <a:gd name="T16" fmla="*/ 27 w 42"/>
                <a:gd name="T17" fmla="*/ 19 h 26"/>
                <a:gd name="T18" fmla="*/ 25 w 42"/>
                <a:gd name="T19" fmla="*/ 20 h 26"/>
                <a:gd name="T20" fmla="*/ 25 w 42"/>
                <a:gd name="T21" fmla="*/ 20 h 26"/>
                <a:gd name="T22" fmla="*/ 23 w 42"/>
                <a:gd name="T23" fmla="*/ 19 h 26"/>
                <a:gd name="T24" fmla="*/ 12 w 42"/>
                <a:gd name="T25" fmla="*/ 13 h 26"/>
                <a:gd name="T26" fmla="*/ 12 w 42"/>
                <a:gd name="T27" fmla="*/ 14 h 26"/>
                <a:gd name="T28" fmla="*/ 1 w 42"/>
                <a:gd name="T29" fmla="*/ 24 h 26"/>
                <a:gd name="T30" fmla="*/ 1 w 42"/>
                <a:gd name="T31" fmla="*/ 24 h 26"/>
                <a:gd name="T32" fmla="*/ 1 w 42"/>
                <a:gd name="T33" fmla="*/ 23 h 26"/>
                <a:gd name="T34" fmla="*/ 11 w 42"/>
                <a:gd name="T35" fmla="*/ 12 h 26"/>
                <a:gd name="T36" fmla="*/ 12 w 42"/>
                <a:gd name="T37" fmla="*/ 12 h 26"/>
                <a:gd name="T38" fmla="*/ 14 w 42"/>
                <a:gd name="T39" fmla="*/ 12 h 26"/>
                <a:gd name="T40" fmla="*/ 20 w 42"/>
                <a:gd name="T41" fmla="*/ 15 h 26"/>
                <a:gd name="T42" fmla="*/ 25 w 42"/>
                <a:gd name="T43" fmla="*/ 18 h 26"/>
                <a:gd name="T44" fmla="*/ 25 w 42"/>
                <a:gd name="T45" fmla="*/ 17 h 26"/>
                <a:gd name="T46" fmla="*/ 36 w 42"/>
                <a:gd name="T47" fmla="*/ 5 h 26"/>
                <a:gd name="T48" fmla="*/ 37 w 42"/>
                <a:gd name="T49" fmla="*/ 4 h 26"/>
                <a:gd name="T50" fmla="*/ 36 w 42"/>
                <a:gd name="T51" fmla="*/ 4 h 26"/>
                <a:gd name="T52" fmla="*/ 32 w 42"/>
                <a:gd name="T53" fmla="*/ 4 h 26"/>
                <a:gd name="T54" fmla="*/ 41 w 42"/>
                <a:gd name="T55" fmla="*/ 0 h 26"/>
                <a:gd name="T56" fmla="*/ 30 w 42"/>
                <a:gd name="T57" fmla="*/ 2 h 26"/>
                <a:gd name="T58" fmla="*/ 29 w 42"/>
                <a:gd name="T59" fmla="*/ 3 h 26"/>
                <a:gd name="T60" fmla="*/ 29 w 42"/>
                <a:gd name="T61" fmla="*/ 3 h 26"/>
                <a:gd name="T62" fmla="*/ 31 w 42"/>
                <a:gd name="T63" fmla="*/ 5 h 26"/>
                <a:gd name="T64" fmla="*/ 32 w 42"/>
                <a:gd name="T65" fmla="*/ 5 h 26"/>
                <a:gd name="T66" fmla="*/ 35 w 42"/>
                <a:gd name="T67" fmla="*/ 5 h 26"/>
                <a:gd name="T68" fmla="*/ 25 w 42"/>
                <a:gd name="T69" fmla="*/ 16 h 26"/>
                <a:gd name="T70" fmla="*/ 21 w 42"/>
                <a:gd name="T71" fmla="*/ 14 h 26"/>
                <a:gd name="T72" fmla="*/ 14 w 42"/>
                <a:gd name="T73" fmla="*/ 11 h 26"/>
                <a:gd name="T74" fmla="*/ 12 w 42"/>
                <a:gd name="T75" fmla="*/ 11 h 26"/>
                <a:gd name="T76" fmla="*/ 10 w 42"/>
                <a:gd name="T77" fmla="*/ 12 h 26"/>
                <a:gd name="T78" fmla="*/ 0 w 42"/>
                <a:gd name="T79" fmla="*/ 22 h 26"/>
                <a:gd name="T80" fmla="*/ 0 w 42"/>
                <a:gd name="T81" fmla="*/ 23 h 26"/>
                <a:gd name="T82" fmla="*/ 0 w 42"/>
                <a:gd name="T83" fmla="*/ 24 h 26"/>
                <a:gd name="T84" fmla="*/ 0 w 42"/>
                <a:gd name="T85" fmla="*/ 25 h 26"/>
                <a:gd name="T86" fmla="*/ 1 w 42"/>
                <a:gd name="T87" fmla="*/ 26 h 26"/>
                <a:gd name="T88" fmla="*/ 1 w 42"/>
                <a:gd name="T89" fmla="*/ 26 h 26"/>
                <a:gd name="T90" fmla="*/ 1 w 42"/>
                <a:gd name="T91" fmla="*/ 26 h 26"/>
                <a:gd name="T92" fmla="*/ 12 w 42"/>
                <a:gd name="T93" fmla="*/ 15 h 26"/>
                <a:gd name="T94" fmla="*/ 23 w 42"/>
                <a:gd name="T95" fmla="*/ 20 h 26"/>
                <a:gd name="T96" fmla="*/ 25 w 42"/>
                <a:gd name="T97" fmla="*/ 21 h 26"/>
                <a:gd name="T98" fmla="*/ 25 w 42"/>
                <a:gd name="T99" fmla="*/ 21 h 26"/>
                <a:gd name="T100" fmla="*/ 27 w 42"/>
                <a:gd name="T101" fmla="*/ 19 h 26"/>
                <a:gd name="T102" fmla="*/ 37 w 42"/>
                <a:gd name="T103" fmla="*/ 7 h 26"/>
                <a:gd name="T104" fmla="*/ 37 w 42"/>
                <a:gd name="T105" fmla="*/ 10 h 26"/>
                <a:gd name="T106" fmla="*/ 37 w 42"/>
                <a:gd name="T107" fmla="*/ 11 h 26"/>
                <a:gd name="T108" fmla="*/ 40 w 42"/>
                <a:gd name="T109" fmla="*/ 12 h 26"/>
                <a:gd name="T110" fmla="*/ 40 w 42"/>
                <a:gd name="T111" fmla="*/ 12 h 26"/>
                <a:gd name="T112" fmla="*/ 40 w 42"/>
                <a:gd name="T113" fmla="*/ 12 h 26"/>
                <a:gd name="T114" fmla="*/ 42 w 42"/>
                <a:gd name="T115" fmla="*/ 1 h 26"/>
                <a:gd name="T116" fmla="*/ 42 w 42"/>
                <a:gd name="T117" fmla="*/ 0 h 26"/>
                <a:gd name="T118" fmla="*/ 41 w 42"/>
                <a:gd name="T1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" h="26">
                  <a:moveTo>
                    <a:pt x="32" y="4"/>
                  </a:moveTo>
                  <a:cubicBezTo>
                    <a:pt x="32" y="4"/>
                    <a:pt x="31" y="4"/>
                    <a:pt x="31" y="3"/>
                  </a:cubicBezTo>
                  <a:cubicBezTo>
                    <a:pt x="34" y="2"/>
                    <a:pt x="39" y="2"/>
                    <a:pt x="41" y="1"/>
                  </a:cubicBezTo>
                  <a:cubicBezTo>
                    <a:pt x="41" y="3"/>
                    <a:pt x="40" y="8"/>
                    <a:pt x="39" y="11"/>
                  </a:cubicBezTo>
                  <a:cubicBezTo>
                    <a:pt x="39" y="11"/>
                    <a:pt x="39" y="10"/>
                    <a:pt x="38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1" y="14"/>
                    <a:pt x="27" y="19"/>
                  </a:cubicBezTo>
                  <a:cubicBezTo>
                    <a:pt x="26" y="19"/>
                    <a:pt x="26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19"/>
                    <a:pt x="23" y="19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2" y="12"/>
                    <a:pt x="12" y="12"/>
                  </a:cubicBezTo>
                  <a:cubicBezTo>
                    <a:pt x="13" y="12"/>
                    <a:pt x="13" y="12"/>
                    <a:pt x="14" y="12"/>
                  </a:cubicBezTo>
                  <a:cubicBezTo>
                    <a:pt x="15" y="13"/>
                    <a:pt x="18" y="14"/>
                    <a:pt x="20" y="15"/>
                  </a:cubicBezTo>
                  <a:cubicBezTo>
                    <a:pt x="22" y="16"/>
                    <a:pt x="24" y="17"/>
                    <a:pt x="25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9" y="12"/>
                    <a:pt x="36" y="5"/>
                    <a:pt x="36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2" y="4"/>
                    <a:pt x="32" y="4"/>
                    <a:pt x="32" y="4"/>
                  </a:cubicBezTo>
                  <a:moveTo>
                    <a:pt x="41" y="0"/>
                  </a:moveTo>
                  <a:cubicBezTo>
                    <a:pt x="41" y="0"/>
                    <a:pt x="34" y="1"/>
                    <a:pt x="30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4"/>
                    <a:pt x="31" y="5"/>
                    <a:pt x="31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3" y="7"/>
                    <a:pt x="28" y="12"/>
                    <a:pt x="25" y="16"/>
                  </a:cubicBezTo>
                  <a:cubicBezTo>
                    <a:pt x="24" y="16"/>
                    <a:pt x="22" y="15"/>
                    <a:pt x="21" y="14"/>
                  </a:cubicBezTo>
                  <a:cubicBezTo>
                    <a:pt x="18" y="13"/>
                    <a:pt x="16" y="12"/>
                    <a:pt x="14" y="11"/>
                  </a:cubicBezTo>
                  <a:cubicBezTo>
                    <a:pt x="14" y="11"/>
                    <a:pt x="13" y="11"/>
                    <a:pt x="12" y="11"/>
                  </a:cubicBezTo>
                  <a:cubicBezTo>
                    <a:pt x="11" y="11"/>
                    <a:pt x="10" y="11"/>
                    <a:pt x="10" y="1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4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7" y="20"/>
                    <a:pt x="27" y="19"/>
                  </a:cubicBezTo>
                  <a:cubicBezTo>
                    <a:pt x="31" y="16"/>
                    <a:pt x="35" y="10"/>
                    <a:pt x="37" y="7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9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9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30"/>
            <p:cNvSpPr>
              <a:spLocks noEditPoints="1"/>
            </p:cNvSpPr>
            <p:nvPr/>
          </p:nvSpPr>
          <p:spPr bwMode="auto">
            <a:xfrm>
              <a:off x="3411" y="1889"/>
              <a:ext cx="119" cy="95"/>
            </a:xfrm>
            <a:custGeom>
              <a:avLst/>
              <a:gdLst>
                <a:gd name="T0" fmla="*/ 31 w 50"/>
                <a:gd name="T1" fmla="*/ 34 h 40"/>
                <a:gd name="T2" fmla="*/ 22 w 50"/>
                <a:gd name="T3" fmla="*/ 34 h 40"/>
                <a:gd name="T4" fmla="*/ 15 w 50"/>
                <a:gd name="T5" fmla="*/ 34 h 40"/>
                <a:gd name="T6" fmla="*/ 33 w 50"/>
                <a:gd name="T7" fmla="*/ 30 h 40"/>
                <a:gd name="T8" fmla="*/ 29 w 50"/>
                <a:gd name="T9" fmla="*/ 34 h 40"/>
                <a:gd name="T10" fmla="*/ 42 w 50"/>
                <a:gd name="T11" fmla="*/ 30 h 40"/>
                <a:gd name="T12" fmla="*/ 19 w 50"/>
                <a:gd name="T13" fmla="*/ 32 h 40"/>
                <a:gd name="T14" fmla="*/ 20 w 50"/>
                <a:gd name="T15" fmla="*/ 34 h 40"/>
                <a:gd name="T16" fmla="*/ 10 w 50"/>
                <a:gd name="T17" fmla="*/ 32 h 40"/>
                <a:gd name="T18" fmla="*/ 15 w 50"/>
                <a:gd name="T19" fmla="*/ 31 h 40"/>
                <a:gd name="T20" fmla="*/ 28 w 50"/>
                <a:gd name="T21" fmla="*/ 29 h 40"/>
                <a:gd name="T22" fmla="*/ 28 w 50"/>
                <a:gd name="T23" fmla="*/ 32 h 40"/>
                <a:gd name="T24" fmla="*/ 24 w 50"/>
                <a:gd name="T25" fmla="*/ 26 h 40"/>
                <a:gd name="T26" fmla="*/ 38 w 50"/>
                <a:gd name="T27" fmla="*/ 32 h 40"/>
                <a:gd name="T28" fmla="*/ 42 w 50"/>
                <a:gd name="T29" fmla="*/ 29 h 40"/>
                <a:gd name="T30" fmla="*/ 28 w 50"/>
                <a:gd name="T31" fmla="*/ 28 h 40"/>
                <a:gd name="T32" fmla="*/ 33 w 50"/>
                <a:gd name="T33" fmla="*/ 25 h 40"/>
                <a:gd name="T34" fmla="*/ 10 w 50"/>
                <a:gd name="T35" fmla="*/ 30 h 40"/>
                <a:gd name="T36" fmla="*/ 15 w 50"/>
                <a:gd name="T37" fmla="*/ 28 h 40"/>
                <a:gd name="T38" fmla="*/ 19 w 50"/>
                <a:gd name="T39" fmla="*/ 25 h 40"/>
                <a:gd name="T40" fmla="*/ 19 w 50"/>
                <a:gd name="T41" fmla="*/ 28 h 40"/>
                <a:gd name="T42" fmla="*/ 42 w 50"/>
                <a:gd name="T43" fmla="*/ 22 h 40"/>
                <a:gd name="T44" fmla="*/ 38 w 50"/>
                <a:gd name="T45" fmla="*/ 28 h 40"/>
                <a:gd name="T46" fmla="*/ 20 w 50"/>
                <a:gd name="T47" fmla="*/ 20 h 40"/>
                <a:gd name="T48" fmla="*/ 37 w 50"/>
                <a:gd name="T49" fmla="*/ 22 h 40"/>
                <a:gd name="T50" fmla="*/ 41 w 50"/>
                <a:gd name="T51" fmla="*/ 21 h 40"/>
                <a:gd name="T52" fmla="*/ 3 w 50"/>
                <a:gd name="T53" fmla="*/ 9 h 40"/>
                <a:gd name="T54" fmla="*/ 3 w 50"/>
                <a:gd name="T55" fmla="*/ 10 h 40"/>
                <a:gd name="T56" fmla="*/ 2 w 50"/>
                <a:gd name="T57" fmla="*/ 15 h 40"/>
                <a:gd name="T58" fmla="*/ 2 w 50"/>
                <a:gd name="T59" fmla="*/ 19 h 40"/>
                <a:gd name="T60" fmla="*/ 2 w 50"/>
                <a:gd name="T61" fmla="*/ 24 h 40"/>
                <a:gd name="T62" fmla="*/ 3 w 50"/>
                <a:gd name="T63" fmla="*/ 29 h 40"/>
                <a:gd name="T64" fmla="*/ 3 w 50"/>
                <a:gd name="T65" fmla="*/ 30 h 40"/>
                <a:gd name="T66" fmla="*/ 0 w 50"/>
                <a:gd name="T67" fmla="*/ 35 h 40"/>
                <a:gd name="T68" fmla="*/ 4 w 50"/>
                <a:gd name="T69" fmla="*/ 39 h 40"/>
                <a:gd name="T70" fmla="*/ 49 w 50"/>
                <a:gd name="T71" fmla="*/ 34 h 40"/>
                <a:gd name="T72" fmla="*/ 43 w 50"/>
                <a:gd name="T73" fmla="*/ 16 h 40"/>
                <a:gd name="T74" fmla="*/ 36 w 50"/>
                <a:gd name="T75" fmla="*/ 22 h 40"/>
                <a:gd name="T76" fmla="*/ 37 w 50"/>
                <a:gd name="T77" fmla="*/ 33 h 40"/>
                <a:gd name="T78" fmla="*/ 34 w 50"/>
                <a:gd name="T79" fmla="*/ 24 h 40"/>
                <a:gd name="T80" fmla="*/ 29 w 50"/>
                <a:gd name="T81" fmla="*/ 24 h 40"/>
                <a:gd name="T82" fmla="*/ 27 w 50"/>
                <a:gd name="T83" fmla="*/ 33 h 40"/>
                <a:gd name="T84" fmla="*/ 25 w 50"/>
                <a:gd name="T85" fmla="*/ 25 h 40"/>
                <a:gd name="T86" fmla="*/ 23 w 50"/>
                <a:gd name="T87" fmla="*/ 21 h 40"/>
                <a:gd name="T88" fmla="*/ 18 w 50"/>
                <a:gd name="T89" fmla="*/ 22 h 40"/>
                <a:gd name="T90" fmla="*/ 16 w 50"/>
                <a:gd name="T91" fmla="*/ 34 h 40"/>
                <a:gd name="T92" fmla="*/ 14 w 50"/>
                <a:gd name="T93" fmla="*/ 24 h 40"/>
                <a:gd name="T94" fmla="*/ 9 w 50"/>
                <a:gd name="T9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" h="40">
                  <a:moveTo>
                    <a:pt x="31" y="34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4"/>
                    <a:pt x="31" y="34"/>
                    <a:pt x="31" y="34"/>
                  </a:cubicBezTo>
                  <a:moveTo>
                    <a:pt x="22" y="34"/>
                  </a:moveTo>
                  <a:cubicBezTo>
                    <a:pt x="23" y="34"/>
                    <a:pt x="23" y="33"/>
                    <a:pt x="24" y="33"/>
                  </a:cubicBezTo>
                  <a:cubicBezTo>
                    <a:pt x="24" y="33"/>
                    <a:pt x="24" y="34"/>
                    <a:pt x="24" y="34"/>
                  </a:cubicBezTo>
                  <a:cubicBezTo>
                    <a:pt x="22" y="34"/>
                    <a:pt x="22" y="34"/>
                    <a:pt x="22" y="34"/>
                  </a:cubicBezTo>
                  <a:moveTo>
                    <a:pt x="11" y="34"/>
                  </a:moveTo>
                  <a:cubicBezTo>
                    <a:pt x="12" y="34"/>
                    <a:pt x="12" y="33"/>
                    <a:pt x="13" y="33"/>
                  </a:cubicBezTo>
                  <a:cubicBezTo>
                    <a:pt x="13" y="33"/>
                    <a:pt x="14" y="33"/>
                    <a:pt x="15" y="32"/>
                  </a:cubicBezTo>
                  <a:cubicBezTo>
                    <a:pt x="15" y="33"/>
                    <a:pt x="15" y="33"/>
                    <a:pt x="15" y="34"/>
                  </a:cubicBezTo>
                  <a:cubicBezTo>
                    <a:pt x="11" y="34"/>
                    <a:pt x="11" y="34"/>
                    <a:pt x="11" y="34"/>
                  </a:cubicBezTo>
                  <a:moveTo>
                    <a:pt x="29" y="34"/>
                  </a:moveTo>
                  <a:cubicBezTo>
                    <a:pt x="29" y="33"/>
                    <a:pt x="29" y="33"/>
                    <a:pt x="29" y="33"/>
                  </a:cubicBezTo>
                  <a:cubicBezTo>
                    <a:pt x="30" y="32"/>
                    <a:pt x="31" y="31"/>
                    <a:pt x="33" y="30"/>
                  </a:cubicBezTo>
                  <a:cubicBezTo>
                    <a:pt x="33" y="31"/>
                    <a:pt x="33" y="31"/>
                    <a:pt x="33" y="32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moveTo>
                    <a:pt x="38" y="34"/>
                  </a:moveTo>
                  <a:cubicBezTo>
                    <a:pt x="38" y="34"/>
                    <a:pt x="38" y="33"/>
                    <a:pt x="38" y="33"/>
                  </a:cubicBezTo>
                  <a:cubicBezTo>
                    <a:pt x="39" y="32"/>
                    <a:pt x="39" y="32"/>
                    <a:pt x="40" y="31"/>
                  </a:cubicBezTo>
                  <a:cubicBezTo>
                    <a:pt x="41" y="31"/>
                    <a:pt x="41" y="30"/>
                    <a:pt x="42" y="30"/>
                  </a:cubicBezTo>
                  <a:cubicBezTo>
                    <a:pt x="42" y="31"/>
                    <a:pt x="42" y="33"/>
                    <a:pt x="42" y="34"/>
                  </a:cubicBezTo>
                  <a:cubicBezTo>
                    <a:pt x="38" y="34"/>
                    <a:pt x="38" y="34"/>
                    <a:pt x="38" y="34"/>
                  </a:cubicBezTo>
                  <a:moveTo>
                    <a:pt x="19" y="34"/>
                  </a:moveTo>
                  <a:cubicBezTo>
                    <a:pt x="19" y="33"/>
                    <a:pt x="19" y="33"/>
                    <a:pt x="19" y="32"/>
                  </a:cubicBezTo>
                  <a:cubicBezTo>
                    <a:pt x="20" y="32"/>
                    <a:pt x="21" y="31"/>
                    <a:pt x="22" y="31"/>
                  </a:cubicBezTo>
                  <a:cubicBezTo>
                    <a:pt x="22" y="31"/>
                    <a:pt x="23" y="30"/>
                    <a:pt x="24" y="30"/>
                  </a:cubicBezTo>
                  <a:cubicBezTo>
                    <a:pt x="24" y="30"/>
                    <a:pt x="24" y="31"/>
                    <a:pt x="24" y="32"/>
                  </a:cubicBezTo>
                  <a:cubicBezTo>
                    <a:pt x="23" y="32"/>
                    <a:pt x="21" y="33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9" y="34"/>
                    <a:pt x="19" y="34"/>
                  </a:cubicBezTo>
                  <a:moveTo>
                    <a:pt x="10" y="33"/>
                  </a:moveTo>
                  <a:cubicBezTo>
                    <a:pt x="10" y="33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31"/>
                    <a:pt x="13" y="30"/>
                    <a:pt x="15" y="29"/>
                  </a:cubicBezTo>
                  <a:cubicBezTo>
                    <a:pt x="15" y="30"/>
                    <a:pt x="15" y="30"/>
                    <a:pt x="15" y="31"/>
                  </a:cubicBezTo>
                  <a:cubicBezTo>
                    <a:pt x="14" y="31"/>
                    <a:pt x="13" y="32"/>
                    <a:pt x="12" y="32"/>
                  </a:cubicBezTo>
                  <a:cubicBezTo>
                    <a:pt x="12" y="33"/>
                    <a:pt x="11" y="33"/>
                    <a:pt x="10" y="33"/>
                  </a:cubicBezTo>
                  <a:moveTo>
                    <a:pt x="28" y="32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9" y="29"/>
                    <a:pt x="30" y="28"/>
                    <a:pt x="31" y="28"/>
                  </a:cubicBezTo>
                  <a:cubicBezTo>
                    <a:pt x="32" y="28"/>
                    <a:pt x="32" y="27"/>
                    <a:pt x="33" y="27"/>
                  </a:cubicBezTo>
                  <a:cubicBezTo>
                    <a:pt x="33" y="28"/>
                    <a:pt x="33" y="29"/>
                    <a:pt x="33" y="29"/>
                  </a:cubicBezTo>
                  <a:cubicBezTo>
                    <a:pt x="31" y="30"/>
                    <a:pt x="30" y="31"/>
                    <a:pt x="28" y="32"/>
                  </a:cubicBezTo>
                  <a:moveTo>
                    <a:pt x="19" y="31"/>
                  </a:moveTo>
                  <a:cubicBezTo>
                    <a:pt x="19" y="30"/>
                    <a:pt x="19" y="30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7"/>
                    <a:pt x="24" y="28"/>
                    <a:pt x="24" y="29"/>
                  </a:cubicBezTo>
                  <a:cubicBezTo>
                    <a:pt x="23" y="29"/>
                    <a:pt x="22" y="30"/>
                    <a:pt x="21" y="30"/>
                  </a:cubicBezTo>
                  <a:cubicBezTo>
                    <a:pt x="21" y="30"/>
                    <a:pt x="20" y="31"/>
                    <a:pt x="19" y="31"/>
                  </a:cubicBezTo>
                  <a:moveTo>
                    <a:pt x="38" y="32"/>
                  </a:moveTo>
                  <a:cubicBezTo>
                    <a:pt x="38" y="31"/>
                    <a:pt x="38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40" y="28"/>
                    <a:pt x="41" y="27"/>
                    <a:pt x="42" y="26"/>
                  </a:cubicBezTo>
                  <a:cubicBezTo>
                    <a:pt x="42" y="27"/>
                    <a:pt x="42" y="28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1" y="29"/>
                    <a:pt x="40" y="30"/>
                    <a:pt x="39" y="30"/>
                  </a:cubicBezTo>
                  <a:cubicBezTo>
                    <a:pt x="39" y="31"/>
                    <a:pt x="38" y="31"/>
                    <a:pt x="38" y="32"/>
                  </a:cubicBezTo>
                  <a:moveTo>
                    <a:pt x="28" y="28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0" y="26"/>
                    <a:pt x="31" y="26"/>
                    <a:pt x="31" y="26"/>
                  </a:cubicBezTo>
                  <a:cubicBezTo>
                    <a:pt x="32" y="26"/>
                    <a:pt x="33" y="26"/>
                    <a:pt x="33" y="25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26"/>
                    <a:pt x="31" y="27"/>
                    <a:pt x="30" y="27"/>
                  </a:cubicBezTo>
                  <a:cubicBezTo>
                    <a:pt x="30" y="27"/>
                    <a:pt x="29" y="28"/>
                    <a:pt x="28" y="28"/>
                  </a:cubicBezTo>
                  <a:moveTo>
                    <a:pt x="10" y="30"/>
                  </a:moveTo>
                  <a:cubicBezTo>
                    <a:pt x="10" y="30"/>
                    <a:pt x="10" y="30"/>
                    <a:pt x="10" y="29"/>
                  </a:cubicBezTo>
                  <a:cubicBezTo>
                    <a:pt x="12" y="28"/>
                    <a:pt x="13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6"/>
                    <a:pt x="15" y="27"/>
                    <a:pt x="15" y="28"/>
                  </a:cubicBezTo>
                  <a:cubicBezTo>
                    <a:pt x="14" y="28"/>
                    <a:pt x="13" y="29"/>
                    <a:pt x="12" y="29"/>
                  </a:cubicBezTo>
                  <a:cubicBezTo>
                    <a:pt x="12" y="30"/>
                    <a:pt x="11" y="30"/>
                    <a:pt x="10" y="30"/>
                  </a:cubicBezTo>
                  <a:moveTo>
                    <a:pt x="19" y="28"/>
                  </a:moveTo>
                  <a:cubicBezTo>
                    <a:pt x="19" y="27"/>
                    <a:pt x="19" y="26"/>
                    <a:pt x="19" y="25"/>
                  </a:cubicBezTo>
                  <a:cubicBezTo>
                    <a:pt x="20" y="24"/>
                    <a:pt x="21" y="24"/>
                    <a:pt x="23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4"/>
                    <a:pt x="24" y="24"/>
                    <a:pt x="24" y="25"/>
                  </a:cubicBezTo>
                  <a:cubicBezTo>
                    <a:pt x="19" y="28"/>
                    <a:pt x="19" y="28"/>
                    <a:pt x="19" y="28"/>
                  </a:cubicBezTo>
                  <a:moveTo>
                    <a:pt x="38" y="28"/>
                  </a:moveTo>
                  <a:cubicBezTo>
                    <a:pt x="38" y="27"/>
                    <a:pt x="37" y="26"/>
                    <a:pt x="3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0" y="24"/>
                    <a:pt x="41" y="23"/>
                    <a:pt x="42" y="22"/>
                  </a:cubicBezTo>
                  <a:cubicBezTo>
                    <a:pt x="42" y="23"/>
                    <a:pt x="42" y="24"/>
                    <a:pt x="42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0" y="26"/>
                    <a:pt x="39" y="27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moveTo>
                    <a:pt x="19" y="24"/>
                  </a:moveTo>
                  <a:cubicBezTo>
                    <a:pt x="19" y="23"/>
                    <a:pt x="19" y="23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1"/>
                    <a:pt x="21" y="21"/>
                    <a:pt x="22" y="22"/>
                  </a:cubicBezTo>
                  <a:cubicBezTo>
                    <a:pt x="21" y="23"/>
                    <a:pt x="20" y="23"/>
                    <a:pt x="19" y="24"/>
                  </a:cubicBezTo>
                  <a:moveTo>
                    <a:pt x="37" y="24"/>
                  </a:moveTo>
                  <a:cubicBezTo>
                    <a:pt x="37" y="24"/>
                    <a:pt x="37" y="23"/>
                    <a:pt x="37" y="22"/>
                  </a:cubicBezTo>
                  <a:cubicBezTo>
                    <a:pt x="38" y="22"/>
                    <a:pt x="38" y="21"/>
                    <a:pt x="39" y="20"/>
                  </a:cubicBezTo>
                  <a:cubicBezTo>
                    <a:pt x="40" y="20"/>
                    <a:pt x="41" y="18"/>
                    <a:pt x="42" y="18"/>
                  </a:cubicBezTo>
                  <a:cubicBezTo>
                    <a:pt x="42" y="18"/>
                    <a:pt x="42" y="19"/>
                    <a:pt x="42" y="2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0" y="22"/>
                    <a:pt x="39" y="23"/>
                    <a:pt x="37" y="24"/>
                  </a:cubicBezTo>
                  <a:moveTo>
                    <a:pt x="4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0"/>
                    <a:pt x="43" y="25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19"/>
                    <a:pt x="43" y="17"/>
                    <a:pt x="43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7"/>
                    <a:pt x="40" y="18"/>
                    <a:pt x="38" y="20"/>
                  </a:cubicBezTo>
                  <a:cubicBezTo>
                    <a:pt x="37" y="21"/>
                    <a:pt x="37" y="21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4"/>
                    <a:pt x="36" y="26"/>
                    <a:pt x="36" y="28"/>
                  </a:cubicBezTo>
                  <a:cubicBezTo>
                    <a:pt x="37" y="30"/>
                    <a:pt x="37" y="31"/>
                    <a:pt x="37" y="32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4"/>
                    <a:pt x="37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1"/>
                    <a:pt x="34" y="28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2" y="25"/>
                    <a:pt x="31" y="25"/>
                  </a:cubicBezTo>
                  <a:cubicBezTo>
                    <a:pt x="31" y="25"/>
                    <a:pt x="30" y="24"/>
                    <a:pt x="29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2"/>
                    <a:pt x="25" y="29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4" y="22"/>
                    <a:pt x="24" y="22"/>
                    <a:pt x="23" y="21"/>
                  </a:cubicBezTo>
                  <a:cubicBezTo>
                    <a:pt x="22" y="21"/>
                    <a:pt x="21" y="20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9"/>
                    <a:pt x="19" y="20"/>
                    <a:pt x="18" y="21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4"/>
                    <a:pt x="18" y="26"/>
                    <a:pt x="18" y="28"/>
                  </a:cubicBezTo>
                  <a:cubicBezTo>
                    <a:pt x="18" y="30"/>
                    <a:pt x="18" y="32"/>
                    <a:pt x="18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1"/>
                    <a:pt x="16" y="27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4" y="24"/>
                    <a:pt x="14" y="24"/>
                  </a:cubicBezTo>
                  <a:cubicBezTo>
                    <a:pt x="12" y="26"/>
                    <a:pt x="11" y="27"/>
                    <a:pt x="9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9" y="31"/>
                    <a:pt x="9" y="32"/>
                  </a:cubicBezTo>
                  <a:cubicBezTo>
                    <a:pt x="9" y="33"/>
                    <a:pt x="9" y="33"/>
                    <a:pt x="9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3537" y="1918"/>
              <a:ext cx="83" cy="90"/>
            </a:xfrm>
            <a:custGeom>
              <a:avLst/>
              <a:gdLst>
                <a:gd name="T0" fmla="*/ 18 w 35"/>
                <a:gd name="T1" fmla="*/ 38 h 38"/>
                <a:gd name="T2" fmla="*/ 18 w 35"/>
                <a:gd name="T3" fmla="*/ 38 h 38"/>
                <a:gd name="T4" fmla="*/ 15 w 35"/>
                <a:gd name="T5" fmla="*/ 37 h 38"/>
                <a:gd name="T6" fmla="*/ 19 w 35"/>
                <a:gd name="T7" fmla="*/ 35 h 38"/>
                <a:gd name="T8" fmla="*/ 15 w 35"/>
                <a:gd name="T9" fmla="*/ 35 h 38"/>
                <a:gd name="T10" fmla="*/ 15 w 35"/>
                <a:gd name="T11" fmla="*/ 35 h 38"/>
                <a:gd name="T12" fmla="*/ 21 w 35"/>
                <a:gd name="T13" fmla="*/ 32 h 38"/>
                <a:gd name="T14" fmla="*/ 14 w 35"/>
                <a:gd name="T15" fmla="*/ 32 h 38"/>
                <a:gd name="T16" fmla="*/ 7 w 35"/>
                <a:gd name="T17" fmla="*/ 34 h 38"/>
                <a:gd name="T18" fmla="*/ 21 w 35"/>
                <a:gd name="T19" fmla="*/ 34 h 38"/>
                <a:gd name="T20" fmla="*/ 12 w 35"/>
                <a:gd name="T21" fmla="*/ 34 h 38"/>
                <a:gd name="T22" fmla="*/ 26 w 35"/>
                <a:gd name="T23" fmla="*/ 33 h 38"/>
                <a:gd name="T24" fmla="*/ 28 w 35"/>
                <a:gd name="T25" fmla="*/ 32 h 38"/>
                <a:gd name="T26" fmla="*/ 6 w 35"/>
                <a:gd name="T27" fmla="*/ 31 h 38"/>
                <a:gd name="T28" fmla="*/ 12 w 35"/>
                <a:gd name="T29" fmla="*/ 31 h 38"/>
                <a:gd name="T30" fmla="*/ 23 w 35"/>
                <a:gd name="T31" fmla="*/ 34 h 38"/>
                <a:gd name="T32" fmla="*/ 9 w 35"/>
                <a:gd name="T33" fmla="*/ 31 h 38"/>
                <a:gd name="T34" fmla="*/ 11 w 35"/>
                <a:gd name="T35" fmla="*/ 31 h 38"/>
                <a:gd name="T36" fmla="*/ 6 w 35"/>
                <a:gd name="T37" fmla="*/ 31 h 38"/>
                <a:gd name="T38" fmla="*/ 24 w 35"/>
                <a:gd name="T39" fmla="*/ 33 h 38"/>
                <a:gd name="T40" fmla="*/ 10 w 35"/>
                <a:gd name="T41" fmla="*/ 30 h 38"/>
                <a:gd name="T42" fmla="*/ 6 w 35"/>
                <a:gd name="T43" fmla="*/ 30 h 38"/>
                <a:gd name="T44" fmla="*/ 29 w 35"/>
                <a:gd name="T45" fmla="*/ 33 h 38"/>
                <a:gd name="T46" fmla="*/ 30 w 35"/>
                <a:gd name="T47" fmla="*/ 32 h 38"/>
                <a:gd name="T48" fmla="*/ 4 w 35"/>
                <a:gd name="T49" fmla="*/ 29 h 38"/>
                <a:gd name="T50" fmla="*/ 5 w 35"/>
                <a:gd name="T51" fmla="*/ 26 h 38"/>
                <a:gd name="T52" fmla="*/ 30 w 35"/>
                <a:gd name="T53" fmla="*/ 26 h 38"/>
                <a:gd name="T54" fmla="*/ 31 w 35"/>
                <a:gd name="T55" fmla="*/ 25 h 38"/>
                <a:gd name="T56" fmla="*/ 4 w 35"/>
                <a:gd name="T57" fmla="*/ 23 h 38"/>
                <a:gd name="T58" fmla="*/ 2 w 35"/>
                <a:gd name="T59" fmla="*/ 23 h 38"/>
                <a:gd name="T60" fmla="*/ 32 w 35"/>
                <a:gd name="T61" fmla="*/ 23 h 38"/>
                <a:gd name="T62" fmla="*/ 32 w 35"/>
                <a:gd name="T63" fmla="*/ 23 h 38"/>
                <a:gd name="T64" fmla="*/ 33 w 35"/>
                <a:gd name="T65" fmla="*/ 23 h 38"/>
                <a:gd name="T66" fmla="*/ 1 w 35"/>
                <a:gd name="T67" fmla="*/ 23 h 38"/>
                <a:gd name="T68" fmla="*/ 5 w 35"/>
                <a:gd name="T69" fmla="*/ 11 h 38"/>
                <a:gd name="T70" fmla="*/ 4 w 35"/>
                <a:gd name="T71" fmla="*/ 10 h 38"/>
                <a:gd name="T72" fmla="*/ 31 w 35"/>
                <a:gd name="T73" fmla="*/ 9 h 38"/>
                <a:gd name="T74" fmla="*/ 4 w 35"/>
                <a:gd name="T75" fmla="*/ 9 h 38"/>
                <a:gd name="T76" fmla="*/ 15 w 35"/>
                <a:gd name="T77" fmla="*/ 1 h 38"/>
                <a:gd name="T78" fmla="*/ 26 w 35"/>
                <a:gd name="T79" fmla="*/ 6 h 38"/>
                <a:gd name="T80" fmla="*/ 29 w 35"/>
                <a:gd name="T81" fmla="*/ 10 h 38"/>
                <a:gd name="T82" fmla="*/ 30 w 35"/>
                <a:gd name="T83" fmla="*/ 23 h 38"/>
                <a:gd name="T84" fmla="*/ 25 w 35"/>
                <a:gd name="T85" fmla="*/ 29 h 38"/>
                <a:gd name="T86" fmla="*/ 15 w 35"/>
                <a:gd name="T87" fmla="*/ 32 h 38"/>
                <a:gd name="T88" fmla="*/ 8 w 35"/>
                <a:gd name="T89" fmla="*/ 31 h 38"/>
                <a:gd name="T90" fmla="*/ 1 w 35"/>
                <a:gd name="T91" fmla="*/ 20 h 38"/>
                <a:gd name="T92" fmla="*/ 4 w 35"/>
                <a:gd name="T93" fmla="*/ 8 h 38"/>
                <a:gd name="T94" fmla="*/ 14 w 35"/>
                <a:gd name="T95" fmla="*/ 1 h 38"/>
                <a:gd name="T96" fmla="*/ 4 w 35"/>
                <a:gd name="T97" fmla="*/ 8 h 38"/>
                <a:gd name="T98" fmla="*/ 3 w 35"/>
                <a:gd name="T99" fmla="*/ 11 h 38"/>
                <a:gd name="T100" fmla="*/ 0 w 35"/>
                <a:gd name="T101" fmla="*/ 15 h 38"/>
                <a:gd name="T102" fmla="*/ 0 w 35"/>
                <a:gd name="T103" fmla="*/ 24 h 38"/>
                <a:gd name="T104" fmla="*/ 4 w 35"/>
                <a:gd name="T105" fmla="*/ 26 h 38"/>
                <a:gd name="T106" fmla="*/ 3 w 35"/>
                <a:gd name="T107" fmla="*/ 31 h 38"/>
                <a:gd name="T108" fmla="*/ 8 w 35"/>
                <a:gd name="T109" fmla="*/ 35 h 38"/>
                <a:gd name="T110" fmla="*/ 17 w 35"/>
                <a:gd name="T111" fmla="*/ 38 h 38"/>
                <a:gd name="T112" fmla="*/ 27 w 35"/>
                <a:gd name="T113" fmla="*/ 35 h 38"/>
                <a:gd name="T114" fmla="*/ 32 w 35"/>
                <a:gd name="T115" fmla="*/ 27 h 38"/>
                <a:gd name="T116" fmla="*/ 35 w 35"/>
                <a:gd name="T117" fmla="*/ 24 h 38"/>
                <a:gd name="T118" fmla="*/ 31 w 35"/>
                <a:gd name="T119" fmla="*/ 12 h 38"/>
                <a:gd name="T120" fmla="*/ 32 w 35"/>
                <a:gd name="T121" fmla="*/ 8 h 38"/>
                <a:gd name="T122" fmla="*/ 21 w 35"/>
                <a:gd name="T123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38">
                  <a:moveTo>
                    <a:pt x="19" y="38"/>
                  </a:moveTo>
                  <a:cubicBezTo>
                    <a:pt x="20" y="37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8"/>
                    <a:pt x="19" y="38"/>
                    <a:pt x="19" y="38"/>
                  </a:cubicBezTo>
                  <a:moveTo>
                    <a:pt x="18" y="38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17" y="37"/>
                    <a:pt x="17" y="36"/>
                    <a:pt x="18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6"/>
                    <a:pt x="18" y="37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moveTo>
                    <a:pt x="16" y="38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6" y="36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6"/>
                    <a:pt x="17" y="37"/>
                    <a:pt x="16" y="38"/>
                  </a:cubicBezTo>
                  <a:moveTo>
                    <a:pt x="15" y="37"/>
                  </a:moveTo>
                  <a:cubicBezTo>
                    <a:pt x="15" y="37"/>
                    <a:pt x="15" y="36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6"/>
                    <a:pt x="16" y="37"/>
                    <a:pt x="15" y="37"/>
                  </a:cubicBezTo>
                  <a:moveTo>
                    <a:pt x="18" y="38"/>
                  </a:moveTo>
                  <a:cubicBezTo>
                    <a:pt x="18" y="37"/>
                    <a:pt x="19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19" y="37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moveTo>
                    <a:pt x="15" y="35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moveTo>
                    <a:pt x="27" y="34"/>
                  </a:moveTo>
                  <a:cubicBezTo>
                    <a:pt x="27" y="33"/>
                    <a:pt x="27" y="33"/>
                    <a:pt x="27" y="33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3"/>
                    <a:pt x="27" y="33"/>
                    <a:pt x="27" y="34"/>
                  </a:cubicBezTo>
                  <a:moveTo>
                    <a:pt x="21" y="33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3"/>
                    <a:pt x="21" y="33"/>
                    <a:pt x="21" y="33"/>
                  </a:cubicBezTo>
                  <a:moveTo>
                    <a:pt x="13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3" y="33"/>
                    <a:pt x="13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4"/>
                    <a:pt x="13" y="34"/>
                    <a:pt x="13" y="34"/>
                  </a:cubicBezTo>
                  <a:moveTo>
                    <a:pt x="25" y="33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moveTo>
                    <a:pt x="7" y="34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4"/>
                    <a:pt x="7" y="34"/>
                  </a:cubicBezTo>
                  <a:moveTo>
                    <a:pt x="21" y="34"/>
                  </a:moveTo>
                  <a:cubicBezTo>
                    <a:pt x="21" y="34"/>
                    <a:pt x="21" y="34"/>
                    <a:pt x="21" y="34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2" y="32"/>
                    <a:pt x="22" y="33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moveTo>
                    <a:pt x="12" y="34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3"/>
                    <a:pt x="12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2" y="33"/>
                    <a:pt x="12" y="34"/>
                  </a:cubicBezTo>
                  <a:moveTo>
                    <a:pt x="26" y="33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7" y="31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6" y="33"/>
                    <a:pt x="26" y="33"/>
                    <a:pt x="26" y="33"/>
                  </a:cubicBezTo>
                  <a:moveTo>
                    <a:pt x="28" y="34"/>
                  </a:moveTo>
                  <a:cubicBezTo>
                    <a:pt x="28" y="33"/>
                    <a:pt x="28" y="33"/>
                    <a:pt x="28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moveTo>
                    <a:pt x="6" y="33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6" y="32"/>
                    <a:pt x="6" y="32"/>
                    <a:pt x="6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3"/>
                    <a:pt x="6" y="33"/>
                    <a:pt x="6" y="33"/>
                  </a:cubicBezTo>
                  <a:moveTo>
                    <a:pt x="11" y="33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2"/>
                    <a:pt x="11" y="33"/>
                    <a:pt x="11" y="33"/>
                  </a:cubicBezTo>
                  <a:moveTo>
                    <a:pt x="22" y="34"/>
                  </a:moveTo>
                  <a:cubicBezTo>
                    <a:pt x="22" y="33"/>
                    <a:pt x="23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2" y="34"/>
                    <a:pt x="22" y="34"/>
                  </a:cubicBezTo>
                  <a:moveTo>
                    <a:pt x="8" y="34"/>
                  </a:move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2"/>
                    <a:pt x="9" y="33"/>
                  </a:cubicBezTo>
                  <a:cubicBezTo>
                    <a:pt x="8" y="34"/>
                    <a:pt x="8" y="34"/>
                    <a:pt x="8" y="34"/>
                  </a:cubicBezTo>
                  <a:moveTo>
                    <a:pt x="10" y="33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3"/>
                    <a:pt x="10" y="33"/>
                    <a:pt x="10" y="33"/>
                  </a:cubicBezTo>
                  <a:moveTo>
                    <a:pt x="5" y="32"/>
                  </a:moveTo>
                  <a:cubicBezTo>
                    <a:pt x="5" y="32"/>
                    <a:pt x="5" y="32"/>
                    <a:pt x="5" y="32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2"/>
                    <a:pt x="5" y="32"/>
                  </a:cubicBezTo>
                  <a:moveTo>
                    <a:pt x="26" y="32"/>
                  </a:moveTo>
                  <a:cubicBezTo>
                    <a:pt x="26" y="32"/>
                    <a:pt x="26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6" y="32"/>
                    <a:pt x="26" y="32"/>
                  </a:cubicBezTo>
                  <a:moveTo>
                    <a:pt x="24" y="3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moveTo>
                    <a:pt x="10" y="31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moveTo>
                    <a:pt x="5" y="32"/>
                  </a:moveTo>
                  <a:cubicBezTo>
                    <a:pt x="4" y="31"/>
                    <a:pt x="4" y="31"/>
                    <a:pt x="4" y="3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2"/>
                    <a:pt x="5" y="32"/>
                    <a:pt x="5" y="32"/>
                  </a:cubicBezTo>
                  <a:moveTo>
                    <a:pt x="29" y="33"/>
                  </a:move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1"/>
                    <a:pt x="30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moveTo>
                    <a:pt x="4" y="31"/>
                  </a:moveTo>
                  <a:cubicBezTo>
                    <a:pt x="4" y="31"/>
                    <a:pt x="4" y="31"/>
                    <a:pt x="4" y="3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4" y="31"/>
                    <a:pt x="4" y="31"/>
                    <a:pt x="4" y="31"/>
                  </a:cubicBezTo>
                  <a:moveTo>
                    <a:pt x="30" y="32"/>
                  </a:moveTo>
                  <a:cubicBezTo>
                    <a:pt x="30" y="31"/>
                    <a:pt x="31" y="30"/>
                    <a:pt x="31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30"/>
                    <a:pt x="31" y="30"/>
                    <a:pt x="31" y="31"/>
                  </a:cubicBezTo>
                  <a:cubicBezTo>
                    <a:pt x="30" y="32"/>
                    <a:pt x="30" y="32"/>
                    <a:pt x="30" y="32"/>
                  </a:cubicBezTo>
                  <a:moveTo>
                    <a:pt x="4" y="30"/>
                  </a:moveTo>
                  <a:cubicBezTo>
                    <a:pt x="4" y="30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4" y="30"/>
                  </a:cubicBezTo>
                  <a:moveTo>
                    <a:pt x="5" y="26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moveTo>
                    <a:pt x="4" y="26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6"/>
                    <a:pt x="4" y="26"/>
                    <a:pt x="4" y="26"/>
                  </a:cubicBezTo>
                  <a:moveTo>
                    <a:pt x="30" y="26"/>
                  </a:moveTo>
                  <a:cubicBezTo>
                    <a:pt x="30" y="26"/>
                    <a:pt x="30" y="26"/>
                    <a:pt x="30" y="26"/>
                  </a:cubicBezTo>
                  <a:cubicBezTo>
                    <a:pt x="31" y="25"/>
                    <a:pt x="31" y="24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0" y="26"/>
                  </a:cubicBezTo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4"/>
                  </a:cubicBezTo>
                  <a:moveTo>
                    <a:pt x="32" y="22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2"/>
                    <a:pt x="32" y="22"/>
                    <a:pt x="32" y="22"/>
                  </a:cubicBezTo>
                  <a:moveTo>
                    <a:pt x="2" y="23"/>
                  </a:moveTo>
                  <a:cubicBezTo>
                    <a:pt x="2" y="23"/>
                    <a:pt x="3" y="22"/>
                    <a:pt x="3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3"/>
                    <a:pt x="2" y="23"/>
                    <a:pt x="2" y="23"/>
                  </a:cubicBezTo>
                  <a:moveTo>
                    <a:pt x="32" y="23"/>
                  </a:move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2"/>
                    <a:pt x="33" y="22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2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moveTo>
                    <a:pt x="33" y="23"/>
                  </a:moveTo>
                  <a:cubicBezTo>
                    <a:pt x="33" y="23"/>
                    <a:pt x="34" y="22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2"/>
                    <a:pt x="34" y="23"/>
                    <a:pt x="34" y="23"/>
                  </a:cubicBezTo>
                  <a:cubicBezTo>
                    <a:pt x="34" y="23"/>
                    <a:pt x="34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moveTo>
                    <a:pt x="1" y="23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1" y="22"/>
                  </a:moveTo>
                  <a:cubicBezTo>
                    <a:pt x="1" y="22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moveTo>
                    <a:pt x="5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1"/>
                    <a:pt x="5" y="11"/>
                  </a:cubicBezTo>
                  <a:moveTo>
                    <a:pt x="4" y="11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1"/>
                    <a:pt x="4" y="11"/>
                  </a:cubicBezTo>
                  <a:moveTo>
                    <a:pt x="31" y="11"/>
                  </a:moveTo>
                  <a:cubicBezTo>
                    <a:pt x="30" y="10"/>
                    <a:pt x="30" y="10"/>
                    <a:pt x="30" y="1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1"/>
                    <a:pt x="31" y="11"/>
                    <a:pt x="31" y="11"/>
                  </a:cubicBezTo>
                  <a:moveTo>
                    <a:pt x="4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moveTo>
                    <a:pt x="10" y="6"/>
                  </a:moveTo>
                  <a:cubicBezTo>
                    <a:pt x="12" y="5"/>
                    <a:pt x="13" y="5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7" y="1"/>
                    <a:pt x="18" y="1"/>
                  </a:cubicBezTo>
                  <a:cubicBezTo>
                    <a:pt x="18" y="1"/>
                    <a:pt x="19" y="1"/>
                    <a:pt x="20" y="1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2" y="5"/>
                    <a:pt x="24" y="5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5"/>
                    <a:pt x="30" y="7"/>
                    <a:pt x="30" y="7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2"/>
                    <a:pt x="31" y="13"/>
                    <a:pt x="31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7"/>
                    <a:pt x="34" y="19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20"/>
                    <a:pt x="31" y="21"/>
                    <a:pt x="30" y="23"/>
                  </a:cubicBezTo>
                  <a:cubicBezTo>
                    <a:pt x="30" y="24"/>
                    <a:pt x="30" y="24"/>
                    <a:pt x="29" y="25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29"/>
                    <a:pt x="29" y="30"/>
                    <a:pt x="28" y="31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4" y="30"/>
                    <a:pt x="22" y="31"/>
                    <a:pt x="20" y="3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8" y="34"/>
                    <a:pt x="18" y="34"/>
                  </a:cubicBezTo>
                  <a:cubicBezTo>
                    <a:pt x="17" y="34"/>
                    <a:pt x="16" y="34"/>
                    <a:pt x="15" y="34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3" y="31"/>
                    <a:pt x="12" y="30"/>
                    <a:pt x="1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6" y="30"/>
                    <a:pt x="5" y="29"/>
                    <a:pt x="4" y="28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5" y="24"/>
                    <a:pt x="4" y="22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19"/>
                    <a:pt x="1" y="17"/>
                    <a:pt x="1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3"/>
                    <a:pt x="5" y="12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6"/>
                    <a:pt x="6" y="5"/>
                    <a:pt x="8" y="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moveTo>
                    <a:pt x="18" y="0"/>
                  </a:moveTo>
                  <a:cubicBezTo>
                    <a:pt x="17" y="0"/>
                    <a:pt x="16" y="0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4"/>
                    <a:pt x="11" y="4"/>
                    <a:pt x="10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5"/>
                    <a:pt x="5" y="6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22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3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3" y="30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4" y="33"/>
                    <a:pt x="6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1" y="34"/>
                    <a:pt x="12" y="35"/>
                    <a:pt x="14" y="3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7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8"/>
                    <a:pt x="16" y="38"/>
                    <a:pt x="17" y="38"/>
                  </a:cubicBezTo>
                  <a:cubicBezTo>
                    <a:pt x="18" y="38"/>
                    <a:pt x="19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6"/>
                    <a:pt x="21" y="36"/>
                    <a:pt x="21" y="35"/>
                  </a:cubicBezTo>
                  <a:cubicBezTo>
                    <a:pt x="23" y="35"/>
                    <a:pt x="24" y="34"/>
                    <a:pt x="25" y="33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4"/>
                    <a:pt x="31" y="33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0"/>
                    <a:pt x="32" y="30"/>
                    <a:pt x="32" y="29"/>
                  </a:cubicBezTo>
                  <a:cubicBezTo>
                    <a:pt x="32" y="29"/>
                    <a:pt x="32" y="28"/>
                    <a:pt x="32" y="2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2" y="25"/>
                  </a:cubicBezTo>
                  <a:cubicBezTo>
                    <a:pt x="32" y="24"/>
                    <a:pt x="32" y="24"/>
                    <a:pt x="33" y="24"/>
                  </a:cubicBezTo>
                  <a:cubicBezTo>
                    <a:pt x="33" y="24"/>
                    <a:pt x="34" y="24"/>
                    <a:pt x="34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3"/>
                    <a:pt x="35" y="22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9"/>
                    <a:pt x="35" y="1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4"/>
                    <a:pt x="31" y="13"/>
                    <a:pt x="31" y="12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0"/>
                    <a:pt x="32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28" y="3"/>
                    <a:pt x="28" y="3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4" y="4"/>
                    <a:pt x="23" y="4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19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32"/>
            <p:cNvSpPr>
              <a:spLocks noEditPoints="1"/>
            </p:cNvSpPr>
            <p:nvPr/>
          </p:nvSpPr>
          <p:spPr bwMode="auto">
            <a:xfrm>
              <a:off x="3549" y="1934"/>
              <a:ext cx="59" cy="53"/>
            </a:xfrm>
            <a:custGeom>
              <a:avLst/>
              <a:gdLst>
                <a:gd name="T0" fmla="*/ 22 w 25"/>
                <a:gd name="T1" fmla="*/ 10 h 22"/>
                <a:gd name="T2" fmla="*/ 22 w 25"/>
                <a:gd name="T3" fmla="*/ 9 h 22"/>
                <a:gd name="T4" fmla="*/ 22 w 25"/>
                <a:gd name="T5" fmla="*/ 9 h 22"/>
                <a:gd name="T6" fmla="*/ 22 w 25"/>
                <a:gd name="T7" fmla="*/ 9 h 22"/>
                <a:gd name="T8" fmla="*/ 22 w 25"/>
                <a:gd name="T9" fmla="*/ 7 h 22"/>
                <a:gd name="T10" fmla="*/ 21 w 25"/>
                <a:gd name="T11" fmla="*/ 8 h 22"/>
                <a:gd name="T12" fmla="*/ 22 w 25"/>
                <a:gd name="T13" fmla="*/ 7 h 22"/>
                <a:gd name="T14" fmla="*/ 20 w 25"/>
                <a:gd name="T15" fmla="*/ 6 h 22"/>
                <a:gd name="T16" fmla="*/ 20 w 25"/>
                <a:gd name="T17" fmla="*/ 7 h 22"/>
                <a:gd name="T18" fmla="*/ 20 w 25"/>
                <a:gd name="T19" fmla="*/ 5 h 22"/>
                <a:gd name="T20" fmla="*/ 13 w 25"/>
                <a:gd name="T21" fmla="*/ 21 h 22"/>
                <a:gd name="T22" fmla="*/ 3 w 25"/>
                <a:gd name="T23" fmla="*/ 11 h 22"/>
                <a:gd name="T24" fmla="*/ 15 w 25"/>
                <a:gd name="T25" fmla="*/ 4 h 22"/>
                <a:gd name="T26" fmla="*/ 20 w 25"/>
                <a:gd name="T27" fmla="*/ 18 h 22"/>
                <a:gd name="T28" fmla="*/ 13 w 25"/>
                <a:gd name="T29" fmla="*/ 21 h 22"/>
                <a:gd name="T30" fmla="*/ 19 w 25"/>
                <a:gd name="T31" fmla="*/ 4 h 22"/>
                <a:gd name="T32" fmla="*/ 19 w 25"/>
                <a:gd name="T33" fmla="*/ 5 h 22"/>
                <a:gd name="T34" fmla="*/ 3 w 25"/>
                <a:gd name="T35" fmla="*/ 8 h 22"/>
                <a:gd name="T36" fmla="*/ 6 w 25"/>
                <a:gd name="T37" fmla="*/ 3 h 22"/>
                <a:gd name="T38" fmla="*/ 3 w 25"/>
                <a:gd name="T39" fmla="*/ 9 h 22"/>
                <a:gd name="T40" fmla="*/ 18 w 25"/>
                <a:gd name="T41" fmla="*/ 3 h 22"/>
                <a:gd name="T42" fmla="*/ 16 w 25"/>
                <a:gd name="T43" fmla="*/ 4 h 22"/>
                <a:gd name="T44" fmla="*/ 17 w 25"/>
                <a:gd name="T45" fmla="*/ 2 h 22"/>
                <a:gd name="T46" fmla="*/ 16 w 25"/>
                <a:gd name="T47" fmla="*/ 4 h 22"/>
                <a:gd name="T48" fmla="*/ 16 w 25"/>
                <a:gd name="T49" fmla="*/ 1 h 22"/>
                <a:gd name="T50" fmla="*/ 15 w 25"/>
                <a:gd name="T51" fmla="*/ 4 h 22"/>
                <a:gd name="T52" fmla="*/ 7 w 25"/>
                <a:gd name="T53" fmla="*/ 2 h 22"/>
                <a:gd name="T54" fmla="*/ 6 w 25"/>
                <a:gd name="T55" fmla="*/ 5 h 22"/>
                <a:gd name="T56" fmla="*/ 13 w 25"/>
                <a:gd name="T57" fmla="*/ 3 h 22"/>
                <a:gd name="T58" fmla="*/ 16 w 25"/>
                <a:gd name="T59" fmla="*/ 1 h 22"/>
                <a:gd name="T60" fmla="*/ 9 w 25"/>
                <a:gd name="T61" fmla="*/ 1 h 22"/>
                <a:gd name="T62" fmla="*/ 8 w 25"/>
                <a:gd name="T63" fmla="*/ 4 h 22"/>
                <a:gd name="T64" fmla="*/ 13 w 25"/>
                <a:gd name="T65" fmla="*/ 1 h 22"/>
                <a:gd name="T66" fmla="*/ 13 w 25"/>
                <a:gd name="T67" fmla="*/ 3 h 22"/>
                <a:gd name="T68" fmla="*/ 8 w 25"/>
                <a:gd name="T69" fmla="*/ 4 h 22"/>
                <a:gd name="T70" fmla="*/ 9 w 25"/>
                <a:gd name="T71" fmla="*/ 3 h 22"/>
                <a:gd name="T72" fmla="*/ 12 w 25"/>
                <a:gd name="T73" fmla="*/ 1 h 22"/>
                <a:gd name="T74" fmla="*/ 11 w 25"/>
                <a:gd name="T75" fmla="*/ 3 h 22"/>
                <a:gd name="T76" fmla="*/ 5 w 25"/>
                <a:gd name="T77" fmla="*/ 3 h 22"/>
                <a:gd name="T78" fmla="*/ 20 w 25"/>
                <a:gd name="T79" fmla="*/ 19 h 22"/>
                <a:gd name="T80" fmla="*/ 20 w 25"/>
                <a:gd name="T81" fmla="*/ 19 h 22"/>
                <a:gd name="T82" fmla="*/ 21 w 25"/>
                <a:gd name="T83" fmla="*/ 18 h 22"/>
                <a:gd name="T84" fmla="*/ 22 w 25"/>
                <a:gd name="T85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" h="22">
                  <a:moveTo>
                    <a:pt x="23" y="11"/>
                  </a:moveTo>
                  <a:cubicBezTo>
                    <a:pt x="23" y="11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10"/>
                    <a:pt x="23" y="11"/>
                    <a:pt x="23" y="11"/>
                  </a:cubicBezTo>
                  <a:moveTo>
                    <a:pt x="22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21" y="8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21" y="8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20" y="7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0" y="6"/>
                    <a:pt x="20" y="7"/>
                  </a:cubicBezTo>
                  <a:moveTo>
                    <a:pt x="2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5"/>
                    <a:pt x="20" y="6"/>
                    <a:pt x="20" y="6"/>
                  </a:cubicBezTo>
                  <a:moveTo>
                    <a:pt x="13" y="21"/>
                  </a:moveTo>
                  <a:cubicBezTo>
                    <a:pt x="10" y="21"/>
                    <a:pt x="8" y="20"/>
                    <a:pt x="6" y="18"/>
                  </a:cubicBezTo>
                  <a:cubicBezTo>
                    <a:pt x="4" y="16"/>
                    <a:pt x="3" y="13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9"/>
                    <a:pt x="4" y="8"/>
                    <a:pt x="5" y="7"/>
                  </a:cubicBezTo>
                  <a:cubicBezTo>
                    <a:pt x="8" y="4"/>
                    <a:pt x="10" y="4"/>
                    <a:pt x="12" y="4"/>
                  </a:cubicBezTo>
                  <a:cubicBezTo>
                    <a:pt x="13" y="4"/>
                    <a:pt x="14" y="4"/>
                    <a:pt x="15" y="4"/>
                  </a:cubicBezTo>
                  <a:cubicBezTo>
                    <a:pt x="19" y="6"/>
                    <a:pt x="22" y="10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5"/>
                    <a:pt x="21" y="16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8" y="20"/>
                    <a:pt x="15" y="21"/>
                    <a:pt x="13" y="21"/>
                  </a:cubicBezTo>
                  <a:moveTo>
                    <a:pt x="19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9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5"/>
                    <a:pt x="19" y="5"/>
                    <a:pt x="19" y="5"/>
                  </a:cubicBezTo>
                  <a:moveTo>
                    <a:pt x="3" y="9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4" y="6"/>
                    <a:pt x="5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5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3" y="8"/>
                    <a:pt x="3" y="9"/>
                  </a:cubicBezTo>
                  <a:moveTo>
                    <a:pt x="18" y="5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4"/>
                    <a:pt x="18" y="4"/>
                    <a:pt x="18" y="5"/>
                  </a:cubicBezTo>
                  <a:moveTo>
                    <a:pt x="16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4"/>
                    <a:pt x="16" y="4"/>
                    <a:pt x="16" y="4"/>
                  </a:cubicBezTo>
                  <a:moveTo>
                    <a:pt x="15" y="4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6" y="2"/>
                    <a:pt x="16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moveTo>
                    <a:pt x="5" y="6"/>
                  </a:moveTo>
                  <a:cubicBezTo>
                    <a:pt x="6" y="5"/>
                    <a:pt x="7" y="3"/>
                    <a:pt x="7" y="2"/>
                  </a:cubicBezTo>
                  <a:cubicBezTo>
                    <a:pt x="8" y="2"/>
                    <a:pt x="8" y="2"/>
                    <a:pt x="9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6"/>
                    <a:pt x="5" y="6"/>
                  </a:cubicBezTo>
                  <a:moveTo>
                    <a:pt x="14" y="3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4" y="2"/>
                    <a:pt x="14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2"/>
                    <a:pt x="15" y="3"/>
                    <a:pt x="14" y="3"/>
                  </a:cubicBezTo>
                  <a:moveTo>
                    <a:pt x="7" y="4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9" y="3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moveTo>
                    <a:pt x="12" y="3"/>
                  </a:moveTo>
                  <a:cubicBezTo>
                    <a:pt x="12" y="2"/>
                    <a:pt x="13" y="2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3"/>
                    <a:pt x="12" y="3"/>
                    <a:pt x="12" y="3"/>
                  </a:cubicBezTo>
                  <a:moveTo>
                    <a:pt x="8" y="4"/>
                  </a:moveTo>
                  <a:cubicBezTo>
                    <a:pt x="9" y="3"/>
                    <a:pt x="10" y="2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0" y="2"/>
                    <a:pt x="9" y="3"/>
                  </a:cubicBezTo>
                  <a:cubicBezTo>
                    <a:pt x="8" y="4"/>
                    <a:pt x="8" y="4"/>
                    <a:pt x="8" y="4"/>
                  </a:cubicBezTo>
                  <a:moveTo>
                    <a:pt x="10" y="3"/>
                  </a:moveTo>
                  <a:cubicBezTo>
                    <a:pt x="11" y="2"/>
                    <a:pt x="11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2"/>
                    <a:pt x="12" y="2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moveTo>
                    <a:pt x="12" y="0"/>
                  </a:moveTo>
                  <a:cubicBezTo>
                    <a:pt x="10" y="0"/>
                    <a:pt x="7" y="1"/>
                    <a:pt x="5" y="3"/>
                  </a:cubicBezTo>
                  <a:cubicBezTo>
                    <a:pt x="0" y="8"/>
                    <a:pt x="1" y="15"/>
                    <a:pt x="5" y="18"/>
                  </a:cubicBezTo>
                  <a:cubicBezTo>
                    <a:pt x="7" y="20"/>
                    <a:pt x="10" y="22"/>
                    <a:pt x="13" y="22"/>
                  </a:cubicBezTo>
                  <a:cubicBezTo>
                    <a:pt x="15" y="22"/>
                    <a:pt x="18" y="21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5" y="14"/>
                    <a:pt x="24" y="9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4"/>
                    <a:pt x="20" y="3"/>
                  </a:cubicBezTo>
                  <a:cubicBezTo>
                    <a:pt x="18" y="1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7" name="Freeform 33"/>
            <p:cNvSpPr>
              <a:spLocks noEditPoints="1"/>
            </p:cNvSpPr>
            <p:nvPr/>
          </p:nvSpPr>
          <p:spPr bwMode="auto">
            <a:xfrm>
              <a:off x="3615" y="1894"/>
              <a:ext cx="62" cy="66"/>
            </a:xfrm>
            <a:custGeom>
              <a:avLst/>
              <a:gdLst>
                <a:gd name="T0" fmla="*/ 12 w 26"/>
                <a:gd name="T1" fmla="*/ 27 h 28"/>
                <a:gd name="T2" fmla="*/ 11 w 26"/>
                <a:gd name="T3" fmla="*/ 27 h 28"/>
                <a:gd name="T4" fmla="*/ 10 w 26"/>
                <a:gd name="T5" fmla="*/ 27 h 28"/>
                <a:gd name="T6" fmla="*/ 9 w 26"/>
                <a:gd name="T7" fmla="*/ 26 h 28"/>
                <a:gd name="T8" fmla="*/ 18 w 26"/>
                <a:gd name="T9" fmla="*/ 25 h 28"/>
                <a:gd name="T10" fmla="*/ 19 w 26"/>
                <a:gd name="T11" fmla="*/ 24 h 28"/>
                <a:gd name="T12" fmla="*/ 14 w 26"/>
                <a:gd name="T13" fmla="*/ 24 h 28"/>
                <a:gd name="T14" fmla="*/ 15 w 26"/>
                <a:gd name="T15" fmla="*/ 23 h 28"/>
                <a:gd name="T16" fmla="*/ 20 w 26"/>
                <a:gd name="T17" fmla="*/ 23 h 28"/>
                <a:gd name="T18" fmla="*/ 16 w 26"/>
                <a:gd name="T19" fmla="*/ 23 h 28"/>
                <a:gd name="T20" fmla="*/ 18 w 26"/>
                <a:gd name="T21" fmla="*/ 23 h 28"/>
                <a:gd name="T22" fmla="*/ 8 w 26"/>
                <a:gd name="T23" fmla="*/ 24 h 28"/>
                <a:gd name="T24" fmla="*/ 17 w 26"/>
                <a:gd name="T25" fmla="*/ 23 h 28"/>
                <a:gd name="T26" fmla="*/ 21 w 26"/>
                <a:gd name="T27" fmla="*/ 23 h 28"/>
                <a:gd name="T28" fmla="*/ 8 w 26"/>
                <a:gd name="T29" fmla="*/ 22 h 28"/>
                <a:gd name="T30" fmla="*/ 8 w 26"/>
                <a:gd name="T31" fmla="*/ 22 h 28"/>
                <a:gd name="T32" fmla="*/ 4 w 26"/>
                <a:gd name="T33" fmla="*/ 22 h 28"/>
                <a:gd name="T34" fmla="*/ 7 w 26"/>
                <a:gd name="T35" fmla="*/ 22 h 28"/>
                <a:gd name="T36" fmla="*/ 7 w 26"/>
                <a:gd name="T37" fmla="*/ 21 h 28"/>
                <a:gd name="T38" fmla="*/ 4 w 26"/>
                <a:gd name="T39" fmla="*/ 22 h 28"/>
                <a:gd name="T40" fmla="*/ 3 w 26"/>
                <a:gd name="T41" fmla="*/ 22 h 28"/>
                <a:gd name="T42" fmla="*/ 6 w 26"/>
                <a:gd name="T43" fmla="*/ 21 h 28"/>
                <a:gd name="T44" fmla="*/ 3 w 26"/>
                <a:gd name="T45" fmla="*/ 21 h 28"/>
                <a:gd name="T46" fmla="*/ 3 w 26"/>
                <a:gd name="T47" fmla="*/ 20 h 28"/>
                <a:gd name="T48" fmla="*/ 2 w 26"/>
                <a:gd name="T49" fmla="*/ 19 h 28"/>
                <a:gd name="T50" fmla="*/ 22 w 26"/>
                <a:gd name="T51" fmla="*/ 19 h 28"/>
                <a:gd name="T52" fmla="*/ 24 w 26"/>
                <a:gd name="T53" fmla="*/ 19 h 28"/>
                <a:gd name="T54" fmla="*/ 23 w 26"/>
                <a:gd name="T55" fmla="*/ 18 h 28"/>
                <a:gd name="T56" fmla="*/ 23 w 26"/>
                <a:gd name="T57" fmla="*/ 18 h 28"/>
                <a:gd name="T58" fmla="*/ 3 w 26"/>
                <a:gd name="T59" fmla="*/ 17 h 28"/>
                <a:gd name="T60" fmla="*/ 2 w 26"/>
                <a:gd name="T61" fmla="*/ 15 h 28"/>
                <a:gd name="T62" fmla="*/ 2 w 26"/>
                <a:gd name="T63" fmla="*/ 15 h 28"/>
                <a:gd name="T64" fmla="*/ 1 w 26"/>
                <a:gd name="T65" fmla="*/ 15 h 28"/>
                <a:gd name="T66" fmla="*/ 1 w 26"/>
                <a:gd name="T67" fmla="*/ 15 h 28"/>
                <a:gd name="T68" fmla="*/ 23 w 26"/>
                <a:gd name="T69" fmla="*/ 9 h 28"/>
                <a:gd name="T70" fmla="*/ 4 w 26"/>
                <a:gd name="T71" fmla="*/ 6 h 28"/>
                <a:gd name="T72" fmla="*/ 4 w 26"/>
                <a:gd name="T73" fmla="*/ 5 h 28"/>
                <a:gd name="T74" fmla="*/ 13 w 26"/>
                <a:gd name="T75" fmla="*/ 3 h 28"/>
                <a:gd name="T76" fmla="*/ 17 w 26"/>
                <a:gd name="T77" fmla="*/ 3 h 28"/>
                <a:gd name="T78" fmla="*/ 24 w 26"/>
                <a:gd name="T79" fmla="*/ 7 h 28"/>
                <a:gd name="T80" fmla="*/ 25 w 26"/>
                <a:gd name="T81" fmla="*/ 13 h 28"/>
                <a:gd name="T82" fmla="*/ 20 w 26"/>
                <a:gd name="T83" fmla="*/ 20 h 28"/>
                <a:gd name="T84" fmla="*/ 13 w 26"/>
                <a:gd name="T85" fmla="*/ 23 h 28"/>
                <a:gd name="T86" fmla="*/ 10 w 26"/>
                <a:gd name="T87" fmla="*/ 22 h 28"/>
                <a:gd name="T88" fmla="*/ 4 w 26"/>
                <a:gd name="T89" fmla="*/ 17 h 28"/>
                <a:gd name="T90" fmla="*/ 2 w 26"/>
                <a:gd name="T91" fmla="*/ 9 h 28"/>
                <a:gd name="T92" fmla="*/ 5 w 26"/>
                <a:gd name="T93" fmla="*/ 4 h 28"/>
                <a:gd name="T94" fmla="*/ 13 w 26"/>
                <a:gd name="T95" fmla="*/ 0 h 28"/>
                <a:gd name="T96" fmla="*/ 4 w 26"/>
                <a:gd name="T97" fmla="*/ 3 h 28"/>
                <a:gd name="T98" fmla="*/ 3 w 26"/>
                <a:gd name="T99" fmla="*/ 6 h 28"/>
                <a:gd name="T100" fmla="*/ 1 w 26"/>
                <a:gd name="T101" fmla="*/ 9 h 28"/>
                <a:gd name="T102" fmla="*/ 0 w 26"/>
                <a:gd name="T103" fmla="*/ 15 h 28"/>
                <a:gd name="T104" fmla="*/ 1 w 26"/>
                <a:gd name="T105" fmla="*/ 18 h 28"/>
                <a:gd name="T106" fmla="*/ 3 w 26"/>
                <a:gd name="T107" fmla="*/ 24 h 28"/>
                <a:gd name="T108" fmla="*/ 4 w 26"/>
                <a:gd name="T109" fmla="*/ 24 h 28"/>
                <a:gd name="T110" fmla="*/ 8 w 26"/>
                <a:gd name="T111" fmla="*/ 27 h 28"/>
                <a:gd name="T112" fmla="*/ 17 w 26"/>
                <a:gd name="T113" fmla="*/ 25 h 28"/>
                <a:gd name="T114" fmla="*/ 22 w 26"/>
                <a:gd name="T115" fmla="*/ 22 h 28"/>
                <a:gd name="T116" fmla="*/ 22 w 26"/>
                <a:gd name="T117" fmla="*/ 20 h 28"/>
                <a:gd name="T118" fmla="*/ 25 w 26"/>
                <a:gd name="T119" fmla="*/ 17 h 28"/>
                <a:gd name="T120" fmla="*/ 24 w 26"/>
                <a:gd name="T121" fmla="*/ 10 h 28"/>
                <a:gd name="T122" fmla="*/ 25 w 26"/>
                <a:gd name="T123" fmla="*/ 7 h 28"/>
                <a:gd name="T124" fmla="*/ 17 w 26"/>
                <a:gd name="T125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" h="28">
                  <a:moveTo>
                    <a:pt x="12" y="27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moveTo>
                    <a:pt x="12" y="27"/>
                  </a:moveTo>
                  <a:cubicBezTo>
                    <a:pt x="11" y="27"/>
                    <a:pt x="11" y="27"/>
                    <a:pt x="11" y="27"/>
                  </a:cubicBezTo>
                  <a:cubicBezTo>
                    <a:pt x="11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7"/>
                    <a:pt x="12" y="27"/>
                  </a:cubicBezTo>
                  <a:moveTo>
                    <a:pt x="11" y="27"/>
                  </a:move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1" y="26"/>
                    <a:pt x="11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6"/>
                    <a:pt x="11" y="26"/>
                    <a:pt x="11" y="27"/>
                  </a:cubicBezTo>
                  <a:moveTo>
                    <a:pt x="10" y="27"/>
                  </a:moveTo>
                  <a:cubicBezTo>
                    <a:pt x="9" y="27"/>
                    <a:pt x="9" y="27"/>
                    <a:pt x="9" y="27"/>
                  </a:cubicBezTo>
                  <a:cubicBezTo>
                    <a:pt x="10" y="26"/>
                    <a:pt x="10" y="26"/>
                    <a:pt x="1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10" y="26"/>
                    <a:pt x="10" y="27"/>
                  </a:cubicBezTo>
                  <a:moveTo>
                    <a:pt x="9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6"/>
                    <a:pt x="9" y="26"/>
                    <a:pt x="9" y="26"/>
                  </a:cubicBezTo>
                  <a:moveTo>
                    <a:pt x="18" y="25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5"/>
                    <a:pt x="18" y="25"/>
                  </a:cubicBezTo>
                  <a:moveTo>
                    <a:pt x="19" y="25"/>
                  </a:moveTo>
                  <a:cubicBezTo>
                    <a:pt x="19" y="25"/>
                    <a:pt x="19" y="25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5"/>
                    <a:pt x="19" y="25"/>
                    <a:pt x="19" y="25"/>
                  </a:cubicBezTo>
                  <a:moveTo>
                    <a:pt x="14" y="24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moveTo>
                    <a:pt x="14" y="25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4"/>
                    <a:pt x="14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moveTo>
                    <a:pt x="19" y="25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moveTo>
                    <a:pt x="14" y="25"/>
                  </a:moveTo>
                  <a:cubicBezTo>
                    <a:pt x="15" y="24"/>
                    <a:pt x="15" y="24"/>
                    <a:pt x="15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4" y="25"/>
                    <a:pt x="14" y="25"/>
                    <a:pt x="14" y="25"/>
                  </a:cubicBezTo>
                  <a:moveTo>
                    <a:pt x="17" y="25"/>
                  </a:move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8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5"/>
                    <a:pt x="17" y="25"/>
                    <a:pt x="17" y="25"/>
                  </a:cubicBezTo>
                  <a:moveTo>
                    <a:pt x="9" y="24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4"/>
                    <a:pt x="9" y="24"/>
                    <a:pt x="9" y="24"/>
                  </a:cubicBezTo>
                  <a:moveTo>
                    <a:pt x="16" y="24"/>
                  </a:move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moveTo>
                    <a:pt x="21" y="24"/>
                  </a:moveTo>
                  <a:cubicBezTo>
                    <a:pt x="21" y="24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moveTo>
                    <a:pt x="8" y="24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8" y="23"/>
                    <a:pt x="8" y="23"/>
                    <a:pt x="8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8" y="24"/>
                    <a:pt x="8" y="24"/>
                  </a:cubicBezTo>
                  <a:moveTo>
                    <a:pt x="7" y="23"/>
                  </a:move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7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3"/>
                    <a:pt x="7" y="23"/>
                    <a:pt x="7" y="23"/>
                  </a:cubicBezTo>
                  <a:moveTo>
                    <a:pt x="3" y="23"/>
                  </a:moveTo>
                  <a:cubicBezTo>
                    <a:pt x="3" y="23"/>
                    <a:pt x="3" y="23"/>
                    <a:pt x="3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6" y="23"/>
                  </a:cubicBezTo>
                  <a:moveTo>
                    <a:pt x="6" y="2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2"/>
                    <a:pt x="6" y="22"/>
                    <a:pt x="6" y="22"/>
                  </a:cubicBezTo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3"/>
                    <a:pt x="4" y="23"/>
                    <a:pt x="4" y="23"/>
                  </a:cubicBezTo>
                  <a:moveTo>
                    <a:pt x="3" y="22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3" y="22"/>
                    <a:pt x="3" y="22"/>
                  </a:cubicBezTo>
                  <a:moveTo>
                    <a:pt x="6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moveTo>
                    <a:pt x="2" y="22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2"/>
                    <a:pt x="2" y="22"/>
                    <a:pt x="2" y="22"/>
                  </a:cubicBezTo>
                  <a:moveTo>
                    <a:pt x="2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1"/>
                    <a:pt x="2" y="21"/>
                    <a:pt x="2" y="21"/>
                  </a:cubicBezTo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moveTo>
                    <a:pt x="21" y="20"/>
                  </a:moveTo>
                  <a:cubicBezTo>
                    <a:pt x="21" y="20"/>
                    <a:pt x="21" y="20"/>
                    <a:pt x="21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1" y="20"/>
                    <a:pt x="21" y="20"/>
                    <a:pt x="21" y="20"/>
                  </a:cubicBezTo>
                  <a:moveTo>
                    <a:pt x="24" y="19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8"/>
                    <a:pt x="24" y="18"/>
                    <a:pt x="24" y="19"/>
                  </a:cubicBezTo>
                  <a:moveTo>
                    <a:pt x="23" y="18"/>
                  </a:moveTo>
                  <a:cubicBezTo>
                    <a:pt x="23" y="18"/>
                    <a:pt x="23" y="18"/>
                    <a:pt x="23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moveTo>
                    <a:pt x="3" y="17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2" y="15"/>
                    <a:pt x="2" y="15"/>
                  </a:cubicBezTo>
                  <a:moveTo>
                    <a:pt x="2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moveTo>
                    <a:pt x="1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4"/>
                    <a:pt x="1" y="15"/>
                  </a:cubicBezTo>
                  <a:moveTo>
                    <a:pt x="0" y="14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0" y="14"/>
                  </a:cubicBezTo>
                  <a:moveTo>
                    <a:pt x="23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9"/>
                    <a:pt x="23" y="9"/>
                    <a:pt x="23" y="9"/>
                  </a:cubicBezTo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4" y="6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9" y="3"/>
                  </a:moveTo>
                  <a:cubicBezTo>
                    <a:pt x="10" y="3"/>
                    <a:pt x="12" y="3"/>
                    <a:pt x="13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4"/>
                    <a:pt x="19" y="4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5"/>
                    <a:pt x="23" y="6"/>
                    <a:pt x="24" y="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10"/>
                    <a:pt x="23" y="11"/>
                    <a:pt x="23" y="12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5" y="15"/>
                    <a:pt x="25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2" y="17"/>
                    <a:pt x="22" y="18"/>
                  </a:cubicBezTo>
                  <a:cubicBezTo>
                    <a:pt x="21" y="18"/>
                    <a:pt x="21" y="19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0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2"/>
                    <a:pt x="15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1" y="25"/>
                    <a:pt x="9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8" y="22"/>
                    <a:pt x="7" y="21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0"/>
                    <a:pt x="3" y="19"/>
                    <a:pt x="2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3" y="14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0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5" y="7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7" y="2"/>
                    <a:pt x="8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0" y="2"/>
                    <a:pt x="9" y="3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2"/>
                    <a:pt x="5" y="2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3" y="8"/>
                    <a:pt x="3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7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1" y="20"/>
                    <a:pt x="1" y="20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2"/>
                    <a:pt x="2" y="23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0" y="28"/>
                    <a:pt x="11" y="28"/>
                    <a:pt x="12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5" y="26"/>
                    <a:pt x="16" y="25"/>
                    <a:pt x="17" y="2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6"/>
                    <a:pt x="21" y="25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3"/>
                    <a:pt x="22" y="23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4" y="19"/>
                    <a:pt x="24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8"/>
                    <a:pt x="25" y="18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1"/>
                    <a:pt x="24" y="11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5" y="8"/>
                    <a:pt x="25" y="8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3" y="4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4"/>
                    <a:pt x="18" y="3"/>
                    <a:pt x="17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8" name="Freeform 34"/>
            <p:cNvSpPr>
              <a:spLocks noEditPoints="1"/>
            </p:cNvSpPr>
            <p:nvPr/>
          </p:nvSpPr>
          <p:spPr bwMode="auto">
            <a:xfrm>
              <a:off x="3625" y="1903"/>
              <a:ext cx="43" cy="41"/>
            </a:xfrm>
            <a:custGeom>
              <a:avLst/>
              <a:gdLst>
                <a:gd name="T0" fmla="*/ 16 w 18"/>
                <a:gd name="T1" fmla="*/ 9 h 17"/>
                <a:gd name="T2" fmla="*/ 16 w 18"/>
                <a:gd name="T3" fmla="*/ 9 h 17"/>
                <a:gd name="T4" fmla="*/ 16 w 18"/>
                <a:gd name="T5" fmla="*/ 9 h 17"/>
                <a:gd name="T6" fmla="*/ 16 w 18"/>
                <a:gd name="T7" fmla="*/ 8 h 17"/>
                <a:gd name="T8" fmla="*/ 16 w 18"/>
                <a:gd name="T9" fmla="*/ 9 h 17"/>
                <a:gd name="T10" fmla="*/ 16 w 18"/>
                <a:gd name="T11" fmla="*/ 8 h 17"/>
                <a:gd name="T12" fmla="*/ 16 w 18"/>
                <a:gd name="T13" fmla="*/ 8 h 17"/>
                <a:gd name="T14" fmla="*/ 16 w 18"/>
                <a:gd name="T15" fmla="*/ 7 h 17"/>
                <a:gd name="T16" fmla="*/ 16 w 18"/>
                <a:gd name="T17" fmla="*/ 7 h 17"/>
                <a:gd name="T18" fmla="*/ 16 w 18"/>
                <a:gd name="T19" fmla="*/ 7 h 17"/>
                <a:gd name="T20" fmla="*/ 15 w 18"/>
                <a:gd name="T21" fmla="*/ 6 h 17"/>
                <a:gd name="T22" fmla="*/ 16 w 18"/>
                <a:gd name="T23" fmla="*/ 6 h 17"/>
                <a:gd name="T24" fmla="*/ 15 w 18"/>
                <a:gd name="T25" fmla="*/ 6 h 17"/>
                <a:gd name="T26" fmla="*/ 15 w 18"/>
                <a:gd name="T27" fmla="*/ 5 h 17"/>
                <a:gd name="T28" fmla="*/ 15 w 18"/>
                <a:gd name="T29" fmla="*/ 6 h 17"/>
                <a:gd name="T30" fmla="*/ 14 w 18"/>
                <a:gd name="T31" fmla="*/ 5 h 17"/>
                <a:gd name="T32" fmla="*/ 15 w 18"/>
                <a:gd name="T33" fmla="*/ 5 h 17"/>
                <a:gd name="T34" fmla="*/ 14 w 18"/>
                <a:gd name="T35" fmla="*/ 5 h 17"/>
                <a:gd name="T36" fmla="*/ 13 w 18"/>
                <a:gd name="T37" fmla="*/ 4 h 17"/>
                <a:gd name="T38" fmla="*/ 15 w 18"/>
                <a:gd name="T39" fmla="*/ 4 h 17"/>
                <a:gd name="T40" fmla="*/ 9 w 18"/>
                <a:gd name="T41" fmla="*/ 16 h 17"/>
                <a:gd name="T42" fmla="*/ 2 w 18"/>
                <a:gd name="T43" fmla="*/ 7 h 17"/>
                <a:gd name="T44" fmla="*/ 4 w 18"/>
                <a:gd name="T45" fmla="*/ 5 h 17"/>
                <a:gd name="T46" fmla="*/ 12 w 18"/>
                <a:gd name="T47" fmla="*/ 4 h 17"/>
                <a:gd name="T48" fmla="*/ 16 w 18"/>
                <a:gd name="T49" fmla="*/ 12 h 17"/>
                <a:gd name="T50" fmla="*/ 13 w 18"/>
                <a:gd name="T51" fmla="*/ 15 h 17"/>
                <a:gd name="T52" fmla="*/ 9 w 18"/>
                <a:gd name="T53" fmla="*/ 16 h 17"/>
                <a:gd name="T54" fmla="*/ 12 w 18"/>
                <a:gd name="T55" fmla="*/ 4 h 17"/>
                <a:gd name="T56" fmla="*/ 14 w 18"/>
                <a:gd name="T57" fmla="*/ 3 h 17"/>
                <a:gd name="T58" fmla="*/ 12 w 18"/>
                <a:gd name="T59" fmla="*/ 4 h 17"/>
                <a:gd name="T60" fmla="*/ 13 w 18"/>
                <a:gd name="T61" fmla="*/ 3 h 17"/>
                <a:gd name="T62" fmla="*/ 12 w 18"/>
                <a:gd name="T63" fmla="*/ 4 h 17"/>
                <a:gd name="T64" fmla="*/ 3 w 18"/>
                <a:gd name="T65" fmla="*/ 5 h 17"/>
                <a:gd name="T66" fmla="*/ 5 w 18"/>
                <a:gd name="T67" fmla="*/ 3 h 17"/>
                <a:gd name="T68" fmla="*/ 3 w 18"/>
                <a:gd name="T69" fmla="*/ 5 h 17"/>
                <a:gd name="T70" fmla="*/ 11 w 18"/>
                <a:gd name="T71" fmla="*/ 3 h 17"/>
                <a:gd name="T72" fmla="*/ 11 w 18"/>
                <a:gd name="T73" fmla="*/ 2 h 17"/>
                <a:gd name="T74" fmla="*/ 12 w 18"/>
                <a:gd name="T75" fmla="*/ 2 h 17"/>
                <a:gd name="T76" fmla="*/ 10 w 18"/>
                <a:gd name="T77" fmla="*/ 3 h 17"/>
                <a:gd name="T78" fmla="*/ 11 w 18"/>
                <a:gd name="T79" fmla="*/ 2 h 17"/>
                <a:gd name="T80" fmla="*/ 11 w 18"/>
                <a:gd name="T81" fmla="*/ 2 h 17"/>
                <a:gd name="T82" fmla="*/ 5 w 18"/>
                <a:gd name="T83" fmla="*/ 4 h 17"/>
                <a:gd name="T84" fmla="*/ 7 w 18"/>
                <a:gd name="T85" fmla="*/ 2 h 17"/>
                <a:gd name="T86" fmla="*/ 5 w 18"/>
                <a:gd name="T87" fmla="*/ 4 h 17"/>
                <a:gd name="T88" fmla="*/ 6 w 18"/>
                <a:gd name="T89" fmla="*/ 3 h 17"/>
                <a:gd name="T90" fmla="*/ 8 w 18"/>
                <a:gd name="T91" fmla="*/ 1 h 17"/>
                <a:gd name="T92" fmla="*/ 6 w 18"/>
                <a:gd name="T93" fmla="*/ 3 h 17"/>
                <a:gd name="T94" fmla="*/ 9 w 18"/>
                <a:gd name="T95" fmla="*/ 3 h 17"/>
                <a:gd name="T96" fmla="*/ 10 w 18"/>
                <a:gd name="T97" fmla="*/ 1 h 17"/>
                <a:gd name="T98" fmla="*/ 9 w 18"/>
                <a:gd name="T99" fmla="*/ 3 h 17"/>
                <a:gd name="T100" fmla="*/ 9 w 18"/>
                <a:gd name="T101" fmla="*/ 1 h 17"/>
                <a:gd name="T102" fmla="*/ 9 w 18"/>
                <a:gd name="T103" fmla="*/ 1 h 17"/>
                <a:gd name="T104" fmla="*/ 7 w 18"/>
                <a:gd name="T105" fmla="*/ 3 h 17"/>
                <a:gd name="T106" fmla="*/ 4 w 18"/>
                <a:gd name="T107" fmla="*/ 2 h 17"/>
                <a:gd name="T108" fmla="*/ 9 w 18"/>
                <a:gd name="T109" fmla="*/ 17 h 17"/>
                <a:gd name="T110" fmla="*/ 13 w 18"/>
                <a:gd name="T111" fmla="*/ 16 h 17"/>
                <a:gd name="T112" fmla="*/ 14 w 18"/>
                <a:gd name="T113" fmla="*/ 15 h 17"/>
                <a:gd name="T114" fmla="*/ 14 w 18"/>
                <a:gd name="T115" fmla="*/ 15 h 17"/>
                <a:gd name="T116" fmla="*/ 16 w 18"/>
                <a:gd name="T1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" h="17">
                  <a:moveTo>
                    <a:pt x="16" y="10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6" y="10"/>
                    <a:pt x="16" y="10"/>
                  </a:cubicBezTo>
                  <a:moveTo>
                    <a:pt x="16" y="9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moveTo>
                    <a:pt x="16" y="7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moveTo>
                    <a:pt x="15" y="7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7"/>
                    <a:pt x="15" y="7"/>
                    <a:pt x="15" y="7"/>
                  </a:cubicBezTo>
                  <a:moveTo>
                    <a:pt x="15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moveTo>
                    <a:pt x="13" y="5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4" y="5"/>
                    <a:pt x="13" y="5"/>
                  </a:cubicBezTo>
                  <a:moveTo>
                    <a:pt x="9" y="16"/>
                  </a:moveTo>
                  <a:cubicBezTo>
                    <a:pt x="7" y="16"/>
                    <a:pt x="5" y="15"/>
                    <a:pt x="3" y="13"/>
                  </a:cubicBezTo>
                  <a:cubicBezTo>
                    <a:pt x="2" y="11"/>
                    <a:pt x="2" y="9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4" y="5"/>
                  </a:cubicBezTo>
                  <a:cubicBezTo>
                    <a:pt x="6" y="4"/>
                    <a:pt x="7" y="4"/>
                    <a:pt x="8" y="4"/>
                  </a:cubicBezTo>
                  <a:cubicBezTo>
                    <a:pt x="10" y="4"/>
                    <a:pt x="11" y="4"/>
                    <a:pt x="12" y="4"/>
                  </a:cubicBezTo>
                  <a:cubicBezTo>
                    <a:pt x="14" y="6"/>
                    <a:pt x="16" y="9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4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1" y="16"/>
                    <a:pt x="9" y="16"/>
                  </a:cubicBezTo>
                  <a:moveTo>
                    <a:pt x="13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12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2" y="3"/>
                    <a:pt x="12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4"/>
                    <a:pt x="12" y="4"/>
                    <a:pt x="12" y="4"/>
                  </a:cubicBezTo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4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4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moveTo>
                    <a:pt x="11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1" y="3"/>
                    <a:pt x="11" y="3"/>
                  </a:cubicBezTo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3"/>
                    <a:pt x="10" y="3"/>
                  </a:cubicBezTo>
                  <a:moveTo>
                    <a:pt x="5" y="4"/>
                  </a:moveTo>
                  <a:cubicBezTo>
                    <a:pt x="5" y="3"/>
                    <a:pt x="6" y="3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6" y="3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7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moveTo>
                    <a:pt x="9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9" y="2"/>
                    <a:pt x="9" y="2"/>
                    <a:pt x="10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3"/>
                  </a:cubicBezTo>
                  <a:moveTo>
                    <a:pt x="7" y="3"/>
                  </a:moveTo>
                  <a:cubicBezTo>
                    <a:pt x="8" y="2"/>
                    <a:pt x="8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8" y="2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moveTo>
                    <a:pt x="9" y="0"/>
                  </a:moveTo>
                  <a:cubicBezTo>
                    <a:pt x="8" y="0"/>
                    <a:pt x="6" y="1"/>
                    <a:pt x="4" y="2"/>
                  </a:cubicBezTo>
                  <a:cubicBezTo>
                    <a:pt x="0" y="5"/>
                    <a:pt x="0" y="10"/>
                    <a:pt x="3" y="13"/>
                  </a:cubicBezTo>
                  <a:cubicBezTo>
                    <a:pt x="4" y="15"/>
                    <a:pt x="7" y="17"/>
                    <a:pt x="9" y="17"/>
                  </a:cubicBezTo>
                  <a:cubicBezTo>
                    <a:pt x="11" y="17"/>
                    <a:pt x="12" y="17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8" y="12"/>
                    <a:pt x="18" y="7"/>
                    <a:pt x="16" y="4"/>
                  </a:cubicBezTo>
                  <a:cubicBezTo>
                    <a:pt x="14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35"/>
            <p:cNvSpPr>
              <a:spLocks noEditPoints="1"/>
            </p:cNvSpPr>
            <p:nvPr/>
          </p:nvSpPr>
          <p:spPr bwMode="auto">
            <a:xfrm>
              <a:off x="3625" y="1972"/>
              <a:ext cx="35" cy="31"/>
            </a:xfrm>
            <a:custGeom>
              <a:avLst/>
              <a:gdLst>
                <a:gd name="T0" fmla="*/ 14 w 15"/>
                <a:gd name="T1" fmla="*/ 7 h 13"/>
                <a:gd name="T2" fmla="*/ 14 w 15"/>
                <a:gd name="T3" fmla="*/ 7 h 13"/>
                <a:gd name="T4" fmla="*/ 13 w 15"/>
                <a:gd name="T5" fmla="*/ 7 h 13"/>
                <a:gd name="T6" fmla="*/ 14 w 15"/>
                <a:gd name="T7" fmla="*/ 7 h 13"/>
                <a:gd name="T8" fmla="*/ 13 w 15"/>
                <a:gd name="T9" fmla="*/ 6 h 13"/>
                <a:gd name="T10" fmla="*/ 14 w 15"/>
                <a:gd name="T11" fmla="*/ 6 h 13"/>
                <a:gd name="T12" fmla="*/ 13 w 15"/>
                <a:gd name="T13" fmla="*/ 6 h 13"/>
                <a:gd name="T14" fmla="*/ 13 w 15"/>
                <a:gd name="T15" fmla="*/ 5 h 13"/>
                <a:gd name="T16" fmla="*/ 14 w 15"/>
                <a:gd name="T17" fmla="*/ 6 h 13"/>
                <a:gd name="T18" fmla="*/ 13 w 15"/>
                <a:gd name="T19" fmla="*/ 5 h 13"/>
                <a:gd name="T20" fmla="*/ 13 w 15"/>
                <a:gd name="T21" fmla="*/ 4 h 13"/>
                <a:gd name="T22" fmla="*/ 13 w 15"/>
                <a:gd name="T23" fmla="*/ 4 h 13"/>
                <a:gd name="T24" fmla="*/ 8 w 15"/>
                <a:gd name="T25" fmla="*/ 13 h 13"/>
                <a:gd name="T26" fmla="*/ 2 w 15"/>
                <a:gd name="T27" fmla="*/ 5 h 13"/>
                <a:gd name="T28" fmla="*/ 4 w 15"/>
                <a:gd name="T29" fmla="*/ 3 h 13"/>
                <a:gd name="T30" fmla="*/ 10 w 15"/>
                <a:gd name="T31" fmla="*/ 3 h 13"/>
                <a:gd name="T32" fmla="*/ 11 w 15"/>
                <a:gd name="T33" fmla="*/ 12 h 13"/>
                <a:gd name="T34" fmla="*/ 11 w 15"/>
                <a:gd name="T35" fmla="*/ 12 h 13"/>
                <a:gd name="T36" fmla="*/ 12 w 15"/>
                <a:gd name="T37" fmla="*/ 4 h 13"/>
                <a:gd name="T38" fmla="*/ 12 w 15"/>
                <a:gd name="T39" fmla="*/ 2 h 13"/>
                <a:gd name="T40" fmla="*/ 12 w 15"/>
                <a:gd name="T41" fmla="*/ 4 h 13"/>
                <a:gd name="T42" fmla="*/ 5 w 15"/>
                <a:gd name="T43" fmla="*/ 1 h 13"/>
                <a:gd name="T44" fmla="*/ 3 w 15"/>
                <a:gd name="T45" fmla="*/ 3 h 13"/>
                <a:gd name="T46" fmla="*/ 10 w 15"/>
                <a:gd name="T47" fmla="*/ 3 h 13"/>
                <a:gd name="T48" fmla="*/ 10 w 15"/>
                <a:gd name="T49" fmla="*/ 1 h 13"/>
                <a:gd name="T50" fmla="*/ 11 w 15"/>
                <a:gd name="T51" fmla="*/ 2 h 13"/>
                <a:gd name="T52" fmla="*/ 5 w 15"/>
                <a:gd name="T53" fmla="*/ 2 h 13"/>
                <a:gd name="T54" fmla="*/ 6 w 15"/>
                <a:gd name="T55" fmla="*/ 1 h 13"/>
                <a:gd name="T56" fmla="*/ 5 w 15"/>
                <a:gd name="T57" fmla="*/ 2 h 13"/>
                <a:gd name="T58" fmla="*/ 8 w 15"/>
                <a:gd name="T59" fmla="*/ 2 h 13"/>
                <a:gd name="T60" fmla="*/ 10 w 15"/>
                <a:gd name="T61" fmla="*/ 1 h 13"/>
                <a:gd name="T62" fmla="*/ 9 w 15"/>
                <a:gd name="T63" fmla="*/ 2 h 13"/>
                <a:gd name="T64" fmla="*/ 7 w 15"/>
                <a:gd name="T65" fmla="*/ 1 h 13"/>
                <a:gd name="T66" fmla="*/ 8 w 15"/>
                <a:gd name="T67" fmla="*/ 1 h 13"/>
                <a:gd name="T68" fmla="*/ 6 w 15"/>
                <a:gd name="T69" fmla="*/ 2 h 13"/>
                <a:gd name="T70" fmla="*/ 4 w 15"/>
                <a:gd name="T71" fmla="*/ 1 h 13"/>
                <a:gd name="T72" fmla="*/ 8 w 15"/>
                <a:gd name="T73" fmla="*/ 13 h 13"/>
                <a:gd name="T74" fmla="*/ 11 w 15"/>
                <a:gd name="T75" fmla="*/ 13 h 13"/>
                <a:gd name="T76" fmla="*/ 12 w 15"/>
                <a:gd name="T77" fmla="*/ 12 h 13"/>
                <a:gd name="T78" fmla="*/ 13 w 15"/>
                <a:gd name="T7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" h="13"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moveTo>
                    <a:pt x="14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moveTo>
                    <a:pt x="13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moveTo>
                    <a:pt x="13" y="6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moveTo>
                    <a:pt x="13" y="5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5"/>
                    <a:pt x="13" y="5"/>
                    <a:pt x="13" y="5"/>
                  </a:cubicBezTo>
                  <a:moveTo>
                    <a:pt x="8" y="13"/>
                  </a:moveTo>
                  <a:cubicBezTo>
                    <a:pt x="6" y="13"/>
                    <a:pt x="4" y="11"/>
                    <a:pt x="3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3" y="4"/>
                    <a:pt x="4" y="3"/>
                  </a:cubicBezTo>
                  <a:cubicBezTo>
                    <a:pt x="5" y="3"/>
                    <a:pt x="6" y="2"/>
                    <a:pt x="7" y="2"/>
                  </a:cubicBezTo>
                  <a:cubicBezTo>
                    <a:pt x="8" y="2"/>
                    <a:pt x="9" y="3"/>
                    <a:pt x="10" y="3"/>
                  </a:cubicBezTo>
                  <a:cubicBezTo>
                    <a:pt x="12" y="5"/>
                    <a:pt x="13" y="7"/>
                    <a:pt x="13" y="10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2"/>
                    <a:pt x="9" y="13"/>
                    <a:pt x="8" y="13"/>
                  </a:cubicBezTo>
                  <a:moveTo>
                    <a:pt x="12" y="4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2" y="4"/>
                  </a:cubicBezTo>
                  <a:moveTo>
                    <a:pt x="3" y="3"/>
                  </a:moveTo>
                  <a:cubicBezTo>
                    <a:pt x="3" y="3"/>
                    <a:pt x="4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2"/>
                    <a:pt x="4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10" y="3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3"/>
                    <a:pt x="10" y="3"/>
                    <a:pt x="10" y="3"/>
                  </a:cubicBezTo>
                  <a:moveTo>
                    <a:pt x="5" y="2"/>
                  </a:moveTo>
                  <a:cubicBezTo>
                    <a:pt x="5" y="2"/>
                    <a:pt x="5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9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9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9" y="2"/>
                    <a:pt x="9" y="2"/>
                  </a:cubicBezTo>
                  <a:moveTo>
                    <a:pt x="6" y="2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moveTo>
                    <a:pt x="8" y="0"/>
                  </a:moveTo>
                  <a:cubicBezTo>
                    <a:pt x="7" y="0"/>
                    <a:pt x="5" y="0"/>
                    <a:pt x="4" y="1"/>
                  </a:cubicBezTo>
                  <a:cubicBezTo>
                    <a:pt x="0" y="3"/>
                    <a:pt x="0" y="7"/>
                    <a:pt x="2" y="10"/>
                  </a:cubicBezTo>
                  <a:cubicBezTo>
                    <a:pt x="3" y="12"/>
                    <a:pt x="5" y="13"/>
                    <a:pt x="8" y="13"/>
                  </a:cubicBezTo>
                  <a:cubicBezTo>
                    <a:pt x="9" y="13"/>
                    <a:pt x="10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0"/>
                    <a:pt x="15" y="6"/>
                    <a:pt x="13" y="3"/>
                  </a:cubicBezTo>
                  <a:cubicBezTo>
                    <a:pt x="12" y="1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0" name="Freeform 36"/>
            <p:cNvSpPr>
              <a:spLocks noEditPoints="1"/>
            </p:cNvSpPr>
            <p:nvPr/>
          </p:nvSpPr>
          <p:spPr bwMode="auto">
            <a:xfrm>
              <a:off x="3615" y="1963"/>
              <a:ext cx="55" cy="54"/>
            </a:xfrm>
            <a:custGeom>
              <a:avLst/>
              <a:gdLst>
                <a:gd name="T0" fmla="*/ 10 w 23"/>
                <a:gd name="T1" fmla="*/ 22 h 23"/>
                <a:gd name="T2" fmla="*/ 9 w 23"/>
                <a:gd name="T3" fmla="*/ 22 h 23"/>
                <a:gd name="T4" fmla="*/ 8 w 23"/>
                <a:gd name="T5" fmla="*/ 22 h 23"/>
                <a:gd name="T6" fmla="*/ 8 w 23"/>
                <a:gd name="T7" fmla="*/ 21 h 23"/>
                <a:gd name="T8" fmla="*/ 16 w 23"/>
                <a:gd name="T9" fmla="*/ 21 h 23"/>
                <a:gd name="T10" fmla="*/ 15 w 23"/>
                <a:gd name="T11" fmla="*/ 21 h 23"/>
                <a:gd name="T12" fmla="*/ 12 w 23"/>
                <a:gd name="T13" fmla="*/ 21 h 23"/>
                <a:gd name="T14" fmla="*/ 17 w 23"/>
                <a:gd name="T15" fmla="*/ 20 h 23"/>
                <a:gd name="T16" fmla="*/ 12 w 23"/>
                <a:gd name="T17" fmla="*/ 21 h 23"/>
                <a:gd name="T18" fmla="*/ 13 w 23"/>
                <a:gd name="T19" fmla="*/ 20 h 23"/>
                <a:gd name="T20" fmla="*/ 7 w 23"/>
                <a:gd name="T21" fmla="*/ 20 h 23"/>
                <a:gd name="T22" fmla="*/ 6 w 23"/>
                <a:gd name="T23" fmla="*/ 19 h 23"/>
                <a:gd name="T24" fmla="*/ 4 w 23"/>
                <a:gd name="T25" fmla="*/ 18 h 23"/>
                <a:gd name="T26" fmla="*/ 6 w 23"/>
                <a:gd name="T27" fmla="*/ 17 h 23"/>
                <a:gd name="T28" fmla="*/ 3 w 23"/>
                <a:gd name="T29" fmla="*/ 17 h 23"/>
                <a:gd name="T30" fmla="*/ 2 w 23"/>
                <a:gd name="T31" fmla="*/ 17 h 23"/>
                <a:gd name="T32" fmla="*/ 2 w 23"/>
                <a:gd name="T33" fmla="*/ 16 h 23"/>
                <a:gd name="T34" fmla="*/ 20 w 23"/>
                <a:gd name="T35" fmla="*/ 16 h 23"/>
                <a:gd name="T36" fmla="*/ 20 w 23"/>
                <a:gd name="T37" fmla="*/ 15 h 23"/>
                <a:gd name="T38" fmla="*/ 3 w 23"/>
                <a:gd name="T39" fmla="*/ 13 h 23"/>
                <a:gd name="T40" fmla="*/ 2 w 23"/>
                <a:gd name="T41" fmla="*/ 12 h 23"/>
                <a:gd name="T42" fmla="*/ 2 w 23"/>
                <a:gd name="T43" fmla="*/ 11 h 23"/>
                <a:gd name="T44" fmla="*/ 2 w 23"/>
                <a:gd name="T45" fmla="*/ 11 h 23"/>
                <a:gd name="T46" fmla="*/ 21 w 23"/>
                <a:gd name="T47" fmla="*/ 8 h 23"/>
                <a:gd name="T48" fmla="*/ 5 w 23"/>
                <a:gd name="T49" fmla="*/ 5 h 23"/>
                <a:gd name="T50" fmla="*/ 12 w 23"/>
                <a:gd name="T51" fmla="*/ 2 h 23"/>
                <a:gd name="T52" fmla="*/ 15 w 23"/>
                <a:gd name="T53" fmla="*/ 3 h 23"/>
                <a:gd name="T54" fmla="*/ 21 w 23"/>
                <a:gd name="T55" fmla="*/ 7 h 23"/>
                <a:gd name="T56" fmla="*/ 22 w 23"/>
                <a:gd name="T57" fmla="*/ 12 h 23"/>
                <a:gd name="T58" fmla="*/ 17 w 23"/>
                <a:gd name="T59" fmla="*/ 17 h 23"/>
                <a:gd name="T60" fmla="*/ 12 w 23"/>
                <a:gd name="T61" fmla="*/ 19 h 23"/>
                <a:gd name="T62" fmla="*/ 8 w 23"/>
                <a:gd name="T63" fmla="*/ 19 h 23"/>
                <a:gd name="T64" fmla="*/ 3 w 23"/>
                <a:gd name="T65" fmla="*/ 15 h 23"/>
                <a:gd name="T66" fmla="*/ 2 w 23"/>
                <a:gd name="T67" fmla="*/ 9 h 23"/>
                <a:gd name="T68" fmla="*/ 6 w 23"/>
                <a:gd name="T69" fmla="*/ 4 h 23"/>
                <a:gd name="T70" fmla="*/ 12 w 23"/>
                <a:gd name="T71" fmla="*/ 2 h 23"/>
                <a:gd name="T72" fmla="*/ 9 w 23"/>
                <a:gd name="T73" fmla="*/ 2 h 23"/>
                <a:gd name="T74" fmla="*/ 5 w 23"/>
                <a:gd name="T75" fmla="*/ 3 h 23"/>
                <a:gd name="T76" fmla="*/ 4 w 23"/>
                <a:gd name="T77" fmla="*/ 6 h 23"/>
                <a:gd name="T78" fmla="*/ 0 w 23"/>
                <a:gd name="T79" fmla="*/ 12 h 23"/>
                <a:gd name="T80" fmla="*/ 2 w 23"/>
                <a:gd name="T81" fmla="*/ 12 h 23"/>
                <a:gd name="T82" fmla="*/ 1 w 23"/>
                <a:gd name="T83" fmla="*/ 17 h 23"/>
                <a:gd name="T84" fmla="*/ 3 w 23"/>
                <a:gd name="T85" fmla="*/ 20 h 23"/>
                <a:gd name="T86" fmla="*/ 7 w 23"/>
                <a:gd name="T87" fmla="*/ 22 h 23"/>
                <a:gd name="T88" fmla="*/ 11 w 23"/>
                <a:gd name="T89" fmla="*/ 21 h 23"/>
                <a:gd name="T90" fmla="*/ 18 w 23"/>
                <a:gd name="T91" fmla="*/ 21 h 23"/>
                <a:gd name="T92" fmla="*/ 19 w 23"/>
                <a:gd name="T93" fmla="*/ 18 h 23"/>
                <a:gd name="T94" fmla="*/ 21 w 23"/>
                <a:gd name="T95" fmla="*/ 17 h 23"/>
                <a:gd name="T96" fmla="*/ 21 w 23"/>
                <a:gd name="T97" fmla="*/ 11 h 23"/>
                <a:gd name="T98" fmla="*/ 22 w 23"/>
                <a:gd name="T99" fmla="*/ 7 h 23"/>
                <a:gd name="T100" fmla="*/ 20 w 23"/>
                <a:gd name="T101" fmla="*/ 3 h 23"/>
                <a:gd name="T102" fmla="*/ 16 w 23"/>
                <a:gd name="T10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" h="23">
                  <a:moveTo>
                    <a:pt x="10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0" y="22"/>
                    <a:pt x="10" y="22"/>
                  </a:cubicBezTo>
                  <a:moveTo>
                    <a:pt x="9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2"/>
                    <a:pt x="9" y="22"/>
                    <a:pt x="9" y="22"/>
                  </a:cubicBezTo>
                  <a:moveTo>
                    <a:pt x="8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2"/>
                    <a:pt x="8" y="22"/>
                    <a:pt x="8" y="22"/>
                  </a:cubicBezTo>
                  <a:moveTo>
                    <a:pt x="8" y="21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moveTo>
                    <a:pt x="12" y="21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moveTo>
                    <a:pt x="17" y="20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moveTo>
                    <a:pt x="12" y="21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1"/>
                    <a:pt x="12" y="21"/>
                    <a:pt x="12" y="21"/>
                  </a:cubicBezTo>
                  <a:moveTo>
                    <a:pt x="13" y="20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moveTo>
                    <a:pt x="7" y="20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7" y="20"/>
                    <a:pt x="7" y="20"/>
                  </a:cubicBezTo>
                  <a:moveTo>
                    <a:pt x="6" y="19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9"/>
                    <a:pt x="6" y="19"/>
                    <a:pt x="6" y="19"/>
                  </a:cubicBezTo>
                  <a:moveTo>
                    <a:pt x="4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moveTo>
                    <a:pt x="5" y="18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moveTo>
                    <a:pt x="3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7"/>
                    <a:pt x="2" y="17"/>
                    <a:pt x="2" y="17"/>
                  </a:cubicBezTo>
                  <a:moveTo>
                    <a:pt x="2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moveTo>
                    <a:pt x="20" y="16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6"/>
                    <a:pt x="20" y="16"/>
                  </a:cubicBezTo>
                  <a:moveTo>
                    <a:pt x="19" y="16"/>
                  </a:moveTo>
                  <a:cubicBezTo>
                    <a:pt x="19" y="16"/>
                    <a:pt x="19" y="16"/>
                    <a:pt x="19" y="16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moveTo>
                    <a:pt x="2" y="12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2" y="1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moveTo>
                    <a:pt x="1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moveTo>
                    <a:pt x="21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5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moveTo>
                    <a:pt x="12" y="2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5" y="1"/>
                    <a:pt x="15" y="1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5"/>
                    <a:pt x="21" y="6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9"/>
                    <a:pt x="20" y="10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21" y="14"/>
                    <a:pt x="21" y="14"/>
                    <a:pt x="20" y="14"/>
                  </a:cubicBezTo>
                  <a:cubicBezTo>
                    <a:pt x="19" y="14"/>
                    <a:pt x="19" y="15"/>
                    <a:pt x="18" y="15"/>
                  </a:cubicBezTo>
                  <a:cubicBezTo>
                    <a:pt x="18" y="16"/>
                    <a:pt x="18" y="16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9"/>
                    <a:pt x="17" y="19"/>
                    <a:pt x="16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9"/>
                    <a:pt x="13" y="19"/>
                    <a:pt x="12" y="19"/>
                  </a:cubicBezTo>
                  <a:cubicBezTo>
                    <a:pt x="12" y="19"/>
                    <a:pt x="12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0"/>
                    <a:pt x="9" y="20"/>
                    <a:pt x="8" y="2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18"/>
                    <a:pt x="6" y="17"/>
                    <a:pt x="6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2"/>
                    <a:pt x="3" y="11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6"/>
                    <a:pt x="5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7" y="2"/>
                    <a:pt x="8" y="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3"/>
                    <a:pt x="11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8"/>
                    <a:pt x="0" y="10"/>
                    <a:pt x="0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8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6" y="20"/>
                    <a:pt x="7" y="20"/>
                  </a:cubicBezTo>
                  <a:cubicBezTo>
                    <a:pt x="7" y="21"/>
                    <a:pt x="7" y="21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9" y="23"/>
                    <a:pt x="10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3" y="21"/>
                    <a:pt x="14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2"/>
                    <a:pt x="17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9" y="20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7"/>
                    <a:pt x="20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6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4"/>
                    <a:pt x="22" y="13"/>
                    <a:pt x="23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8"/>
                    <a:pt x="22" y="8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0" y="4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7" y="3"/>
                    <a:pt x="16" y="3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1" name="Freeform 37"/>
            <p:cNvSpPr>
              <a:spLocks noEditPoints="1"/>
            </p:cNvSpPr>
            <p:nvPr/>
          </p:nvSpPr>
          <p:spPr bwMode="auto">
            <a:xfrm>
              <a:off x="3439" y="2008"/>
              <a:ext cx="38" cy="26"/>
            </a:xfrm>
            <a:custGeom>
              <a:avLst/>
              <a:gdLst>
                <a:gd name="T0" fmla="*/ 7 w 16"/>
                <a:gd name="T1" fmla="*/ 10 h 11"/>
                <a:gd name="T2" fmla="*/ 6 w 16"/>
                <a:gd name="T3" fmla="*/ 9 h 11"/>
                <a:gd name="T4" fmla="*/ 7 w 16"/>
                <a:gd name="T5" fmla="*/ 8 h 11"/>
                <a:gd name="T6" fmla="*/ 8 w 16"/>
                <a:gd name="T7" fmla="*/ 9 h 11"/>
                <a:gd name="T8" fmla="*/ 8 w 16"/>
                <a:gd name="T9" fmla="*/ 10 h 11"/>
                <a:gd name="T10" fmla="*/ 7 w 16"/>
                <a:gd name="T11" fmla="*/ 10 h 11"/>
                <a:gd name="T12" fmla="*/ 1 w 16"/>
                <a:gd name="T13" fmla="*/ 0 h 11"/>
                <a:gd name="T14" fmla="*/ 1 w 16"/>
                <a:gd name="T15" fmla="*/ 0 h 11"/>
                <a:gd name="T16" fmla="*/ 1 w 16"/>
                <a:gd name="T17" fmla="*/ 3 h 11"/>
                <a:gd name="T18" fmla="*/ 7 w 16"/>
                <a:gd name="T19" fmla="*/ 11 h 11"/>
                <a:gd name="T20" fmla="*/ 7 w 16"/>
                <a:gd name="T21" fmla="*/ 11 h 11"/>
                <a:gd name="T22" fmla="*/ 15 w 16"/>
                <a:gd name="T23" fmla="*/ 6 h 11"/>
                <a:gd name="T24" fmla="*/ 14 w 16"/>
                <a:gd name="T25" fmla="*/ 4 h 11"/>
                <a:gd name="T26" fmla="*/ 7 w 16"/>
                <a:gd name="T27" fmla="*/ 8 h 11"/>
                <a:gd name="T28" fmla="*/ 3 w 16"/>
                <a:gd name="T29" fmla="*/ 1 h 11"/>
                <a:gd name="T30" fmla="*/ 1 w 16"/>
                <a:gd name="T3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1">
                  <a:moveTo>
                    <a:pt x="7" y="10"/>
                  </a:moveTo>
                  <a:cubicBezTo>
                    <a:pt x="7" y="10"/>
                    <a:pt x="6" y="10"/>
                    <a:pt x="6" y="9"/>
                  </a:cubicBezTo>
                  <a:cubicBezTo>
                    <a:pt x="6" y="9"/>
                    <a:pt x="6" y="8"/>
                    <a:pt x="7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10"/>
                    <a:pt x="7" y="10"/>
                    <a:pt x="7" y="1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3"/>
                    <a:pt x="1" y="3"/>
                  </a:cubicBezTo>
                  <a:cubicBezTo>
                    <a:pt x="3" y="5"/>
                    <a:pt x="6" y="10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15" y="6"/>
                    <a:pt x="15" y="6"/>
                  </a:cubicBezTo>
                  <a:cubicBezTo>
                    <a:pt x="16" y="5"/>
                    <a:pt x="14" y="4"/>
                    <a:pt x="14" y="4"/>
                  </a:cubicBezTo>
                  <a:cubicBezTo>
                    <a:pt x="14" y="4"/>
                    <a:pt x="9" y="7"/>
                    <a:pt x="7" y="8"/>
                  </a:cubicBezTo>
                  <a:cubicBezTo>
                    <a:pt x="7" y="7"/>
                    <a:pt x="4" y="3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38"/>
            <p:cNvSpPr>
              <a:spLocks noEditPoints="1"/>
            </p:cNvSpPr>
            <p:nvPr/>
          </p:nvSpPr>
          <p:spPr bwMode="auto">
            <a:xfrm>
              <a:off x="3989" y="2270"/>
              <a:ext cx="133" cy="123"/>
            </a:xfrm>
            <a:custGeom>
              <a:avLst/>
              <a:gdLst>
                <a:gd name="T0" fmla="*/ 24 w 56"/>
                <a:gd name="T1" fmla="*/ 40 h 52"/>
                <a:gd name="T2" fmla="*/ 32 w 56"/>
                <a:gd name="T3" fmla="*/ 42 h 52"/>
                <a:gd name="T4" fmla="*/ 23 w 56"/>
                <a:gd name="T5" fmla="*/ 39 h 52"/>
                <a:gd name="T6" fmla="*/ 40 w 56"/>
                <a:gd name="T7" fmla="*/ 50 h 52"/>
                <a:gd name="T8" fmla="*/ 23 w 56"/>
                <a:gd name="T9" fmla="*/ 39 h 52"/>
                <a:gd name="T10" fmla="*/ 43 w 56"/>
                <a:gd name="T11" fmla="*/ 44 h 52"/>
                <a:gd name="T12" fmla="*/ 42 w 56"/>
                <a:gd name="T13" fmla="*/ 49 h 52"/>
                <a:gd name="T14" fmla="*/ 43 w 56"/>
                <a:gd name="T15" fmla="*/ 44 h 52"/>
                <a:gd name="T16" fmla="*/ 45 w 56"/>
                <a:gd name="T17" fmla="*/ 39 h 52"/>
                <a:gd name="T18" fmla="*/ 53 w 56"/>
                <a:gd name="T19" fmla="*/ 27 h 52"/>
                <a:gd name="T20" fmla="*/ 26 w 56"/>
                <a:gd name="T21" fmla="*/ 35 h 52"/>
                <a:gd name="T22" fmla="*/ 44 w 56"/>
                <a:gd name="T23" fmla="*/ 39 h 52"/>
                <a:gd name="T24" fmla="*/ 44 w 56"/>
                <a:gd name="T25" fmla="*/ 39 h 52"/>
                <a:gd name="T26" fmla="*/ 2 w 56"/>
                <a:gd name="T27" fmla="*/ 26 h 52"/>
                <a:gd name="T28" fmla="*/ 17 w 56"/>
                <a:gd name="T29" fmla="*/ 36 h 52"/>
                <a:gd name="T30" fmla="*/ 9 w 56"/>
                <a:gd name="T31" fmla="*/ 27 h 52"/>
                <a:gd name="T32" fmla="*/ 20 w 56"/>
                <a:gd name="T33" fmla="*/ 36 h 52"/>
                <a:gd name="T34" fmla="*/ 23 w 56"/>
                <a:gd name="T35" fmla="*/ 35 h 52"/>
                <a:gd name="T36" fmla="*/ 55 w 56"/>
                <a:gd name="T37" fmla="*/ 21 h 52"/>
                <a:gd name="T38" fmla="*/ 52 w 56"/>
                <a:gd name="T39" fmla="*/ 26 h 52"/>
                <a:gd name="T40" fmla="*/ 23 w 56"/>
                <a:gd name="T41" fmla="*/ 35 h 52"/>
                <a:gd name="T42" fmla="*/ 2 w 56"/>
                <a:gd name="T43" fmla="*/ 23 h 52"/>
                <a:gd name="T44" fmla="*/ 10 w 56"/>
                <a:gd name="T45" fmla="*/ 11 h 52"/>
                <a:gd name="T46" fmla="*/ 5 w 56"/>
                <a:gd name="T47" fmla="*/ 21 h 52"/>
                <a:gd name="T48" fmla="*/ 6 w 56"/>
                <a:gd name="T49" fmla="*/ 20 h 52"/>
                <a:gd name="T50" fmla="*/ 15 w 56"/>
                <a:gd name="T51" fmla="*/ 5 h 52"/>
                <a:gd name="T52" fmla="*/ 9 w 56"/>
                <a:gd name="T53" fmla="*/ 17 h 52"/>
                <a:gd name="T54" fmla="*/ 10 w 56"/>
                <a:gd name="T55" fmla="*/ 18 h 52"/>
                <a:gd name="T56" fmla="*/ 10 w 56"/>
                <a:gd name="T57" fmla="*/ 17 h 52"/>
                <a:gd name="T58" fmla="*/ 33 w 56"/>
                <a:gd name="T59" fmla="*/ 16 h 52"/>
                <a:gd name="T60" fmla="*/ 20 w 56"/>
                <a:gd name="T61" fmla="*/ 0 h 52"/>
                <a:gd name="T62" fmla="*/ 15 w 56"/>
                <a:gd name="T63" fmla="*/ 4 h 52"/>
                <a:gd name="T64" fmla="*/ 11 w 56"/>
                <a:gd name="T65" fmla="*/ 7 h 52"/>
                <a:gd name="T66" fmla="*/ 1 w 56"/>
                <a:gd name="T67" fmla="*/ 24 h 52"/>
                <a:gd name="T68" fmla="*/ 0 w 56"/>
                <a:gd name="T69" fmla="*/ 28 h 52"/>
                <a:gd name="T70" fmla="*/ 17 w 56"/>
                <a:gd name="T71" fmla="*/ 37 h 52"/>
                <a:gd name="T72" fmla="*/ 17 w 56"/>
                <a:gd name="T73" fmla="*/ 37 h 52"/>
                <a:gd name="T74" fmla="*/ 23 w 56"/>
                <a:gd name="T75" fmla="*/ 41 h 52"/>
                <a:gd name="T76" fmla="*/ 23 w 56"/>
                <a:gd name="T77" fmla="*/ 41 h 52"/>
                <a:gd name="T78" fmla="*/ 38 w 56"/>
                <a:gd name="T79" fmla="*/ 52 h 52"/>
                <a:gd name="T80" fmla="*/ 42 w 56"/>
                <a:gd name="T81" fmla="*/ 50 h 52"/>
                <a:gd name="T82" fmla="*/ 55 w 56"/>
                <a:gd name="T83" fmla="*/ 31 h 52"/>
                <a:gd name="T84" fmla="*/ 54 w 56"/>
                <a:gd name="T85" fmla="*/ 29 h 52"/>
                <a:gd name="T86" fmla="*/ 53 w 56"/>
                <a:gd name="T87" fmla="*/ 26 h 52"/>
                <a:gd name="T88" fmla="*/ 56 w 56"/>
                <a:gd name="T89" fmla="*/ 20 h 52"/>
                <a:gd name="T90" fmla="*/ 21 w 56"/>
                <a:gd name="T9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52">
                  <a:moveTo>
                    <a:pt x="39" y="51"/>
                  </a:moveTo>
                  <a:cubicBezTo>
                    <a:pt x="34" y="43"/>
                    <a:pt x="26" y="41"/>
                    <a:pt x="24" y="4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7" y="40"/>
                    <a:pt x="29" y="41"/>
                    <a:pt x="32" y="42"/>
                  </a:cubicBezTo>
                  <a:cubicBezTo>
                    <a:pt x="35" y="44"/>
                    <a:pt x="38" y="47"/>
                    <a:pt x="39" y="50"/>
                  </a:cubicBezTo>
                  <a:cubicBezTo>
                    <a:pt x="39" y="51"/>
                    <a:pt x="39" y="51"/>
                    <a:pt x="39" y="51"/>
                  </a:cubicBezTo>
                  <a:moveTo>
                    <a:pt x="23" y="39"/>
                  </a:moveTo>
                  <a:cubicBezTo>
                    <a:pt x="23" y="38"/>
                    <a:pt x="23" y="38"/>
                    <a:pt x="23" y="37"/>
                  </a:cubicBezTo>
                  <a:cubicBezTo>
                    <a:pt x="35" y="40"/>
                    <a:pt x="40" y="48"/>
                    <a:pt x="41" y="49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8" y="46"/>
                    <a:pt x="36" y="43"/>
                    <a:pt x="32" y="42"/>
                  </a:cubicBezTo>
                  <a:cubicBezTo>
                    <a:pt x="30" y="40"/>
                    <a:pt x="27" y="39"/>
                    <a:pt x="24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moveTo>
                    <a:pt x="43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8" y="39"/>
                    <a:pt x="51" y="34"/>
                    <a:pt x="54" y="30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1" y="46"/>
                    <a:pt x="36" y="39"/>
                    <a:pt x="24" y="37"/>
                  </a:cubicBezTo>
                  <a:cubicBezTo>
                    <a:pt x="25" y="37"/>
                    <a:pt x="25" y="37"/>
                    <a:pt x="26" y="37"/>
                  </a:cubicBezTo>
                  <a:cubicBezTo>
                    <a:pt x="30" y="37"/>
                    <a:pt x="38" y="38"/>
                    <a:pt x="43" y="44"/>
                  </a:cubicBezTo>
                  <a:cubicBezTo>
                    <a:pt x="43" y="44"/>
                    <a:pt x="43" y="44"/>
                    <a:pt x="43" y="44"/>
                  </a:cubicBezTo>
                  <a:moveTo>
                    <a:pt x="44" y="39"/>
                  </a:move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8" y="34"/>
                    <a:pt x="50" y="31"/>
                    <a:pt x="53" y="27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1" y="33"/>
                    <a:pt x="48" y="37"/>
                    <a:pt x="43" y="43"/>
                  </a:cubicBezTo>
                  <a:cubicBezTo>
                    <a:pt x="38" y="37"/>
                    <a:pt x="30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7" y="35"/>
                    <a:pt x="30" y="34"/>
                    <a:pt x="33" y="34"/>
                  </a:cubicBezTo>
                  <a:cubicBezTo>
                    <a:pt x="36" y="34"/>
                    <a:pt x="40" y="35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moveTo>
                    <a:pt x="17" y="36"/>
                  </a:moveTo>
                  <a:cubicBezTo>
                    <a:pt x="14" y="31"/>
                    <a:pt x="10" y="28"/>
                    <a:pt x="1" y="27"/>
                  </a:cubicBezTo>
                  <a:cubicBezTo>
                    <a:pt x="1" y="27"/>
                    <a:pt x="2" y="27"/>
                    <a:pt x="2" y="26"/>
                  </a:cubicBezTo>
                  <a:cubicBezTo>
                    <a:pt x="3" y="26"/>
                    <a:pt x="6" y="27"/>
                    <a:pt x="9" y="28"/>
                  </a:cubicBezTo>
                  <a:cubicBezTo>
                    <a:pt x="13" y="30"/>
                    <a:pt x="16" y="33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6" y="32"/>
                    <a:pt x="13" y="30"/>
                    <a:pt x="9" y="27"/>
                  </a:cubicBezTo>
                  <a:cubicBezTo>
                    <a:pt x="7" y="26"/>
                    <a:pt x="3" y="26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" y="25"/>
                    <a:pt x="15" y="26"/>
                    <a:pt x="20" y="36"/>
                  </a:cubicBezTo>
                  <a:cubicBezTo>
                    <a:pt x="20" y="36"/>
                    <a:pt x="19" y="36"/>
                    <a:pt x="19" y="36"/>
                  </a:cubicBezTo>
                  <a:cubicBezTo>
                    <a:pt x="19" y="36"/>
                    <a:pt x="19" y="36"/>
                    <a:pt x="18" y="36"/>
                  </a:cubicBezTo>
                  <a:moveTo>
                    <a:pt x="23" y="35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6" y="16"/>
                    <a:pt x="39" y="16"/>
                    <a:pt x="42" y="16"/>
                  </a:cubicBezTo>
                  <a:cubicBezTo>
                    <a:pt x="47" y="16"/>
                    <a:pt x="51" y="17"/>
                    <a:pt x="55" y="21"/>
                  </a:cubicBezTo>
                  <a:cubicBezTo>
                    <a:pt x="54" y="23"/>
                    <a:pt x="53" y="24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0" y="30"/>
                    <a:pt x="47" y="33"/>
                    <a:pt x="44" y="38"/>
                  </a:cubicBezTo>
                  <a:cubicBezTo>
                    <a:pt x="41" y="34"/>
                    <a:pt x="36" y="33"/>
                    <a:pt x="33" y="33"/>
                  </a:cubicBezTo>
                  <a:cubicBezTo>
                    <a:pt x="29" y="33"/>
                    <a:pt x="25" y="34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moveTo>
                    <a:pt x="19" y="32"/>
                  </a:moveTo>
                  <a:cubicBezTo>
                    <a:pt x="13" y="25"/>
                    <a:pt x="5" y="24"/>
                    <a:pt x="2" y="23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9"/>
                    <a:pt x="11" y="10"/>
                    <a:pt x="10" y="11"/>
                  </a:cubicBezTo>
                  <a:cubicBezTo>
                    <a:pt x="9" y="14"/>
                    <a:pt x="7" y="16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3" y="24"/>
                    <a:pt x="16" y="28"/>
                    <a:pt x="19" y="32"/>
                  </a:cubicBezTo>
                  <a:moveTo>
                    <a:pt x="21" y="34"/>
                  </a:moveTo>
                  <a:cubicBezTo>
                    <a:pt x="19" y="29"/>
                    <a:pt x="16" y="24"/>
                    <a:pt x="6" y="20"/>
                  </a:cubicBezTo>
                  <a:cubicBezTo>
                    <a:pt x="8" y="17"/>
                    <a:pt x="10" y="14"/>
                    <a:pt x="11" y="12"/>
                  </a:cubicBezTo>
                  <a:cubicBezTo>
                    <a:pt x="12" y="9"/>
                    <a:pt x="13" y="8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7"/>
                    <a:pt x="14" y="9"/>
                    <a:pt x="14" y="10"/>
                  </a:cubicBezTo>
                  <a:cubicBezTo>
                    <a:pt x="12" y="12"/>
                    <a:pt x="11" y="14"/>
                    <a:pt x="9" y="17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20" y="24"/>
                    <a:pt x="21" y="31"/>
                    <a:pt x="21" y="34"/>
                  </a:cubicBezTo>
                  <a:moveTo>
                    <a:pt x="22" y="34"/>
                  </a:moveTo>
                  <a:cubicBezTo>
                    <a:pt x="22" y="31"/>
                    <a:pt x="21" y="24"/>
                    <a:pt x="10" y="17"/>
                  </a:cubicBezTo>
                  <a:cubicBezTo>
                    <a:pt x="12" y="15"/>
                    <a:pt x="13" y="13"/>
                    <a:pt x="14" y="11"/>
                  </a:cubicBezTo>
                  <a:cubicBezTo>
                    <a:pt x="17" y="7"/>
                    <a:pt x="18" y="4"/>
                    <a:pt x="21" y="1"/>
                  </a:cubicBezTo>
                  <a:cubicBezTo>
                    <a:pt x="30" y="3"/>
                    <a:pt x="33" y="12"/>
                    <a:pt x="33" y="16"/>
                  </a:cubicBezTo>
                  <a:cubicBezTo>
                    <a:pt x="22" y="34"/>
                    <a:pt x="22" y="34"/>
                    <a:pt x="22" y="34"/>
                  </a:cubicBezTo>
                  <a:moveTo>
                    <a:pt x="2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9" y="2"/>
                    <a:pt x="18" y="3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5"/>
                    <a:pt x="13" y="6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27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9" y="29"/>
                    <a:pt x="13" y="32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9" y="37"/>
                    <a:pt x="19" y="37"/>
                  </a:cubicBezTo>
                  <a:cubicBezTo>
                    <a:pt x="20" y="37"/>
                    <a:pt x="20" y="37"/>
                    <a:pt x="21" y="37"/>
                  </a:cubicBezTo>
                  <a:cubicBezTo>
                    <a:pt x="22" y="38"/>
                    <a:pt x="23" y="39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2"/>
                    <a:pt x="32" y="43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5" y="28"/>
                    <a:pt x="55" y="28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4" y="24"/>
                    <a:pt x="55" y="23"/>
                    <a:pt x="56" y="21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2" y="16"/>
                    <a:pt x="47" y="15"/>
                    <a:pt x="42" y="15"/>
                  </a:cubicBezTo>
                  <a:cubicBezTo>
                    <a:pt x="39" y="15"/>
                    <a:pt x="37" y="15"/>
                    <a:pt x="35" y="16"/>
                  </a:cubicBezTo>
                  <a:cubicBezTo>
                    <a:pt x="34" y="11"/>
                    <a:pt x="31" y="2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4041" y="2284"/>
              <a:ext cx="21" cy="26"/>
            </a:xfrm>
            <a:custGeom>
              <a:avLst/>
              <a:gdLst>
                <a:gd name="T0" fmla="*/ 1 w 9"/>
                <a:gd name="T1" fmla="*/ 0 h 11"/>
                <a:gd name="T2" fmla="*/ 0 w 9"/>
                <a:gd name="T3" fmla="*/ 0 h 11"/>
                <a:gd name="T4" fmla="*/ 0 w 9"/>
                <a:gd name="T5" fmla="*/ 1 h 11"/>
                <a:gd name="T6" fmla="*/ 8 w 9"/>
                <a:gd name="T7" fmla="*/ 11 h 11"/>
                <a:gd name="T8" fmla="*/ 8 w 9"/>
                <a:gd name="T9" fmla="*/ 11 h 11"/>
                <a:gd name="T10" fmla="*/ 8 w 9"/>
                <a:gd name="T11" fmla="*/ 11 h 11"/>
                <a:gd name="T12" fmla="*/ 9 w 9"/>
                <a:gd name="T13" fmla="*/ 11 h 11"/>
                <a:gd name="T14" fmla="*/ 1 w 9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3"/>
                    <a:pt x="7" y="7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6"/>
                    <a:pt x="5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4" name="Freeform 40"/>
            <p:cNvSpPr>
              <a:spLocks/>
            </p:cNvSpPr>
            <p:nvPr/>
          </p:nvSpPr>
          <p:spPr bwMode="auto">
            <a:xfrm>
              <a:off x="4036" y="2293"/>
              <a:ext cx="19" cy="24"/>
            </a:xfrm>
            <a:custGeom>
              <a:avLst/>
              <a:gdLst>
                <a:gd name="T0" fmla="*/ 1 w 8"/>
                <a:gd name="T1" fmla="*/ 0 h 10"/>
                <a:gd name="T2" fmla="*/ 0 w 8"/>
                <a:gd name="T3" fmla="*/ 0 h 10"/>
                <a:gd name="T4" fmla="*/ 0 w 8"/>
                <a:gd name="T5" fmla="*/ 1 h 10"/>
                <a:gd name="T6" fmla="*/ 7 w 8"/>
                <a:gd name="T7" fmla="*/ 10 h 10"/>
                <a:gd name="T8" fmla="*/ 8 w 8"/>
                <a:gd name="T9" fmla="*/ 10 h 10"/>
                <a:gd name="T10" fmla="*/ 8 w 8"/>
                <a:gd name="T11" fmla="*/ 10 h 10"/>
                <a:gd name="T12" fmla="*/ 8 w 8"/>
                <a:gd name="T13" fmla="*/ 10 h 10"/>
                <a:gd name="T14" fmla="*/ 1 w 8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0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3"/>
                    <a:pt x="6" y="6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6"/>
                    <a:pt x="5" y="2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Freeform 41"/>
            <p:cNvSpPr>
              <a:spLocks/>
            </p:cNvSpPr>
            <p:nvPr/>
          </p:nvSpPr>
          <p:spPr bwMode="auto">
            <a:xfrm>
              <a:off x="4032" y="2301"/>
              <a:ext cx="19" cy="26"/>
            </a:xfrm>
            <a:custGeom>
              <a:avLst/>
              <a:gdLst>
                <a:gd name="T0" fmla="*/ 1 w 8"/>
                <a:gd name="T1" fmla="*/ 0 h 11"/>
                <a:gd name="T2" fmla="*/ 0 w 8"/>
                <a:gd name="T3" fmla="*/ 0 h 11"/>
                <a:gd name="T4" fmla="*/ 0 w 8"/>
                <a:gd name="T5" fmla="*/ 1 h 11"/>
                <a:gd name="T6" fmla="*/ 7 w 8"/>
                <a:gd name="T7" fmla="*/ 10 h 11"/>
                <a:gd name="T8" fmla="*/ 8 w 8"/>
                <a:gd name="T9" fmla="*/ 11 h 11"/>
                <a:gd name="T10" fmla="*/ 8 w 8"/>
                <a:gd name="T11" fmla="*/ 11 h 11"/>
                <a:gd name="T12" fmla="*/ 8 w 8"/>
                <a:gd name="T13" fmla="*/ 10 h 11"/>
                <a:gd name="T14" fmla="*/ 1 w 8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3"/>
                    <a:pt x="6" y="6"/>
                    <a:pt x="7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6"/>
                    <a:pt x="5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42"/>
            <p:cNvSpPr>
              <a:spLocks/>
            </p:cNvSpPr>
            <p:nvPr/>
          </p:nvSpPr>
          <p:spPr bwMode="auto">
            <a:xfrm>
              <a:off x="4034" y="2315"/>
              <a:ext cx="12" cy="19"/>
            </a:xfrm>
            <a:custGeom>
              <a:avLst/>
              <a:gdLst>
                <a:gd name="T0" fmla="*/ 0 w 5"/>
                <a:gd name="T1" fmla="*/ 0 h 8"/>
                <a:gd name="T2" fmla="*/ 0 w 5"/>
                <a:gd name="T3" fmla="*/ 0 h 8"/>
                <a:gd name="T4" fmla="*/ 0 w 5"/>
                <a:gd name="T5" fmla="*/ 1 h 8"/>
                <a:gd name="T6" fmla="*/ 4 w 5"/>
                <a:gd name="T7" fmla="*/ 7 h 8"/>
                <a:gd name="T8" fmla="*/ 4 w 5"/>
                <a:gd name="T9" fmla="*/ 8 h 8"/>
                <a:gd name="T10" fmla="*/ 4 w 5"/>
                <a:gd name="T11" fmla="*/ 8 h 8"/>
                <a:gd name="T12" fmla="*/ 5 w 5"/>
                <a:gd name="T13" fmla="*/ 7 h 8"/>
                <a:gd name="T14" fmla="*/ 0 w 5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3" y="4"/>
                    <a:pt x="4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4"/>
                    <a:pt x="3" y="2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7" name="Freeform 43"/>
            <p:cNvSpPr>
              <a:spLocks/>
            </p:cNvSpPr>
            <p:nvPr/>
          </p:nvSpPr>
          <p:spPr bwMode="auto">
            <a:xfrm>
              <a:off x="4074" y="2312"/>
              <a:ext cx="31" cy="10"/>
            </a:xfrm>
            <a:custGeom>
              <a:avLst/>
              <a:gdLst>
                <a:gd name="T0" fmla="*/ 4 w 13"/>
                <a:gd name="T1" fmla="*/ 0 h 4"/>
                <a:gd name="T2" fmla="*/ 0 w 13"/>
                <a:gd name="T3" fmla="*/ 1 h 4"/>
                <a:gd name="T4" fmla="*/ 0 w 13"/>
                <a:gd name="T5" fmla="*/ 1 h 4"/>
                <a:gd name="T6" fmla="*/ 0 w 13"/>
                <a:gd name="T7" fmla="*/ 2 h 4"/>
                <a:gd name="T8" fmla="*/ 4 w 13"/>
                <a:gd name="T9" fmla="*/ 1 h 4"/>
                <a:gd name="T10" fmla="*/ 12 w 13"/>
                <a:gd name="T11" fmla="*/ 4 h 4"/>
                <a:gd name="T12" fmla="*/ 13 w 13"/>
                <a:gd name="T13" fmla="*/ 4 h 4"/>
                <a:gd name="T14" fmla="*/ 13 w 13"/>
                <a:gd name="T15" fmla="*/ 4 h 4"/>
                <a:gd name="T16" fmla="*/ 13 w 13"/>
                <a:gd name="T17" fmla="*/ 3 h 4"/>
                <a:gd name="T18" fmla="*/ 4 w 13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4">
                  <a:moveTo>
                    <a:pt x="4" y="0"/>
                  </a:move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7" y="1"/>
                    <a:pt x="10" y="2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1"/>
                    <a:pt x="7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8" name="Freeform 44"/>
            <p:cNvSpPr>
              <a:spLocks/>
            </p:cNvSpPr>
            <p:nvPr/>
          </p:nvSpPr>
          <p:spPr bwMode="auto">
            <a:xfrm>
              <a:off x="4070" y="2322"/>
              <a:ext cx="31" cy="7"/>
            </a:xfrm>
            <a:custGeom>
              <a:avLst/>
              <a:gdLst>
                <a:gd name="T0" fmla="*/ 4 w 13"/>
                <a:gd name="T1" fmla="*/ 0 h 3"/>
                <a:gd name="T2" fmla="*/ 1 w 13"/>
                <a:gd name="T3" fmla="*/ 0 h 3"/>
                <a:gd name="T4" fmla="*/ 0 w 13"/>
                <a:gd name="T5" fmla="*/ 1 h 3"/>
                <a:gd name="T6" fmla="*/ 1 w 13"/>
                <a:gd name="T7" fmla="*/ 1 h 3"/>
                <a:gd name="T8" fmla="*/ 4 w 13"/>
                <a:gd name="T9" fmla="*/ 1 h 3"/>
                <a:gd name="T10" fmla="*/ 12 w 13"/>
                <a:gd name="T11" fmla="*/ 3 h 3"/>
                <a:gd name="T12" fmla="*/ 13 w 13"/>
                <a:gd name="T13" fmla="*/ 3 h 3"/>
                <a:gd name="T14" fmla="*/ 13 w 13"/>
                <a:gd name="T15" fmla="*/ 3 h 3"/>
                <a:gd name="T16" fmla="*/ 13 w 13"/>
                <a:gd name="T17" fmla="*/ 2 h 3"/>
                <a:gd name="T18" fmla="*/ 4 w 13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3">
                  <a:moveTo>
                    <a:pt x="4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7" y="1"/>
                    <a:pt x="10" y="2"/>
                    <a:pt x="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0" y="1"/>
                    <a:pt x="7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9" name="Freeform 45"/>
            <p:cNvSpPr>
              <a:spLocks/>
            </p:cNvSpPr>
            <p:nvPr/>
          </p:nvSpPr>
          <p:spPr bwMode="auto">
            <a:xfrm>
              <a:off x="4065" y="2329"/>
              <a:ext cx="31" cy="10"/>
            </a:xfrm>
            <a:custGeom>
              <a:avLst/>
              <a:gdLst>
                <a:gd name="T0" fmla="*/ 4 w 13"/>
                <a:gd name="T1" fmla="*/ 0 h 4"/>
                <a:gd name="T2" fmla="*/ 1 w 13"/>
                <a:gd name="T3" fmla="*/ 0 h 4"/>
                <a:gd name="T4" fmla="*/ 0 w 13"/>
                <a:gd name="T5" fmla="*/ 1 h 4"/>
                <a:gd name="T6" fmla="*/ 1 w 13"/>
                <a:gd name="T7" fmla="*/ 2 h 4"/>
                <a:gd name="T8" fmla="*/ 4 w 13"/>
                <a:gd name="T9" fmla="*/ 1 h 4"/>
                <a:gd name="T10" fmla="*/ 12 w 13"/>
                <a:gd name="T11" fmla="*/ 4 h 4"/>
                <a:gd name="T12" fmla="*/ 12 w 13"/>
                <a:gd name="T13" fmla="*/ 4 h 4"/>
                <a:gd name="T14" fmla="*/ 13 w 13"/>
                <a:gd name="T15" fmla="*/ 4 h 4"/>
                <a:gd name="T16" fmla="*/ 13 w 13"/>
                <a:gd name="T17" fmla="*/ 3 h 4"/>
                <a:gd name="T18" fmla="*/ 4 w 13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4">
                  <a:moveTo>
                    <a:pt x="4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7" y="1"/>
                    <a:pt x="9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1"/>
                    <a:pt x="7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0" name="Freeform 46"/>
            <p:cNvSpPr>
              <a:spLocks/>
            </p:cNvSpPr>
            <p:nvPr/>
          </p:nvSpPr>
          <p:spPr bwMode="auto">
            <a:xfrm>
              <a:off x="4060" y="2336"/>
              <a:ext cx="21" cy="5"/>
            </a:xfrm>
            <a:custGeom>
              <a:avLst/>
              <a:gdLst>
                <a:gd name="T0" fmla="*/ 4 w 9"/>
                <a:gd name="T1" fmla="*/ 0 h 2"/>
                <a:gd name="T2" fmla="*/ 1 w 9"/>
                <a:gd name="T3" fmla="*/ 1 h 2"/>
                <a:gd name="T4" fmla="*/ 0 w 9"/>
                <a:gd name="T5" fmla="*/ 1 h 2"/>
                <a:gd name="T6" fmla="*/ 1 w 9"/>
                <a:gd name="T7" fmla="*/ 2 h 2"/>
                <a:gd name="T8" fmla="*/ 4 w 9"/>
                <a:gd name="T9" fmla="*/ 1 h 2"/>
                <a:gd name="T10" fmla="*/ 8 w 9"/>
                <a:gd name="T11" fmla="*/ 2 h 2"/>
                <a:gd name="T12" fmla="*/ 8 w 9"/>
                <a:gd name="T13" fmla="*/ 2 h 2"/>
                <a:gd name="T14" fmla="*/ 9 w 9"/>
                <a:gd name="T15" fmla="*/ 2 h 2"/>
                <a:gd name="T16" fmla="*/ 8 w 9"/>
                <a:gd name="T17" fmla="*/ 1 h 2"/>
                <a:gd name="T18" fmla="*/ 4 w 9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2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5" y="1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5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1" name="Freeform 47"/>
            <p:cNvSpPr>
              <a:spLocks noEditPoints="1"/>
            </p:cNvSpPr>
            <p:nvPr/>
          </p:nvSpPr>
          <p:spPr bwMode="auto">
            <a:xfrm>
              <a:off x="4067" y="1946"/>
              <a:ext cx="124" cy="126"/>
            </a:xfrm>
            <a:custGeom>
              <a:avLst/>
              <a:gdLst>
                <a:gd name="T0" fmla="*/ 34 w 52"/>
                <a:gd name="T1" fmla="*/ 48 h 53"/>
                <a:gd name="T2" fmla="*/ 22 w 52"/>
                <a:gd name="T3" fmla="*/ 51 h 53"/>
                <a:gd name="T4" fmla="*/ 28 w 52"/>
                <a:gd name="T5" fmla="*/ 51 h 53"/>
                <a:gd name="T6" fmla="*/ 31 w 52"/>
                <a:gd name="T7" fmla="*/ 46 h 53"/>
                <a:gd name="T8" fmla="*/ 14 w 52"/>
                <a:gd name="T9" fmla="*/ 49 h 53"/>
                <a:gd name="T10" fmla="*/ 34 w 52"/>
                <a:gd name="T11" fmla="*/ 45 h 53"/>
                <a:gd name="T12" fmla="*/ 38 w 52"/>
                <a:gd name="T13" fmla="*/ 44 h 53"/>
                <a:gd name="T14" fmla="*/ 13 w 52"/>
                <a:gd name="T15" fmla="*/ 48 h 53"/>
                <a:gd name="T16" fmla="*/ 10 w 52"/>
                <a:gd name="T17" fmla="*/ 47 h 53"/>
                <a:gd name="T18" fmla="*/ 42 w 52"/>
                <a:gd name="T19" fmla="*/ 41 h 53"/>
                <a:gd name="T20" fmla="*/ 34 w 52"/>
                <a:gd name="T21" fmla="*/ 41 h 53"/>
                <a:gd name="T22" fmla="*/ 7 w 52"/>
                <a:gd name="T23" fmla="*/ 44 h 53"/>
                <a:gd name="T24" fmla="*/ 43 w 52"/>
                <a:gd name="T25" fmla="*/ 45 h 53"/>
                <a:gd name="T26" fmla="*/ 32 w 52"/>
                <a:gd name="T27" fmla="*/ 43 h 53"/>
                <a:gd name="T28" fmla="*/ 5 w 52"/>
                <a:gd name="T29" fmla="*/ 37 h 53"/>
                <a:gd name="T30" fmla="*/ 44 w 52"/>
                <a:gd name="T31" fmla="*/ 43 h 53"/>
                <a:gd name="T32" fmla="*/ 3 w 52"/>
                <a:gd name="T33" fmla="*/ 35 h 53"/>
                <a:gd name="T34" fmla="*/ 30 w 52"/>
                <a:gd name="T35" fmla="*/ 35 h 53"/>
                <a:gd name="T36" fmla="*/ 47 w 52"/>
                <a:gd name="T37" fmla="*/ 34 h 53"/>
                <a:gd name="T38" fmla="*/ 28 w 52"/>
                <a:gd name="T39" fmla="*/ 33 h 53"/>
                <a:gd name="T40" fmla="*/ 45 w 52"/>
                <a:gd name="T41" fmla="*/ 32 h 53"/>
                <a:gd name="T42" fmla="*/ 43 w 52"/>
                <a:gd name="T43" fmla="*/ 33 h 53"/>
                <a:gd name="T44" fmla="*/ 40 w 52"/>
                <a:gd name="T45" fmla="*/ 30 h 53"/>
                <a:gd name="T46" fmla="*/ 37 w 52"/>
                <a:gd name="T47" fmla="*/ 30 h 53"/>
                <a:gd name="T48" fmla="*/ 49 w 52"/>
                <a:gd name="T49" fmla="*/ 37 h 53"/>
                <a:gd name="T50" fmla="*/ 27 w 52"/>
                <a:gd name="T51" fmla="*/ 30 h 53"/>
                <a:gd name="T52" fmla="*/ 36 w 52"/>
                <a:gd name="T53" fmla="*/ 43 h 53"/>
                <a:gd name="T54" fmla="*/ 38 w 52"/>
                <a:gd name="T55" fmla="*/ 32 h 53"/>
                <a:gd name="T56" fmla="*/ 47 w 52"/>
                <a:gd name="T57" fmla="*/ 35 h 53"/>
                <a:gd name="T58" fmla="*/ 30 w 52"/>
                <a:gd name="T59" fmla="*/ 27 h 53"/>
                <a:gd name="T60" fmla="*/ 29 w 52"/>
                <a:gd name="T61" fmla="*/ 26 h 53"/>
                <a:gd name="T62" fmla="*/ 27 w 52"/>
                <a:gd name="T63" fmla="*/ 24 h 53"/>
                <a:gd name="T64" fmla="*/ 31 w 52"/>
                <a:gd name="T65" fmla="*/ 23 h 53"/>
                <a:gd name="T66" fmla="*/ 48 w 52"/>
                <a:gd name="T67" fmla="*/ 32 h 53"/>
                <a:gd name="T68" fmla="*/ 31 w 52"/>
                <a:gd name="T69" fmla="*/ 26 h 53"/>
                <a:gd name="T70" fmla="*/ 34 w 52"/>
                <a:gd name="T71" fmla="*/ 19 h 53"/>
                <a:gd name="T72" fmla="*/ 36 w 52"/>
                <a:gd name="T73" fmla="*/ 21 h 53"/>
                <a:gd name="T74" fmla="*/ 42 w 52"/>
                <a:gd name="T75" fmla="*/ 18 h 53"/>
                <a:gd name="T76" fmla="*/ 47 w 52"/>
                <a:gd name="T77" fmla="*/ 12 h 53"/>
                <a:gd name="T78" fmla="*/ 47 w 52"/>
                <a:gd name="T79" fmla="*/ 16 h 53"/>
                <a:gd name="T80" fmla="*/ 1 w 52"/>
                <a:gd name="T81" fmla="*/ 25 h 53"/>
                <a:gd name="T82" fmla="*/ 26 w 52"/>
                <a:gd name="T83" fmla="*/ 31 h 53"/>
                <a:gd name="T84" fmla="*/ 31 w 52"/>
                <a:gd name="T85" fmla="*/ 45 h 53"/>
                <a:gd name="T86" fmla="*/ 27 w 52"/>
                <a:gd name="T87" fmla="*/ 21 h 53"/>
                <a:gd name="T88" fmla="*/ 29 w 52"/>
                <a:gd name="T89" fmla="*/ 20 h 53"/>
                <a:gd name="T90" fmla="*/ 26 w 52"/>
                <a:gd name="T91" fmla="*/ 24 h 53"/>
                <a:gd name="T92" fmla="*/ 26 w 52"/>
                <a:gd name="T93" fmla="*/ 2 h 53"/>
                <a:gd name="T94" fmla="*/ 1 w 52"/>
                <a:gd name="T95" fmla="*/ 34 h 53"/>
                <a:gd name="T96" fmla="*/ 3 w 52"/>
                <a:gd name="T97" fmla="*/ 40 h 53"/>
                <a:gd name="T98" fmla="*/ 6 w 52"/>
                <a:gd name="T99" fmla="*/ 44 h 53"/>
                <a:gd name="T100" fmla="*/ 16 w 52"/>
                <a:gd name="T101" fmla="*/ 52 h 53"/>
                <a:gd name="T102" fmla="*/ 22 w 52"/>
                <a:gd name="T103" fmla="*/ 52 h 53"/>
                <a:gd name="T104" fmla="*/ 29 w 52"/>
                <a:gd name="T105" fmla="*/ 52 h 53"/>
                <a:gd name="T106" fmla="*/ 35 w 52"/>
                <a:gd name="T107" fmla="*/ 51 h 53"/>
                <a:gd name="T108" fmla="*/ 41 w 52"/>
                <a:gd name="T109" fmla="*/ 48 h 53"/>
                <a:gd name="T110" fmla="*/ 52 w 52"/>
                <a:gd name="T111" fmla="*/ 28 h 53"/>
                <a:gd name="T112" fmla="*/ 48 w 52"/>
                <a:gd name="T113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2" h="53">
                  <a:moveTo>
                    <a:pt x="31" y="51"/>
                  </a:moveTo>
                  <a:cubicBezTo>
                    <a:pt x="31" y="50"/>
                    <a:pt x="31" y="50"/>
                    <a:pt x="31" y="50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moveTo>
                    <a:pt x="34" y="49"/>
                  </a:moveTo>
                  <a:cubicBezTo>
                    <a:pt x="34" y="49"/>
                    <a:pt x="34" y="49"/>
                    <a:pt x="34" y="49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9"/>
                    <a:pt x="34" y="49"/>
                  </a:cubicBezTo>
                  <a:moveTo>
                    <a:pt x="25" y="46"/>
                  </a:moveTo>
                  <a:cubicBezTo>
                    <a:pt x="26" y="46"/>
                    <a:pt x="26" y="46"/>
                    <a:pt x="27" y="46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1"/>
                    <a:pt x="24" y="51"/>
                    <a:pt x="23" y="5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moveTo>
                    <a:pt x="22" y="51"/>
                  </a:moveTo>
                  <a:cubicBezTo>
                    <a:pt x="21" y="51"/>
                    <a:pt x="21" y="51"/>
                    <a:pt x="20" y="51"/>
                  </a:cubicBezTo>
                  <a:cubicBezTo>
                    <a:pt x="21" y="49"/>
                    <a:pt x="21" y="48"/>
                    <a:pt x="22" y="46"/>
                  </a:cubicBezTo>
                  <a:cubicBezTo>
                    <a:pt x="23" y="46"/>
                    <a:pt x="23" y="46"/>
                    <a:pt x="24" y="46"/>
                  </a:cubicBezTo>
                  <a:cubicBezTo>
                    <a:pt x="22" y="51"/>
                    <a:pt x="22" y="51"/>
                    <a:pt x="22" y="51"/>
                  </a:cubicBezTo>
                  <a:moveTo>
                    <a:pt x="26" y="51"/>
                  </a:moveTo>
                  <a:cubicBezTo>
                    <a:pt x="28" y="46"/>
                    <a:pt x="28" y="46"/>
                    <a:pt x="28" y="46"/>
                  </a:cubicBezTo>
                  <a:cubicBezTo>
                    <a:pt x="29" y="46"/>
                    <a:pt x="29" y="46"/>
                    <a:pt x="30" y="46"/>
                  </a:cubicBezTo>
                  <a:cubicBezTo>
                    <a:pt x="29" y="48"/>
                    <a:pt x="28" y="49"/>
                    <a:pt x="28" y="51"/>
                  </a:cubicBezTo>
                  <a:cubicBezTo>
                    <a:pt x="27" y="51"/>
                    <a:pt x="27" y="51"/>
                    <a:pt x="26" y="51"/>
                  </a:cubicBezTo>
                  <a:moveTo>
                    <a:pt x="19" y="51"/>
                  </a:moveTo>
                  <a:cubicBezTo>
                    <a:pt x="18" y="51"/>
                    <a:pt x="18" y="50"/>
                    <a:pt x="17" y="50"/>
                  </a:cubicBezTo>
                  <a:cubicBezTo>
                    <a:pt x="18" y="49"/>
                    <a:pt x="19" y="47"/>
                    <a:pt x="19" y="46"/>
                  </a:cubicBezTo>
                  <a:cubicBezTo>
                    <a:pt x="20" y="46"/>
                    <a:pt x="20" y="46"/>
                    <a:pt x="21" y="46"/>
                  </a:cubicBezTo>
                  <a:cubicBezTo>
                    <a:pt x="20" y="47"/>
                    <a:pt x="20" y="49"/>
                    <a:pt x="19" y="51"/>
                  </a:cubicBezTo>
                  <a:moveTo>
                    <a:pt x="29" y="51"/>
                  </a:moveTo>
                  <a:cubicBezTo>
                    <a:pt x="30" y="49"/>
                    <a:pt x="30" y="47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moveTo>
                    <a:pt x="16" y="50"/>
                  </a:moveTo>
                  <a:cubicBezTo>
                    <a:pt x="15" y="50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17" y="47"/>
                    <a:pt x="17" y="48"/>
                    <a:pt x="16" y="50"/>
                  </a:cubicBezTo>
                  <a:moveTo>
                    <a:pt x="33" y="48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6"/>
                    <a:pt x="34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5"/>
                    <a:pt x="35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3" y="48"/>
                    <a:pt x="33" y="48"/>
                    <a:pt x="33" y="48"/>
                  </a:cubicBezTo>
                  <a:moveTo>
                    <a:pt x="35" y="50"/>
                  </a:moveTo>
                  <a:cubicBezTo>
                    <a:pt x="35" y="49"/>
                    <a:pt x="35" y="48"/>
                    <a:pt x="35" y="48"/>
                  </a:cubicBezTo>
                  <a:cubicBezTo>
                    <a:pt x="36" y="46"/>
                    <a:pt x="36" y="45"/>
                    <a:pt x="36" y="45"/>
                  </a:cubicBezTo>
                  <a:cubicBezTo>
                    <a:pt x="36" y="44"/>
                    <a:pt x="37" y="44"/>
                    <a:pt x="38" y="44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moveTo>
                    <a:pt x="13" y="48"/>
                  </a:moveTo>
                  <a:cubicBezTo>
                    <a:pt x="12" y="48"/>
                    <a:pt x="11" y="48"/>
                    <a:pt x="11" y="47"/>
                  </a:cubicBezTo>
                  <a:cubicBezTo>
                    <a:pt x="11" y="46"/>
                    <a:pt x="12" y="45"/>
                    <a:pt x="13" y="43"/>
                  </a:cubicBezTo>
                  <a:cubicBezTo>
                    <a:pt x="14" y="44"/>
                    <a:pt x="14" y="44"/>
                    <a:pt x="15" y="44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moveTo>
                    <a:pt x="37" y="49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9" y="45"/>
                    <a:pt x="38" y="47"/>
                    <a:pt x="38" y="48"/>
                  </a:cubicBezTo>
                  <a:cubicBezTo>
                    <a:pt x="37" y="49"/>
                    <a:pt x="37" y="49"/>
                    <a:pt x="37" y="49"/>
                  </a:cubicBezTo>
                  <a:moveTo>
                    <a:pt x="10" y="47"/>
                  </a:moveTo>
                  <a:cubicBezTo>
                    <a:pt x="9" y="46"/>
                    <a:pt x="9" y="46"/>
                    <a:pt x="9" y="45"/>
                  </a:cubicBezTo>
                  <a:cubicBezTo>
                    <a:pt x="9" y="44"/>
                    <a:pt x="10" y="43"/>
                    <a:pt x="10" y="42"/>
                  </a:cubicBezTo>
                  <a:cubicBezTo>
                    <a:pt x="11" y="42"/>
                    <a:pt x="11" y="43"/>
                    <a:pt x="12" y="43"/>
                  </a:cubicBezTo>
                  <a:cubicBezTo>
                    <a:pt x="11" y="44"/>
                    <a:pt x="11" y="45"/>
                    <a:pt x="10" y="47"/>
                  </a:cubicBezTo>
                  <a:moveTo>
                    <a:pt x="39" y="48"/>
                  </a:moveTo>
                  <a:cubicBezTo>
                    <a:pt x="40" y="46"/>
                    <a:pt x="40" y="44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1" y="43"/>
                    <a:pt x="41" y="45"/>
                    <a:pt x="40" y="47"/>
                  </a:cubicBezTo>
                  <a:cubicBezTo>
                    <a:pt x="39" y="48"/>
                    <a:pt x="39" y="48"/>
                    <a:pt x="39" y="48"/>
                  </a:cubicBezTo>
                  <a:moveTo>
                    <a:pt x="33" y="46"/>
                  </a:moveTo>
                  <a:cubicBezTo>
                    <a:pt x="33" y="45"/>
                    <a:pt x="33" y="45"/>
                    <a:pt x="33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3" y="43"/>
                    <a:pt x="33" y="42"/>
                    <a:pt x="34" y="41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5"/>
                    <a:pt x="33" y="45"/>
                    <a:pt x="33" y="46"/>
                  </a:cubicBezTo>
                  <a:moveTo>
                    <a:pt x="8" y="45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8" y="43"/>
                    <a:pt x="8" y="45"/>
                  </a:cubicBezTo>
                  <a:moveTo>
                    <a:pt x="42" y="46"/>
                  </a:moveTo>
                  <a:cubicBezTo>
                    <a:pt x="42" y="44"/>
                    <a:pt x="43" y="42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2" y="45"/>
                    <a:pt x="42" y="46"/>
                    <a:pt x="42" y="46"/>
                  </a:cubicBezTo>
                  <a:moveTo>
                    <a:pt x="32" y="43"/>
                  </a:moveTo>
                  <a:cubicBezTo>
                    <a:pt x="31" y="42"/>
                    <a:pt x="31" y="42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40"/>
                    <a:pt x="33" y="40"/>
                  </a:cubicBezTo>
                  <a:cubicBezTo>
                    <a:pt x="32" y="41"/>
                    <a:pt x="32" y="42"/>
                    <a:pt x="32" y="43"/>
                  </a:cubicBezTo>
                  <a:moveTo>
                    <a:pt x="6" y="43"/>
                  </a:moveTo>
                  <a:cubicBezTo>
                    <a:pt x="6" y="42"/>
                    <a:pt x="5" y="42"/>
                    <a:pt x="5" y="41"/>
                  </a:cubicBezTo>
                  <a:cubicBezTo>
                    <a:pt x="5" y="40"/>
                    <a:pt x="6" y="40"/>
                    <a:pt x="6" y="39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4" y="40"/>
                  </a:moveTo>
                  <a:cubicBezTo>
                    <a:pt x="4" y="39"/>
                    <a:pt x="4" y="39"/>
                    <a:pt x="4" y="39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39"/>
                    <a:pt x="4" y="40"/>
                  </a:cubicBezTo>
                  <a:moveTo>
                    <a:pt x="44" y="43"/>
                  </a:moveTo>
                  <a:cubicBezTo>
                    <a:pt x="45" y="42"/>
                    <a:pt x="45" y="40"/>
                    <a:pt x="46" y="38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8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1"/>
                    <a:pt x="45" y="42"/>
                    <a:pt x="44" y="43"/>
                  </a:cubicBezTo>
                  <a:moveTo>
                    <a:pt x="31" y="40"/>
                  </a:moveTo>
                  <a:cubicBezTo>
                    <a:pt x="30" y="40"/>
                    <a:pt x="30" y="39"/>
                    <a:pt x="30" y="39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2" y="38"/>
                  </a:cubicBezTo>
                  <a:cubicBezTo>
                    <a:pt x="31" y="39"/>
                    <a:pt x="31" y="39"/>
                    <a:pt x="31" y="40"/>
                  </a:cubicBezTo>
                  <a:moveTo>
                    <a:pt x="3" y="38"/>
                  </a:moveTo>
                  <a:cubicBezTo>
                    <a:pt x="3" y="38"/>
                    <a:pt x="3" y="37"/>
                    <a:pt x="3" y="37"/>
                  </a:cubicBezTo>
                  <a:cubicBezTo>
                    <a:pt x="3" y="36"/>
                    <a:pt x="3" y="36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3" y="38"/>
                    <a:pt x="3" y="38"/>
                    <a:pt x="3" y="38"/>
                  </a:cubicBezTo>
                  <a:moveTo>
                    <a:pt x="29" y="37"/>
                  </a:moveTo>
                  <a:cubicBezTo>
                    <a:pt x="29" y="37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7"/>
                    <a:pt x="29" y="37"/>
                    <a:pt x="29" y="37"/>
                  </a:cubicBezTo>
                  <a:moveTo>
                    <a:pt x="2" y="36"/>
                  </a:moveTo>
                  <a:cubicBezTo>
                    <a:pt x="2" y="35"/>
                    <a:pt x="2" y="35"/>
                    <a:pt x="2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4"/>
                    <a:pt x="3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2" y="35"/>
                    <a:pt x="2" y="36"/>
                  </a:cubicBezTo>
                  <a:moveTo>
                    <a:pt x="47" y="34"/>
                  </a:move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3"/>
                    <a:pt x="47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7" y="34"/>
                    <a:pt x="47" y="34"/>
                  </a:cubicBezTo>
                  <a:moveTo>
                    <a:pt x="29" y="34"/>
                  </a:moveTo>
                  <a:cubicBezTo>
                    <a:pt x="28" y="33"/>
                    <a:pt x="28" y="33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4"/>
                    <a:pt x="29" y="34"/>
                    <a:pt x="29" y="34"/>
                  </a:cubicBezTo>
                  <a:moveTo>
                    <a:pt x="45" y="34"/>
                  </a:moveTo>
                  <a:cubicBezTo>
                    <a:pt x="45" y="33"/>
                    <a:pt x="45" y="33"/>
                    <a:pt x="44" y="33"/>
                  </a:cubicBezTo>
                  <a:cubicBezTo>
                    <a:pt x="44" y="33"/>
                    <a:pt x="45" y="32"/>
                    <a:pt x="45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46" y="32"/>
                    <a:pt x="46" y="32"/>
                  </a:cubicBezTo>
                  <a:cubicBezTo>
                    <a:pt x="46" y="33"/>
                    <a:pt x="46" y="33"/>
                    <a:pt x="45" y="34"/>
                  </a:cubicBezTo>
                  <a:moveTo>
                    <a:pt x="28" y="32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8" y="32"/>
                    <a:pt x="28" y="32"/>
                  </a:cubicBezTo>
                  <a:moveTo>
                    <a:pt x="43" y="33"/>
                  </a:moveTo>
                  <a:cubicBezTo>
                    <a:pt x="42" y="32"/>
                    <a:pt x="42" y="32"/>
                    <a:pt x="41" y="32"/>
                  </a:cubicBezTo>
                  <a:cubicBezTo>
                    <a:pt x="41" y="31"/>
                    <a:pt x="42" y="31"/>
                    <a:pt x="42" y="31"/>
                  </a:cubicBezTo>
                  <a:cubicBezTo>
                    <a:pt x="42" y="31"/>
                    <a:pt x="43" y="31"/>
                    <a:pt x="43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2"/>
                    <a:pt x="43" y="32"/>
                    <a:pt x="43" y="33"/>
                  </a:cubicBezTo>
                  <a:moveTo>
                    <a:pt x="40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0" y="31"/>
                    <a:pt x="40" y="31"/>
                    <a:pt x="40" y="31"/>
                  </a:cubicBezTo>
                  <a:moveTo>
                    <a:pt x="1" y="32"/>
                  </a:moveTo>
                  <a:cubicBezTo>
                    <a:pt x="1" y="32"/>
                    <a:pt x="1" y="31"/>
                    <a:pt x="1" y="30"/>
                  </a:cubicBezTo>
                  <a:cubicBezTo>
                    <a:pt x="1" y="31"/>
                    <a:pt x="1" y="31"/>
                    <a:pt x="2" y="32"/>
                  </a:cubicBezTo>
                  <a:cubicBezTo>
                    <a:pt x="1" y="32"/>
                    <a:pt x="1" y="32"/>
                    <a:pt x="1" y="32"/>
                  </a:cubicBezTo>
                  <a:moveTo>
                    <a:pt x="38" y="31"/>
                  </a:moveTo>
                  <a:cubicBezTo>
                    <a:pt x="38" y="30"/>
                    <a:pt x="37" y="30"/>
                    <a:pt x="37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29"/>
                    <a:pt x="38" y="29"/>
                    <a:pt x="39" y="30"/>
                  </a:cubicBezTo>
                  <a:cubicBezTo>
                    <a:pt x="38" y="31"/>
                    <a:pt x="38" y="31"/>
                    <a:pt x="38" y="31"/>
                  </a:cubicBezTo>
                  <a:moveTo>
                    <a:pt x="49" y="37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0" y="31"/>
                    <a:pt x="50" y="30"/>
                    <a:pt x="50" y="29"/>
                  </a:cubicBezTo>
                  <a:cubicBezTo>
                    <a:pt x="50" y="32"/>
                    <a:pt x="50" y="35"/>
                    <a:pt x="49" y="37"/>
                  </a:cubicBezTo>
                  <a:moveTo>
                    <a:pt x="36" y="29"/>
                  </a:move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moveTo>
                    <a:pt x="27" y="30"/>
                  </a:moveTo>
                  <a:cubicBezTo>
                    <a:pt x="27" y="29"/>
                    <a:pt x="27" y="29"/>
                    <a:pt x="26" y="28"/>
                  </a:cubicBezTo>
                  <a:cubicBezTo>
                    <a:pt x="27" y="29"/>
                    <a:pt x="27" y="29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34" y="29"/>
                  </a:moveTo>
                  <a:cubicBezTo>
                    <a:pt x="33" y="28"/>
                    <a:pt x="33" y="28"/>
                    <a:pt x="32" y="2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3" y="28"/>
                    <a:pt x="33" y="28"/>
                    <a:pt x="34" y="28"/>
                  </a:cubicBezTo>
                  <a:cubicBezTo>
                    <a:pt x="34" y="29"/>
                    <a:pt x="34" y="29"/>
                    <a:pt x="34" y="29"/>
                  </a:cubicBezTo>
                  <a:moveTo>
                    <a:pt x="36" y="43"/>
                  </a:moveTo>
                  <a:cubicBezTo>
                    <a:pt x="36" y="43"/>
                    <a:pt x="35" y="42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39"/>
                    <a:pt x="33" y="37"/>
                    <a:pt x="32" y="36"/>
                  </a:cubicBezTo>
                  <a:cubicBezTo>
                    <a:pt x="31" y="34"/>
                    <a:pt x="30" y="32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29"/>
                    <a:pt x="28" y="28"/>
                    <a:pt x="27" y="27"/>
                  </a:cubicBezTo>
                  <a:cubicBezTo>
                    <a:pt x="30" y="28"/>
                    <a:pt x="34" y="30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3"/>
                    <a:pt x="42" y="33"/>
                    <a:pt x="44" y="34"/>
                  </a:cubicBezTo>
                  <a:cubicBezTo>
                    <a:pt x="44" y="34"/>
                    <a:pt x="45" y="35"/>
                    <a:pt x="45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6" y="36"/>
                    <a:pt x="46" y="37"/>
                    <a:pt x="45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3" y="40"/>
                    <a:pt x="40" y="42"/>
                    <a:pt x="36" y="43"/>
                  </a:cubicBezTo>
                  <a:moveTo>
                    <a:pt x="31" y="28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8"/>
                    <a:pt x="31" y="28"/>
                    <a:pt x="31" y="28"/>
                  </a:cubicBezTo>
                  <a:moveTo>
                    <a:pt x="29" y="27"/>
                  </a:moveTo>
                  <a:cubicBezTo>
                    <a:pt x="28" y="26"/>
                    <a:pt x="27" y="26"/>
                    <a:pt x="27" y="26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8" y="26"/>
                    <a:pt x="29" y="26"/>
                  </a:cubicBezTo>
                  <a:cubicBezTo>
                    <a:pt x="29" y="27"/>
                    <a:pt x="29" y="27"/>
                    <a:pt x="29" y="27"/>
                  </a:cubicBezTo>
                  <a:moveTo>
                    <a:pt x="27" y="24"/>
                  </a:move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3"/>
                    <a:pt x="28" y="22"/>
                    <a:pt x="29" y="22"/>
                  </a:cubicBezTo>
                  <a:cubicBezTo>
                    <a:pt x="29" y="22"/>
                    <a:pt x="29" y="23"/>
                    <a:pt x="28" y="24"/>
                  </a:cubicBezTo>
                  <a:cubicBezTo>
                    <a:pt x="28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moveTo>
                    <a:pt x="30" y="24"/>
                  </a:moveTo>
                  <a:cubicBezTo>
                    <a:pt x="30" y="23"/>
                    <a:pt x="30" y="22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0"/>
                    <a:pt x="32" y="20"/>
                    <a:pt x="33" y="20"/>
                  </a:cubicBezTo>
                  <a:cubicBezTo>
                    <a:pt x="32" y="21"/>
                    <a:pt x="32" y="22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4"/>
                    <a:pt x="30" y="24"/>
                    <a:pt x="30" y="24"/>
                  </a:cubicBezTo>
                  <a:moveTo>
                    <a:pt x="34" y="23"/>
                  </a:moveTo>
                  <a:cubicBezTo>
                    <a:pt x="34" y="23"/>
                    <a:pt x="34" y="23"/>
                    <a:pt x="34" y="23"/>
                  </a:cubicBezTo>
                  <a:cubicBezTo>
                    <a:pt x="35" y="23"/>
                    <a:pt x="36" y="23"/>
                    <a:pt x="37" y="22"/>
                  </a:cubicBezTo>
                  <a:cubicBezTo>
                    <a:pt x="41" y="21"/>
                    <a:pt x="46" y="19"/>
                    <a:pt x="49" y="18"/>
                  </a:cubicBezTo>
                  <a:cubicBezTo>
                    <a:pt x="50" y="23"/>
                    <a:pt x="50" y="28"/>
                    <a:pt x="49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1"/>
                    <a:pt x="45" y="31"/>
                    <a:pt x="43" y="30"/>
                  </a:cubicBezTo>
                  <a:cubicBezTo>
                    <a:pt x="43" y="30"/>
                    <a:pt x="42" y="30"/>
                    <a:pt x="42" y="30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38" y="28"/>
                    <a:pt x="35" y="27"/>
                    <a:pt x="33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30" y="25"/>
                    <a:pt x="32" y="24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moveTo>
                    <a:pt x="33" y="22"/>
                  </a:moveTo>
                  <a:cubicBezTo>
                    <a:pt x="33" y="21"/>
                    <a:pt x="34" y="20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8"/>
                    <a:pt x="35" y="18"/>
                    <a:pt x="35" y="18"/>
                  </a:cubicBezTo>
                  <a:cubicBezTo>
                    <a:pt x="35" y="19"/>
                    <a:pt x="34" y="20"/>
                    <a:pt x="34" y="22"/>
                  </a:cubicBezTo>
                  <a:cubicBezTo>
                    <a:pt x="33" y="22"/>
                    <a:pt x="33" y="22"/>
                    <a:pt x="33" y="22"/>
                  </a:cubicBezTo>
                  <a:moveTo>
                    <a:pt x="35" y="21"/>
                  </a:moveTo>
                  <a:cubicBezTo>
                    <a:pt x="36" y="20"/>
                    <a:pt x="36" y="19"/>
                    <a:pt x="37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8" y="17"/>
                    <a:pt x="38" y="16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5" y="21"/>
                  </a:cubicBezTo>
                  <a:moveTo>
                    <a:pt x="38" y="20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1" y="15"/>
                    <a:pt x="42" y="14"/>
                  </a:cubicBezTo>
                  <a:cubicBezTo>
                    <a:pt x="41" y="16"/>
                    <a:pt x="41" y="17"/>
                    <a:pt x="40" y="19"/>
                  </a:cubicBezTo>
                  <a:cubicBezTo>
                    <a:pt x="39" y="19"/>
                    <a:pt x="39" y="20"/>
                    <a:pt x="38" y="20"/>
                  </a:cubicBezTo>
                  <a:moveTo>
                    <a:pt x="42" y="18"/>
                  </a:moveTo>
                  <a:cubicBezTo>
                    <a:pt x="42" y="17"/>
                    <a:pt x="43" y="15"/>
                    <a:pt x="43" y="14"/>
                  </a:cubicBezTo>
                  <a:cubicBezTo>
                    <a:pt x="44" y="13"/>
                    <a:pt x="44" y="13"/>
                    <a:pt x="45" y="13"/>
                  </a:cubicBezTo>
                  <a:cubicBezTo>
                    <a:pt x="44" y="14"/>
                    <a:pt x="43" y="16"/>
                    <a:pt x="43" y="17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2" y="18"/>
                    <a:pt x="42" y="18"/>
                    <a:pt x="42" y="18"/>
                  </a:cubicBezTo>
                  <a:moveTo>
                    <a:pt x="44" y="17"/>
                  </a:moveTo>
                  <a:cubicBezTo>
                    <a:pt x="45" y="15"/>
                    <a:pt x="45" y="14"/>
                    <a:pt x="46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6" y="13"/>
                    <a:pt x="46" y="15"/>
                    <a:pt x="45" y="16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moveTo>
                    <a:pt x="47" y="16"/>
                  </a:moveTo>
                  <a:cubicBezTo>
                    <a:pt x="47" y="14"/>
                    <a:pt x="48" y="13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3"/>
                    <a:pt x="47" y="14"/>
                    <a:pt x="47" y="16"/>
                  </a:cubicBezTo>
                  <a:cubicBezTo>
                    <a:pt x="47" y="16"/>
                    <a:pt x="47" y="16"/>
                    <a:pt x="47" y="16"/>
                  </a:cubicBezTo>
                  <a:moveTo>
                    <a:pt x="19" y="44"/>
                  </a:moveTo>
                  <a:cubicBezTo>
                    <a:pt x="17" y="44"/>
                    <a:pt x="15" y="43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1" y="41"/>
                    <a:pt x="10" y="40"/>
                    <a:pt x="8" y="39"/>
                  </a:cubicBezTo>
                  <a:cubicBezTo>
                    <a:pt x="6" y="37"/>
                    <a:pt x="4" y="35"/>
                    <a:pt x="3" y="32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29"/>
                    <a:pt x="1" y="27"/>
                    <a:pt x="1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0"/>
                    <a:pt x="2" y="17"/>
                    <a:pt x="5" y="13"/>
                  </a:cubicBezTo>
                  <a:cubicBezTo>
                    <a:pt x="9" y="7"/>
                    <a:pt x="16" y="3"/>
                    <a:pt x="25" y="3"/>
                  </a:cubicBezTo>
                  <a:cubicBezTo>
                    <a:pt x="24" y="7"/>
                    <a:pt x="24" y="22"/>
                    <a:pt x="24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9"/>
                    <a:pt x="26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4"/>
                    <a:pt x="28" y="37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41"/>
                    <a:pt x="30" y="43"/>
                    <a:pt x="31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9" y="45"/>
                    <a:pt x="27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5"/>
                    <a:pt x="21" y="45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moveTo>
                    <a:pt x="27" y="21"/>
                  </a:moveTo>
                  <a:cubicBezTo>
                    <a:pt x="28" y="16"/>
                    <a:pt x="28" y="13"/>
                    <a:pt x="29" y="8"/>
                  </a:cubicBezTo>
                  <a:cubicBezTo>
                    <a:pt x="29" y="6"/>
                    <a:pt x="29" y="4"/>
                    <a:pt x="30" y="1"/>
                  </a:cubicBezTo>
                  <a:cubicBezTo>
                    <a:pt x="31" y="1"/>
                    <a:pt x="31" y="1"/>
                    <a:pt x="32" y="1"/>
                  </a:cubicBezTo>
                  <a:cubicBezTo>
                    <a:pt x="39" y="2"/>
                    <a:pt x="44" y="4"/>
                    <a:pt x="47" y="8"/>
                  </a:cubicBezTo>
                  <a:cubicBezTo>
                    <a:pt x="47" y="8"/>
                    <a:pt x="48" y="9"/>
                    <a:pt x="48" y="10"/>
                  </a:cubicBezTo>
                  <a:cubicBezTo>
                    <a:pt x="47" y="10"/>
                    <a:pt x="47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0" y="14"/>
                    <a:pt x="33" y="18"/>
                    <a:pt x="29" y="20"/>
                  </a:cubicBezTo>
                  <a:cubicBezTo>
                    <a:pt x="28" y="21"/>
                    <a:pt x="28" y="21"/>
                    <a:pt x="27" y="21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3"/>
                    <a:pt x="28" y="6"/>
                    <a:pt x="28" y="8"/>
                  </a:cubicBezTo>
                  <a:cubicBezTo>
                    <a:pt x="27" y="12"/>
                    <a:pt x="27" y="16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3"/>
                    <a:pt x="26" y="24"/>
                  </a:cubicBezTo>
                  <a:cubicBezTo>
                    <a:pt x="26" y="24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5" y="22"/>
                    <a:pt x="25" y="4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6" y="2"/>
                    <a:pt x="8" y="6"/>
                    <a:pt x="4" y="13"/>
                  </a:cubicBezTo>
                  <a:cubicBezTo>
                    <a:pt x="1" y="16"/>
                    <a:pt x="0" y="21"/>
                    <a:pt x="0" y="25"/>
                  </a:cubicBezTo>
                  <a:cubicBezTo>
                    <a:pt x="0" y="28"/>
                    <a:pt x="0" y="31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6"/>
                    <a:pt x="1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1"/>
                    <a:pt x="3" y="41"/>
                    <a:pt x="4" y="41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5" y="43"/>
                    <a:pt x="5" y="43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7"/>
                    <a:pt x="10" y="48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8" y="52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2"/>
                    <a:pt x="21" y="52"/>
                    <a:pt x="22" y="52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3" y="52"/>
                    <a:pt x="24" y="52"/>
                    <a:pt x="25" y="52"/>
                  </a:cubicBezTo>
                  <a:cubicBezTo>
                    <a:pt x="26" y="52"/>
                    <a:pt x="27" y="52"/>
                    <a:pt x="28" y="52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0" y="52"/>
                    <a:pt x="31" y="52"/>
                    <a:pt x="32" y="52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0"/>
                    <a:pt x="32" y="49"/>
                    <a:pt x="32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50"/>
                    <a:pt x="34" y="50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0"/>
                    <a:pt x="39" y="49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6"/>
                    <a:pt x="46" y="44"/>
                    <a:pt x="47" y="41"/>
                  </a:cubicBezTo>
                  <a:cubicBezTo>
                    <a:pt x="47" y="41"/>
                    <a:pt x="47" y="41"/>
                    <a:pt x="48" y="3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51" y="36"/>
                    <a:pt x="52" y="32"/>
                    <a:pt x="52" y="28"/>
                  </a:cubicBezTo>
                  <a:cubicBezTo>
                    <a:pt x="52" y="24"/>
                    <a:pt x="51" y="21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7" y="17"/>
                    <a:pt x="45" y="18"/>
                    <a:pt x="42" y="19"/>
                  </a:cubicBezTo>
                  <a:cubicBezTo>
                    <a:pt x="43" y="19"/>
                    <a:pt x="44" y="18"/>
                    <a:pt x="45" y="18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5"/>
                    <a:pt x="49" y="13"/>
                    <a:pt x="49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9"/>
                    <a:pt x="49" y="8"/>
                    <a:pt x="48" y="7"/>
                  </a:cubicBezTo>
                  <a:cubicBezTo>
                    <a:pt x="45" y="3"/>
                    <a:pt x="39" y="1"/>
                    <a:pt x="32" y="0"/>
                  </a:cubicBezTo>
                  <a:cubicBezTo>
                    <a:pt x="31" y="0"/>
                    <a:pt x="31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48"/>
            <p:cNvSpPr>
              <a:spLocks noEditPoints="1"/>
            </p:cNvSpPr>
            <p:nvPr/>
          </p:nvSpPr>
          <p:spPr bwMode="auto">
            <a:xfrm>
              <a:off x="4117" y="1856"/>
              <a:ext cx="50" cy="78"/>
            </a:xfrm>
            <a:custGeom>
              <a:avLst/>
              <a:gdLst>
                <a:gd name="T0" fmla="*/ 3 w 21"/>
                <a:gd name="T1" fmla="*/ 31 h 33"/>
                <a:gd name="T2" fmla="*/ 3 w 21"/>
                <a:gd name="T3" fmla="*/ 30 h 33"/>
                <a:gd name="T4" fmla="*/ 4 w 21"/>
                <a:gd name="T5" fmla="*/ 31 h 33"/>
                <a:gd name="T6" fmla="*/ 2 w 21"/>
                <a:gd name="T7" fmla="*/ 30 h 33"/>
                <a:gd name="T8" fmla="*/ 3 w 21"/>
                <a:gd name="T9" fmla="*/ 28 h 33"/>
                <a:gd name="T10" fmla="*/ 1 w 21"/>
                <a:gd name="T11" fmla="*/ 29 h 33"/>
                <a:gd name="T12" fmla="*/ 1 w 21"/>
                <a:gd name="T13" fmla="*/ 29 h 33"/>
                <a:gd name="T14" fmla="*/ 2 w 21"/>
                <a:gd name="T15" fmla="*/ 27 h 33"/>
                <a:gd name="T16" fmla="*/ 1 w 21"/>
                <a:gd name="T17" fmla="*/ 27 h 33"/>
                <a:gd name="T18" fmla="*/ 1 w 21"/>
                <a:gd name="T19" fmla="*/ 27 h 33"/>
                <a:gd name="T20" fmla="*/ 5 w 21"/>
                <a:gd name="T21" fmla="*/ 31 h 33"/>
                <a:gd name="T22" fmla="*/ 20 w 21"/>
                <a:gd name="T23" fmla="*/ 5 h 33"/>
                <a:gd name="T24" fmla="*/ 20 w 21"/>
                <a:gd name="T25" fmla="*/ 7 h 33"/>
                <a:gd name="T26" fmla="*/ 4 w 21"/>
                <a:gd name="T27" fmla="*/ 28 h 33"/>
                <a:gd name="T28" fmla="*/ 9 w 21"/>
                <a:gd name="T29" fmla="*/ 14 h 33"/>
                <a:gd name="T30" fmla="*/ 19 w 21"/>
                <a:gd name="T31" fmla="*/ 3 h 33"/>
                <a:gd name="T32" fmla="*/ 4 w 21"/>
                <a:gd name="T33" fmla="*/ 28 h 33"/>
                <a:gd name="T34" fmla="*/ 16 w 21"/>
                <a:gd name="T35" fmla="*/ 1 h 33"/>
                <a:gd name="T36" fmla="*/ 0 w 21"/>
                <a:gd name="T37" fmla="*/ 25 h 33"/>
                <a:gd name="T38" fmla="*/ 0 w 21"/>
                <a:gd name="T39" fmla="*/ 25 h 33"/>
                <a:gd name="T40" fmla="*/ 0 w 21"/>
                <a:gd name="T41" fmla="*/ 25 h 33"/>
                <a:gd name="T42" fmla="*/ 0 w 21"/>
                <a:gd name="T43" fmla="*/ 29 h 33"/>
                <a:gd name="T44" fmla="*/ 0 w 21"/>
                <a:gd name="T45" fmla="*/ 29 h 33"/>
                <a:gd name="T46" fmla="*/ 1 w 21"/>
                <a:gd name="T47" fmla="*/ 30 h 33"/>
                <a:gd name="T48" fmla="*/ 4 w 21"/>
                <a:gd name="T49" fmla="*/ 33 h 33"/>
                <a:gd name="T50" fmla="*/ 4 w 21"/>
                <a:gd name="T51" fmla="*/ 33 h 33"/>
                <a:gd name="T52" fmla="*/ 5 w 21"/>
                <a:gd name="T53" fmla="*/ 33 h 33"/>
                <a:gd name="T54" fmla="*/ 5 w 21"/>
                <a:gd name="T55" fmla="*/ 33 h 33"/>
                <a:gd name="T56" fmla="*/ 21 w 21"/>
                <a:gd name="T57" fmla="*/ 7 h 33"/>
                <a:gd name="T58" fmla="*/ 21 w 21"/>
                <a:gd name="T59" fmla="*/ 3 h 33"/>
                <a:gd name="T60" fmla="*/ 21 w 21"/>
                <a:gd name="T61" fmla="*/ 3 h 33"/>
                <a:gd name="T62" fmla="*/ 20 w 21"/>
                <a:gd name="T63" fmla="*/ 3 h 33"/>
                <a:gd name="T64" fmla="*/ 17 w 21"/>
                <a:gd name="T6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33">
                  <a:moveTo>
                    <a:pt x="4" y="31"/>
                  </a:move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1"/>
                    <a:pt x="4" y="31"/>
                    <a:pt x="4" y="31"/>
                  </a:cubicBezTo>
                  <a:moveTo>
                    <a:pt x="3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0"/>
                    <a:pt x="3" y="30"/>
                    <a:pt x="3" y="30"/>
                  </a:cubicBezTo>
                  <a:moveTo>
                    <a:pt x="1" y="29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9"/>
                    <a:pt x="1" y="29"/>
                    <a:pt x="1" y="29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5" y="31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9" y="22"/>
                    <a:pt x="15" y="13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6"/>
                    <a:pt x="20" y="6"/>
                    <a:pt x="20" y="7"/>
                  </a:cubicBezTo>
                  <a:cubicBezTo>
                    <a:pt x="15" y="15"/>
                    <a:pt x="9" y="24"/>
                    <a:pt x="5" y="31"/>
                  </a:cubicBezTo>
                  <a:moveTo>
                    <a:pt x="4" y="28"/>
                  </a:moveTo>
                  <a:cubicBezTo>
                    <a:pt x="3" y="27"/>
                    <a:pt x="2" y="26"/>
                    <a:pt x="1" y="25"/>
                  </a:cubicBezTo>
                  <a:cubicBezTo>
                    <a:pt x="4" y="22"/>
                    <a:pt x="7" y="18"/>
                    <a:pt x="9" y="1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8" y="2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12"/>
                    <a:pt x="9" y="21"/>
                    <a:pt x="4" y="28"/>
                  </a:cubicBezTo>
                  <a:moveTo>
                    <a:pt x="17" y="0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" y="17"/>
                    <a:pt x="3" y="21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7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10" y="25"/>
                    <a:pt x="16" y="16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1" y="4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19" y="2"/>
                    <a:pt x="19" y="2"/>
                  </a:cubicBezTo>
                  <a:cubicBezTo>
                    <a:pt x="18" y="1"/>
                    <a:pt x="18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49"/>
            <p:cNvSpPr>
              <a:spLocks noEditPoints="1"/>
            </p:cNvSpPr>
            <p:nvPr/>
          </p:nvSpPr>
          <p:spPr bwMode="auto">
            <a:xfrm>
              <a:off x="4115" y="1865"/>
              <a:ext cx="14" cy="17"/>
            </a:xfrm>
            <a:custGeom>
              <a:avLst/>
              <a:gdLst>
                <a:gd name="T0" fmla="*/ 2 w 6"/>
                <a:gd name="T1" fmla="*/ 6 h 7"/>
                <a:gd name="T2" fmla="*/ 2 w 6"/>
                <a:gd name="T3" fmla="*/ 6 h 7"/>
                <a:gd name="T4" fmla="*/ 1 w 6"/>
                <a:gd name="T5" fmla="*/ 5 h 7"/>
                <a:gd name="T6" fmla="*/ 1 w 6"/>
                <a:gd name="T7" fmla="*/ 5 h 7"/>
                <a:gd name="T8" fmla="*/ 2 w 6"/>
                <a:gd name="T9" fmla="*/ 3 h 7"/>
                <a:gd name="T10" fmla="*/ 3 w 6"/>
                <a:gd name="T11" fmla="*/ 3 h 7"/>
                <a:gd name="T12" fmla="*/ 4 w 6"/>
                <a:gd name="T13" fmla="*/ 3 h 7"/>
                <a:gd name="T14" fmla="*/ 4 w 6"/>
                <a:gd name="T15" fmla="*/ 3 h 7"/>
                <a:gd name="T16" fmla="*/ 4 w 6"/>
                <a:gd name="T17" fmla="*/ 4 h 7"/>
                <a:gd name="T18" fmla="*/ 4 w 6"/>
                <a:gd name="T19" fmla="*/ 5 h 7"/>
                <a:gd name="T20" fmla="*/ 2 w 6"/>
                <a:gd name="T21" fmla="*/ 6 h 7"/>
                <a:gd name="T22" fmla="*/ 5 w 6"/>
                <a:gd name="T23" fmla="*/ 2 h 7"/>
                <a:gd name="T24" fmla="*/ 4 w 6"/>
                <a:gd name="T25" fmla="*/ 2 h 7"/>
                <a:gd name="T26" fmla="*/ 5 w 6"/>
                <a:gd name="T27" fmla="*/ 2 h 7"/>
                <a:gd name="T28" fmla="*/ 5 w 6"/>
                <a:gd name="T29" fmla="*/ 2 h 7"/>
                <a:gd name="T30" fmla="*/ 5 w 6"/>
                <a:gd name="T31" fmla="*/ 2 h 7"/>
                <a:gd name="T32" fmla="*/ 1 w 6"/>
                <a:gd name="T33" fmla="*/ 3 h 7"/>
                <a:gd name="T34" fmla="*/ 1 w 6"/>
                <a:gd name="T35" fmla="*/ 3 h 7"/>
                <a:gd name="T36" fmla="*/ 2 w 6"/>
                <a:gd name="T37" fmla="*/ 2 h 7"/>
                <a:gd name="T38" fmla="*/ 1 w 6"/>
                <a:gd name="T39" fmla="*/ 3 h 7"/>
                <a:gd name="T40" fmla="*/ 1 w 6"/>
                <a:gd name="T41" fmla="*/ 3 h 7"/>
                <a:gd name="T42" fmla="*/ 2 w 6"/>
                <a:gd name="T43" fmla="*/ 2 h 7"/>
                <a:gd name="T44" fmla="*/ 3 w 6"/>
                <a:gd name="T45" fmla="*/ 1 h 7"/>
                <a:gd name="T46" fmla="*/ 3 w 6"/>
                <a:gd name="T47" fmla="*/ 1 h 7"/>
                <a:gd name="T48" fmla="*/ 2 w 6"/>
                <a:gd name="T49" fmla="*/ 2 h 7"/>
                <a:gd name="T50" fmla="*/ 2 w 6"/>
                <a:gd name="T51" fmla="*/ 2 h 7"/>
                <a:gd name="T52" fmla="*/ 4 w 6"/>
                <a:gd name="T53" fmla="*/ 2 h 7"/>
                <a:gd name="T54" fmla="*/ 3 w 6"/>
                <a:gd name="T55" fmla="*/ 2 h 7"/>
                <a:gd name="T56" fmla="*/ 4 w 6"/>
                <a:gd name="T57" fmla="*/ 1 h 7"/>
                <a:gd name="T58" fmla="*/ 4 w 6"/>
                <a:gd name="T59" fmla="*/ 1 h 7"/>
                <a:gd name="T60" fmla="*/ 4 w 6"/>
                <a:gd name="T61" fmla="*/ 2 h 7"/>
                <a:gd name="T62" fmla="*/ 3 w 6"/>
                <a:gd name="T63" fmla="*/ 0 h 7"/>
                <a:gd name="T64" fmla="*/ 2 w 6"/>
                <a:gd name="T65" fmla="*/ 0 h 7"/>
                <a:gd name="T66" fmla="*/ 0 w 6"/>
                <a:gd name="T67" fmla="*/ 3 h 7"/>
                <a:gd name="T68" fmla="*/ 1 w 6"/>
                <a:gd name="T69" fmla="*/ 7 h 7"/>
                <a:gd name="T70" fmla="*/ 2 w 6"/>
                <a:gd name="T71" fmla="*/ 7 h 7"/>
                <a:gd name="T72" fmla="*/ 5 w 6"/>
                <a:gd name="T73" fmla="*/ 6 h 7"/>
                <a:gd name="T74" fmla="*/ 6 w 6"/>
                <a:gd name="T75" fmla="*/ 2 h 7"/>
                <a:gd name="T76" fmla="*/ 5 w 6"/>
                <a:gd name="T77" fmla="*/ 1 h 7"/>
                <a:gd name="T78" fmla="*/ 3 w 6"/>
                <a:gd name="T7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" h="7"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2" y="4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4" y="6"/>
                    <a:pt x="3" y="6"/>
                    <a:pt x="2" y="6"/>
                  </a:cubicBezTo>
                  <a:moveTo>
                    <a:pt x="5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2"/>
                  </a:moveTo>
                  <a:cubicBezTo>
                    <a:pt x="2" y="2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4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5" y="6"/>
                  </a:cubicBezTo>
                  <a:cubicBezTo>
                    <a:pt x="5" y="5"/>
                    <a:pt x="6" y="4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50"/>
            <p:cNvSpPr>
              <a:spLocks noEditPoints="1"/>
            </p:cNvSpPr>
            <p:nvPr/>
          </p:nvSpPr>
          <p:spPr bwMode="auto">
            <a:xfrm>
              <a:off x="4158" y="1903"/>
              <a:ext cx="12" cy="17"/>
            </a:xfrm>
            <a:custGeom>
              <a:avLst/>
              <a:gdLst>
                <a:gd name="T0" fmla="*/ 2 w 5"/>
                <a:gd name="T1" fmla="*/ 6 h 7"/>
                <a:gd name="T2" fmla="*/ 1 w 5"/>
                <a:gd name="T3" fmla="*/ 6 h 7"/>
                <a:gd name="T4" fmla="*/ 1 w 5"/>
                <a:gd name="T5" fmla="*/ 5 h 7"/>
                <a:gd name="T6" fmla="*/ 1 w 5"/>
                <a:gd name="T7" fmla="*/ 5 h 7"/>
                <a:gd name="T8" fmla="*/ 2 w 5"/>
                <a:gd name="T9" fmla="*/ 3 h 7"/>
                <a:gd name="T10" fmla="*/ 3 w 5"/>
                <a:gd name="T11" fmla="*/ 3 h 7"/>
                <a:gd name="T12" fmla="*/ 4 w 5"/>
                <a:gd name="T13" fmla="*/ 3 h 7"/>
                <a:gd name="T14" fmla="*/ 4 w 5"/>
                <a:gd name="T15" fmla="*/ 4 h 7"/>
                <a:gd name="T16" fmla="*/ 4 w 5"/>
                <a:gd name="T17" fmla="*/ 4 h 7"/>
                <a:gd name="T18" fmla="*/ 4 w 5"/>
                <a:gd name="T19" fmla="*/ 5 h 7"/>
                <a:gd name="T20" fmla="*/ 2 w 5"/>
                <a:gd name="T21" fmla="*/ 6 h 7"/>
                <a:gd name="T22" fmla="*/ 4 w 5"/>
                <a:gd name="T23" fmla="*/ 2 h 7"/>
                <a:gd name="T24" fmla="*/ 4 w 5"/>
                <a:gd name="T25" fmla="*/ 2 h 7"/>
                <a:gd name="T26" fmla="*/ 4 w 5"/>
                <a:gd name="T27" fmla="*/ 2 h 7"/>
                <a:gd name="T28" fmla="*/ 4 w 5"/>
                <a:gd name="T29" fmla="*/ 2 h 7"/>
                <a:gd name="T30" fmla="*/ 4 w 5"/>
                <a:gd name="T31" fmla="*/ 2 h 7"/>
                <a:gd name="T32" fmla="*/ 1 w 5"/>
                <a:gd name="T33" fmla="*/ 3 h 7"/>
                <a:gd name="T34" fmla="*/ 1 w 5"/>
                <a:gd name="T35" fmla="*/ 3 h 7"/>
                <a:gd name="T36" fmla="*/ 2 w 5"/>
                <a:gd name="T37" fmla="*/ 2 h 7"/>
                <a:gd name="T38" fmla="*/ 1 w 5"/>
                <a:gd name="T39" fmla="*/ 3 h 7"/>
                <a:gd name="T40" fmla="*/ 1 w 5"/>
                <a:gd name="T41" fmla="*/ 3 h 7"/>
                <a:gd name="T42" fmla="*/ 2 w 5"/>
                <a:gd name="T43" fmla="*/ 2 h 7"/>
                <a:gd name="T44" fmla="*/ 3 w 5"/>
                <a:gd name="T45" fmla="*/ 1 h 7"/>
                <a:gd name="T46" fmla="*/ 3 w 5"/>
                <a:gd name="T47" fmla="*/ 1 h 7"/>
                <a:gd name="T48" fmla="*/ 2 w 5"/>
                <a:gd name="T49" fmla="*/ 2 h 7"/>
                <a:gd name="T50" fmla="*/ 2 w 5"/>
                <a:gd name="T51" fmla="*/ 2 h 7"/>
                <a:gd name="T52" fmla="*/ 4 w 5"/>
                <a:gd name="T53" fmla="*/ 2 h 7"/>
                <a:gd name="T54" fmla="*/ 3 w 5"/>
                <a:gd name="T55" fmla="*/ 2 h 7"/>
                <a:gd name="T56" fmla="*/ 4 w 5"/>
                <a:gd name="T57" fmla="*/ 1 h 7"/>
                <a:gd name="T58" fmla="*/ 4 w 5"/>
                <a:gd name="T59" fmla="*/ 1 h 7"/>
                <a:gd name="T60" fmla="*/ 4 w 5"/>
                <a:gd name="T61" fmla="*/ 2 h 7"/>
                <a:gd name="T62" fmla="*/ 3 w 5"/>
                <a:gd name="T63" fmla="*/ 0 h 7"/>
                <a:gd name="T64" fmla="*/ 2 w 5"/>
                <a:gd name="T65" fmla="*/ 0 h 7"/>
                <a:gd name="T66" fmla="*/ 0 w 5"/>
                <a:gd name="T67" fmla="*/ 3 h 7"/>
                <a:gd name="T68" fmla="*/ 1 w 5"/>
                <a:gd name="T69" fmla="*/ 7 h 7"/>
                <a:gd name="T70" fmla="*/ 2 w 5"/>
                <a:gd name="T71" fmla="*/ 7 h 7"/>
                <a:gd name="T72" fmla="*/ 5 w 5"/>
                <a:gd name="T73" fmla="*/ 6 h 7"/>
                <a:gd name="T74" fmla="*/ 5 w 5"/>
                <a:gd name="T75" fmla="*/ 2 h 7"/>
                <a:gd name="T76" fmla="*/ 5 w 5"/>
                <a:gd name="T77" fmla="*/ 1 h 7"/>
                <a:gd name="T78" fmla="*/ 3 w 5"/>
                <a:gd name="T7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" h="7">
                  <a:moveTo>
                    <a:pt x="2" y="6"/>
                  </a:moveTo>
                  <a:cubicBezTo>
                    <a:pt x="2" y="6"/>
                    <a:pt x="2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4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2" y="6"/>
                  </a:cubicBezTo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2"/>
                  </a:move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4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5" y="6"/>
                  </a:cubicBezTo>
                  <a:cubicBezTo>
                    <a:pt x="5" y="5"/>
                    <a:pt x="5" y="4"/>
                    <a:pt x="5" y="2"/>
                  </a:cubicBezTo>
                  <a:cubicBezTo>
                    <a:pt x="5" y="2"/>
                    <a:pt x="5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51"/>
            <p:cNvSpPr>
              <a:spLocks noEditPoints="1"/>
            </p:cNvSpPr>
            <p:nvPr/>
          </p:nvSpPr>
          <p:spPr bwMode="auto">
            <a:xfrm>
              <a:off x="4148" y="1894"/>
              <a:ext cx="31" cy="40"/>
            </a:xfrm>
            <a:custGeom>
              <a:avLst/>
              <a:gdLst>
                <a:gd name="T0" fmla="*/ 5 w 13"/>
                <a:gd name="T1" fmla="*/ 16 h 17"/>
                <a:gd name="T2" fmla="*/ 6 w 13"/>
                <a:gd name="T3" fmla="*/ 15 h 17"/>
                <a:gd name="T4" fmla="*/ 6 w 13"/>
                <a:gd name="T5" fmla="*/ 16 h 17"/>
                <a:gd name="T6" fmla="*/ 4 w 13"/>
                <a:gd name="T7" fmla="*/ 16 h 17"/>
                <a:gd name="T8" fmla="*/ 4 w 13"/>
                <a:gd name="T9" fmla="*/ 15 h 17"/>
                <a:gd name="T10" fmla="*/ 4 w 13"/>
                <a:gd name="T11" fmla="*/ 14 h 17"/>
                <a:gd name="T12" fmla="*/ 4 w 13"/>
                <a:gd name="T13" fmla="*/ 16 h 17"/>
                <a:gd name="T14" fmla="*/ 7 w 13"/>
                <a:gd name="T15" fmla="*/ 15 h 17"/>
                <a:gd name="T16" fmla="*/ 8 w 13"/>
                <a:gd name="T17" fmla="*/ 14 h 17"/>
                <a:gd name="T18" fmla="*/ 8 w 13"/>
                <a:gd name="T19" fmla="*/ 16 h 17"/>
                <a:gd name="T20" fmla="*/ 8 w 13"/>
                <a:gd name="T21" fmla="*/ 16 h 17"/>
                <a:gd name="T22" fmla="*/ 3 w 13"/>
                <a:gd name="T23" fmla="*/ 15 h 17"/>
                <a:gd name="T24" fmla="*/ 3 w 13"/>
                <a:gd name="T25" fmla="*/ 13 h 17"/>
                <a:gd name="T26" fmla="*/ 3 w 13"/>
                <a:gd name="T27" fmla="*/ 15 h 17"/>
                <a:gd name="T28" fmla="*/ 9 w 13"/>
                <a:gd name="T29" fmla="*/ 14 h 17"/>
                <a:gd name="T30" fmla="*/ 9 w 13"/>
                <a:gd name="T31" fmla="*/ 14 h 17"/>
                <a:gd name="T32" fmla="*/ 9 w 13"/>
                <a:gd name="T33" fmla="*/ 15 h 17"/>
                <a:gd name="T34" fmla="*/ 2 w 13"/>
                <a:gd name="T35" fmla="*/ 14 h 17"/>
                <a:gd name="T36" fmla="*/ 2 w 13"/>
                <a:gd name="T37" fmla="*/ 13 h 17"/>
                <a:gd name="T38" fmla="*/ 10 w 13"/>
                <a:gd name="T39" fmla="*/ 13 h 17"/>
                <a:gd name="T40" fmla="*/ 11 w 13"/>
                <a:gd name="T41" fmla="*/ 12 h 17"/>
                <a:gd name="T42" fmla="*/ 11 w 13"/>
                <a:gd name="T43" fmla="*/ 12 h 17"/>
                <a:gd name="T44" fmla="*/ 1 w 13"/>
                <a:gd name="T45" fmla="*/ 12 h 17"/>
                <a:gd name="T46" fmla="*/ 1 w 13"/>
                <a:gd name="T47" fmla="*/ 12 h 17"/>
                <a:gd name="T48" fmla="*/ 6 w 13"/>
                <a:gd name="T49" fmla="*/ 14 h 17"/>
                <a:gd name="T50" fmla="*/ 2 w 13"/>
                <a:gd name="T51" fmla="*/ 6 h 17"/>
                <a:gd name="T52" fmla="*/ 7 w 13"/>
                <a:gd name="T53" fmla="*/ 1 h 17"/>
                <a:gd name="T54" fmla="*/ 11 w 13"/>
                <a:gd name="T55" fmla="*/ 3 h 17"/>
                <a:gd name="T56" fmla="*/ 8 w 13"/>
                <a:gd name="T57" fmla="*/ 13 h 17"/>
                <a:gd name="T58" fmla="*/ 7 w 13"/>
                <a:gd name="T59" fmla="*/ 0 h 17"/>
                <a:gd name="T60" fmla="*/ 1 w 13"/>
                <a:gd name="T61" fmla="*/ 6 h 17"/>
                <a:gd name="T62" fmla="*/ 1 w 13"/>
                <a:gd name="T63" fmla="*/ 9 h 17"/>
                <a:gd name="T64" fmla="*/ 1 w 13"/>
                <a:gd name="T65" fmla="*/ 14 h 17"/>
                <a:gd name="T66" fmla="*/ 6 w 13"/>
                <a:gd name="T67" fmla="*/ 17 h 17"/>
                <a:gd name="T68" fmla="*/ 6 w 13"/>
                <a:gd name="T69" fmla="*/ 17 h 17"/>
                <a:gd name="T70" fmla="*/ 6 w 13"/>
                <a:gd name="T71" fmla="*/ 17 h 17"/>
                <a:gd name="T72" fmla="*/ 12 w 13"/>
                <a:gd name="T73" fmla="*/ 13 h 17"/>
                <a:gd name="T74" fmla="*/ 12 w 13"/>
                <a:gd name="T75" fmla="*/ 7 h 17"/>
                <a:gd name="T76" fmla="*/ 10 w 13"/>
                <a:gd name="T77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17">
                  <a:moveTo>
                    <a:pt x="6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moveTo>
                    <a:pt x="4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5"/>
                    <a:pt x="4" y="15"/>
                    <a:pt x="4" y="16"/>
                  </a:cubicBezTo>
                  <a:moveTo>
                    <a:pt x="7" y="16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moveTo>
                    <a:pt x="9" y="15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moveTo>
                    <a:pt x="2" y="14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10" y="13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3"/>
                    <a:pt x="10" y="13"/>
                    <a:pt x="10" y="13"/>
                  </a:cubicBezTo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moveTo>
                    <a:pt x="6" y="14"/>
                  </a:moveTo>
                  <a:cubicBezTo>
                    <a:pt x="5" y="14"/>
                    <a:pt x="4" y="13"/>
                    <a:pt x="3" y="12"/>
                  </a:cubicBezTo>
                  <a:cubicBezTo>
                    <a:pt x="1" y="11"/>
                    <a:pt x="2" y="8"/>
                    <a:pt x="2" y="6"/>
                  </a:cubicBezTo>
                  <a:cubicBezTo>
                    <a:pt x="3" y="5"/>
                    <a:pt x="4" y="3"/>
                    <a:pt x="5" y="2"/>
                  </a:cubicBezTo>
                  <a:cubicBezTo>
                    <a:pt x="6" y="2"/>
                    <a:pt x="7" y="1"/>
                    <a:pt x="7" y="1"/>
                  </a:cubicBezTo>
                  <a:cubicBezTo>
                    <a:pt x="8" y="1"/>
                    <a:pt x="9" y="2"/>
                    <a:pt x="10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5"/>
                    <a:pt x="12" y="8"/>
                    <a:pt x="11" y="10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7" y="14"/>
                    <a:pt x="7" y="14"/>
                    <a:pt x="6" y="14"/>
                  </a:cubicBezTo>
                  <a:moveTo>
                    <a:pt x="7" y="0"/>
                  </a:moveTo>
                  <a:cubicBezTo>
                    <a:pt x="6" y="0"/>
                    <a:pt x="6" y="1"/>
                    <a:pt x="5" y="1"/>
                  </a:cubicBezTo>
                  <a:cubicBezTo>
                    <a:pt x="3" y="2"/>
                    <a:pt x="2" y="4"/>
                    <a:pt x="1" y="6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7"/>
                    <a:pt x="4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10" y="16"/>
                    <a:pt x="11" y="15"/>
                    <a:pt x="12" y="13"/>
                  </a:cubicBezTo>
                  <a:cubicBezTo>
                    <a:pt x="12" y="11"/>
                    <a:pt x="13" y="10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2" y="4"/>
                    <a:pt x="11" y="3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10" y="1"/>
                    <a:pt x="9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52"/>
            <p:cNvSpPr>
              <a:spLocks noEditPoints="1"/>
            </p:cNvSpPr>
            <p:nvPr/>
          </p:nvSpPr>
          <p:spPr bwMode="auto">
            <a:xfrm>
              <a:off x="4236" y="2334"/>
              <a:ext cx="91" cy="133"/>
            </a:xfrm>
            <a:custGeom>
              <a:avLst/>
              <a:gdLst>
                <a:gd name="T0" fmla="*/ 4 w 38"/>
                <a:gd name="T1" fmla="*/ 48 h 56"/>
                <a:gd name="T2" fmla="*/ 8 w 38"/>
                <a:gd name="T3" fmla="*/ 49 h 56"/>
                <a:gd name="T4" fmla="*/ 9 w 38"/>
                <a:gd name="T5" fmla="*/ 49 h 56"/>
                <a:gd name="T6" fmla="*/ 7 w 38"/>
                <a:gd name="T7" fmla="*/ 55 h 56"/>
                <a:gd name="T8" fmla="*/ 13 w 38"/>
                <a:gd name="T9" fmla="*/ 48 h 56"/>
                <a:gd name="T10" fmla="*/ 8 w 38"/>
                <a:gd name="T11" fmla="*/ 55 h 56"/>
                <a:gd name="T12" fmla="*/ 18 w 38"/>
                <a:gd name="T13" fmla="*/ 47 h 56"/>
                <a:gd name="T14" fmla="*/ 15 w 38"/>
                <a:gd name="T15" fmla="*/ 53 h 56"/>
                <a:gd name="T16" fmla="*/ 18 w 38"/>
                <a:gd name="T17" fmla="*/ 52 h 56"/>
                <a:gd name="T18" fmla="*/ 22 w 38"/>
                <a:gd name="T19" fmla="*/ 46 h 56"/>
                <a:gd name="T20" fmla="*/ 21 w 38"/>
                <a:gd name="T21" fmla="*/ 51 h 56"/>
                <a:gd name="T22" fmla="*/ 28 w 38"/>
                <a:gd name="T23" fmla="*/ 44 h 56"/>
                <a:gd name="T24" fmla="*/ 26 w 38"/>
                <a:gd name="T25" fmla="*/ 44 h 56"/>
                <a:gd name="T26" fmla="*/ 24 w 38"/>
                <a:gd name="T27" fmla="*/ 49 h 56"/>
                <a:gd name="T28" fmla="*/ 4 w 38"/>
                <a:gd name="T29" fmla="*/ 43 h 56"/>
                <a:gd name="T30" fmla="*/ 3 w 38"/>
                <a:gd name="T31" fmla="*/ 47 h 56"/>
                <a:gd name="T32" fmla="*/ 6 w 38"/>
                <a:gd name="T33" fmla="*/ 39 h 56"/>
                <a:gd name="T34" fmla="*/ 5 w 38"/>
                <a:gd name="T35" fmla="*/ 39 h 56"/>
                <a:gd name="T36" fmla="*/ 6 w 38"/>
                <a:gd name="T37" fmla="*/ 38 h 56"/>
                <a:gd name="T38" fmla="*/ 7 w 38"/>
                <a:gd name="T39" fmla="*/ 35 h 56"/>
                <a:gd name="T40" fmla="*/ 17 w 38"/>
                <a:gd name="T41" fmla="*/ 31 h 56"/>
                <a:gd name="T42" fmla="*/ 15 w 38"/>
                <a:gd name="T43" fmla="*/ 32 h 56"/>
                <a:gd name="T44" fmla="*/ 19 w 38"/>
                <a:gd name="T45" fmla="*/ 27 h 56"/>
                <a:gd name="T46" fmla="*/ 19 w 38"/>
                <a:gd name="T47" fmla="*/ 24 h 56"/>
                <a:gd name="T48" fmla="*/ 19 w 38"/>
                <a:gd name="T49" fmla="*/ 26 h 56"/>
                <a:gd name="T50" fmla="*/ 21 w 38"/>
                <a:gd name="T51" fmla="*/ 20 h 56"/>
                <a:gd name="T52" fmla="*/ 19 w 38"/>
                <a:gd name="T53" fmla="*/ 20 h 56"/>
                <a:gd name="T54" fmla="*/ 21 w 38"/>
                <a:gd name="T55" fmla="*/ 19 h 56"/>
                <a:gd name="T56" fmla="*/ 20 w 38"/>
                <a:gd name="T57" fmla="*/ 15 h 56"/>
                <a:gd name="T58" fmla="*/ 20 w 38"/>
                <a:gd name="T59" fmla="*/ 14 h 56"/>
                <a:gd name="T60" fmla="*/ 20 w 38"/>
                <a:gd name="T61" fmla="*/ 14 h 56"/>
                <a:gd name="T62" fmla="*/ 21 w 38"/>
                <a:gd name="T63" fmla="*/ 10 h 56"/>
                <a:gd name="T64" fmla="*/ 20 w 38"/>
                <a:gd name="T65" fmla="*/ 7 h 56"/>
                <a:gd name="T66" fmla="*/ 18 w 38"/>
                <a:gd name="T67" fmla="*/ 6 h 56"/>
                <a:gd name="T68" fmla="*/ 19 w 38"/>
                <a:gd name="T69" fmla="*/ 7 h 56"/>
                <a:gd name="T70" fmla="*/ 18 w 38"/>
                <a:gd name="T71" fmla="*/ 2 h 56"/>
                <a:gd name="T72" fmla="*/ 24 w 38"/>
                <a:gd name="T73" fmla="*/ 1 h 56"/>
                <a:gd name="T74" fmla="*/ 25 w 38"/>
                <a:gd name="T75" fmla="*/ 40 h 56"/>
                <a:gd name="T76" fmla="*/ 6 w 38"/>
                <a:gd name="T77" fmla="*/ 44 h 56"/>
                <a:gd name="T78" fmla="*/ 13 w 38"/>
                <a:gd name="T79" fmla="*/ 34 h 56"/>
                <a:gd name="T80" fmla="*/ 16 w 38"/>
                <a:gd name="T81" fmla="*/ 35 h 56"/>
                <a:gd name="T82" fmla="*/ 24 w 38"/>
                <a:gd name="T83" fmla="*/ 0 h 56"/>
                <a:gd name="T84" fmla="*/ 18 w 38"/>
                <a:gd name="T85" fmla="*/ 0 h 56"/>
                <a:gd name="T86" fmla="*/ 17 w 38"/>
                <a:gd name="T87" fmla="*/ 3 h 56"/>
                <a:gd name="T88" fmla="*/ 16 w 38"/>
                <a:gd name="T89" fmla="*/ 4 h 56"/>
                <a:gd name="T90" fmla="*/ 18 w 38"/>
                <a:gd name="T91" fmla="*/ 8 h 56"/>
                <a:gd name="T92" fmla="*/ 7 w 38"/>
                <a:gd name="T93" fmla="*/ 30 h 56"/>
                <a:gd name="T94" fmla="*/ 7 w 38"/>
                <a:gd name="T95" fmla="*/ 31 h 56"/>
                <a:gd name="T96" fmla="*/ 4 w 38"/>
                <a:gd name="T97" fmla="*/ 39 h 56"/>
                <a:gd name="T98" fmla="*/ 1 w 38"/>
                <a:gd name="T99" fmla="*/ 55 h 56"/>
                <a:gd name="T100" fmla="*/ 0 w 38"/>
                <a:gd name="T101" fmla="*/ 56 h 56"/>
                <a:gd name="T102" fmla="*/ 2 w 38"/>
                <a:gd name="T103" fmla="*/ 56 h 56"/>
                <a:gd name="T104" fmla="*/ 7 w 38"/>
                <a:gd name="T105" fmla="*/ 56 h 56"/>
                <a:gd name="T106" fmla="*/ 11 w 38"/>
                <a:gd name="T107" fmla="*/ 55 h 56"/>
                <a:gd name="T108" fmla="*/ 31 w 38"/>
                <a:gd name="T109" fmla="*/ 41 h 56"/>
                <a:gd name="T110" fmla="*/ 25 w 38"/>
                <a:gd name="T1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56">
                  <a:moveTo>
                    <a:pt x="2" y="55"/>
                  </a:moveTo>
                  <a:cubicBezTo>
                    <a:pt x="2" y="55"/>
                    <a:pt x="2" y="55"/>
                    <a:pt x="2" y="55"/>
                  </a:cubicBezTo>
                  <a:cubicBezTo>
                    <a:pt x="2" y="54"/>
                    <a:pt x="2" y="53"/>
                    <a:pt x="3" y="52"/>
                  </a:cubicBezTo>
                  <a:cubicBezTo>
                    <a:pt x="3" y="50"/>
                    <a:pt x="4" y="49"/>
                    <a:pt x="4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5" y="48"/>
                    <a:pt x="6" y="48"/>
                    <a:pt x="7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6" y="51"/>
                    <a:pt x="4" y="54"/>
                    <a:pt x="3" y="55"/>
                  </a:cubicBezTo>
                  <a:cubicBezTo>
                    <a:pt x="3" y="55"/>
                    <a:pt x="2" y="55"/>
                    <a:pt x="2" y="55"/>
                  </a:cubicBezTo>
                  <a:moveTo>
                    <a:pt x="4" y="55"/>
                  </a:moveTo>
                  <a:cubicBezTo>
                    <a:pt x="5" y="54"/>
                    <a:pt x="6" y="52"/>
                    <a:pt x="9" y="49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0" y="48"/>
                    <a:pt x="11" y="48"/>
                    <a:pt x="12" y="48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5" y="55"/>
                    <a:pt x="5" y="55"/>
                    <a:pt x="4" y="55"/>
                  </a:cubicBezTo>
                  <a:moveTo>
                    <a:pt x="8" y="55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8"/>
                    <a:pt x="14" y="48"/>
                    <a:pt x="15" y="48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9" y="54"/>
                    <a:pt x="8" y="55"/>
                  </a:cubicBezTo>
                  <a:moveTo>
                    <a:pt x="12" y="54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6" y="47"/>
                    <a:pt x="17" y="47"/>
                    <a:pt x="18" y="47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3" y="53"/>
                    <a:pt x="12" y="54"/>
                  </a:cubicBezTo>
                  <a:moveTo>
                    <a:pt x="15" y="53"/>
                  </a:move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0" y="46"/>
                    <a:pt x="21" y="46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7" y="52"/>
                    <a:pt x="16" y="52"/>
                    <a:pt x="15" y="53"/>
                  </a:cubicBezTo>
                  <a:moveTo>
                    <a:pt x="19" y="51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3" y="47"/>
                    <a:pt x="22" y="49"/>
                    <a:pt x="21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0" y="51"/>
                    <a:pt x="20" y="51"/>
                    <a:pt x="19" y="51"/>
                  </a:cubicBezTo>
                  <a:moveTo>
                    <a:pt x="25" y="49"/>
                  </a:move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7" y="47"/>
                    <a:pt x="27" y="48"/>
                  </a:cubicBezTo>
                  <a:cubicBezTo>
                    <a:pt x="26" y="48"/>
                    <a:pt x="25" y="49"/>
                    <a:pt x="25" y="49"/>
                  </a:cubicBezTo>
                  <a:moveTo>
                    <a:pt x="22" y="50"/>
                  </a:moveTo>
                  <a:cubicBezTo>
                    <a:pt x="23" y="48"/>
                    <a:pt x="25" y="46"/>
                    <a:pt x="26" y="44"/>
                  </a:cubicBezTo>
                  <a:cubicBezTo>
                    <a:pt x="27" y="44"/>
                    <a:pt x="27" y="43"/>
                    <a:pt x="28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3" y="50"/>
                    <a:pt x="23" y="50"/>
                    <a:pt x="22" y="50"/>
                  </a:cubicBezTo>
                  <a:moveTo>
                    <a:pt x="3" y="48"/>
                  </a:moveTo>
                  <a:cubicBezTo>
                    <a:pt x="3" y="48"/>
                    <a:pt x="3" y="48"/>
                    <a:pt x="3" y="47"/>
                  </a:cubicBezTo>
                  <a:cubicBezTo>
                    <a:pt x="4" y="46"/>
                    <a:pt x="4" y="44"/>
                    <a:pt x="4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5" y="43"/>
                    <a:pt x="5" y="44"/>
                  </a:cubicBezTo>
                  <a:cubicBezTo>
                    <a:pt x="4" y="46"/>
                    <a:pt x="4" y="47"/>
                    <a:pt x="4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8"/>
                    <a:pt x="3" y="48"/>
                    <a:pt x="3" y="48"/>
                  </a:cubicBezTo>
                  <a:moveTo>
                    <a:pt x="4" y="42"/>
                  </a:moveTo>
                  <a:cubicBezTo>
                    <a:pt x="5" y="41"/>
                    <a:pt x="5" y="41"/>
                    <a:pt x="5" y="40"/>
                  </a:cubicBezTo>
                  <a:cubicBezTo>
                    <a:pt x="5" y="40"/>
                    <a:pt x="5" y="40"/>
                    <a:pt x="6" y="39"/>
                  </a:cubicBezTo>
                  <a:cubicBezTo>
                    <a:pt x="6" y="40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2"/>
                    <a:pt x="4" y="42"/>
                    <a:pt x="4" y="42"/>
                  </a:cubicBezTo>
                  <a:moveTo>
                    <a:pt x="5" y="39"/>
                  </a:moveTo>
                  <a:cubicBezTo>
                    <a:pt x="5" y="38"/>
                    <a:pt x="5" y="38"/>
                    <a:pt x="5" y="37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7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5" y="39"/>
                    <a:pt x="5" y="39"/>
                    <a:pt x="5" y="39"/>
                  </a:cubicBezTo>
                  <a:moveTo>
                    <a:pt x="6" y="36"/>
                  </a:moveTo>
                  <a:cubicBezTo>
                    <a:pt x="6" y="35"/>
                    <a:pt x="6" y="34"/>
                    <a:pt x="7" y="33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moveTo>
                    <a:pt x="15" y="32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2"/>
                    <a:pt x="16" y="32"/>
                    <a:pt x="16" y="33"/>
                  </a:cubicBezTo>
                  <a:cubicBezTo>
                    <a:pt x="15" y="33"/>
                    <a:pt x="15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5" y="33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moveTo>
                    <a:pt x="16" y="31"/>
                  </a:moveTo>
                  <a:cubicBezTo>
                    <a:pt x="16" y="30"/>
                    <a:pt x="17" y="29"/>
                    <a:pt x="17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8"/>
                    <a:pt x="18" y="29"/>
                    <a:pt x="18" y="29"/>
                  </a:cubicBezTo>
                  <a:cubicBezTo>
                    <a:pt x="16" y="31"/>
                    <a:pt x="16" y="31"/>
                    <a:pt x="16" y="31"/>
                  </a:cubicBezTo>
                  <a:moveTo>
                    <a:pt x="18" y="27"/>
                  </a:moveTo>
                  <a:cubicBezTo>
                    <a:pt x="18" y="26"/>
                    <a:pt x="18" y="25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7"/>
                    <a:pt x="18" y="27"/>
                    <a:pt x="18" y="27"/>
                  </a:cubicBezTo>
                  <a:moveTo>
                    <a:pt x="19" y="23"/>
                  </a:moveTo>
                  <a:cubicBezTo>
                    <a:pt x="19" y="22"/>
                    <a:pt x="19" y="22"/>
                    <a:pt x="19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1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3"/>
                    <a:pt x="19" y="23"/>
                    <a:pt x="19" y="23"/>
                  </a:cubicBezTo>
                  <a:moveTo>
                    <a:pt x="19" y="20"/>
                  </a:moveTo>
                  <a:cubicBezTo>
                    <a:pt x="20" y="19"/>
                    <a:pt x="20" y="19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1" y="17"/>
                    <a:pt x="21" y="17"/>
                  </a:cubicBezTo>
                  <a:cubicBezTo>
                    <a:pt x="21" y="18"/>
                    <a:pt x="21" y="19"/>
                    <a:pt x="21" y="19"/>
                  </a:cubicBezTo>
                  <a:cubicBezTo>
                    <a:pt x="19" y="20"/>
                    <a:pt x="19" y="20"/>
                    <a:pt x="19" y="20"/>
                  </a:cubicBezTo>
                  <a:moveTo>
                    <a:pt x="20" y="17"/>
                  </a:moveTo>
                  <a:cubicBezTo>
                    <a:pt x="20" y="16"/>
                    <a:pt x="20" y="16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1" y="15"/>
                    <a:pt x="21" y="15"/>
                    <a:pt x="21" y="16"/>
                  </a:cubicBezTo>
                  <a:cubicBezTo>
                    <a:pt x="21" y="16"/>
                    <a:pt x="20" y="17"/>
                    <a:pt x="20" y="17"/>
                  </a:cubicBezTo>
                  <a:moveTo>
                    <a:pt x="20" y="14"/>
                  </a:moveTo>
                  <a:cubicBezTo>
                    <a:pt x="20" y="13"/>
                    <a:pt x="20" y="13"/>
                    <a:pt x="20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2"/>
                    <a:pt x="21" y="13"/>
                  </a:cubicBezTo>
                  <a:cubicBezTo>
                    <a:pt x="21" y="13"/>
                    <a:pt x="20" y="14"/>
                    <a:pt x="20" y="14"/>
                  </a:cubicBezTo>
                  <a:moveTo>
                    <a:pt x="20" y="11"/>
                  </a:moveTo>
                  <a:cubicBezTo>
                    <a:pt x="19" y="11"/>
                    <a:pt x="19" y="10"/>
                    <a:pt x="19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10"/>
                    <a:pt x="21" y="10"/>
                  </a:cubicBezTo>
                  <a:cubicBezTo>
                    <a:pt x="20" y="11"/>
                    <a:pt x="20" y="11"/>
                    <a:pt x="20" y="11"/>
                  </a:cubicBezTo>
                  <a:moveTo>
                    <a:pt x="19" y="9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20" y="7"/>
                    <a:pt x="20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9"/>
                    <a:pt x="19" y="9"/>
                    <a:pt x="19" y="9"/>
                  </a:cubicBezTo>
                  <a:moveTo>
                    <a:pt x="19" y="7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5"/>
                    <a:pt x="20" y="5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9" y="7"/>
                    <a:pt x="19" y="7"/>
                  </a:cubicBezTo>
                  <a:moveTo>
                    <a:pt x="18" y="5"/>
                  </a:moveTo>
                  <a:cubicBezTo>
                    <a:pt x="18" y="5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8" y="2"/>
                  </a:cubicBezTo>
                  <a:cubicBezTo>
                    <a:pt x="19" y="3"/>
                    <a:pt x="19" y="4"/>
                    <a:pt x="19" y="4"/>
                  </a:cubicBezTo>
                  <a:cubicBezTo>
                    <a:pt x="19" y="5"/>
                    <a:pt x="18" y="5"/>
                    <a:pt x="18" y="5"/>
                  </a:cubicBezTo>
                  <a:moveTo>
                    <a:pt x="20" y="2"/>
                  </a:moveTo>
                  <a:cubicBezTo>
                    <a:pt x="21" y="2"/>
                    <a:pt x="23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5"/>
                    <a:pt x="37" y="22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4" y="45"/>
                    <a:pt x="17" y="47"/>
                    <a:pt x="7" y="47"/>
                  </a:cubicBezTo>
                  <a:cubicBezTo>
                    <a:pt x="6" y="47"/>
                    <a:pt x="6" y="47"/>
                    <a:pt x="5" y="47"/>
                  </a:cubicBezTo>
                  <a:cubicBezTo>
                    <a:pt x="5" y="46"/>
                    <a:pt x="5" y="45"/>
                    <a:pt x="6" y="44"/>
                  </a:cubicBezTo>
                  <a:cubicBezTo>
                    <a:pt x="7" y="40"/>
                    <a:pt x="8" y="35"/>
                    <a:pt x="8" y="32"/>
                  </a:cubicBezTo>
                  <a:cubicBezTo>
                    <a:pt x="9" y="32"/>
                    <a:pt x="10" y="33"/>
                    <a:pt x="11" y="33"/>
                  </a:cubicBezTo>
                  <a:cubicBezTo>
                    <a:pt x="12" y="33"/>
                    <a:pt x="12" y="34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5"/>
                    <a:pt x="15" y="35"/>
                    <a:pt x="15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3" y="24"/>
                    <a:pt x="24" y="13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5"/>
                    <a:pt x="17" y="6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13"/>
                    <a:pt x="20" y="22"/>
                    <a:pt x="13" y="33"/>
                  </a:cubicBezTo>
                  <a:cubicBezTo>
                    <a:pt x="13" y="33"/>
                    <a:pt x="12" y="32"/>
                    <a:pt x="11" y="32"/>
                  </a:cubicBezTo>
                  <a:cubicBezTo>
                    <a:pt x="10" y="31"/>
                    <a:pt x="8" y="31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3"/>
                    <a:pt x="5" y="35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1"/>
                    <a:pt x="3" y="44"/>
                    <a:pt x="2" y="47"/>
                  </a:cubicBezTo>
                  <a:cubicBezTo>
                    <a:pt x="2" y="50"/>
                    <a:pt x="1" y="52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4"/>
                    <a:pt x="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3" y="56"/>
                    <a:pt x="5" y="56"/>
                    <a:pt x="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8" y="56"/>
                    <a:pt x="9" y="55"/>
                    <a:pt x="10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7" y="54"/>
                    <a:pt x="23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9" y="46"/>
                    <a:pt x="30" y="43"/>
                    <a:pt x="31" y="41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38" y="21"/>
                    <a:pt x="28" y="3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53"/>
            <p:cNvSpPr>
              <a:spLocks noEditPoints="1"/>
            </p:cNvSpPr>
            <p:nvPr/>
          </p:nvSpPr>
          <p:spPr bwMode="auto">
            <a:xfrm>
              <a:off x="4039" y="2391"/>
              <a:ext cx="107" cy="128"/>
            </a:xfrm>
            <a:custGeom>
              <a:avLst/>
              <a:gdLst>
                <a:gd name="T0" fmla="*/ 43 w 45"/>
                <a:gd name="T1" fmla="*/ 25 h 54"/>
                <a:gd name="T2" fmla="*/ 39 w 45"/>
                <a:gd name="T3" fmla="*/ 23 h 54"/>
                <a:gd name="T4" fmla="*/ 35 w 45"/>
                <a:gd name="T5" fmla="*/ 22 h 54"/>
                <a:gd name="T6" fmla="*/ 34 w 45"/>
                <a:gd name="T7" fmla="*/ 21 h 54"/>
                <a:gd name="T8" fmla="*/ 35 w 45"/>
                <a:gd name="T9" fmla="*/ 20 h 54"/>
                <a:gd name="T10" fmla="*/ 30 w 45"/>
                <a:gd name="T11" fmla="*/ 19 h 54"/>
                <a:gd name="T12" fmla="*/ 31 w 45"/>
                <a:gd name="T13" fmla="*/ 19 h 54"/>
                <a:gd name="T14" fmla="*/ 33 w 45"/>
                <a:gd name="T15" fmla="*/ 20 h 54"/>
                <a:gd name="T16" fmla="*/ 33 w 45"/>
                <a:gd name="T17" fmla="*/ 18 h 54"/>
                <a:gd name="T18" fmla="*/ 28 w 45"/>
                <a:gd name="T19" fmla="*/ 19 h 54"/>
                <a:gd name="T20" fmla="*/ 29 w 45"/>
                <a:gd name="T21" fmla="*/ 18 h 54"/>
                <a:gd name="T22" fmla="*/ 35 w 45"/>
                <a:gd name="T23" fmla="*/ 18 h 54"/>
                <a:gd name="T24" fmla="*/ 36 w 45"/>
                <a:gd name="T25" fmla="*/ 19 h 54"/>
                <a:gd name="T26" fmla="*/ 40 w 45"/>
                <a:gd name="T27" fmla="*/ 17 h 54"/>
                <a:gd name="T28" fmla="*/ 34 w 45"/>
                <a:gd name="T29" fmla="*/ 17 h 54"/>
                <a:gd name="T30" fmla="*/ 34 w 45"/>
                <a:gd name="T31" fmla="*/ 18 h 54"/>
                <a:gd name="T32" fmla="*/ 2 w 45"/>
                <a:gd name="T33" fmla="*/ 41 h 54"/>
                <a:gd name="T34" fmla="*/ 14 w 45"/>
                <a:gd name="T35" fmla="*/ 20 h 54"/>
                <a:gd name="T36" fmla="*/ 32 w 45"/>
                <a:gd name="T37" fmla="*/ 25 h 54"/>
                <a:gd name="T38" fmla="*/ 31 w 45"/>
                <a:gd name="T39" fmla="*/ 49 h 54"/>
                <a:gd name="T40" fmla="*/ 29 w 45"/>
                <a:gd name="T41" fmla="*/ 51 h 54"/>
                <a:gd name="T42" fmla="*/ 16 w 45"/>
                <a:gd name="T43" fmla="*/ 48 h 54"/>
                <a:gd name="T44" fmla="*/ 3 w 45"/>
                <a:gd name="T45" fmla="*/ 43 h 54"/>
                <a:gd name="T46" fmla="*/ 25 w 45"/>
                <a:gd name="T47" fmla="*/ 17 h 54"/>
                <a:gd name="T48" fmla="*/ 23 w 45"/>
                <a:gd name="T49" fmla="*/ 17 h 54"/>
                <a:gd name="T50" fmla="*/ 21 w 45"/>
                <a:gd name="T51" fmla="*/ 16 h 54"/>
                <a:gd name="T52" fmla="*/ 32 w 45"/>
                <a:gd name="T53" fmla="*/ 17 h 54"/>
                <a:gd name="T54" fmla="*/ 33 w 45"/>
                <a:gd name="T55" fmla="*/ 16 h 54"/>
                <a:gd name="T56" fmla="*/ 19 w 45"/>
                <a:gd name="T57" fmla="*/ 15 h 54"/>
                <a:gd name="T58" fmla="*/ 20 w 45"/>
                <a:gd name="T59" fmla="*/ 15 h 54"/>
                <a:gd name="T60" fmla="*/ 29 w 45"/>
                <a:gd name="T61" fmla="*/ 14 h 54"/>
                <a:gd name="T62" fmla="*/ 24 w 45"/>
                <a:gd name="T63" fmla="*/ 15 h 54"/>
                <a:gd name="T64" fmla="*/ 23 w 45"/>
                <a:gd name="T65" fmla="*/ 15 h 54"/>
                <a:gd name="T66" fmla="*/ 23 w 45"/>
                <a:gd name="T67" fmla="*/ 15 h 54"/>
                <a:gd name="T68" fmla="*/ 20 w 45"/>
                <a:gd name="T69" fmla="*/ 12 h 54"/>
                <a:gd name="T70" fmla="*/ 21 w 45"/>
                <a:gd name="T71" fmla="*/ 12 h 54"/>
                <a:gd name="T72" fmla="*/ 25 w 45"/>
                <a:gd name="T73" fmla="*/ 10 h 54"/>
                <a:gd name="T74" fmla="*/ 25 w 45"/>
                <a:gd name="T75" fmla="*/ 2 h 54"/>
                <a:gd name="T76" fmla="*/ 32 w 45"/>
                <a:gd name="T77" fmla="*/ 4 h 54"/>
                <a:gd name="T78" fmla="*/ 29 w 45"/>
                <a:gd name="T79" fmla="*/ 11 h 54"/>
                <a:gd name="T80" fmla="*/ 32 w 45"/>
                <a:gd name="T81" fmla="*/ 8 h 54"/>
                <a:gd name="T82" fmla="*/ 35 w 45"/>
                <a:gd name="T83" fmla="*/ 7 h 54"/>
                <a:gd name="T84" fmla="*/ 21 w 45"/>
                <a:gd name="T85" fmla="*/ 11 h 54"/>
                <a:gd name="T86" fmla="*/ 22 w 45"/>
                <a:gd name="T87" fmla="*/ 3 h 54"/>
                <a:gd name="T88" fmla="*/ 25 w 45"/>
                <a:gd name="T89" fmla="*/ 0 h 54"/>
                <a:gd name="T90" fmla="*/ 23 w 45"/>
                <a:gd name="T91" fmla="*/ 2 h 54"/>
                <a:gd name="T92" fmla="*/ 17 w 45"/>
                <a:gd name="T93" fmla="*/ 3 h 54"/>
                <a:gd name="T94" fmla="*/ 18 w 45"/>
                <a:gd name="T95" fmla="*/ 12 h 54"/>
                <a:gd name="T96" fmla="*/ 13 w 45"/>
                <a:gd name="T97" fmla="*/ 18 h 54"/>
                <a:gd name="T98" fmla="*/ 1 w 45"/>
                <a:gd name="T99" fmla="*/ 41 h 54"/>
                <a:gd name="T100" fmla="*/ 3 w 45"/>
                <a:gd name="T101" fmla="*/ 45 h 54"/>
                <a:gd name="T102" fmla="*/ 15 w 45"/>
                <a:gd name="T103" fmla="*/ 49 h 54"/>
                <a:gd name="T104" fmla="*/ 28 w 45"/>
                <a:gd name="T105" fmla="*/ 52 h 54"/>
                <a:gd name="T106" fmla="*/ 33 w 45"/>
                <a:gd name="T107" fmla="*/ 50 h 54"/>
                <a:gd name="T108" fmla="*/ 34 w 45"/>
                <a:gd name="T109" fmla="*/ 24 h 54"/>
                <a:gd name="T110" fmla="*/ 44 w 45"/>
                <a:gd name="T111" fmla="*/ 27 h 54"/>
                <a:gd name="T112" fmla="*/ 37 w 45"/>
                <a:gd name="T113" fmla="*/ 20 h 54"/>
                <a:gd name="T114" fmla="*/ 41 w 45"/>
                <a:gd name="T115" fmla="*/ 19 h 54"/>
                <a:gd name="T116" fmla="*/ 41 w 45"/>
                <a:gd name="T117" fmla="*/ 16 h 54"/>
                <a:gd name="T118" fmla="*/ 40 w 45"/>
                <a:gd name="T119" fmla="*/ 10 h 54"/>
                <a:gd name="T120" fmla="*/ 37 w 45"/>
                <a:gd name="T121" fmla="*/ 5 h 54"/>
                <a:gd name="T122" fmla="*/ 33 w 45"/>
                <a:gd name="T123" fmla="*/ 5 h 54"/>
                <a:gd name="T124" fmla="*/ 26 w 45"/>
                <a:gd name="T1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54">
                  <a:moveTo>
                    <a:pt x="43" y="26"/>
                  </a:moveTo>
                  <a:cubicBezTo>
                    <a:pt x="42" y="26"/>
                    <a:pt x="41" y="26"/>
                    <a:pt x="40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3" y="24"/>
                    <a:pt x="43" y="25"/>
                  </a:cubicBezTo>
                  <a:cubicBezTo>
                    <a:pt x="43" y="25"/>
                    <a:pt x="43" y="25"/>
                    <a:pt x="43" y="26"/>
                  </a:cubicBezTo>
                  <a:moveTo>
                    <a:pt x="39" y="24"/>
                  </a:moveTo>
                  <a:cubicBezTo>
                    <a:pt x="39" y="24"/>
                    <a:pt x="38" y="24"/>
                    <a:pt x="38" y="24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3"/>
                    <a:pt x="40" y="23"/>
                    <a:pt x="41" y="23"/>
                  </a:cubicBezTo>
                  <a:cubicBezTo>
                    <a:pt x="39" y="24"/>
                    <a:pt x="39" y="24"/>
                    <a:pt x="39" y="24"/>
                  </a:cubicBezTo>
                  <a:moveTo>
                    <a:pt x="36" y="23"/>
                  </a:moveTo>
                  <a:cubicBezTo>
                    <a:pt x="36" y="23"/>
                    <a:pt x="36" y="22"/>
                    <a:pt x="35" y="22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2"/>
                    <a:pt x="38" y="22"/>
                  </a:cubicBezTo>
                  <a:cubicBezTo>
                    <a:pt x="36" y="23"/>
                    <a:pt x="36" y="23"/>
                    <a:pt x="36" y="23"/>
                  </a:cubicBezTo>
                  <a:moveTo>
                    <a:pt x="34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4" y="20"/>
                    <a:pt x="34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4" y="21"/>
                    <a:pt x="34" y="21"/>
                    <a:pt x="34" y="21"/>
                  </a:cubicBezTo>
                  <a:moveTo>
                    <a:pt x="30" y="19"/>
                  </a:move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moveTo>
                    <a:pt x="33" y="2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19"/>
                    <a:pt x="33" y="19"/>
                    <a:pt x="33" y="20"/>
                  </a:cubicBezTo>
                  <a:moveTo>
                    <a:pt x="28" y="19"/>
                  </a:moveTo>
                  <a:cubicBezTo>
                    <a:pt x="28" y="19"/>
                    <a:pt x="28" y="18"/>
                    <a:pt x="27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moveTo>
                    <a:pt x="35" y="19"/>
                  </a:move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7"/>
                  </a:cubicBezTo>
                  <a:cubicBezTo>
                    <a:pt x="36" y="17"/>
                    <a:pt x="36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5" y="19"/>
                  </a:cubicBezTo>
                  <a:moveTo>
                    <a:pt x="38" y="18"/>
                  </a:moveTo>
                  <a:cubicBezTo>
                    <a:pt x="38" y="17"/>
                    <a:pt x="38" y="17"/>
                    <a:pt x="38" y="17"/>
                  </a:cubicBezTo>
                  <a:cubicBezTo>
                    <a:pt x="39" y="17"/>
                    <a:pt x="40" y="17"/>
                    <a:pt x="40" y="17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9" y="18"/>
                    <a:pt x="39" y="18"/>
                    <a:pt x="38" y="18"/>
                  </a:cubicBezTo>
                  <a:moveTo>
                    <a:pt x="34" y="18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8"/>
                    <a:pt x="34" y="18"/>
                    <a:pt x="34" y="18"/>
                  </a:cubicBezTo>
                  <a:moveTo>
                    <a:pt x="2" y="43"/>
                  </a:moveTo>
                  <a:cubicBezTo>
                    <a:pt x="2" y="43"/>
                    <a:pt x="1" y="43"/>
                    <a:pt x="1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1"/>
                    <a:pt x="2" y="41"/>
                  </a:cubicBezTo>
                  <a:cubicBezTo>
                    <a:pt x="2" y="40"/>
                    <a:pt x="2" y="39"/>
                    <a:pt x="2" y="39"/>
                  </a:cubicBezTo>
                  <a:cubicBezTo>
                    <a:pt x="2" y="36"/>
                    <a:pt x="2" y="34"/>
                    <a:pt x="3" y="31"/>
                  </a:cubicBezTo>
                  <a:cubicBezTo>
                    <a:pt x="5" y="27"/>
                    <a:pt x="7" y="23"/>
                    <a:pt x="10" y="21"/>
                  </a:cubicBezTo>
                  <a:cubicBezTo>
                    <a:pt x="11" y="21"/>
                    <a:pt x="12" y="20"/>
                    <a:pt x="14" y="20"/>
                  </a:cubicBezTo>
                  <a:cubicBezTo>
                    <a:pt x="15" y="19"/>
                    <a:pt x="17" y="19"/>
                    <a:pt x="19" y="17"/>
                  </a:cubicBezTo>
                  <a:cubicBezTo>
                    <a:pt x="19" y="17"/>
                    <a:pt x="20" y="17"/>
                    <a:pt x="20" y="18"/>
                  </a:cubicBezTo>
                  <a:cubicBezTo>
                    <a:pt x="24" y="19"/>
                    <a:pt x="27" y="20"/>
                    <a:pt x="30" y="20"/>
                  </a:cubicBezTo>
                  <a:cubicBezTo>
                    <a:pt x="30" y="21"/>
                    <a:pt x="31" y="23"/>
                    <a:pt x="32" y="25"/>
                  </a:cubicBezTo>
                  <a:cubicBezTo>
                    <a:pt x="34" y="28"/>
                    <a:pt x="36" y="31"/>
                    <a:pt x="37" y="34"/>
                  </a:cubicBezTo>
                  <a:cubicBezTo>
                    <a:pt x="38" y="37"/>
                    <a:pt x="37" y="42"/>
                    <a:pt x="35" y="45"/>
                  </a:cubicBezTo>
                  <a:cubicBezTo>
                    <a:pt x="34" y="45"/>
                    <a:pt x="34" y="46"/>
                    <a:pt x="33" y="46"/>
                  </a:cubicBezTo>
                  <a:cubicBezTo>
                    <a:pt x="33" y="47"/>
                    <a:pt x="32" y="48"/>
                    <a:pt x="31" y="49"/>
                  </a:cubicBezTo>
                  <a:cubicBezTo>
                    <a:pt x="31" y="50"/>
                    <a:pt x="31" y="50"/>
                    <a:pt x="31" y="51"/>
                  </a:cubicBezTo>
                  <a:cubicBezTo>
                    <a:pt x="31" y="52"/>
                    <a:pt x="31" y="53"/>
                    <a:pt x="31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0" y="53"/>
                    <a:pt x="30" y="52"/>
                    <a:pt x="29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7" y="51"/>
                    <a:pt x="26" y="50"/>
                    <a:pt x="25" y="50"/>
                  </a:cubicBezTo>
                  <a:cubicBezTo>
                    <a:pt x="24" y="50"/>
                    <a:pt x="23" y="50"/>
                    <a:pt x="22" y="50"/>
                  </a:cubicBezTo>
                  <a:cubicBezTo>
                    <a:pt x="20" y="49"/>
                    <a:pt x="18" y="48"/>
                    <a:pt x="16" y="48"/>
                  </a:cubicBezTo>
                  <a:cubicBezTo>
                    <a:pt x="14" y="47"/>
                    <a:pt x="11" y="46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4"/>
                    <a:pt x="6" y="43"/>
                    <a:pt x="4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moveTo>
                    <a:pt x="26" y="18"/>
                  </a:moveTo>
                  <a:cubicBezTo>
                    <a:pt x="25" y="18"/>
                    <a:pt x="25" y="18"/>
                    <a:pt x="24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6" y="17"/>
                    <a:pt x="27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moveTo>
                    <a:pt x="23" y="17"/>
                  </a:moveTo>
                  <a:cubicBezTo>
                    <a:pt x="22" y="17"/>
                    <a:pt x="22" y="17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moveTo>
                    <a:pt x="32" y="17"/>
                  </a:moveTo>
                  <a:cubicBezTo>
                    <a:pt x="32" y="17"/>
                    <a:pt x="31" y="17"/>
                    <a:pt x="31" y="1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7"/>
                    <a:pt x="32" y="17"/>
                    <a:pt x="32" y="17"/>
                  </a:cubicBezTo>
                  <a:moveTo>
                    <a:pt x="19" y="16"/>
                  </a:moveTo>
                  <a:cubicBezTo>
                    <a:pt x="19" y="16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6"/>
                    <a:pt x="19" y="16"/>
                    <a:pt x="19" y="16"/>
                  </a:cubicBezTo>
                  <a:moveTo>
                    <a:pt x="29" y="16"/>
                  </a:moveTo>
                  <a:cubicBezTo>
                    <a:pt x="29" y="16"/>
                    <a:pt x="28" y="16"/>
                    <a:pt x="28" y="16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5"/>
                    <a:pt x="30" y="15"/>
                    <a:pt x="31" y="15"/>
                  </a:cubicBezTo>
                  <a:cubicBezTo>
                    <a:pt x="29" y="16"/>
                    <a:pt x="29" y="16"/>
                    <a:pt x="29" y="16"/>
                  </a:cubicBezTo>
                  <a:moveTo>
                    <a:pt x="26" y="16"/>
                  </a:moveTo>
                  <a:cubicBezTo>
                    <a:pt x="26" y="16"/>
                    <a:pt x="25" y="15"/>
                    <a:pt x="24" y="15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7" y="14"/>
                    <a:pt x="27" y="14"/>
                    <a:pt x="28" y="14"/>
                  </a:cubicBezTo>
                  <a:cubicBezTo>
                    <a:pt x="26" y="16"/>
                    <a:pt x="26" y="16"/>
                    <a:pt x="26" y="16"/>
                  </a:cubicBezTo>
                  <a:moveTo>
                    <a:pt x="23" y="15"/>
                  </a:moveTo>
                  <a:cubicBezTo>
                    <a:pt x="22" y="15"/>
                    <a:pt x="22" y="15"/>
                    <a:pt x="21" y="14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3" y="13"/>
                    <a:pt x="24" y="13"/>
                    <a:pt x="25" y="13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moveTo>
                    <a:pt x="20" y="14"/>
                  </a:moveTo>
                  <a:cubicBezTo>
                    <a:pt x="19" y="14"/>
                    <a:pt x="19" y="13"/>
                    <a:pt x="19" y="13"/>
                  </a:cubicBezTo>
                  <a:cubicBezTo>
                    <a:pt x="19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3"/>
                    <a:pt x="20" y="13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moveTo>
                    <a:pt x="24" y="1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5" y="9"/>
                    <a:pt x="25" y="8"/>
                  </a:cubicBezTo>
                  <a:cubicBezTo>
                    <a:pt x="25" y="7"/>
                    <a:pt x="25" y="6"/>
                    <a:pt x="25" y="5"/>
                  </a:cubicBezTo>
                  <a:cubicBezTo>
                    <a:pt x="25" y="4"/>
                    <a:pt x="25" y="3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2"/>
                    <a:pt x="28" y="3"/>
                    <a:pt x="29" y="3"/>
                  </a:cubicBezTo>
                  <a:cubicBezTo>
                    <a:pt x="30" y="3"/>
                    <a:pt x="31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1" y="5"/>
                    <a:pt x="31" y="5"/>
                    <a:pt x="30" y="6"/>
                  </a:cubicBezTo>
                  <a:cubicBezTo>
                    <a:pt x="29" y="7"/>
                    <a:pt x="28" y="9"/>
                    <a:pt x="29" y="10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0"/>
                    <a:pt x="31" y="9"/>
                    <a:pt x="31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3" y="7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5" y="6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6" y="7"/>
                    <a:pt x="38" y="8"/>
                    <a:pt x="38" y="9"/>
                  </a:cubicBezTo>
                  <a:cubicBezTo>
                    <a:pt x="36" y="10"/>
                    <a:pt x="33" y="12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4" y="12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2" y="8"/>
                    <a:pt x="21" y="5"/>
                    <a:pt x="19" y="3"/>
                  </a:cubicBezTo>
                  <a:cubicBezTo>
                    <a:pt x="20" y="3"/>
                    <a:pt x="20" y="3"/>
                    <a:pt x="21" y="3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4"/>
                    <a:pt x="22" y="5"/>
                  </a:cubicBezTo>
                  <a:cubicBezTo>
                    <a:pt x="23" y="6"/>
                    <a:pt x="23" y="7"/>
                    <a:pt x="23" y="8"/>
                  </a:cubicBezTo>
                  <a:cubicBezTo>
                    <a:pt x="23" y="9"/>
                    <a:pt x="24" y="10"/>
                    <a:pt x="24" y="10"/>
                  </a:cubicBezTo>
                  <a:moveTo>
                    <a:pt x="25" y="0"/>
                  </a:moveTo>
                  <a:cubicBezTo>
                    <a:pt x="25" y="0"/>
                    <a:pt x="24" y="0"/>
                    <a:pt x="24" y="1"/>
                  </a:cubicBezTo>
                  <a:cubicBezTo>
                    <a:pt x="24" y="1"/>
                    <a:pt x="23" y="1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20" y="1"/>
                    <a:pt x="19" y="2"/>
                    <a:pt x="18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0" y="6"/>
                    <a:pt x="20" y="8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8" y="12"/>
                    <a:pt x="18" y="12"/>
                  </a:cubicBezTo>
                  <a:cubicBezTo>
                    <a:pt x="18" y="13"/>
                    <a:pt x="18" y="13"/>
                    <a:pt x="18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6"/>
                    <a:pt x="18" y="16"/>
                  </a:cubicBezTo>
                  <a:cubicBezTo>
                    <a:pt x="16" y="17"/>
                    <a:pt x="15" y="18"/>
                    <a:pt x="13" y="18"/>
                  </a:cubicBezTo>
                  <a:cubicBezTo>
                    <a:pt x="12" y="19"/>
                    <a:pt x="11" y="19"/>
                    <a:pt x="9" y="20"/>
                  </a:cubicBezTo>
                  <a:cubicBezTo>
                    <a:pt x="6" y="22"/>
                    <a:pt x="3" y="26"/>
                    <a:pt x="2" y="30"/>
                  </a:cubicBezTo>
                  <a:cubicBezTo>
                    <a:pt x="1" y="33"/>
                    <a:pt x="1" y="36"/>
                    <a:pt x="1" y="39"/>
                  </a:cubicBezTo>
                  <a:cubicBezTo>
                    <a:pt x="1" y="39"/>
                    <a:pt x="1" y="40"/>
                    <a:pt x="1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0" y="43"/>
                    <a:pt x="0" y="44"/>
                  </a:cubicBezTo>
                  <a:cubicBezTo>
                    <a:pt x="0" y="45"/>
                    <a:pt x="1" y="45"/>
                    <a:pt x="2" y="45"/>
                  </a:cubicBezTo>
                  <a:cubicBezTo>
                    <a:pt x="2" y="45"/>
                    <a:pt x="3" y="45"/>
                    <a:pt x="3" y="45"/>
                  </a:cubicBezTo>
                  <a:cubicBezTo>
                    <a:pt x="3" y="45"/>
                    <a:pt x="3" y="45"/>
                    <a:pt x="4" y="45"/>
                  </a:cubicBezTo>
                  <a:cubicBezTo>
                    <a:pt x="5" y="45"/>
                    <a:pt x="7" y="45"/>
                    <a:pt x="8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1" y="47"/>
                    <a:pt x="13" y="48"/>
                    <a:pt x="15" y="49"/>
                  </a:cubicBezTo>
                  <a:cubicBezTo>
                    <a:pt x="17" y="50"/>
                    <a:pt x="20" y="50"/>
                    <a:pt x="22" y="51"/>
                  </a:cubicBezTo>
                  <a:cubicBezTo>
                    <a:pt x="23" y="51"/>
                    <a:pt x="24" y="52"/>
                    <a:pt x="25" y="52"/>
                  </a:cubicBezTo>
                  <a:cubicBezTo>
                    <a:pt x="25" y="52"/>
                    <a:pt x="26" y="52"/>
                    <a:pt x="27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3"/>
                    <a:pt x="29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2" y="54"/>
                    <a:pt x="32" y="52"/>
                    <a:pt x="33" y="51"/>
                  </a:cubicBezTo>
                  <a:cubicBezTo>
                    <a:pt x="33" y="51"/>
                    <a:pt x="33" y="50"/>
                    <a:pt x="33" y="50"/>
                  </a:cubicBezTo>
                  <a:cubicBezTo>
                    <a:pt x="33" y="49"/>
                    <a:pt x="34" y="48"/>
                    <a:pt x="34" y="47"/>
                  </a:cubicBezTo>
                  <a:cubicBezTo>
                    <a:pt x="35" y="47"/>
                    <a:pt x="35" y="46"/>
                    <a:pt x="36" y="46"/>
                  </a:cubicBezTo>
                  <a:cubicBezTo>
                    <a:pt x="38" y="42"/>
                    <a:pt x="39" y="38"/>
                    <a:pt x="38" y="33"/>
                  </a:cubicBezTo>
                  <a:cubicBezTo>
                    <a:pt x="37" y="30"/>
                    <a:pt x="35" y="27"/>
                    <a:pt x="34" y="24"/>
                  </a:cubicBezTo>
                  <a:cubicBezTo>
                    <a:pt x="33" y="23"/>
                    <a:pt x="32" y="21"/>
                    <a:pt x="31" y="20"/>
                  </a:cubicBezTo>
                  <a:cubicBezTo>
                    <a:pt x="34" y="23"/>
                    <a:pt x="39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6"/>
                    <a:pt x="44" y="25"/>
                    <a:pt x="45" y="25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2" y="23"/>
                    <a:pt x="39" y="21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20"/>
                    <a:pt x="39" y="19"/>
                    <a:pt x="41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8"/>
                    <a:pt x="41" y="17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6"/>
                    <a:pt x="38" y="16"/>
                    <a:pt x="36" y="16"/>
                  </a:cubicBezTo>
                  <a:cubicBezTo>
                    <a:pt x="36" y="16"/>
                    <a:pt x="35" y="16"/>
                    <a:pt x="34" y="16"/>
                  </a:cubicBezTo>
                  <a:cubicBezTo>
                    <a:pt x="34" y="15"/>
                    <a:pt x="34" y="15"/>
                    <a:pt x="33" y="15"/>
                  </a:cubicBezTo>
                  <a:cubicBezTo>
                    <a:pt x="34" y="13"/>
                    <a:pt x="37" y="11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8"/>
                    <a:pt x="38" y="7"/>
                    <a:pt x="37" y="6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5"/>
                    <a:pt x="35" y="5"/>
                    <a:pt x="34" y="5"/>
                  </a:cubicBezTo>
                  <a:cubicBezTo>
                    <a:pt x="34" y="5"/>
                    <a:pt x="34" y="5"/>
                    <a:pt x="33" y="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3"/>
                    <a:pt x="33" y="3"/>
                    <a:pt x="32" y="3"/>
                  </a:cubicBezTo>
                  <a:cubicBezTo>
                    <a:pt x="31" y="2"/>
                    <a:pt x="30" y="2"/>
                    <a:pt x="29" y="2"/>
                  </a:cubicBezTo>
                  <a:cubicBezTo>
                    <a:pt x="28" y="1"/>
                    <a:pt x="27" y="1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54"/>
            <p:cNvSpPr>
              <a:spLocks noEditPoints="1"/>
            </p:cNvSpPr>
            <p:nvPr/>
          </p:nvSpPr>
          <p:spPr bwMode="auto">
            <a:xfrm>
              <a:off x="4084" y="2477"/>
              <a:ext cx="9" cy="14"/>
            </a:xfrm>
            <a:custGeom>
              <a:avLst/>
              <a:gdLst>
                <a:gd name="T0" fmla="*/ 1 w 4"/>
                <a:gd name="T1" fmla="*/ 5 h 6"/>
                <a:gd name="T2" fmla="*/ 1 w 4"/>
                <a:gd name="T3" fmla="*/ 5 h 6"/>
                <a:gd name="T4" fmla="*/ 2 w 4"/>
                <a:gd name="T5" fmla="*/ 2 h 6"/>
                <a:gd name="T6" fmla="*/ 2 w 4"/>
                <a:gd name="T7" fmla="*/ 3 h 6"/>
                <a:gd name="T8" fmla="*/ 2 w 4"/>
                <a:gd name="T9" fmla="*/ 4 h 6"/>
                <a:gd name="T10" fmla="*/ 1 w 4"/>
                <a:gd name="T11" fmla="*/ 5 h 6"/>
                <a:gd name="T12" fmla="*/ 1 w 4"/>
                <a:gd name="T13" fmla="*/ 0 h 6"/>
                <a:gd name="T14" fmla="*/ 1 w 4"/>
                <a:gd name="T15" fmla="*/ 0 h 6"/>
                <a:gd name="T16" fmla="*/ 0 w 4"/>
                <a:gd name="T17" fmla="*/ 5 h 6"/>
                <a:gd name="T18" fmla="*/ 0 w 4"/>
                <a:gd name="T19" fmla="*/ 6 h 6"/>
                <a:gd name="T20" fmla="*/ 0 w 4"/>
                <a:gd name="T21" fmla="*/ 6 h 6"/>
                <a:gd name="T22" fmla="*/ 1 w 4"/>
                <a:gd name="T23" fmla="*/ 6 h 6"/>
                <a:gd name="T24" fmla="*/ 1 w 4"/>
                <a:gd name="T25" fmla="*/ 6 h 6"/>
                <a:gd name="T26" fmla="*/ 3 w 4"/>
                <a:gd name="T27" fmla="*/ 5 h 6"/>
                <a:gd name="T28" fmla="*/ 3 w 4"/>
                <a:gd name="T29" fmla="*/ 2 h 6"/>
                <a:gd name="T30" fmla="*/ 2 w 4"/>
                <a:gd name="T31" fmla="*/ 0 h 6"/>
                <a:gd name="T32" fmla="*/ 1 w 4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6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1" y="5"/>
                    <a:pt x="1" y="5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3" y="6"/>
                    <a:pt x="3" y="5"/>
                  </a:cubicBezTo>
                  <a:cubicBezTo>
                    <a:pt x="4" y="4"/>
                    <a:pt x="4" y="3"/>
                    <a:pt x="3" y="2"/>
                  </a:cubicBezTo>
                  <a:cubicBezTo>
                    <a:pt x="3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55"/>
            <p:cNvSpPr>
              <a:spLocks noEditPoints="1"/>
            </p:cNvSpPr>
            <p:nvPr/>
          </p:nvSpPr>
          <p:spPr bwMode="auto">
            <a:xfrm>
              <a:off x="4062" y="2448"/>
              <a:ext cx="46" cy="50"/>
            </a:xfrm>
            <a:custGeom>
              <a:avLst/>
              <a:gdLst>
                <a:gd name="T0" fmla="*/ 12 w 19"/>
                <a:gd name="T1" fmla="*/ 3 h 21"/>
                <a:gd name="T2" fmla="*/ 14 w 19"/>
                <a:gd name="T3" fmla="*/ 1 h 21"/>
                <a:gd name="T4" fmla="*/ 13 w 19"/>
                <a:gd name="T5" fmla="*/ 3 h 21"/>
                <a:gd name="T6" fmla="*/ 13 w 19"/>
                <a:gd name="T7" fmla="*/ 3 h 21"/>
                <a:gd name="T8" fmla="*/ 17 w 19"/>
                <a:gd name="T9" fmla="*/ 7 h 21"/>
                <a:gd name="T10" fmla="*/ 13 w 19"/>
                <a:gd name="T11" fmla="*/ 5 h 21"/>
                <a:gd name="T12" fmla="*/ 12 w 19"/>
                <a:gd name="T13" fmla="*/ 5 h 21"/>
                <a:gd name="T14" fmla="*/ 11 w 19"/>
                <a:gd name="T15" fmla="*/ 11 h 21"/>
                <a:gd name="T16" fmla="*/ 14 w 19"/>
                <a:gd name="T17" fmla="*/ 14 h 21"/>
                <a:gd name="T18" fmla="*/ 13 w 19"/>
                <a:gd name="T19" fmla="*/ 18 h 21"/>
                <a:gd name="T20" fmla="*/ 9 w 19"/>
                <a:gd name="T21" fmla="*/ 19 h 21"/>
                <a:gd name="T22" fmla="*/ 8 w 19"/>
                <a:gd name="T23" fmla="*/ 19 h 21"/>
                <a:gd name="T24" fmla="*/ 7 w 19"/>
                <a:gd name="T25" fmla="*/ 20 h 21"/>
                <a:gd name="T26" fmla="*/ 7 w 19"/>
                <a:gd name="T27" fmla="*/ 19 h 21"/>
                <a:gd name="T28" fmla="*/ 6 w 19"/>
                <a:gd name="T29" fmla="*/ 18 h 21"/>
                <a:gd name="T30" fmla="*/ 3 w 19"/>
                <a:gd name="T31" fmla="*/ 14 h 21"/>
                <a:gd name="T32" fmla="*/ 7 w 19"/>
                <a:gd name="T33" fmla="*/ 17 h 21"/>
                <a:gd name="T34" fmla="*/ 9 w 19"/>
                <a:gd name="T35" fmla="*/ 11 h 21"/>
                <a:gd name="T36" fmla="*/ 6 w 19"/>
                <a:gd name="T37" fmla="*/ 6 h 21"/>
                <a:gd name="T38" fmla="*/ 10 w 19"/>
                <a:gd name="T39" fmla="*/ 3 h 21"/>
                <a:gd name="T40" fmla="*/ 12 w 19"/>
                <a:gd name="T41" fmla="*/ 0 h 21"/>
                <a:gd name="T42" fmla="*/ 11 w 19"/>
                <a:gd name="T43" fmla="*/ 2 h 21"/>
                <a:gd name="T44" fmla="*/ 8 w 19"/>
                <a:gd name="T45" fmla="*/ 2 h 21"/>
                <a:gd name="T46" fmla="*/ 8 w 19"/>
                <a:gd name="T47" fmla="*/ 11 h 21"/>
                <a:gd name="T48" fmla="*/ 4 w 19"/>
                <a:gd name="T49" fmla="*/ 13 h 21"/>
                <a:gd name="T50" fmla="*/ 3 w 19"/>
                <a:gd name="T51" fmla="*/ 13 h 21"/>
                <a:gd name="T52" fmla="*/ 0 w 19"/>
                <a:gd name="T53" fmla="*/ 15 h 21"/>
                <a:gd name="T54" fmla="*/ 6 w 19"/>
                <a:gd name="T55" fmla="*/ 19 h 21"/>
                <a:gd name="T56" fmla="*/ 6 w 19"/>
                <a:gd name="T57" fmla="*/ 20 h 21"/>
                <a:gd name="T58" fmla="*/ 8 w 19"/>
                <a:gd name="T59" fmla="*/ 21 h 21"/>
                <a:gd name="T60" fmla="*/ 9 w 19"/>
                <a:gd name="T61" fmla="*/ 21 h 21"/>
                <a:gd name="T62" fmla="*/ 9 w 19"/>
                <a:gd name="T63" fmla="*/ 20 h 21"/>
                <a:gd name="T64" fmla="*/ 13 w 19"/>
                <a:gd name="T65" fmla="*/ 19 h 21"/>
                <a:gd name="T66" fmla="*/ 15 w 19"/>
                <a:gd name="T67" fmla="*/ 13 h 21"/>
                <a:gd name="T68" fmla="*/ 13 w 19"/>
                <a:gd name="T69" fmla="*/ 6 h 21"/>
                <a:gd name="T70" fmla="*/ 15 w 19"/>
                <a:gd name="T71" fmla="*/ 9 h 21"/>
                <a:gd name="T72" fmla="*/ 16 w 19"/>
                <a:gd name="T73" fmla="*/ 9 h 21"/>
                <a:gd name="T74" fmla="*/ 18 w 19"/>
                <a:gd name="T75" fmla="*/ 6 h 21"/>
                <a:gd name="T76" fmla="*/ 15 w 19"/>
                <a:gd name="T77" fmla="*/ 2 h 21"/>
                <a:gd name="T78" fmla="*/ 15 w 19"/>
                <a:gd name="T79" fmla="*/ 0 h 21"/>
                <a:gd name="T80" fmla="*/ 12 w 19"/>
                <a:gd name="T8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" h="21">
                  <a:moveTo>
                    <a:pt x="11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1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6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6" y="7"/>
                    <a:pt x="16" y="8"/>
                  </a:cubicBezTo>
                  <a:cubicBezTo>
                    <a:pt x="15" y="7"/>
                    <a:pt x="14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7"/>
                    <a:pt x="11" y="8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2"/>
                    <a:pt x="13" y="13"/>
                    <a:pt x="14" y="14"/>
                  </a:cubicBezTo>
                  <a:cubicBezTo>
                    <a:pt x="14" y="14"/>
                    <a:pt x="14" y="15"/>
                    <a:pt x="14" y="16"/>
                  </a:cubicBezTo>
                  <a:cubicBezTo>
                    <a:pt x="14" y="17"/>
                    <a:pt x="14" y="18"/>
                    <a:pt x="13" y="18"/>
                  </a:cubicBezTo>
                  <a:cubicBezTo>
                    <a:pt x="12" y="19"/>
                    <a:pt x="11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4" y="16"/>
                    <a:pt x="2" y="15"/>
                  </a:cubicBezTo>
                  <a:cubicBezTo>
                    <a:pt x="3" y="15"/>
                    <a:pt x="3" y="14"/>
                    <a:pt x="3" y="14"/>
                  </a:cubicBezTo>
                  <a:cubicBezTo>
                    <a:pt x="4" y="15"/>
                    <a:pt x="6" y="16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5"/>
                    <a:pt x="9" y="13"/>
                    <a:pt x="9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9"/>
                    <a:pt x="6" y="7"/>
                    <a:pt x="6" y="6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1" y="3"/>
                    <a:pt x="11" y="3"/>
                    <a:pt x="11" y="3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3"/>
                    <a:pt x="5" y="4"/>
                    <a:pt x="5" y="6"/>
                  </a:cubicBezTo>
                  <a:cubicBezTo>
                    <a:pt x="5" y="8"/>
                    <a:pt x="6" y="9"/>
                    <a:pt x="8" y="11"/>
                  </a:cubicBezTo>
                  <a:cubicBezTo>
                    <a:pt x="8" y="13"/>
                    <a:pt x="7" y="14"/>
                    <a:pt x="7" y="15"/>
                  </a:cubicBezTo>
                  <a:cubicBezTo>
                    <a:pt x="6" y="15"/>
                    <a:pt x="5" y="14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2" y="13"/>
                    <a:pt x="2" y="14"/>
                    <a:pt x="1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7"/>
                    <a:pt x="5" y="18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20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2" y="20"/>
                    <a:pt x="13" y="20"/>
                    <a:pt x="13" y="19"/>
                  </a:cubicBezTo>
                  <a:cubicBezTo>
                    <a:pt x="15" y="19"/>
                    <a:pt x="16" y="17"/>
                    <a:pt x="16" y="16"/>
                  </a:cubicBezTo>
                  <a:cubicBezTo>
                    <a:pt x="16" y="15"/>
                    <a:pt x="15" y="14"/>
                    <a:pt x="15" y="13"/>
                  </a:cubicBezTo>
                  <a:cubicBezTo>
                    <a:pt x="14" y="12"/>
                    <a:pt x="13" y="11"/>
                    <a:pt x="12" y="10"/>
                  </a:cubicBezTo>
                  <a:cubicBezTo>
                    <a:pt x="12" y="9"/>
                    <a:pt x="13" y="7"/>
                    <a:pt x="13" y="6"/>
                  </a:cubicBezTo>
                  <a:cubicBezTo>
                    <a:pt x="14" y="7"/>
                    <a:pt x="14" y="8"/>
                    <a:pt x="15" y="8"/>
                  </a:cubicBezTo>
                  <a:cubicBezTo>
                    <a:pt x="15" y="8"/>
                    <a:pt x="15" y="9"/>
                    <a:pt x="15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8"/>
                    <a:pt x="17" y="8"/>
                    <a:pt x="18" y="8"/>
                  </a:cubicBezTo>
                  <a:cubicBezTo>
                    <a:pt x="18" y="7"/>
                    <a:pt x="19" y="7"/>
                    <a:pt x="18" y="6"/>
                  </a:cubicBezTo>
                  <a:cubicBezTo>
                    <a:pt x="18" y="5"/>
                    <a:pt x="16" y="3"/>
                    <a:pt x="14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56"/>
            <p:cNvSpPr>
              <a:spLocks noEditPoints="1"/>
            </p:cNvSpPr>
            <p:nvPr/>
          </p:nvSpPr>
          <p:spPr bwMode="auto">
            <a:xfrm>
              <a:off x="4079" y="2458"/>
              <a:ext cx="10" cy="11"/>
            </a:xfrm>
            <a:custGeom>
              <a:avLst/>
              <a:gdLst>
                <a:gd name="T0" fmla="*/ 2 w 4"/>
                <a:gd name="T1" fmla="*/ 3 h 5"/>
                <a:gd name="T2" fmla="*/ 2 w 4"/>
                <a:gd name="T3" fmla="*/ 2 h 5"/>
                <a:gd name="T4" fmla="*/ 3 w 4"/>
                <a:gd name="T5" fmla="*/ 1 h 5"/>
                <a:gd name="T6" fmla="*/ 2 w 4"/>
                <a:gd name="T7" fmla="*/ 3 h 5"/>
                <a:gd name="T8" fmla="*/ 4 w 4"/>
                <a:gd name="T9" fmla="*/ 0 h 5"/>
                <a:gd name="T10" fmla="*/ 1 w 4"/>
                <a:gd name="T11" fmla="*/ 1 h 5"/>
                <a:gd name="T12" fmla="*/ 2 w 4"/>
                <a:gd name="T13" fmla="*/ 4 h 5"/>
                <a:gd name="T14" fmla="*/ 2 w 4"/>
                <a:gd name="T15" fmla="*/ 5 h 5"/>
                <a:gd name="T16" fmla="*/ 2 w 4"/>
                <a:gd name="T17" fmla="*/ 5 h 5"/>
                <a:gd name="T18" fmla="*/ 2 w 4"/>
                <a:gd name="T19" fmla="*/ 5 h 5"/>
                <a:gd name="T20" fmla="*/ 3 w 4"/>
                <a:gd name="T21" fmla="*/ 5 h 5"/>
                <a:gd name="T22" fmla="*/ 3 w 4"/>
                <a:gd name="T23" fmla="*/ 5 h 5"/>
                <a:gd name="T24" fmla="*/ 4 w 4"/>
                <a:gd name="T25" fmla="*/ 0 h 5"/>
                <a:gd name="T26" fmla="*/ 4 w 4"/>
                <a:gd name="T27" fmla="*/ 0 h 5"/>
                <a:gd name="T28" fmla="*/ 4 w 4"/>
                <a:gd name="T29" fmla="*/ 0 h 5"/>
                <a:gd name="T30" fmla="*/ 4 w 4"/>
                <a:gd name="T3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5">
                  <a:moveTo>
                    <a:pt x="2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2"/>
                    <a:pt x="2" y="2"/>
                    <a:pt x="2" y="3"/>
                  </a:cubicBezTo>
                  <a:moveTo>
                    <a:pt x="4" y="0"/>
                  </a:moveTo>
                  <a:cubicBezTo>
                    <a:pt x="3" y="0"/>
                    <a:pt x="1" y="0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3"/>
                    <a:pt x="4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57"/>
            <p:cNvSpPr>
              <a:spLocks noEditPoints="1"/>
            </p:cNvSpPr>
            <p:nvPr/>
          </p:nvSpPr>
          <p:spPr bwMode="auto">
            <a:xfrm>
              <a:off x="3534" y="2367"/>
              <a:ext cx="55" cy="52"/>
            </a:xfrm>
            <a:custGeom>
              <a:avLst/>
              <a:gdLst>
                <a:gd name="T0" fmla="*/ 14 w 23"/>
                <a:gd name="T1" fmla="*/ 21 h 22"/>
                <a:gd name="T2" fmla="*/ 12 w 23"/>
                <a:gd name="T3" fmla="*/ 21 h 22"/>
                <a:gd name="T4" fmla="*/ 13 w 23"/>
                <a:gd name="T5" fmla="*/ 21 h 22"/>
                <a:gd name="T6" fmla="*/ 11 w 23"/>
                <a:gd name="T7" fmla="*/ 21 h 22"/>
                <a:gd name="T8" fmla="*/ 11 w 23"/>
                <a:gd name="T9" fmla="*/ 21 h 22"/>
                <a:gd name="T10" fmla="*/ 10 w 23"/>
                <a:gd name="T11" fmla="*/ 21 h 22"/>
                <a:gd name="T12" fmla="*/ 9 w 23"/>
                <a:gd name="T13" fmla="*/ 21 h 22"/>
                <a:gd name="T14" fmla="*/ 10 w 23"/>
                <a:gd name="T15" fmla="*/ 20 h 22"/>
                <a:gd name="T16" fmla="*/ 8 w 23"/>
                <a:gd name="T17" fmla="*/ 21 h 22"/>
                <a:gd name="T18" fmla="*/ 9 w 23"/>
                <a:gd name="T19" fmla="*/ 21 h 22"/>
                <a:gd name="T20" fmla="*/ 8 w 23"/>
                <a:gd name="T21" fmla="*/ 19 h 22"/>
                <a:gd name="T22" fmla="*/ 7 w 23"/>
                <a:gd name="T23" fmla="*/ 20 h 22"/>
                <a:gd name="T24" fmla="*/ 8 w 23"/>
                <a:gd name="T25" fmla="*/ 19 h 22"/>
                <a:gd name="T26" fmla="*/ 4 w 23"/>
                <a:gd name="T27" fmla="*/ 18 h 22"/>
                <a:gd name="T28" fmla="*/ 5 w 23"/>
                <a:gd name="T29" fmla="*/ 19 h 22"/>
                <a:gd name="T30" fmla="*/ 4 w 23"/>
                <a:gd name="T31" fmla="*/ 16 h 22"/>
                <a:gd name="T32" fmla="*/ 4 w 23"/>
                <a:gd name="T33" fmla="*/ 17 h 22"/>
                <a:gd name="T34" fmla="*/ 3 w 23"/>
                <a:gd name="T35" fmla="*/ 15 h 22"/>
                <a:gd name="T36" fmla="*/ 4 w 23"/>
                <a:gd name="T37" fmla="*/ 15 h 22"/>
                <a:gd name="T38" fmla="*/ 2 w 23"/>
                <a:gd name="T39" fmla="*/ 15 h 22"/>
                <a:gd name="T40" fmla="*/ 3 w 23"/>
                <a:gd name="T41" fmla="*/ 13 h 22"/>
                <a:gd name="T42" fmla="*/ 2 w 23"/>
                <a:gd name="T43" fmla="*/ 13 h 22"/>
                <a:gd name="T44" fmla="*/ 3 w 23"/>
                <a:gd name="T45" fmla="*/ 10 h 22"/>
                <a:gd name="T46" fmla="*/ 2 w 23"/>
                <a:gd name="T47" fmla="*/ 10 h 22"/>
                <a:gd name="T48" fmla="*/ 3 w 23"/>
                <a:gd name="T49" fmla="*/ 9 h 22"/>
                <a:gd name="T50" fmla="*/ 2 w 23"/>
                <a:gd name="T51" fmla="*/ 9 h 22"/>
                <a:gd name="T52" fmla="*/ 3 w 23"/>
                <a:gd name="T53" fmla="*/ 8 h 22"/>
                <a:gd name="T54" fmla="*/ 2 w 23"/>
                <a:gd name="T55" fmla="*/ 7 h 22"/>
                <a:gd name="T56" fmla="*/ 3 w 23"/>
                <a:gd name="T57" fmla="*/ 6 h 22"/>
                <a:gd name="T58" fmla="*/ 3 w 23"/>
                <a:gd name="T59" fmla="*/ 6 h 22"/>
                <a:gd name="T60" fmla="*/ 4 w 23"/>
                <a:gd name="T61" fmla="*/ 5 h 22"/>
                <a:gd name="T62" fmla="*/ 14 w 23"/>
                <a:gd name="T63" fmla="*/ 20 h 22"/>
                <a:gd name="T64" fmla="*/ 9 w 23"/>
                <a:gd name="T65" fmla="*/ 1 h 22"/>
                <a:gd name="T66" fmla="*/ 21 w 23"/>
                <a:gd name="T67" fmla="*/ 16 h 22"/>
                <a:gd name="T68" fmla="*/ 12 w 23"/>
                <a:gd name="T69" fmla="*/ 0 h 22"/>
                <a:gd name="T70" fmla="*/ 6 w 23"/>
                <a:gd name="T71" fmla="*/ 2 h 22"/>
                <a:gd name="T72" fmla="*/ 3 w 23"/>
                <a:gd name="T73" fmla="*/ 4 h 22"/>
                <a:gd name="T74" fmla="*/ 1 w 23"/>
                <a:gd name="T75" fmla="*/ 15 h 22"/>
                <a:gd name="T76" fmla="*/ 10 w 23"/>
                <a:gd name="T77" fmla="*/ 22 h 22"/>
                <a:gd name="T78" fmla="*/ 13 w 23"/>
                <a:gd name="T79" fmla="*/ 22 h 22"/>
                <a:gd name="T80" fmla="*/ 13 w 23"/>
                <a:gd name="T81" fmla="*/ 22 h 22"/>
                <a:gd name="T82" fmla="*/ 18 w 23"/>
                <a:gd name="T83" fmla="*/ 20 h 22"/>
                <a:gd name="T84" fmla="*/ 22 w 23"/>
                <a:gd name="T8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22">
                  <a:moveTo>
                    <a:pt x="13" y="21"/>
                  </a:move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21"/>
                    <a:pt x="13" y="21"/>
                    <a:pt x="13" y="21"/>
                  </a:cubicBezTo>
                  <a:moveTo>
                    <a:pt x="12" y="21"/>
                  </a:move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1"/>
                    <a:pt x="12" y="21"/>
                    <a:pt x="12" y="21"/>
                  </a:cubicBezTo>
                  <a:moveTo>
                    <a:pt x="11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1" y="21"/>
                    <a:pt x="11" y="21"/>
                  </a:cubicBezTo>
                  <a:moveTo>
                    <a:pt x="10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1"/>
                    <a:pt x="10" y="21"/>
                  </a:cubicBezTo>
                  <a:moveTo>
                    <a:pt x="9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moveTo>
                    <a:pt x="9" y="21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moveTo>
                    <a:pt x="7" y="21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1"/>
                    <a:pt x="7" y="21"/>
                    <a:pt x="7" y="21"/>
                  </a:cubicBezTo>
                  <a:moveTo>
                    <a:pt x="7" y="20"/>
                  </a:moveTo>
                  <a:cubicBezTo>
                    <a:pt x="6" y="20"/>
                    <a:pt x="6" y="20"/>
                    <a:pt x="5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9"/>
                    <a:pt x="8" y="19"/>
                  </a:cubicBezTo>
                  <a:cubicBezTo>
                    <a:pt x="7" y="20"/>
                    <a:pt x="7" y="20"/>
                    <a:pt x="7" y="20"/>
                  </a:cubicBezTo>
                  <a:moveTo>
                    <a:pt x="5" y="19"/>
                  </a:moveTo>
                  <a:cubicBezTo>
                    <a:pt x="5" y="19"/>
                    <a:pt x="4" y="18"/>
                    <a:pt x="4" y="18"/>
                  </a:cubicBezTo>
                  <a:cubicBezTo>
                    <a:pt x="4" y="17"/>
                    <a:pt x="5" y="17"/>
                    <a:pt x="5" y="16"/>
                  </a:cubicBezTo>
                  <a:cubicBezTo>
                    <a:pt x="5" y="17"/>
                    <a:pt x="5" y="17"/>
                    <a:pt x="6" y="18"/>
                  </a:cubicBezTo>
                  <a:cubicBezTo>
                    <a:pt x="5" y="19"/>
                    <a:pt x="5" y="19"/>
                    <a:pt x="5" y="19"/>
                  </a:cubicBezTo>
                  <a:moveTo>
                    <a:pt x="4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7"/>
                    <a:pt x="4" y="17"/>
                  </a:cubicBezTo>
                  <a:moveTo>
                    <a:pt x="3" y="16"/>
                  </a:moveTo>
                  <a:cubicBezTo>
                    <a:pt x="3" y="16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moveTo>
                    <a:pt x="2" y="15"/>
                  </a:moveTo>
                  <a:cubicBezTo>
                    <a:pt x="2" y="14"/>
                    <a:pt x="2" y="14"/>
                    <a:pt x="2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5"/>
                    <a:pt x="2" y="15"/>
                    <a:pt x="2" y="15"/>
                  </a:cubicBezTo>
                  <a:moveTo>
                    <a:pt x="2" y="13"/>
                  </a:moveTo>
                  <a:cubicBezTo>
                    <a:pt x="2" y="12"/>
                    <a:pt x="2" y="11"/>
                    <a:pt x="2" y="1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1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moveTo>
                    <a:pt x="2" y="1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2" y="9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moveTo>
                    <a:pt x="3" y="6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moveTo>
                    <a:pt x="14" y="20"/>
                  </a:moveTo>
                  <a:cubicBezTo>
                    <a:pt x="10" y="20"/>
                    <a:pt x="6" y="18"/>
                    <a:pt x="5" y="14"/>
                  </a:cubicBezTo>
                  <a:cubicBezTo>
                    <a:pt x="3" y="11"/>
                    <a:pt x="4" y="7"/>
                    <a:pt x="5" y="5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0" y="1"/>
                    <a:pt x="11" y="1"/>
                    <a:pt x="12" y="1"/>
                  </a:cubicBezTo>
                  <a:cubicBezTo>
                    <a:pt x="16" y="1"/>
                    <a:pt x="19" y="4"/>
                    <a:pt x="21" y="8"/>
                  </a:cubicBezTo>
                  <a:cubicBezTo>
                    <a:pt x="22" y="11"/>
                    <a:pt x="22" y="14"/>
                    <a:pt x="21" y="16"/>
                  </a:cubicBezTo>
                  <a:cubicBezTo>
                    <a:pt x="20" y="18"/>
                    <a:pt x="18" y="19"/>
                    <a:pt x="16" y="20"/>
                  </a:cubicBezTo>
                  <a:cubicBezTo>
                    <a:pt x="15" y="20"/>
                    <a:pt x="14" y="20"/>
                    <a:pt x="14" y="20"/>
                  </a:cubicBezTo>
                  <a:moveTo>
                    <a:pt x="12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7"/>
                    <a:pt x="0" y="12"/>
                    <a:pt x="1" y="15"/>
                  </a:cubicBezTo>
                  <a:cubicBezTo>
                    <a:pt x="3" y="19"/>
                    <a:pt x="6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2" y="22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7" y="21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19"/>
                    <a:pt x="21" y="18"/>
                    <a:pt x="22" y="16"/>
                  </a:cubicBezTo>
                  <a:cubicBezTo>
                    <a:pt x="23" y="14"/>
                    <a:pt x="23" y="11"/>
                    <a:pt x="22" y="8"/>
                  </a:cubicBezTo>
                  <a:cubicBezTo>
                    <a:pt x="20" y="3"/>
                    <a:pt x="1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58"/>
            <p:cNvSpPr>
              <a:spLocks noEditPoints="1"/>
            </p:cNvSpPr>
            <p:nvPr/>
          </p:nvSpPr>
          <p:spPr bwMode="auto">
            <a:xfrm>
              <a:off x="3544" y="2372"/>
              <a:ext cx="40" cy="40"/>
            </a:xfrm>
            <a:custGeom>
              <a:avLst/>
              <a:gdLst>
                <a:gd name="T0" fmla="*/ 16 w 17"/>
                <a:gd name="T1" fmla="*/ 10 h 17"/>
                <a:gd name="T2" fmla="*/ 16 w 17"/>
                <a:gd name="T3" fmla="*/ 11 h 17"/>
                <a:gd name="T4" fmla="*/ 16 w 17"/>
                <a:gd name="T5" fmla="*/ 9 h 17"/>
                <a:gd name="T6" fmla="*/ 16 w 17"/>
                <a:gd name="T7" fmla="*/ 10 h 17"/>
                <a:gd name="T8" fmla="*/ 16 w 17"/>
                <a:gd name="T9" fmla="*/ 8 h 17"/>
                <a:gd name="T10" fmla="*/ 16 w 17"/>
                <a:gd name="T11" fmla="*/ 7 h 17"/>
                <a:gd name="T12" fmla="*/ 16 w 17"/>
                <a:gd name="T13" fmla="*/ 8 h 17"/>
                <a:gd name="T14" fmla="*/ 15 w 17"/>
                <a:gd name="T15" fmla="*/ 7 h 17"/>
                <a:gd name="T16" fmla="*/ 15 w 17"/>
                <a:gd name="T17" fmla="*/ 6 h 17"/>
                <a:gd name="T18" fmla="*/ 15 w 17"/>
                <a:gd name="T19" fmla="*/ 7 h 17"/>
                <a:gd name="T20" fmla="*/ 14 w 17"/>
                <a:gd name="T21" fmla="*/ 5 h 17"/>
                <a:gd name="T22" fmla="*/ 15 w 17"/>
                <a:gd name="T23" fmla="*/ 5 h 17"/>
                <a:gd name="T24" fmla="*/ 14 w 17"/>
                <a:gd name="T25" fmla="*/ 4 h 17"/>
                <a:gd name="T26" fmla="*/ 13 w 17"/>
                <a:gd name="T27" fmla="*/ 3 h 17"/>
                <a:gd name="T28" fmla="*/ 14 w 17"/>
                <a:gd name="T29" fmla="*/ 4 h 17"/>
                <a:gd name="T30" fmla="*/ 12 w 17"/>
                <a:gd name="T31" fmla="*/ 2 h 17"/>
                <a:gd name="T32" fmla="*/ 13 w 17"/>
                <a:gd name="T33" fmla="*/ 3 h 17"/>
                <a:gd name="T34" fmla="*/ 10 w 17"/>
                <a:gd name="T35" fmla="*/ 16 h 17"/>
                <a:gd name="T36" fmla="*/ 2 w 17"/>
                <a:gd name="T37" fmla="*/ 4 h 17"/>
                <a:gd name="T38" fmla="*/ 4 w 17"/>
                <a:gd name="T39" fmla="*/ 2 h 17"/>
                <a:gd name="T40" fmla="*/ 7 w 17"/>
                <a:gd name="T41" fmla="*/ 2 h 17"/>
                <a:gd name="T42" fmla="*/ 12 w 17"/>
                <a:gd name="T43" fmla="*/ 4 h 17"/>
                <a:gd name="T44" fmla="*/ 12 w 17"/>
                <a:gd name="T45" fmla="*/ 4 h 17"/>
                <a:gd name="T46" fmla="*/ 13 w 17"/>
                <a:gd name="T47" fmla="*/ 15 h 17"/>
                <a:gd name="T48" fmla="*/ 11 w 17"/>
                <a:gd name="T49" fmla="*/ 16 h 17"/>
                <a:gd name="T50" fmla="*/ 11 w 17"/>
                <a:gd name="T51" fmla="*/ 2 h 17"/>
                <a:gd name="T52" fmla="*/ 11 w 17"/>
                <a:gd name="T53" fmla="*/ 2 h 17"/>
                <a:gd name="T54" fmla="*/ 11 w 17"/>
                <a:gd name="T55" fmla="*/ 2 h 17"/>
                <a:gd name="T56" fmla="*/ 10 w 17"/>
                <a:gd name="T57" fmla="*/ 1 h 17"/>
                <a:gd name="T58" fmla="*/ 10 w 17"/>
                <a:gd name="T59" fmla="*/ 1 h 17"/>
                <a:gd name="T60" fmla="*/ 6 w 17"/>
                <a:gd name="T61" fmla="*/ 0 h 17"/>
                <a:gd name="T62" fmla="*/ 1 w 17"/>
                <a:gd name="T63" fmla="*/ 12 h 17"/>
                <a:gd name="T64" fmla="*/ 11 w 17"/>
                <a:gd name="T65" fmla="*/ 17 h 17"/>
                <a:gd name="T66" fmla="*/ 16 w 17"/>
                <a:gd name="T67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" h="17">
                  <a:moveTo>
                    <a:pt x="16" y="11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moveTo>
                    <a:pt x="16" y="10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moveTo>
                    <a:pt x="16" y="8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moveTo>
                    <a:pt x="15" y="7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moveTo>
                    <a:pt x="15" y="6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moveTo>
                    <a:pt x="14" y="4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moveTo>
                    <a:pt x="13" y="3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moveTo>
                    <a:pt x="10" y="16"/>
                  </a:moveTo>
                  <a:cubicBezTo>
                    <a:pt x="6" y="16"/>
                    <a:pt x="3" y="14"/>
                    <a:pt x="2" y="11"/>
                  </a:cubicBezTo>
                  <a:cubicBezTo>
                    <a:pt x="1" y="9"/>
                    <a:pt x="1" y="6"/>
                    <a:pt x="2" y="4"/>
                  </a:cubicBezTo>
                  <a:cubicBezTo>
                    <a:pt x="3" y="3"/>
                    <a:pt x="3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9" y="2"/>
                    <a:pt x="10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4" y="6"/>
                    <a:pt x="15" y="8"/>
                  </a:cubicBezTo>
                  <a:cubicBezTo>
                    <a:pt x="16" y="10"/>
                    <a:pt x="15" y="14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11" y="16"/>
                    <a:pt x="10" y="16"/>
                    <a:pt x="10" y="16"/>
                  </a:cubicBezTo>
                  <a:moveTo>
                    <a:pt x="11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moveTo>
                    <a:pt x="8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0" y="6"/>
                    <a:pt x="0" y="9"/>
                    <a:pt x="1" y="12"/>
                  </a:cubicBezTo>
                  <a:cubicBezTo>
                    <a:pt x="3" y="15"/>
                    <a:pt x="6" y="17"/>
                    <a:pt x="10" y="17"/>
                  </a:cubicBezTo>
                  <a:cubicBezTo>
                    <a:pt x="10" y="17"/>
                    <a:pt x="11" y="17"/>
                    <a:pt x="11" y="17"/>
                  </a:cubicBezTo>
                  <a:cubicBezTo>
                    <a:pt x="13" y="17"/>
                    <a:pt x="15" y="15"/>
                    <a:pt x="16" y="13"/>
                  </a:cubicBezTo>
                  <a:cubicBezTo>
                    <a:pt x="17" y="11"/>
                    <a:pt x="17" y="9"/>
                    <a:pt x="16" y="7"/>
                  </a:cubicBezTo>
                  <a:cubicBezTo>
                    <a:pt x="15" y="3"/>
                    <a:pt x="11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59"/>
            <p:cNvSpPr>
              <a:spLocks noEditPoints="1"/>
            </p:cNvSpPr>
            <p:nvPr/>
          </p:nvSpPr>
          <p:spPr bwMode="auto">
            <a:xfrm>
              <a:off x="3553" y="2379"/>
              <a:ext cx="22" cy="29"/>
            </a:xfrm>
            <a:custGeom>
              <a:avLst/>
              <a:gdLst>
                <a:gd name="T0" fmla="*/ 1 w 9"/>
                <a:gd name="T1" fmla="*/ 6 h 12"/>
                <a:gd name="T2" fmla="*/ 1 w 9"/>
                <a:gd name="T3" fmla="*/ 3 h 12"/>
                <a:gd name="T4" fmla="*/ 2 w 9"/>
                <a:gd name="T5" fmla="*/ 2 h 12"/>
                <a:gd name="T6" fmla="*/ 1 w 9"/>
                <a:gd name="T7" fmla="*/ 1 h 12"/>
                <a:gd name="T8" fmla="*/ 2 w 9"/>
                <a:gd name="T9" fmla="*/ 1 h 12"/>
                <a:gd name="T10" fmla="*/ 2 w 9"/>
                <a:gd name="T11" fmla="*/ 1 h 12"/>
                <a:gd name="T12" fmla="*/ 3 w 9"/>
                <a:gd name="T13" fmla="*/ 2 h 12"/>
                <a:gd name="T14" fmla="*/ 5 w 9"/>
                <a:gd name="T15" fmla="*/ 2 h 12"/>
                <a:gd name="T16" fmla="*/ 4 w 9"/>
                <a:gd name="T17" fmla="*/ 3 h 12"/>
                <a:gd name="T18" fmla="*/ 2 w 9"/>
                <a:gd name="T19" fmla="*/ 5 h 12"/>
                <a:gd name="T20" fmla="*/ 4 w 9"/>
                <a:gd name="T21" fmla="*/ 6 h 12"/>
                <a:gd name="T22" fmla="*/ 7 w 9"/>
                <a:gd name="T23" fmla="*/ 6 h 12"/>
                <a:gd name="T24" fmla="*/ 7 w 9"/>
                <a:gd name="T25" fmla="*/ 9 h 12"/>
                <a:gd name="T26" fmla="*/ 8 w 9"/>
                <a:gd name="T27" fmla="*/ 11 h 12"/>
                <a:gd name="T28" fmla="*/ 7 w 9"/>
                <a:gd name="T29" fmla="*/ 11 h 12"/>
                <a:gd name="T30" fmla="*/ 6 w 9"/>
                <a:gd name="T31" fmla="*/ 10 h 12"/>
                <a:gd name="T32" fmla="*/ 6 w 9"/>
                <a:gd name="T33" fmla="*/ 10 h 12"/>
                <a:gd name="T34" fmla="*/ 4 w 9"/>
                <a:gd name="T35" fmla="*/ 9 h 12"/>
                <a:gd name="T36" fmla="*/ 5 w 9"/>
                <a:gd name="T37" fmla="*/ 9 h 12"/>
                <a:gd name="T38" fmla="*/ 7 w 9"/>
                <a:gd name="T39" fmla="*/ 8 h 12"/>
                <a:gd name="T40" fmla="*/ 6 w 9"/>
                <a:gd name="T41" fmla="*/ 6 h 12"/>
                <a:gd name="T42" fmla="*/ 3 w 9"/>
                <a:gd name="T43" fmla="*/ 6 h 12"/>
                <a:gd name="T44" fmla="*/ 1 w 9"/>
                <a:gd name="T45" fmla="*/ 0 h 12"/>
                <a:gd name="T46" fmla="*/ 0 w 9"/>
                <a:gd name="T47" fmla="*/ 1 h 12"/>
                <a:gd name="T48" fmla="*/ 0 w 9"/>
                <a:gd name="T49" fmla="*/ 2 h 12"/>
                <a:gd name="T50" fmla="*/ 0 w 9"/>
                <a:gd name="T51" fmla="*/ 4 h 12"/>
                <a:gd name="T52" fmla="*/ 3 w 9"/>
                <a:gd name="T53" fmla="*/ 7 h 12"/>
                <a:gd name="T54" fmla="*/ 5 w 9"/>
                <a:gd name="T55" fmla="*/ 7 h 12"/>
                <a:gd name="T56" fmla="*/ 6 w 9"/>
                <a:gd name="T57" fmla="*/ 7 h 12"/>
                <a:gd name="T58" fmla="*/ 6 w 9"/>
                <a:gd name="T59" fmla="*/ 8 h 12"/>
                <a:gd name="T60" fmla="*/ 4 w 9"/>
                <a:gd name="T61" fmla="*/ 8 h 12"/>
                <a:gd name="T62" fmla="*/ 3 w 9"/>
                <a:gd name="T63" fmla="*/ 9 h 12"/>
                <a:gd name="T64" fmla="*/ 5 w 9"/>
                <a:gd name="T65" fmla="*/ 11 h 12"/>
                <a:gd name="T66" fmla="*/ 7 w 9"/>
                <a:gd name="T67" fmla="*/ 12 h 12"/>
                <a:gd name="T68" fmla="*/ 7 w 9"/>
                <a:gd name="T69" fmla="*/ 12 h 12"/>
                <a:gd name="T70" fmla="*/ 8 w 9"/>
                <a:gd name="T71" fmla="*/ 12 h 12"/>
                <a:gd name="T72" fmla="*/ 9 w 9"/>
                <a:gd name="T73" fmla="*/ 11 h 12"/>
                <a:gd name="T74" fmla="*/ 9 w 9"/>
                <a:gd name="T75" fmla="*/ 7 h 12"/>
                <a:gd name="T76" fmla="*/ 5 w 9"/>
                <a:gd name="T77" fmla="*/ 5 h 12"/>
                <a:gd name="T78" fmla="*/ 3 w 9"/>
                <a:gd name="T79" fmla="*/ 5 h 12"/>
                <a:gd name="T80" fmla="*/ 3 w 9"/>
                <a:gd name="T81" fmla="*/ 4 h 12"/>
                <a:gd name="T82" fmla="*/ 4 w 9"/>
                <a:gd name="T83" fmla="*/ 4 h 12"/>
                <a:gd name="T84" fmla="*/ 5 w 9"/>
                <a:gd name="T85" fmla="*/ 4 h 12"/>
                <a:gd name="T86" fmla="*/ 6 w 9"/>
                <a:gd name="T87" fmla="*/ 2 h 12"/>
                <a:gd name="T88" fmla="*/ 3 w 9"/>
                <a:gd name="T89" fmla="*/ 1 h 12"/>
                <a:gd name="T90" fmla="*/ 2 w 9"/>
                <a:gd name="T9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" h="12">
                  <a:moveTo>
                    <a:pt x="3" y="6"/>
                  </a:moveTo>
                  <a:cubicBezTo>
                    <a:pt x="3" y="6"/>
                    <a:pt x="2" y="6"/>
                    <a:pt x="1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4"/>
                    <a:pt x="1" y="4"/>
                    <a:pt x="2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6"/>
                    <a:pt x="7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8" y="8"/>
                    <a:pt x="8" y="9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10"/>
                    <a:pt x="5" y="10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3" y="6"/>
                    <a:pt x="3" y="6"/>
                    <a:pt x="3" y="6"/>
                  </a:cubicBezTo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1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5" y="8"/>
                    <a:pt x="5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4" y="11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8" y="10"/>
                  </a:cubicBezTo>
                  <a:cubicBezTo>
                    <a:pt x="8" y="9"/>
                    <a:pt x="9" y="8"/>
                    <a:pt x="9" y="7"/>
                  </a:cubicBezTo>
                  <a:cubicBezTo>
                    <a:pt x="9" y="7"/>
                    <a:pt x="8" y="6"/>
                    <a:pt x="8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5" y="5"/>
                    <a:pt x="4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4" y="3"/>
                    <a:pt x="4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3589" y="2429"/>
              <a:ext cx="55" cy="55"/>
            </a:xfrm>
            <a:custGeom>
              <a:avLst/>
              <a:gdLst>
                <a:gd name="T0" fmla="*/ 6 w 23"/>
                <a:gd name="T1" fmla="*/ 20 h 23"/>
                <a:gd name="T2" fmla="*/ 6 w 23"/>
                <a:gd name="T3" fmla="*/ 20 h 23"/>
                <a:gd name="T4" fmla="*/ 5 w 23"/>
                <a:gd name="T5" fmla="*/ 19 h 23"/>
                <a:gd name="T6" fmla="*/ 5 w 23"/>
                <a:gd name="T7" fmla="*/ 19 h 23"/>
                <a:gd name="T8" fmla="*/ 5 w 23"/>
                <a:gd name="T9" fmla="*/ 19 h 23"/>
                <a:gd name="T10" fmla="*/ 4 w 23"/>
                <a:gd name="T11" fmla="*/ 18 h 23"/>
                <a:gd name="T12" fmla="*/ 5 w 23"/>
                <a:gd name="T13" fmla="*/ 18 h 23"/>
                <a:gd name="T14" fmla="*/ 4 w 23"/>
                <a:gd name="T15" fmla="*/ 18 h 23"/>
                <a:gd name="T16" fmla="*/ 4 w 23"/>
                <a:gd name="T17" fmla="*/ 17 h 23"/>
                <a:gd name="T18" fmla="*/ 4 w 23"/>
                <a:gd name="T19" fmla="*/ 18 h 23"/>
                <a:gd name="T20" fmla="*/ 3 w 23"/>
                <a:gd name="T21" fmla="*/ 17 h 23"/>
                <a:gd name="T22" fmla="*/ 4 w 23"/>
                <a:gd name="T23" fmla="*/ 17 h 23"/>
                <a:gd name="T24" fmla="*/ 3 w 23"/>
                <a:gd name="T25" fmla="*/ 16 h 23"/>
                <a:gd name="T26" fmla="*/ 3 w 23"/>
                <a:gd name="T27" fmla="*/ 15 h 23"/>
                <a:gd name="T28" fmla="*/ 3 w 23"/>
                <a:gd name="T29" fmla="*/ 16 h 23"/>
                <a:gd name="T30" fmla="*/ 2 w 23"/>
                <a:gd name="T31" fmla="*/ 15 h 23"/>
                <a:gd name="T32" fmla="*/ 3 w 23"/>
                <a:gd name="T33" fmla="*/ 15 h 23"/>
                <a:gd name="T34" fmla="*/ 2 w 23"/>
                <a:gd name="T35" fmla="*/ 14 h 23"/>
                <a:gd name="T36" fmla="*/ 3 w 23"/>
                <a:gd name="T37" fmla="*/ 12 h 23"/>
                <a:gd name="T38" fmla="*/ 2 w 23"/>
                <a:gd name="T39" fmla="*/ 14 h 23"/>
                <a:gd name="T40" fmla="*/ 2 w 23"/>
                <a:gd name="T41" fmla="*/ 11 h 23"/>
                <a:gd name="T42" fmla="*/ 3 w 23"/>
                <a:gd name="T43" fmla="*/ 12 h 23"/>
                <a:gd name="T44" fmla="*/ 2 w 23"/>
                <a:gd name="T45" fmla="*/ 10 h 23"/>
                <a:gd name="T46" fmla="*/ 3 w 23"/>
                <a:gd name="T47" fmla="*/ 9 h 23"/>
                <a:gd name="T48" fmla="*/ 3 w 23"/>
                <a:gd name="T49" fmla="*/ 10 h 23"/>
                <a:gd name="T50" fmla="*/ 2 w 23"/>
                <a:gd name="T51" fmla="*/ 9 h 23"/>
                <a:gd name="T52" fmla="*/ 3 w 23"/>
                <a:gd name="T53" fmla="*/ 8 h 23"/>
                <a:gd name="T54" fmla="*/ 4 w 23"/>
                <a:gd name="T55" fmla="*/ 8 h 23"/>
                <a:gd name="T56" fmla="*/ 3 w 23"/>
                <a:gd name="T57" fmla="*/ 9 h 23"/>
                <a:gd name="T58" fmla="*/ 3 w 23"/>
                <a:gd name="T59" fmla="*/ 7 h 23"/>
                <a:gd name="T60" fmla="*/ 5 w 23"/>
                <a:gd name="T61" fmla="*/ 6 h 23"/>
                <a:gd name="T62" fmla="*/ 3 w 23"/>
                <a:gd name="T63" fmla="*/ 7 h 23"/>
                <a:gd name="T64" fmla="*/ 5 w 23"/>
                <a:gd name="T65" fmla="*/ 6 h 23"/>
                <a:gd name="T66" fmla="*/ 5 w 23"/>
                <a:gd name="T67" fmla="*/ 4 h 23"/>
                <a:gd name="T68" fmla="*/ 7 w 23"/>
                <a:gd name="T69" fmla="*/ 4 h 23"/>
                <a:gd name="T70" fmla="*/ 7 w 23"/>
                <a:gd name="T71" fmla="*/ 4 h 23"/>
                <a:gd name="T72" fmla="*/ 6 w 23"/>
                <a:gd name="T73" fmla="*/ 4 h 23"/>
                <a:gd name="T74" fmla="*/ 8 w 23"/>
                <a:gd name="T75" fmla="*/ 3 h 23"/>
                <a:gd name="T76" fmla="*/ 8 w 23"/>
                <a:gd name="T77" fmla="*/ 3 h 23"/>
                <a:gd name="T78" fmla="*/ 7 w 23"/>
                <a:gd name="T79" fmla="*/ 2 h 23"/>
                <a:gd name="T80" fmla="*/ 8 w 23"/>
                <a:gd name="T81" fmla="*/ 3 h 23"/>
                <a:gd name="T82" fmla="*/ 8 w 23"/>
                <a:gd name="T83" fmla="*/ 21 h 23"/>
                <a:gd name="T84" fmla="*/ 14 w 23"/>
                <a:gd name="T85" fmla="*/ 2 h 23"/>
                <a:gd name="T86" fmla="*/ 20 w 23"/>
                <a:gd name="T87" fmla="*/ 17 h 23"/>
                <a:gd name="T88" fmla="*/ 9 w 23"/>
                <a:gd name="T89" fmla="*/ 2 h 23"/>
                <a:gd name="T90" fmla="*/ 9 w 23"/>
                <a:gd name="T91" fmla="*/ 2 h 23"/>
                <a:gd name="T92" fmla="*/ 10 w 23"/>
                <a:gd name="T93" fmla="*/ 2 h 23"/>
                <a:gd name="T94" fmla="*/ 9 w 23"/>
                <a:gd name="T95" fmla="*/ 2 h 23"/>
                <a:gd name="T96" fmla="*/ 10 w 23"/>
                <a:gd name="T97" fmla="*/ 1 h 23"/>
                <a:gd name="T98" fmla="*/ 10 w 23"/>
                <a:gd name="T99" fmla="*/ 1 h 23"/>
                <a:gd name="T100" fmla="*/ 11 w 23"/>
                <a:gd name="T101" fmla="*/ 2 h 23"/>
                <a:gd name="T102" fmla="*/ 11 w 23"/>
                <a:gd name="T103" fmla="*/ 0 h 23"/>
                <a:gd name="T104" fmla="*/ 10 w 23"/>
                <a:gd name="T105" fmla="*/ 0 h 23"/>
                <a:gd name="T106" fmla="*/ 3 w 23"/>
                <a:gd name="T107" fmla="*/ 18 h 23"/>
                <a:gd name="T108" fmla="*/ 3 w 23"/>
                <a:gd name="T109" fmla="*/ 18 h 23"/>
                <a:gd name="T110" fmla="*/ 5 w 23"/>
                <a:gd name="T111" fmla="*/ 21 h 23"/>
                <a:gd name="T112" fmla="*/ 5 w 23"/>
                <a:gd name="T113" fmla="*/ 21 h 23"/>
                <a:gd name="T114" fmla="*/ 10 w 23"/>
                <a:gd name="T115" fmla="*/ 22 h 23"/>
                <a:gd name="T116" fmla="*/ 10 w 23"/>
                <a:gd name="T117" fmla="*/ 22 h 23"/>
                <a:gd name="T118" fmla="*/ 21 w 23"/>
                <a:gd name="T119" fmla="*/ 17 h 23"/>
                <a:gd name="T120" fmla="*/ 15 w 23"/>
                <a:gd name="T121" fmla="*/ 1 h 23"/>
                <a:gd name="T122" fmla="*/ 11 w 23"/>
                <a:gd name="T1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3">
                  <a:moveTo>
                    <a:pt x="6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moveTo>
                    <a:pt x="4" y="19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9"/>
                    <a:pt x="4" y="19"/>
                    <a:pt x="4" y="19"/>
                  </a:cubicBezTo>
                  <a:moveTo>
                    <a:pt x="4" y="18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7"/>
                    <a:pt x="3" y="17"/>
                    <a:pt x="3" y="17"/>
                  </a:cubicBezTo>
                  <a:moveTo>
                    <a:pt x="3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2" y="15"/>
                  </a:cubicBezTo>
                  <a:moveTo>
                    <a:pt x="2" y="14"/>
                  </a:moveTo>
                  <a:cubicBezTo>
                    <a:pt x="2" y="14"/>
                    <a:pt x="2" y="13"/>
                    <a:pt x="2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2" y="12"/>
                  </a:moveTo>
                  <a:cubicBezTo>
                    <a:pt x="2" y="12"/>
                    <a:pt x="2" y="11"/>
                    <a:pt x="2" y="11"/>
                  </a:cubicBezTo>
                  <a:cubicBezTo>
                    <a:pt x="2" y="11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2" y="1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moveTo>
                    <a:pt x="2" y="9"/>
                  </a:moveTo>
                  <a:cubicBezTo>
                    <a:pt x="2" y="8"/>
                    <a:pt x="2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3" y="7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5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5" y="6"/>
                  </a:cubicBezTo>
                  <a:moveTo>
                    <a:pt x="7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8" y="3"/>
                  </a:cubicBezTo>
                  <a:cubicBezTo>
                    <a:pt x="7" y="4"/>
                    <a:pt x="7" y="4"/>
                    <a:pt x="7" y="4"/>
                  </a:cubicBezTo>
                  <a:moveTo>
                    <a:pt x="8" y="3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moveTo>
                    <a:pt x="12" y="22"/>
                  </a:moveTo>
                  <a:cubicBezTo>
                    <a:pt x="11" y="22"/>
                    <a:pt x="9" y="21"/>
                    <a:pt x="8" y="21"/>
                  </a:cubicBezTo>
                  <a:cubicBezTo>
                    <a:pt x="4" y="18"/>
                    <a:pt x="3" y="13"/>
                    <a:pt x="5" y="8"/>
                  </a:cubicBezTo>
                  <a:cubicBezTo>
                    <a:pt x="6" y="5"/>
                    <a:pt x="10" y="2"/>
                    <a:pt x="14" y="2"/>
                  </a:cubicBezTo>
                  <a:cubicBezTo>
                    <a:pt x="15" y="2"/>
                    <a:pt x="16" y="2"/>
                    <a:pt x="17" y="3"/>
                  </a:cubicBezTo>
                  <a:cubicBezTo>
                    <a:pt x="22" y="6"/>
                    <a:pt x="22" y="12"/>
                    <a:pt x="20" y="17"/>
                  </a:cubicBezTo>
                  <a:cubicBezTo>
                    <a:pt x="19" y="20"/>
                    <a:pt x="16" y="22"/>
                    <a:pt x="12" y="22"/>
                  </a:cubicBezTo>
                  <a:moveTo>
                    <a:pt x="9" y="2"/>
                  </a:moveTo>
                  <a:cubicBezTo>
                    <a:pt x="9" y="2"/>
                    <a:pt x="8" y="2"/>
                    <a:pt x="8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moveTo>
                    <a:pt x="11" y="2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1"/>
                    <a:pt x="3" y="4"/>
                    <a:pt x="2" y="7"/>
                  </a:cubicBezTo>
                  <a:cubicBezTo>
                    <a:pt x="0" y="11"/>
                    <a:pt x="0" y="15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9"/>
                    <a:pt x="4" y="20"/>
                    <a:pt x="5" y="2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7" y="21"/>
                    <a:pt x="8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3"/>
                    <a:pt x="11" y="23"/>
                    <a:pt x="12" y="23"/>
                  </a:cubicBezTo>
                  <a:cubicBezTo>
                    <a:pt x="16" y="23"/>
                    <a:pt x="20" y="20"/>
                    <a:pt x="21" y="17"/>
                  </a:cubicBezTo>
                  <a:cubicBezTo>
                    <a:pt x="23" y="12"/>
                    <a:pt x="23" y="6"/>
                    <a:pt x="18" y="2"/>
                  </a:cubicBezTo>
                  <a:cubicBezTo>
                    <a:pt x="17" y="2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1"/>
                    <a:pt x="13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3599" y="2436"/>
              <a:ext cx="42" cy="43"/>
            </a:xfrm>
            <a:custGeom>
              <a:avLst/>
              <a:gdLst>
                <a:gd name="T0" fmla="*/ 13 w 18"/>
                <a:gd name="T1" fmla="*/ 15 h 18"/>
                <a:gd name="T2" fmla="*/ 12 w 18"/>
                <a:gd name="T3" fmla="*/ 16 h 18"/>
                <a:gd name="T4" fmla="*/ 14 w 18"/>
                <a:gd name="T5" fmla="*/ 14 h 18"/>
                <a:gd name="T6" fmla="*/ 13 w 18"/>
                <a:gd name="T7" fmla="*/ 15 h 18"/>
                <a:gd name="T8" fmla="*/ 14 w 18"/>
                <a:gd name="T9" fmla="*/ 14 h 18"/>
                <a:gd name="T10" fmla="*/ 15 w 18"/>
                <a:gd name="T11" fmla="*/ 13 h 18"/>
                <a:gd name="T12" fmla="*/ 14 w 18"/>
                <a:gd name="T13" fmla="*/ 14 h 18"/>
                <a:gd name="T14" fmla="*/ 15 w 18"/>
                <a:gd name="T15" fmla="*/ 13 h 18"/>
                <a:gd name="T16" fmla="*/ 15 w 18"/>
                <a:gd name="T17" fmla="*/ 12 h 18"/>
                <a:gd name="T18" fmla="*/ 15 w 18"/>
                <a:gd name="T19" fmla="*/ 13 h 18"/>
                <a:gd name="T20" fmla="*/ 15 w 18"/>
                <a:gd name="T21" fmla="*/ 11 h 18"/>
                <a:gd name="T22" fmla="*/ 16 w 18"/>
                <a:gd name="T23" fmla="*/ 10 h 18"/>
                <a:gd name="T24" fmla="*/ 16 w 18"/>
                <a:gd name="T25" fmla="*/ 10 h 18"/>
                <a:gd name="T26" fmla="*/ 16 w 18"/>
                <a:gd name="T27" fmla="*/ 8 h 18"/>
                <a:gd name="T28" fmla="*/ 16 w 18"/>
                <a:gd name="T29" fmla="*/ 10 h 18"/>
                <a:gd name="T30" fmla="*/ 16 w 18"/>
                <a:gd name="T31" fmla="*/ 8 h 18"/>
                <a:gd name="T32" fmla="*/ 16 w 18"/>
                <a:gd name="T33" fmla="*/ 7 h 18"/>
                <a:gd name="T34" fmla="*/ 16 w 18"/>
                <a:gd name="T35" fmla="*/ 6 h 18"/>
                <a:gd name="T36" fmla="*/ 15 w 18"/>
                <a:gd name="T37" fmla="*/ 5 h 18"/>
                <a:gd name="T38" fmla="*/ 16 w 18"/>
                <a:gd name="T39" fmla="*/ 6 h 18"/>
                <a:gd name="T40" fmla="*/ 15 w 18"/>
                <a:gd name="T41" fmla="*/ 5 h 18"/>
                <a:gd name="T42" fmla="*/ 15 w 18"/>
                <a:gd name="T43" fmla="*/ 4 h 18"/>
                <a:gd name="T44" fmla="*/ 15 w 18"/>
                <a:gd name="T45" fmla="*/ 4 h 18"/>
                <a:gd name="T46" fmla="*/ 15 w 18"/>
                <a:gd name="T47" fmla="*/ 4 h 18"/>
                <a:gd name="T48" fmla="*/ 7 w 18"/>
                <a:gd name="T49" fmla="*/ 17 h 18"/>
                <a:gd name="T50" fmla="*/ 2 w 18"/>
                <a:gd name="T51" fmla="*/ 6 h 18"/>
                <a:gd name="T52" fmla="*/ 10 w 18"/>
                <a:gd name="T53" fmla="*/ 1 h 18"/>
                <a:gd name="T54" fmla="*/ 11 w 18"/>
                <a:gd name="T55" fmla="*/ 2 h 18"/>
                <a:gd name="T56" fmla="*/ 15 w 18"/>
                <a:gd name="T57" fmla="*/ 8 h 18"/>
                <a:gd name="T58" fmla="*/ 15 w 18"/>
                <a:gd name="T59" fmla="*/ 8 h 18"/>
                <a:gd name="T60" fmla="*/ 7 w 18"/>
                <a:gd name="T61" fmla="*/ 17 h 18"/>
                <a:gd name="T62" fmla="*/ 7 w 18"/>
                <a:gd name="T63" fmla="*/ 17 h 18"/>
                <a:gd name="T64" fmla="*/ 2 w 18"/>
                <a:gd name="T65" fmla="*/ 6 h 18"/>
                <a:gd name="T66" fmla="*/ 8 w 18"/>
                <a:gd name="T67" fmla="*/ 18 h 18"/>
                <a:gd name="T68" fmla="*/ 13 w 18"/>
                <a:gd name="T6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" h="18">
                  <a:moveTo>
                    <a:pt x="12" y="16"/>
                  </a:move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2" y="16"/>
                    <a:pt x="12" y="16"/>
                  </a:cubicBezTo>
                  <a:moveTo>
                    <a:pt x="13" y="15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moveTo>
                    <a:pt x="14" y="14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16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moveTo>
                    <a:pt x="16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9"/>
                    <a:pt x="16" y="9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10"/>
                  </a:cubicBezTo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moveTo>
                    <a:pt x="16" y="6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6"/>
                    <a:pt x="16" y="6"/>
                    <a:pt x="16" y="6"/>
                  </a:cubicBezTo>
                  <a:moveTo>
                    <a:pt x="15" y="5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5"/>
                    <a:pt x="15" y="5"/>
                    <a:pt x="15" y="5"/>
                  </a:cubicBezTo>
                  <a:moveTo>
                    <a:pt x="15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moveTo>
                    <a:pt x="7" y="17"/>
                  </a:moveTo>
                  <a:cubicBezTo>
                    <a:pt x="6" y="16"/>
                    <a:pt x="6" y="16"/>
                    <a:pt x="5" y="16"/>
                  </a:cubicBezTo>
                  <a:cubicBezTo>
                    <a:pt x="2" y="14"/>
                    <a:pt x="1" y="10"/>
                    <a:pt x="2" y="6"/>
                  </a:cubicBezTo>
                  <a:cubicBezTo>
                    <a:pt x="4" y="4"/>
                    <a:pt x="6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3"/>
                    <a:pt x="15" y="5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10"/>
                    <a:pt x="14" y="11"/>
                    <a:pt x="14" y="12"/>
                  </a:cubicBezTo>
                  <a:cubicBezTo>
                    <a:pt x="13" y="15"/>
                    <a:pt x="10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moveTo>
                    <a:pt x="10" y="0"/>
                  </a:moveTo>
                  <a:cubicBezTo>
                    <a:pt x="6" y="0"/>
                    <a:pt x="3" y="3"/>
                    <a:pt x="2" y="6"/>
                  </a:cubicBezTo>
                  <a:cubicBezTo>
                    <a:pt x="0" y="10"/>
                    <a:pt x="1" y="15"/>
                    <a:pt x="5" y="17"/>
                  </a:cubicBezTo>
                  <a:cubicBezTo>
                    <a:pt x="6" y="17"/>
                    <a:pt x="7" y="18"/>
                    <a:pt x="8" y="18"/>
                  </a:cubicBezTo>
                  <a:cubicBezTo>
                    <a:pt x="11" y="18"/>
                    <a:pt x="15" y="16"/>
                    <a:pt x="16" y="13"/>
                  </a:cubicBezTo>
                  <a:cubicBezTo>
                    <a:pt x="18" y="9"/>
                    <a:pt x="17" y="4"/>
                    <a:pt x="13" y="1"/>
                  </a:cubicBezTo>
                  <a:cubicBezTo>
                    <a:pt x="12" y="0"/>
                    <a:pt x="1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3608" y="2441"/>
              <a:ext cx="21" cy="33"/>
            </a:xfrm>
            <a:custGeom>
              <a:avLst/>
              <a:gdLst>
                <a:gd name="T0" fmla="*/ 5 w 9"/>
                <a:gd name="T1" fmla="*/ 2 h 14"/>
                <a:gd name="T2" fmla="*/ 6 w 9"/>
                <a:gd name="T3" fmla="*/ 1 h 14"/>
                <a:gd name="T4" fmla="*/ 6 w 9"/>
                <a:gd name="T5" fmla="*/ 2 h 14"/>
                <a:gd name="T6" fmla="*/ 6 w 9"/>
                <a:gd name="T7" fmla="*/ 2 h 14"/>
                <a:gd name="T8" fmla="*/ 6 w 9"/>
                <a:gd name="T9" fmla="*/ 3 h 14"/>
                <a:gd name="T10" fmla="*/ 7 w 9"/>
                <a:gd name="T11" fmla="*/ 5 h 14"/>
                <a:gd name="T12" fmla="*/ 5 w 9"/>
                <a:gd name="T13" fmla="*/ 3 h 14"/>
                <a:gd name="T14" fmla="*/ 4 w 9"/>
                <a:gd name="T15" fmla="*/ 6 h 14"/>
                <a:gd name="T16" fmla="*/ 6 w 9"/>
                <a:gd name="T17" fmla="*/ 9 h 14"/>
                <a:gd name="T18" fmla="*/ 4 w 9"/>
                <a:gd name="T19" fmla="*/ 11 h 14"/>
                <a:gd name="T20" fmla="*/ 3 w 9"/>
                <a:gd name="T21" fmla="*/ 13 h 14"/>
                <a:gd name="T22" fmla="*/ 3 w 9"/>
                <a:gd name="T23" fmla="*/ 13 h 14"/>
                <a:gd name="T24" fmla="*/ 3 w 9"/>
                <a:gd name="T25" fmla="*/ 11 h 14"/>
                <a:gd name="T26" fmla="*/ 1 w 9"/>
                <a:gd name="T27" fmla="*/ 9 h 14"/>
                <a:gd name="T28" fmla="*/ 4 w 9"/>
                <a:gd name="T29" fmla="*/ 10 h 14"/>
                <a:gd name="T30" fmla="*/ 5 w 9"/>
                <a:gd name="T31" fmla="*/ 10 h 14"/>
                <a:gd name="T32" fmla="*/ 5 w 9"/>
                <a:gd name="T33" fmla="*/ 8 h 14"/>
                <a:gd name="T34" fmla="*/ 2 w 9"/>
                <a:gd name="T35" fmla="*/ 4 h 14"/>
                <a:gd name="T36" fmla="*/ 4 w 9"/>
                <a:gd name="T37" fmla="*/ 3 h 14"/>
                <a:gd name="T38" fmla="*/ 5 w 9"/>
                <a:gd name="T39" fmla="*/ 3 h 14"/>
                <a:gd name="T40" fmla="*/ 5 w 9"/>
                <a:gd name="T41" fmla="*/ 1 h 14"/>
                <a:gd name="T42" fmla="*/ 5 w 9"/>
                <a:gd name="T43" fmla="*/ 2 h 14"/>
                <a:gd name="T44" fmla="*/ 3 w 9"/>
                <a:gd name="T45" fmla="*/ 2 h 14"/>
                <a:gd name="T46" fmla="*/ 3 w 9"/>
                <a:gd name="T47" fmla="*/ 7 h 14"/>
                <a:gd name="T48" fmla="*/ 5 w 9"/>
                <a:gd name="T49" fmla="*/ 9 h 14"/>
                <a:gd name="T50" fmla="*/ 4 w 9"/>
                <a:gd name="T51" fmla="*/ 10 h 14"/>
                <a:gd name="T52" fmla="*/ 3 w 9"/>
                <a:gd name="T53" fmla="*/ 8 h 14"/>
                <a:gd name="T54" fmla="*/ 1 w 9"/>
                <a:gd name="T55" fmla="*/ 8 h 14"/>
                <a:gd name="T56" fmla="*/ 2 w 9"/>
                <a:gd name="T57" fmla="*/ 13 h 14"/>
                <a:gd name="T58" fmla="*/ 3 w 9"/>
                <a:gd name="T59" fmla="*/ 13 h 14"/>
                <a:gd name="T60" fmla="*/ 3 w 9"/>
                <a:gd name="T61" fmla="*/ 14 h 14"/>
                <a:gd name="T62" fmla="*/ 4 w 9"/>
                <a:gd name="T63" fmla="*/ 14 h 14"/>
                <a:gd name="T64" fmla="*/ 7 w 9"/>
                <a:gd name="T65" fmla="*/ 11 h 14"/>
                <a:gd name="T66" fmla="*/ 5 w 9"/>
                <a:gd name="T67" fmla="*/ 6 h 14"/>
                <a:gd name="T68" fmla="*/ 4 w 9"/>
                <a:gd name="T69" fmla="*/ 5 h 14"/>
                <a:gd name="T70" fmla="*/ 5 w 9"/>
                <a:gd name="T71" fmla="*/ 4 h 14"/>
                <a:gd name="T72" fmla="*/ 6 w 9"/>
                <a:gd name="T73" fmla="*/ 6 h 14"/>
                <a:gd name="T74" fmla="*/ 8 w 9"/>
                <a:gd name="T75" fmla="*/ 6 h 14"/>
                <a:gd name="T76" fmla="*/ 9 w 9"/>
                <a:gd name="T77" fmla="*/ 6 h 14"/>
                <a:gd name="T78" fmla="*/ 7 w 9"/>
                <a:gd name="T79" fmla="*/ 2 h 14"/>
                <a:gd name="T80" fmla="*/ 6 w 9"/>
                <a:gd name="T81" fmla="*/ 1 h 14"/>
                <a:gd name="T82" fmla="*/ 5 w 9"/>
                <a:gd name="T8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" h="14">
                  <a:moveTo>
                    <a:pt x="5" y="3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4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6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6" y="8"/>
                    <a:pt x="6" y="9"/>
                  </a:cubicBezTo>
                  <a:cubicBezTo>
                    <a:pt x="7" y="9"/>
                    <a:pt x="6" y="10"/>
                    <a:pt x="6" y="11"/>
                  </a:cubicBezTo>
                  <a:cubicBezTo>
                    <a:pt x="6" y="11"/>
                    <a:pt x="5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3" y="12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0"/>
                    <a:pt x="1" y="10"/>
                    <a:pt x="1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11"/>
                    <a:pt x="5" y="10"/>
                    <a:pt x="5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5" y="8"/>
                    <a:pt x="5" y="8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5"/>
                    <a:pt x="2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moveTo>
                    <a:pt x="5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1" y="11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3"/>
                    <a:pt x="4" y="12"/>
                  </a:cubicBezTo>
                  <a:cubicBezTo>
                    <a:pt x="5" y="12"/>
                    <a:pt x="6" y="12"/>
                    <a:pt x="7" y="11"/>
                  </a:cubicBezTo>
                  <a:cubicBezTo>
                    <a:pt x="7" y="11"/>
                    <a:pt x="8" y="10"/>
                    <a:pt x="7" y="9"/>
                  </a:cubicBezTo>
                  <a:cubicBezTo>
                    <a:pt x="7" y="7"/>
                    <a:pt x="6" y="7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4"/>
                    <a:pt x="8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63"/>
            <p:cNvSpPr>
              <a:spLocks noEditPoints="1"/>
            </p:cNvSpPr>
            <p:nvPr/>
          </p:nvSpPr>
          <p:spPr bwMode="auto">
            <a:xfrm>
              <a:off x="3577" y="2496"/>
              <a:ext cx="62" cy="35"/>
            </a:xfrm>
            <a:custGeom>
              <a:avLst/>
              <a:gdLst>
                <a:gd name="T0" fmla="*/ 13 w 26"/>
                <a:gd name="T1" fmla="*/ 11 h 15"/>
                <a:gd name="T2" fmla="*/ 12 w 26"/>
                <a:gd name="T3" fmla="*/ 14 h 15"/>
                <a:gd name="T4" fmla="*/ 10 w 26"/>
                <a:gd name="T5" fmla="*/ 11 h 15"/>
                <a:gd name="T6" fmla="*/ 14 w 26"/>
                <a:gd name="T7" fmla="*/ 14 h 15"/>
                <a:gd name="T8" fmla="*/ 15 w 26"/>
                <a:gd name="T9" fmla="*/ 11 h 15"/>
                <a:gd name="T10" fmla="*/ 15 w 26"/>
                <a:gd name="T11" fmla="*/ 14 h 15"/>
                <a:gd name="T12" fmla="*/ 15 w 26"/>
                <a:gd name="T13" fmla="*/ 11 h 15"/>
                <a:gd name="T14" fmla="*/ 15 w 26"/>
                <a:gd name="T15" fmla="*/ 14 h 15"/>
                <a:gd name="T16" fmla="*/ 8 w 26"/>
                <a:gd name="T17" fmla="*/ 11 h 15"/>
                <a:gd name="T18" fmla="*/ 10 w 26"/>
                <a:gd name="T19" fmla="*/ 14 h 15"/>
                <a:gd name="T20" fmla="*/ 16 w 26"/>
                <a:gd name="T21" fmla="*/ 11 h 15"/>
                <a:gd name="T22" fmla="*/ 16 w 26"/>
                <a:gd name="T23" fmla="*/ 13 h 15"/>
                <a:gd name="T24" fmla="*/ 18 w 26"/>
                <a:gd name="T25" fmla="*/ 10 h 15"/>
                <a:gd name="T26" fmla="*/ 17 w 26"/>
                <a:gd name="T27" fmla="*/ 13 h 15"/>
                <a:gd name="T28" fmla="*/ 6 w 26"/>
                <a:gd name="T29" fmla="*/ 10 h 15"/>
                <a:gd name="T30" fmla="*/ 18 w 26"/>
                <a:gd name="T31" fmla="*/ 13 h 15"/>
                <a:gd name="T32" fmla="*/ 18 w 26"/>
                <a:gd name="T33" fmla="*/ 10 h 15"/>
                <a:gd name="T34" fmla="*/ 18 w 26"/>
                <a:gd name="T35" fmla="*/ 13 h 15"/>
                <a:gd name="T36" fmla="*/ 21 w 26"/>
                <a:gd name="T37" fmla="*/ 10 h 15"/>
                <a:gd name="T38" fmla="*/ 6 w 26"/>
                <a:gd name="T39" fmla="*/ 13 h 15"/>
                <a:gd name="T40" fmla="*/ 6 w 26"/>
                <a:gd name="T41" fmla="*/ 10 h 15"/>
                <a:gd name="T42" fmla="*/ 21 w 26"/>
                <a:gd name="T43" fmla="*/ 10 h 15"/>
                <a:gd name="T44" fmla="*/ 21 w 26"/>
                <a:gd name="T45" fmla="*/ 12 h 15"/>
                <a:gd name="T46" fmla="*/ 3 w 26"/>
                <a:gd name="T47" fmla="*/ 9 h 15"/>
                <a:gd name="T48" fmla="*/ 3 w 26"/>
                <a:gd name="T49" fmla="*/ 12 h 15"/>
                <a:gd name="T50" fmla="*/ 24 w 26"/>
                <a:gd name="T51" fmla="*/ 8 h 15"/>
                <a:gd name="T52" fmla="*/ 2 w 26"/>
                <a:gd name="T53" fmla="*/ 11 h 15"/>
                <a:gd name="T54" fmla="*/ 2 w 26"/>
                <a:gd name="T55" fmla="*/ 8 h 15"/>
                <a:gd name="T56" fmla="*/ 2 w 26"/>
                <a:gd name="T57" fmla="*/ 9 h 15"/>
                <a:gd name="T58" fmla="*/ 2 w 26"/>
                <a:gd name="T59" fmla="*/ 8 h 15"/>
                <a:gd name="T60" fmla="*/ 24 w 26"/>
                <a:gd name="T61" fmla="*/ 8 h 15"/>
                <a:gd name="T62" fmla="*/ 25 w 26"/>
                <a:gd name="T63" fmla="*/ 9 h 15"/>
                <a:gd name="T64" fmla="*/ 3 w 26"/>
                <a:gd name="T65" fmla="*/ 7 h 15"/>
                <a:gd name="T66" fmla="*/ 14 w 26"/>
                <a:gd name="T67" fmla="*/ 1 h 15"/>
                <a:gd name="T68" fmla="*/ 25 w 26"/>
                <a:gd name="T69" fmla="*/ 6 h 15"/>
                <a:gd name="T70" fmla="*/ 3 w 26"/>
                <a:gd name="T71" fmla="*/ 2 h 15"/>
                <a:gd name="T72" fmla="*/ 1 w 26"/>
                <a:gd name="T73" fmla="*/ 6 h 15"/>
                <a:gd name="T74" fmla="*/ 2 w 26"/>
                <a:gd name="T75" fmla="*/ 12 h 15"/>
                <a:gd name="T76" fmla="*/ 22 w 26"/>
                <a:gd name="T77" fmla="*/ 13 h 15"/>
                <a:gd name="T78" fmla="*/ 24 w 26"/>
                <a:gd name="T79" fmla="*/ 12 h 15"/>
                <a:gd name="T80" fmla="*/ 24 w 26"/>
                <a:gd name="T81" fmla="*/ 12 h 15"/>
                <a:gd name="T82" fmla="*/ 26 w 26"/>
                <a:gd name="T83" fmla="*/ 9 h 15"/>
                <a:gd name="T84" fmla="*/ 25 w 26"/>
                <a:gd name="T8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" h="15">
                  <a:moveTo>
                    <a:pt x="12" y="14"/>
                  </a:moveTo>
                  <a:cubicBezTo>
                    <a:pt x="12" y="13"/>
                    <a:pt x="12" y="12"/>
                    <a:pt x="12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3" y="14"/>
                    <a:pt x="12" y="14"/>
                  </a:cubicBezTo>
                  <a:moveTo>
                    <a:pt x="12" y="14"/>
                  </a:moveTo>
                  <a:cubicBezTo>
                    <a:pt x="11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2" y="11"/>
                  </a:cubicBezTo>
                  <a:cubicBezTo>
                    <a:pt x="12" y="12"/>
                    <a:pt x="12" y="13"/>
                    <a:pt x="12" y="14"/>
                  </a:cubicBezTo>
                  <a:moveTo>
                    <a:pt x="14" y="14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2"/>
                    <a:pt x="15" y="13"/>
                    <a:pt x="15" y="14"/>
                  </a:cubicBezTo>
                  <a:cubicBezTo>
                    <a:pt x="14" y="14"/>
                    <a:pt x="14" y="14"/>
                    <a:pt x="14" y="14"/>
                  </a:cubicBezTo>
                  <a:moveTo>
                    <a:pt x="15" y="14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4"/>
                    <a:pt x="15" y="14"/>
                    <a:pt x="15" y="14"/>
                  </a:cubicBezTo>
                  <a:moveTo>
                    <a:pt x="10" y="14"/>
                  </a:move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2"/>
                    <a:pt x="8" y="11"/>
                  </a:cubicBezTo>
                  <a:cubicBezTo>
                    <a:pt x="9" y="11"/>
                    <a:pt x="9" y="11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moveTo>
                    <a:pt x="16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17" y="13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3"/>
                    <a:pt x="17" y="13"/>
                    <a:pt x="17" y="13"/>
                  </a:cubicBezTo>
                  <a:moveTo>
                    <a:pt x="8" y="13"/>
                  </a:moveTo>
                  <a:cubicBezTo>
                    <a:pt x="7" y="13"/>
                    <a:pt x="7" y="13"/>
                    <a:pt x="6" y="13"/>
                  </a:cubicBezTo>
                  <a:cubicBezTo>
                    <a:pt x="6" y="12"/>
                    <a:pt x="6" y="11"/>
                    <a:pt x="6" y="10"/>
                  </a:cubicBezTo>
                  <a:cubicBezTo>
                    <a:pt x="7" y="10"/>
                    <a:pt x="7" y="11"/>
                    <a:pt x="8" y="11"/>
                  </a:cubicBezTo>
                  <a:cubicBezTo>
                    <a:pt x="8" y="12"/>
                    <a:pt x="8" y="12"/>
                    <a:pt x="8" y="13"/>
                  </a:cubicBezTo>
                  <a:moveTo>
                    <a:pt x="18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1"/>
                    <a:pt x="19" y="12"/>
                    <a:pt x="19" y="13"/>
                  </a:cubicBezTo>
                  <a:cubicBezTo>
                    <a:pt x="18" y="13"/>
                    <a:pt x="18" y="13"/>
                    <a:pt x="18" y="13"/>
                  </a:cubicBezTo>
                  <a:moveTo>
                    <a:pt x="20" y="13"/>
                  </a:moveTo>
                  <a:cubicBezTo>
                    <a:pt x="19" y="12"/>
                    <a:pt x="19" y="11"/>
                    <a:pt x="20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1"/>
                    <a:pt x="21" y="12"/>
                    <a:pt x="21" y="12"/>
                  </a:cubicBezTo>
                  <a:cubicBezTo>
                    <a:pt x="20" y="12"/>
                    <a:pt x="20" y="13"/>
                    <a:pt x="20" y="13"/>
                  </a:cubicBezTo>
                  <a:moveTo>
                    <a:pt x="6" y="13"/>
                  </a:moveTo>
                  <a:cubicBezTo>
                    <a:pt x="5" y="13"/>
                    <a:pt x="4" y="12"/>
                    <a:pt x="4" y="1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6" y="11"/>
                    <a:pt x="6" y="12"/>
                    <a:pt x="6" y="13"/>
                  </a:cubicBezTo>
                  <a:moveTo>
                    <a:pt x="21" y="12"/>
                  </a:moveTo>
                  <a:cubicBezTo>
                    <a:pt x="21" y="11"/>
                    <a:pt x="21" y="11"/>
                    <a:pt x="21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moveTo>
                    <a:pt x="3" y="12"/>
                  </a:moveTo>
                  <a:cubicBezTo>
                    <a:pt x="3" y="11"/>
                    <a:pt x="3" y="11"/>
                    <a:pt x="3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2"/>
                    <a:pt x="3" y="12"/>
                    <a:pt x="3" y="12"/>
                  </a:cubicBezTo>
                  <a:moveTo>
                    <a:pt x="22" y="12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3" y="9"/>
                    <a:pt x="24" y="8"/>
                  </a:cubicBezTo>
                  <a:cubicBezTo>
                    <a:pt x="24" y="9"/>
                    <a:pt x="24" y="10"/>
                    <a:pt x="24" y="11"/>
                  </a:cubicBezTo>
                  <a:cubicBezTo>
                    <a:pt x="23" y="11"/>
                    <a:pt x="23" y="11"/>
                    <a:pt x="22" y="12"/>
                  </a:cubicBezTo>
                  <a:moveTo>
                    <a:pt x="2" y="11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11"/>
                    <a:pt x="2" y="11"/>
                    <a:pt x="2" y="11"/>
                  </a:cubicBezTo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24" y="10"/>
                  </a:moveTo>
                  <a:cubicBezTo>
                    <a:pt x="24" y="10"/>
                    <a:pt x="24" y="9"/>
                    <a:pt x="24" y="8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10"/>
                    <a:pt x="25" y="10"/>
                    <a:pt x="24" y="10"/>
                  </a:cubicBezTo>
                  <a:moveTo>
                    <a:pt x="12" y="10"/>
                  </a:moveTo>
                  <a:cubicBezTo>
                    <a:pt x="6" y="10"/>
                    <a:pt x="3" y="8"/>
                    <a:pt x="3" y="7"/>
                  </a:cubicBezTo>
                  <a:cubicBezTo>
                    <a:pt x="2" y="7"/>
                    <a:pt x="2" y="6"/>
                    <a:pt x="2" y="6"/>
                  </a:cubicBezTo>
                  <a:cubicBezTo>
                    <a:pt x="2" y="5"/>
                    <a:pt x="3" y="4"/>
                    <a:pt x="4" y="3"/>
                  </a:cubicBezTo>
                  <a:cubicBezTo>
                    <a:pt x="7" y="1"/>
                    <a:pt x="10" y="1"/>
                    <a:pt x="14" y="1"/>
                  </a:cubicBezTo>
                  <a:cubicBezTo>
                    <a:pt x="17" y="1"/>
                    <a:pt x="20" y="1"/>
                    <a:pt x="22" y="2"/>
                  </a:cubicBezTo>
                  <a:cubicBezTo>
                    <a:pt x="23" y="3"/>
                    <a:pt x="24" y="3"/>
                    <a:pt x="24" y="4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16" y="10"/>
                    <a:pt x="12" y="10"/>
                  </a:cubicBezTo>
                  <a:moveTo>
                    <a:pt x="14" y="0"/>
                  </a:moveTo>
                  <a:cubicBezTo>
                    <a:pt x="10" y="0"/>
                    <a:pt x="6" y="0"/>
                    <a:pt x="3" y="2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3"/>
                    <a:pt x="6" y="15"/>
                    <a:pt x="12" y="15"/>
                  </a:cubicBezTo>
                  <a:cubicBezTo>
                    <a:pt x="14" y="15"/>
                    <a:pt x="19" y="14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5" y="11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4"/>
                    <a:pt x="26" y="3"/>
                    <a:pt x="25" y="3"/>
                  </a:cubicBezTo>
                  <a:cubicBezTo>
                    <a:pt x="24" y="2"/>
                    <a:pt x="23" y="2"/>
                    <a:pt x="23" y="1"/>
                  </a:cubicBezTo>
                  <a:cubicBezTo>
                    <a:pt x="20" y="0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64"/>
            <p:cNvSpPr>
              <a:spLocks noEditPoints="1"/>
            </p:cNvSpPr>
            <p:nvPr/>
          </p:nvSpPr>
          <p:spPr bwMode="auto">
            <a:xfrm>
              <a:off x="3584" y="2498"/>
              <a:ext cx="50" cy="19"/>
            </a:xfrm>
            <a:custGeom>
              <a:avLst/>
              <a:gdLst>
                <a:gd name="T0" fmla="*/ 10 w 21"/>
                <a:gd name="T1" fmla="*/ 7 h 8"/>
                <a:gd name="T2" fmla="*/ 10 w 21"/>
                <a:gd name="T3" fmla="*/ 7 h 8"/>
                <a:gd name="T4" fmla="*/ 16 w 21"/>
                <a:gd name="T5" fmla="*/ 4 h 8"/>
                <a:gd name="T6" fmla="*/ 18 w 21"/>
                <a:gd name="T7" fmla="*/ 5 h 8"/>
                <a:gd name="T8" fmla="*/ 13 w 21"/>
                <a:gd name="T9" fmla="*/ 7 h 8"/>
                <a:gd name="T10" fmla="*/ 14 w 21"/>
                <a:gd name="T11" fmla="*/ 6 h 8"/>
                <a:gd name="T12" fmla="*/ 12 w 21"/>
                <a:gd name="T13" fmla="*/ 4 h 8"/>
                <a:gd name="T14" fmla="*/ 12 w 21"/>
                <a:gd name="T15" fmla="*/ 4 h 8"/>
                <a:gd name="T16" fmla="*/ 14 w 21"/>
                <a:gd name="T17" fmla="*/ 5 h 8"/>
                <a:gd name="T18" fmla="*/ 2 w 21"/>
                <a:gd name="T19" fmla="*/ 5 h 8"/>
                <a:gd name="T20" fmla="*/ 3 w 21"/>
                <a:gd name="T21" fmla="*/ 4 h 8"/>
                <a:gd name="T22" fmla="*/ 8 w 21"/>
                <a:gd name="T23" fmla="*/ 4 h 8"/>
                <a:gd name="T24" fmla="*/ 7 w 21"/>
                <a:gd name="T25" fmla="*/ 4 h 8"/>
                <a:gd name="T26" fmla="*/ 5 w 21"/>
                <a:gd name="T27" fmla="*/ 5 h 8"/>
                <a:gd name="T28" fmla="*/ 5 w 21"/>
                <a:gd name="T29" fmla="*/ 5 h 8"/>
                <a:gd name="T30" fmla="*/ 7 w 21"/>
                <a:gd name="T31" fmla="*/ 7 h 8"/>
                <a:gd name="T32" fmla="*/ 11 w 21"/>
                <a:gd name="T33" fmla="*/ 3 h 8"/>
                <a:gd name="T34" fmla="*/ 12 w 21"/>
                <a:gd name="T35" fmla="*/ 2 h 8"/>
                <a:gd name="T36" fmla="*/ 13 w 21"/>
                <a:gd name="T37" fmla="*/ 2 h 8"/>
                <a:gd name="T38" fmla="*/ 13 w 21"/>
                <a:gd name="T39" fmla="*/ 3 h 8"/>
                <a:gd name="T40" fmla="*/ 15 w 21"/>
                <a:gd name="T41" fmla="*/ 4 h 8"/>
                <a:gd name="T42" fmla="*/ 13 w 21"/>
                <a:gd name="T43" fmla="*/ 4 h 8"/>
                <a:gd name="T44" fmla="*/ 11 w 21"/>
                <a:gd name="T45" fmla="*/ 3 h 8"/>
                <a:gd name="T46" fmla="*/ 10 w 21"/>
                <a:gd name="T47" fmla="*/ 4 h 8"/>
                <a:gd name="T48" fmla="*/ 13 w 21"/>
                <a:gd name="T49" fmla="*/ 5 h 8"/>
                <a:gd name="T50" fmla="*/ 13 w 21"/>
                <a:gd name="T51" fmla="*/ 6 h 8"/>
                <a:gd name="T52" fmla="*/ 10 w 21"/>
                <a:gd name="T53" fmla="*/ 6 h 8"/>
                <a:gd name="T54" fmla="*/ 10 w 21"/>
                <a:gd name="T55" fmla="*/ 6 h 8"/>
                <a:gd name="T56" fmla="*/ 9 w 21"/>
                <a:gd name="T57" fmla="*/ 7 h 8"/>
                <a:gd name="T58" fmla="*/ 8 w 21"/>
                <a:gd name="T59" fmla="*/ 7 h 8"/>
                <a:gd name="T60" fmla="*/ 8 w 21"/>
                <a:gd name="T61" fmla="*/ 6 h 8"/>
                <a:gd name="T62" fmla="*/ 6 w 21"/>
                <a:gd name="T63" fmla="*/ 5 h 8"/>
                <a:gd name="T64" fmla="*/ 10 w 21"/>
                <a:gd name="T65" fmla="*/ 6 h 8"/>
                <a:gd name="T66" fmla="*/ 11 w 21"/>
                <a:gd name="T67" fmla="*/ 5 h 8"/>
                <a:gd name="T68" fmla="*/ 9 w 21"/>
                <a:gd name="T69" fmla="*/ 4 h 8"/>
                <a:gd name="T70" fmla="*/ 9 w 21"/>
                <a:gd name="T71" fmla="*/ 3 h 8"/>
                <a:gd name="T72" fmla="*/ 9 w 21"/>
                <a:gd name="T73" fmla="*/ 3 h 8"/>
                <a:gd name="T74" fmla="*/ 11 w 21"/>
                <a:gd name="T75" fmla="*/ 3 h 8"/>
                <a:gd name="T76" fmla="*/ 1 w 21"/>
                <a:gd name="T77" fmla="*/ 4 h 8"/>
                <a:gd name="T78" fmla="*/ 11 w 21"/>
                <a:gd name="T79" fmla="*/ 1 h 8"/>
                <a:gd name="T80" fmla="*/ 19 w 21"/>
                <a:gd name="T81" fmla="*/ 3 h 8"/>
                <a:gd name="T82" fmla="*/ 19 w 21"/>
                <a:gd name="T83" fmla="*/ 5 h 8"/>
                <a:gd name="T84" fmla="*/ 17 w 21"/>
                <a:gd name="T85" fmla="*/ 3 h 8"/>
                <a:gd name="T86" fmla="*/ 14 w 21"/>
                <a:gd name="T87" fmla="*/ 2 h 8"/>
                <a:gd name="T88" fmla="*/ 14 w 21"/>
                <a:gd name="T89" fmla="*/ 2 h 8"/>
                <a:gd name="T90" fmla="*/ 12 w 21"/>
                <a:gd name="T91" fmla="*/ 2 h 8"/>
                <a:gd name="T92" fmla="*/ 11 w 21"/>
                <a:gd name="T93" fmla="*/ 2 h 8"/>
                <a:gd name="T94" fmla="*/ 9 w 21"/>
                <a:gd name="T95" fmla="*/ 2 h 8"/>
                <a:gd name="T96" fmla="*/ 3 w 21"/>
                <a:gd name="T97" fmla="*/ 4 h 8"/>
                <a:gd name="T98" fmla="*/ 3 w 21"/>
                <a:gd name="T99" fmla="*/ 4 h 8"/>
                <a:gd name="T100" fmla="*/ 2 w 21"/>
                <a:gd name="T101" fmla="*/ 5 h 8"/>
                <a:gd name="T102" fmla="*/ 2 w 21"/>
                <a:gd name="T103" fmla="*/ 2 h 8"/>
                <a:gd name="T104" fmla="*/ 1 w 21"/>
                <a:gd name="T105" fmla="*/ 6 h 8"/>
                <a:gd name="T106" fmla="*/ 20 w 21"/>
                <a:gd name="T107" fmla="*/ 4 h 8"/>
                <a:gd name="T108" fmla="*/ 18 w 21"/>
                <a:gd name="T10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" h="8">
                  <a:moveTo>
                    <a:pt x="10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moveTo>
                    <a:pt x="14" y="5"/>
                  </a:moveTo>
                  <a:cubicBezTo>
                    <a:pt x="14" y="5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7" y="4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6"/>
                    <a:pt x="15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4" y="4"/>
                    <a:pt x="14" y="4"/>
                    <a:pt x="14" y="5"/>
                  </a:cubicBezTo>
                  <a:moveTo>
                    <a:pt x="7" y="7"/>
                  </a:moveTo>
                  <a:cubicBezTo>
                    <a:pt x="4" y="7"/>
                    <a:pt x="3" y="6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4"/>
                  </a:cubicBezTo>
                  <a:cubicBezTo>
                    <a:pt x="4" y="4"/>
                    <a:pt x="6" y="3"/>
                    <a:pt x="8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6" y="6"/>
                    <a:pt x="7" y="6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moveTo>
                    <a:pt x="11" y="3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4" y="3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1" y="4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2" y="6"/>
                    <a:pt x="11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6"/>
                    <a:pt x="6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8" y="5"/>
                    <a:pt x="10" y="6"/>
                    <a:pt x="10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moveTo>
                    <a:pt x="2" y="5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5" y="2"/>
                    <a:pt x="8" y="1"/>
                    <a:pt x="11" y="1"/>
                  </a:cubicBezTo>
                  <a:cubicBezTo>
                    <a:pt x="13" y="1"/>
                    <a:pt x="15" y="1"/>
                    <a:pt x="17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20" y="4"/>
                    <a:pt x="19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7" y="3"/>
                    <a:pt x="17" y="3"/>
                  </a:cubicBezTo>
                  <a:cubicBezTo>
                    <a:pt x="16" y="3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2"/>
                    <a:pt x="5" y="2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5"/>
                  </a:cubicBezTo>
                  <a:moveTo>
                    <a:pt x="11" y="0"/>
                  </a:moveTo>
                  <a:cubicBezTo>
                    <a:pt x="8" y="0"/>
                    <a:pt x="5" y="1"/>
                    <a:pt x="2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4" y="8"/>
                    <a:pt x="9" y="8"/>
                  </a:cubicBezTo>
                  <a:cubicBezTo>
                    <a:pt x="12" y="8"/>
                    <a:pt x="19" y="7"/>
                    <a:pt x="20" y="4"/>
                  </a:cubicBezTo>
                  <a:cubicBezTo>
                    <a:pt x="21" y="4"/>
                    <a:pt x="20" y="3"/>
                    <a:pt x="20" y="2"/>
                  </a:cubicBezTo>
                  <a:cubicBezTo>
                    <a:pt x="19" y="2"/>
                    <a:pt x="18" y="1"/>
                    <a:pt x="18" y="1"/>
                  </a:cubicBezTo>
                  <a:cubicBezTo>
                    <a:pt x="15" y="0"/>
                    <a:pt x="13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65"/>
            <p:cNvSpPr>
              <a:spLocks noEditPoints="1"/>
            </p:cNvSpPr>
            <p:nvPr/>
          </p:nvSpPr>
          <p:spPr bwMode="auto">
            <a:xfrm>
              <a:off x="3577" y="2522"/>
              <a:ext cx="62" cy="24"/>
            </a:xfrm>
            <a:custGeom>
              <a:avLst/>
              <a:gdLst>
                <a:gd name="T0" fmla="*/ 13 w 26"/>
                <a:gd name="T1" fmla="*/ 6 h 10"/>
                <a:gd name="T2" fmla="*/ 12 w 26"/>
                <a:gd name="T3" fmla="*/ 6 h 10"/>
                <a:gd name="T4" fmla="*/ 10 w 26"/>
                <a:gd name="T5" fmla="*/ 9 h 10"/>
                <a:gd name="T6" fmla="*/ 12 w 26"/>
                <a:gd name="T7" fmla="*/ 6 h 10"/>
                <a:gd name="T8" fmla="*/ 14 w 26"/>
                <a:gd name="T9" fmla="*/ 6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8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8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5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4 h 10"/>
                <a:gd name="T52" fmla="*/ 2 w 26"/>
                <a:gd name="T53" fmla="*/ 6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3 h 10"/>
                <a:gd name="T60" fmla="*/ 2 w 26"/>
                <a:gd name="T61" fmla="*/ 4 h 10"/>
                <a:gd name="T62" fmla="*/ 2 w 26"/>
                <a:gd name="T63" fmla="*/ 3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0 h 10"/>
                <a:gd name="T70" fmla="*/ 12 w 26"/>
                <a:gd name="T71" fmla="*/ 5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6"/>
                    <a:pt x="19" y="7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moveTo>
                    <a:pt x="20" y="8"/>
                  </a:moveTo>
                  <a:cubicBezTo>
                    <a:pt x="19" y="7"/>
                    <a:pt x="19" y="6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6" y="5"/>
                  </a:cubicBezTo>
                  <a:cubicBezTo>
                    <a:pt x="6" y="6"/>
                    <a:pt x="6" y="7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2" y="7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4" y="3"/>
                  </a:cubicBezTo>
                  <a:cubicBezTo>
                    <a:pt x="24" y="4"/>
                    <a:pt x="24" y="5"/>
                    <a:pt x="24" y="6"/>
                  </a:cubicBezTo>
                  <a:cubicBezTo>
                    <a:pt x="23" y="6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4" y="6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5"/>
                    <a:pt x="12" y="5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7" y="5"/>
                    <a:pt x="4" y="4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6"/>
                    <a:pt x="26" y="6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66"/>
            <p:cNvSpPr>
              <a:spLocks noEditPoints="1"/>
            </p:cNvSpPr>
            <p:nvPr/>
          </p:nvSpPr>
          <p:spPr bwMode="auto">
            <a:xfrm>
              <a:off x="3577" y="2536"/>
              <a:ext cx="62" cy="24"/>
            </a:xfrm>
            <a:custGeom>
              <a:avLst/>
              <a:gdLst>
                <a:gd name="T0" fmla="*/ 13 w 26"/>
                <a:gd name="T1" fmla="*/ 6 h 10"/>
                <a:gd name="T2" fmla="*/ 12 w 26"/>
                <a:gd name="T3" fmla="*/ 6 h 10"/>
                <a:gd name="T4" fmla="*/ 10 w 26"/>
                <a:gd name="T5" fmla="*/ 9 h 10"/>
                <a:gd name="T6" fmla="*/ 12 w 26"/>
                <a:gd name="T7" fmla="*/ 6 h 10"/>
                <a:gd name="T8" fmla="*/ 14 w 26"/>
                <a:gd name="T9" fmla="*/ 6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8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8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6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4 h 10"/>
                <a:gd name="T52" fmla="*/ 2 w 26"/>
                <a:gd name="T53" fmla="*/ 6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4 h 10"/>
                <a:gd name="T60" fmla="*/ 2 w 26"/>
                <a:gd name="T61" fmla="*/ 4 h 10"/>
                <a:gd name="T62" fmla="*/ 2 w 26"/>
                <a:gd name="T63" fmla="*/ 3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0 h 10"/>
                <a:gd name="T70" fmla="*/ 12 w 26"/>
                <a:gd name="T71" fmla="*/ 5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9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7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moveTo>
                    <a:pt x="20" y="8"/>
                  </a:moveTo>
                  <a:cubicBezTo>
                    <a:pt x="19" y="7"/>
                    <a:pt x="19" y="6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6" y="6"/>
                  </a:cubicBezTo>
                  <a:cubicBezTo>
                    <a:pt x="6" y="6"/>
                    <a:pt x="6" y="7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2" y="7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4" y="4"/>
                    <a:pt x="24" y="5"/>
                    <a:pt x="24" y="6"/>
                  </a:cubicBezTo>
                  <a:cubicBezTo>
                    <a:pt x="23" y="7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24" y="6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5"/>
                    <a:pt x="12" y="5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7" y="5"/>
                    <a:pt x="4" y="5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6"/>
                    <a:pt x="26" y="6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67"/>
            <p:cNvSpPr>
              <a:spLocks noEditPoints="1"/>
            </p:cNvSpPr>
            <p:nvPr/>
          </p:nvSpPr>
          <p:spPr bwMode="auto">
            <a:xfrm>
              <a:off x="3577" y="2550"/>
              <a:ext cx="62" cy="24"/>
            </a:xfrm>
            <a:custGeom>
              <a:avLst/>
              <a:gdLst>
                <a:gd name="T0" fmla="*/ 13 w 26"/>
                <a:gd name="T1" fmla="*/ 7 h 10"/>
                <a:gd name="T2" fmla="*/ 12 w 26"/>
                <a:gd name="T3" fmla="*/ 6 h 10"/>
                <a:gd name="T4" fmla="*/ 10 w 26"/>
                <a:gd name="T5" fmla="*/ 9 h 10"/>
                <a:gd name="T6" fmla="*/ 12 w 26"/>
                <a:gd name="T7" fmla="*/ 6 h 10"/>
                <a:gd name="T8" fmla="*/ 14 w 26"/>
                <a:gd name="T9" fmla="*/ 7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8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9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6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4 h 10"/>
                <a:gd name="T52" fmla="*/ 2 w 26"/>
                <a:gd name="T53" fmla="*/ 6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4 h 10"/>
                <a:gd name="T60" fmla="*/ 2 w 26"/>
                <a:gd name="T61" fmla="*/ 4 h 10"/>
                <a:gd name="T62" fmla="*/ 2 w 26"/>
                <a:gd name="T63" fmla="*/ 4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0 h 10"/>
                <a:gd name="T70" fmla="*/ 12 w 26"/>
                <a:gd name="T71" fmla="*/ 6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9"/>
                    <a:pt x="6" y="8"/>
                  </a:cubicBezTo>
                  <a:cubicBezTo>
                    <a:pt x="6" y="8"/>
                    <a:pt x="6" y="7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9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7"/>
                    <a:pt x="19" y="7"/>
                    <a:pt x="19" y="8"/>
                  </a:cubicBezTo>
                  <a:cubicBezTo>
                    <a:pt x="18" y="9"/>
                    <a:pt x="18" y="9"/>
                    <a:pt x="18" y="9"/>
                  </a:cubicBezTo>
                  <a:moveTo>
                    <a:pt x="20" y="8"/>
                  </a:moveTo>
                  <a:cubicBezTo>
                    <a:pt x="19" y="7"/>
                    <a:pt x="19" y="6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6" y="6"/>
                  </a:cubicBezTo>
                  <a:cubicBezTo>
                    <a:pt x="6" y="7"/>
                    <a:pt x="6" y="7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2" y="7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4" y="5"/>
                    <a:pt x="24" y="5"/>
                    <a:pt x="24" y="6"/>
                  </a:cubicBezTo>
                  <a:cubicBezTo>
                    <a:pt x="23" y="7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24" y="6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6"/>
                    <a:pt x="12" y="6"/>
                  </a:cubicBezTo>
                  <a:cubicBezTo>
                    <a:pt x="11" y="6"/>
                    <a:pt x="10" y="5"/>
                    <a:pt x="9" y="5"/>
                  </a:cubicBezTo>
                  <a:cubicBezTo>
                    <a:pt x="7" y="5"/>
                    <a:pt x="4" y="5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8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6" y="6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3577" y="2565"/>
              <a:ext cx="62" cy="23"/>
            </a:xfrm>
            <a:custGeom>
              <a:avLst/>
              <a:gdLst>
                <a:gd name="T0" fmla="*/ 13 w 26"/>
                <a:gd name="T1" fmla="*/ 7 h 10"/>
                <a:gd name="T2" fmla="*/ 12 w 26"/>
                <a:gd name="T3" fmla="*/ 7 h 10"/>
                <a:gd name="T4" fmla="*/ 10 w 26"/>
                <a:gd name="T5" fmla="*/ 9 h 10"/>
                <a:gd name="T6" fmla="*/ 12 w 26"/>
                <a:gd name="T7" fmla="*/ 7 h 10"/>
                <a:gd name="T8" fmla="*/ 14 w 26"/>
                <a:gd name="T9" fmla="*/ 7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9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9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6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5 h 10"/>
                <a:gd name="T52" fmla="*/ 2 w 26"/>
                <a:gd name="T53" fmla="*/ 7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4 h 10"/>
                <a:gd name="T60" fmla="*/ 2 w 26"/>
                <a:gd name="T61" fmla="*/ 4 h 10"/>
                <a:gd name="T62" fmla="*/ 2 w 26"/>
                <a:gd name="T63" fmla="*/ 4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1 h 10"/>
                <a:gd name="T70" fmla="*/ 12 w 26"/>
                <a:gd name="T71" fmla="*/ 6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7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7"/>
                    <a:pt x="12" y="7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9"/>
                    <a:pt x="6" y="9"/>
                  </a:cubicBezTo>
                  <a:cubicBezTo>
                    <a:pt x="6" y="8"/>
                    <a:pt x="6" y="7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9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7"/>
                    <a:pt x="19" y="8"/>
                    <a:pt x="19" y="8"/>
                  </a:cubicBezTo>
                  <a:cubicBezTo>
                    <a:pt x="18" y="9"/>
                    <a:pt x="18" y="9"/>
                    <a:pt x="18" y="9"/>
                  </a:cubicBezTo>
                  <a:moveTo>
                    <a:pt x="20" y="8"/>
                  </a:moveTo>
                  <a:cubicBezTo>
                    <a:pt x="19" y="7"/>
                    <a:pt x="19" y="7"/>
                    <a:pt x="20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6"/>
                    <a:pt x="6" y="6"/>
                  </a:cubicBezTo>
                  <a:cubicBezTo>
                    <a:pt x="6" y="7"/>
                    <a:pt x="6" y="8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7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7"/>
                    <a:pt x="2" y="7"/>
                    <a:pt x="2" y="7"/>
                  </a:cubicBezTo>
                  <a:moveTo>
                    <a:pt x="22" y="7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3" y="7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24" y="6"/>
                  </a:cubicBezTo>
                  <a:moveTo>
                    <a:pt x="26" y="0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6"/>
                    <a:pt x="12" y="6"/>
                  </a:cubicBezTo>
                  <a:cubicBezTo>
                    <a:pt x="11" y="6"/>
                    <a:pt x="10" y="6"/>
                    <a:pt x="9" y="5"/>
                  </a:cubicBezTo>
                  <a:cubicBezTo>
                    <a:pt x="7" y="5"/>
                    <a:pt x="4" y="5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8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6" y="6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3515" y="1822"/>
              <a:ext cx="74" cy="65"/>
            </a:xfrm>
            <a:custGeom>
              <a:avLst/>
              <a:gdLst>
                <a:gd name="T0" fmla="*/ 22 w 31"/>
                <a:gd name="T1" fmla="*/ 26 h 27"/>
                <a:gd name="T2" fmla="*/ 20 w 31"/>
                <a:gd name="T3" fmla="*/ 23 h 27"/>
                <a:gd name="T4" fmla="*/ 17 w 31"/>
                <a:gd name="T5" fmla="*/ 21 h 27"/>
                <a:gd name="T6" fmla="*/ 21 w 31"/>
                <a:gd name="T7" fmla="*/ 18 h 27"/>
                <a:gd name="T8" fmla="*/ 22 w 31"/>
                <a:gd name="T9" fmla="*/ 25 h 27"/>
                <a:gd name="T10" fmla="*/ 22 w 31"/>
                <a:gd name="T11" fmla="*/ 26 h 27"/>
                <a:gd name="T12" fmla="*/ 22 w 31"/>
                <a:gd name="T13" fmla="*/ 24 h 27"/>
                <a:gd name="T14" fmla="*/ 21 w 31"/>
                <a:gd name="T15" fmla="*/ 18 h 27"/>
                <a:gd name="T16" fmla="*/ 21 w 31"/>
                <a:gd name="T17" fmla="*/ 18 h 27"/>
                <a:gd name="T18" fmla="*/ 21 w 31"/>
                <a:gd name="T19" fmla="*/ 17 h 27"/>
                <a:gd name="T20" fmla="*/ 15 w 31"/>
                <a:gd name="T21" fmla="*/ 12 h 27"/>
                <a:gd name="T22" fmla="*/ 6 w 31"/>
                <a:gd name="T23" fmla="*/ 4 h 27"/>
                <a:gd name="T24" fmla="*/ 8 w 31"/>
                <a:gd name="T25" fmla="*/ 6 h 27"/>
                <a:gd name="T26" fmla="*/ 16 w 31"/>
                <a:gd name="T27" fmla="*/ 11 h 27"/>
                <a:gd name="T28" fmla="*/ 24 w 31"/>
                <a:gd name="T29" fmla="*/ 16 h 27"/>
                <a:gd name="T30" fmla="*/ 22 w 31"/>
                <a:gd name="T31" fmla="*/ 24 h 27"/>
                <a:gd name="T32" fmla="*/ 13 w 31"/>
                <a:gd name="T33" fmla="*/ 23 h 27"/>
                <a:gd name="T34" fmla="*/ 2 w 31"/>
                <a:gd name="T35" fmla="*/ 2 h 27"/>
                <a:gd name="T36" fmla="*/ 15 w 31"/>
                <a:gd name="T37" fmla="*/ 13 h 27"/>
                <a:gd name="T38" fmla="*/ 20 w 31"/>
                <a:gd name="T39" fmla="*/ 18 h 27"/>
                <a:gd name="T40" fmla="*/ 17 w 31"/>
                <a:gd name="T41" fmla="*/ 20 h 27"/>
                <a:gd name="T42" fmla="*/ 13 w 31"/>
                <a:gd name="T43" fmla="*/ 23 h 27"/>
                <a:gd name="T44" fmla="*/ 24 w 31"/>
                <a:gd name="T45" fmla="*/ 15 h 27"/>
                <a:gd name="T46" fmla="*/ 16 w 31"/>
                <a:gd name="T47" fmla="*/ 10 h 27"/>
                <a:gd name="T48" fmla="*/ 9 w 31"/>
                <a:gd name="T49" fmla="*/ 5 h 27"/>
                <a:gd name="T50" fmla="*/ 3 w 31"/>
                <a:gd name="T51" fmla="*/ 2 h 27"/>
                <a:gd name="T52" fmla="*/ 8 w 31"/>
                <a:gd name="T53" fmla="*/ 3 h 27"/>
                <a:gd name="T54" fmla="*/ 10 w 31"/>
                <a:gd name="T55" fmla="*/ 4 h 27"/>
                <a:gd name="T56" fmla="*/ 30 w 31"/>
                <a:gd name="T57" fmla="*/ 12 h 27"/>
                <a:gd name="T58" fmla="*/ 24 w 31"/>
                <a:gd name="T59" fmla="*/ 15 h 27"/>
                <a:gd name="T60" fmla="*/ 1 w 31"/>
                <a:gd name="T61" fmla="*/ 0 h 27"/>
                <a:gd name="T62" fmla="*/ 1 w 31"/>
                <a:gd name="T63" fmla="*/ 1 h 27"/>
                <a:gd name="T64" fmla="*/ 1 w 31"/>
                <a:gd name="T65" fmla="*/ 1 h 27"/>
                <a:gd name="T66" fmla="*/ 1 w 31"/>
                <a:gd name="T67" fmla="*/ 1 h 27"/>
                <a:gd name="T68" fmla="*/ 5 w 31"/>
                <a:gd name="T69" fmla="*/ 11 h 27"/>
                <a:gd name="T70" fmla="*/ 12 w 31"/>
                <a:gd name="T71" fmla="*/ 24 h 27"/>
                <a:gd name="T72" fmla="*/ 12 w 31"/>
                <a:gd name="T73" fmla="*/ 24 h 27"/>
                <a:gd name="T74" fmla="*/ 17 w 31"/>
                <a:gd name="T75" fmla="*/ 21 h 27"/>
                <a:gd name="T76" fmla="*/ 19 w 31"/>
                <a:gd name="T77" fmla="*/ 24 h 27"/>
                <a:gd name="T78" fmla="*/ 22 w 31"/>
                <a:gd name="T79" fmla="*/ 27 h 27"/>
                <a:gd name="T80" fmla="*/ 22 w 31"/>
                <a:gd name="T81" fmla="*/ 27 h 27"/>
                <a:gd name="T82" fmla="*/ 22 w 31"/>
                <a:gd name="T83" fmla="*/ 27 h 27"/>
                <a:gd name="T84" fmla="*/ 22 w 31"/>
                <a:gd name="T85" fmla="*/ 27 h 27"/>
                <a:gd name="T86" fmla="*/ 23 w 31"/>
                <a:gd name="T87" fmla="*/ 27 h 27"/>
                <a:gd name="T88" fmla="*/ 23 w 31"/>
                <a:gd name="T89" fmla="*/ 26 h 27"/>
                <a:gd name="T90" fmla="*/ 24 w 31"/>
                <a:gd name="T91" fmla="*/ 16 h 27"/>
                <a:gd name="T92" fmla="*/ 30 w 31"/>
                <a:gd name="T93" fmla="*/ 13 h 27"/>
                <a:gd name="T94" fmla="*/ 31 w 31"/>
                <a:gd name="T95" fmla="*/ 13 h 27"/>
                <a:gd name="T96" fmla="*/ 31 w 31"/>
                <a:gd name="T97" fmla="*/ 12 h 27"/>
                <a:gd name="T98" fmla="*/ 31 w 31"/>
                <a:gd name="T99" fmla="*/ 12 h 27"/>
                <a:gd name="T100" fmla="*/ 11 w 31"/>
                <a:gd name="T101" fmla="*/ 4 h 27"/>
                <a:gd name="T102" fmla="*/ 8 w 31"/>
                <a:gd name="T103" fmla="*/ 3 h 27"/>
                <a:gd name="T104" fmla="*/ 1 w 31"/>
                <a:gd name="T10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" h="27">
                  <a:moveTo>
                    <a:pt x="22" y="26"/>
                  </a:moveTo>
                  <a:cubicBezTo>
                    <a:pt x="21" y="25"/>
                    <a:pt x="20" y="24"/>
                    <a:pt x="20" y="23"/>
                  </a:cubicBezTo>
                  <a:cubicBezTo>
                    <a:pt x="19" y="22"/>
                    <a:pt x="18" y="22"/>
                    <a:pt x="17" y="21"/>
                  </a:cubicBezTo>
                  <a:cubicBezTo>
                    <a:pt x="18" y="20"/>
                    <a:pt x="19" y="19"/>
                    <a:pt x="21" y="18"/>
                  </a:cubicBezTo>
                  <a:cubicBezTo>
                    <a:pt x="21" y="20"/>
                    <a:pt x="21" y="22"/>
                    <a:pt x="22" y="25"/>
                  </a:cubicBezTo>
                  <a:cubicBezTo>
                    <a:pt x="22" y="26"/>
                    <a:pt x="22" y="26"/>
                    <a:pt x="22" y="26"/>
                  </a:cubicBezTo>
                  <a:moveTo>
                    <a:pt x="22" y="24"/>
                  </a:moveTo>
                  <a:cubicBezTo>
                    <a:pt x="22" y="21"/>
                    <a:pt x="22" y="20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19" y="15"/>
                    <a:pt x="17" y="14"/>
                    <a:pt x="15" y="12"/>
                  </a:cubicBezTo>
                  <a:cubicBezTo>
                    <a:pt x="12" y="9"/>
                    <a:pt x="9" y="7"/>
                    <a:pt x="6" y="4"/>
                  </a:cubicBezTo>
                  <a:cubicBezTo>
                    <a:pt x="7" y="5"/>
                    <a:pt x="8" y="5"/>
                    <a:pt x="8" y="6"/>
                  </a:cubicBezTo>
                  <a:cubicBezTo>
                    <a:pt x="11" y="7"/>
                    <a:pt x="13" y="9"/>
                    <a:pt x="16" y="11"/>
                  </a:cubicBezTo>
                  <a:cubicBezTo>
                    <a:pt x="19" y="13"/>
                    <a:pt x="22" y="15"/>
                    <a:pt x="24" y="16"/>
                  </a:cubicBezTo>
                  <a:cubicBezTo>
                    <a:pt x="22" y="24"/>
                    <a:pt x="22" y="24"/>
                    <a:pt x="22" y="24"/>
                  </a:cubicBezTo>
                  <a:moveTo>
                    <a:pt x="13" y="23"/>
                  </a:moveTo>
                  <a:cubicBezTo>
                    <a:pt x="10" y="19"/>
                    <a:pt x="3" y="5"/>
                    <a:pt x="2" y="2"/>
                  </a:cubicBezTo>
                  <a:cubicBezTo>
                    <a:pt x="7" y="6"/>
                    <a:pt x="10" y="9"/>
                    <a:pt x="15" y="13"/>
                  </a:cubicBezTo>
                  <a:cubicBezTo>
                    <a:pt x="16" y="14"/>
                    <a:pt x="18" y="16"/>
                    <a:pt x="20" y="18"/>
                  </a:cubicBezTo>
                  <a:cubicBezTo>
                    <a:pt x="19" y="18"/>
                    <a:pt x="18" y="19"/>
                    <a:pt x="17" y="20"/>
                  </a:cubicBezTo>
                  <a:cubicBezTo>
                    <a:pt x="15" y="22"/>
                    <a:pt x="14" y="23"/>
                    <a:pt x="13" y="23"/>
                  </a:cubicBezTo>
                  <a:moveTo>
                    <a:pt x="24" y="15"/>
                  </a:moveTo>
                  <a:cubicBezTo>
                    <a:pt x="22" y="14"/>
                    <a:pt x="20" y="12"/>
                    <a:pt x="16" y="10"/>
                  </a:cubicBezTo>
                  <a:cubicBezTo>
                    <a:pt x="13" y="8"/>
                    <a:pt x="11" y="7"/>
                    <a:pt x="9" y="5"/>
                  </a:cubicBezTo>
                  <a:cubicBezTo>
                    <a:pt x="7" y="4"/>
                    <a:pt x="5" y="3"/>
                    <a:pt x="3" y="2"/>
                  </a:cubicBezTo>
                  <a:cubicBezTo>
                    <a:pt x="5" y="2"/>
                    <a:pt x="6" y="3"/>
                    <a:pt x="8" y="3"/>
                  </a:cubicBezTo>
                  <a:cubicBezTo>
                    <a:pt x="9" y="4"/>
                    <a:pt x="9" y="4"/>
                    <a:pt x="10" y="4"/>
                  </a:cubicBezTo>
                  <a:cubicBezTo>
                    <a:pt x="16" y="7"/>
                    <a:pt x="23" y="9"/>
                    <a:pt x="30" y="12"/>
                  </a:cubicBezTo>
                  <a:cubicBezTo>
                    <a:pt x="28" y="13"/>
                    <a:pt x="26" y="14"/>
                    <a:pt x="24" y="15"/>
                  </a:cubicBezTo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5" y="11"/>
                  </a:cubicBezTo>
                  <a:cubicBezTo>
                    <a:pt x="7" y="15"/>
                    <a:pt x="11" y="21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5" y="23"/>
                    <a:pt x="17" y="21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20" y="25"/>
                    <a:pt x="21" y="25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5"/>
                    <a:pt x="28" y="14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4" y="9"/>
                    <a:pt x="17" y="6"/>
                    <a:pt x="11" y="4"/>
                  </a:cubicBezTo>
                  <a:cubicBezTo>
                    <a:pt x="10" y="3"/>
                    <a:pt x="9" y="3"/>
                    <a:pt x="8" y="3"/>
                  </a:cubicBezTo>
                  <a:cubicBezTo>
                    <a:pt x="6" y="2"/>
                    <a:pt x="5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70"/>
            <p:cNvSpPr>
              <a:spLocks noEditPoints="1"/>
            </p:cNvSpPr>
            <p:nvPr/>
          </p:nvSpPr>
          <p:spPr bwMode="auto">
            <a:xfrm>
              <a:off x="3453" y="1742"/>
              <a:ext cx="74" cy="64"/>
            </a:xfrm>
            <a:custGeom>
              <a:avLst/>
              <a:gdLst>
                <a:gd name="T0" fmla="*/ 22 w 31"/>
                <a:gd name="T1" fmla="*/ 25 h 27"/>
                <a:gd name="T2" fmla="*/ 20 w 31"/>
                <a:gd name="T3" fmla="*/ 23 h 27"/>
                <a:gd name="T4" fmla="*/ 17 w 31"/>
                <a:gd name="T5" fmla="*/ 21 h 27"/>
                <a:gd name="T6" fmla="*/ 21 w 31"/>
                <a:gd name="T7" fmla="*/ 18 h 27"/>
                <a:gd name="T8" fmla="*/ 22 w 31"/>
                <a:gd name="T9" fmla="*/ 25 h 27"/>
                <a:gd name="T10" fmla="*/ 22 w 31"/>
                <a:gd name="T11" fmla="*/ 25 h 27"/>
                <a:gd name="T12" fmla="*/ 23 w 31"/>
                <a:gd name="T13" fmla="*/ 23 h 27"/>
                <a:gd name="T14" fmla="*/ 21 w 31"/>
                <a:gd name="T15" fmla="*/ 18 h 27"/>
                <a:gd name="T16" fmla="*/ 22 w 31"/>
                <a:gd name="T17" fmla="*/ 18 h 27"/>
                <a:gd name="T18" fmla="*/ 21 w 31"/>
                <a:gd name="T19" fmla="*/ 17 h 27"/>
                <a:gd name="T20" fmla="*/ 15 w 31"/>
                <a:gd name="T21" fmla="*/ 12 h 27"/>
                <a:gd name="T22" fmla="*/ 9 w 31"/>
                <a:gd name="T23" fmla="*/ 6 h 27"/>
                <a:gd name="T24" fmla="*/ 16 w 31"/>
                <a:gd name="T25" fmla="*/ 11 h 27"/>
                <a:gd name="T26" fmla="*/ 24 w 31"/>
                <a:gd name="T27" fmla="*/ 16 h 27"/>
                <a:gd name="T28" fmla="*/ 23 w 31"/>
                <a:gd name="T29" fmla="*/ 23 h 27"/>
                <a:gd name="T30" fmla="*/ 13 w 31"/>
                <a:gd name="T31" fmla="*/ 23 h 27"/>
                <a:gd name="T32" fmla="*/ 2 w 31"/>
                <a:gd name="T33" fmla="*/ 2 h 27"/>
                <a:gd name="T34" fmla="*/ 15 w 31"/>
                <a:gd name="T35" fmla="*/ 13 h 27"/>
                <a:gd name="T36" fmla="*/ 20 w 31"/>
                <a:gd name="T37" fmla="*/ 17 h 27"/>
                <a:gd name="T38" fmla="*/ 17 w 31"/>
                <a:gd name="T39" fmla="*/ 20 h 27"/>
                <a:gd name="T40" fmla="*/ 13 w 31"/>
                <a:gd name="T41" fmla="*/ 23 h 27"/>
                <a:gd name="T42" fmla="*/ 24 w 31"/>
                <a:gd name="T43" fmla="*/ 15 h 27"/>
                <a:gd name="T44" fmla="*/ 16 w 31"/>
                <a:gd name="T45" fmla="*/ 10 h 27"/>
                <a:gd name="T46" fmla="*/ 9 w 31"/>
                <a:gd name="T47" fmla="*/ 5 h 27"/>
                <a:gd name="T48" fmla="*/ 4 w 31"/>
                <a:gd name="T49" fmla="*/ 2 h 27"/>
                <a:gd name="T50" fmla="*/ 8 w 31"/>
                <a:gd name="T51" fmla="*/ 4 h 27"/>
                <a:gd name="T52" fmla="*/ 10 w 31"/>
                <a:gd name="T53" fmla="*/ 4 h 27"/>
                <a:gd name="T54" fmla="*/ 29 w 31"/>
                <a:gd name="T55" fmla="*/ 12 h 27"/>
                <a:gd name="T56" fmla="*/ 24 w 31"/>
                <a:gd name="T57" fmla="*/ 15 h 27"/>
                <a:gd name="T58" fmla="*/ 1 w 31"/>
                <a:gd name="T59" fmla="*/ 0 h 27"/>
                <a:gd name="T60" fmla="*/ 1 w 31"/>
                <a:gd name="T61" fmla="*/ 1 h 27"/>
                <a:gd name="T62" fmla="*/ 1 w 31"/>
                <a:gd name="T63" fmla="*/ 1 h 27"/>
                <a:gd name="T64" fmla="*/ 1 w 31"/>
                <a:gd name="T65" fmla="*/ 1 h 27"/>
                <a:gd name="T66" fmla="*/ 5 w 31"/>
                <a:gd name="T67" fmla="*/ 11 h 27"/>
                <a:gd name="T68" fmla="*/ 12 w 31"/>
                <a:gd name="T69" fmla="*/ 24 h 27"/>
                <a:gd name="T70" fmla="*/ 12 w 31"/>
                <a:gd name="T71" fmla="*/ 24 h 27"/>
                <a:gd name="T72" fmla="*/ 17 w 31"/>
                <a:gd name="T73" fmla="*/ 22 h 27"/>
                <a:gd name="T74" fmla="*/ 19 w 31"/>
                <a:gd name="T75" fmla="*/ 24 h 27"/>
                <a:gd name="T76" fmla="*/ 22 w 31"/>
                <a:gd name="T77" fmla="*/ 27 h 27"/>
                <a:gd name="T78" fmla="*/ 22 w 31"/>
                <a:gd name="T79" fmla="*/ 27 h 27"/>
                <a:gd name="T80" fmla="*/ 22 w 31"/>
                <a:gd name="T81" fmla="*/ 27 h 27"/>
                <a:gd name="T82" fmla="*/ 22 w 31"/>
                <a:gd name="T83" fmla="*/ 27 h 27"/>
                <a:gd name="T84" fmla="*/ 23 w 31"/>
                <a:gd name="T85" fmla="*/ 27 h 27"/>
                <a:gd name="T86" fmla="*/ 23 w 31"/>
                <a:gd name="T87" fmla="*/ 26 h 27"/>
                <a:gd name="T88" fmla="*/ 25 w 31"/>
                <a:gd name="T89" fmla="*/ 16 h 27"/>
                <a:gd name="T90" fmla="*/ 30 w 31"/>
                <a:gd name="T91" fmla="*/ 13 h 27"/>
                <a:gd name="T92" fmla="*/ 31 w 31"/>
                <a:gd name="T93" fmla="*/ 13 h 27"/>
                <a:gd name="T94" fmla="*/ 31 w 31"/>
                <a:gd name="T95" fmla="*/ 12 h 27"/>
                <a:gd name="T96" fmla="*/ 31 w 31"/>
                <a:gd name="T97" fmla="*/ 12 h 27"/>
                <a:gd name="T98" fmla="*/ 11 w 31"/>
                <a:gd name="T99" fmla="*/ 3 h 27"/>
                <a:gd name="T100" fmla="*/ 9 w 31"/>
                <a:gd name="T101" fmla="*/ 3 h 27"/>
                <a:gd name="T102" fmla="*/ 1 w 31"/>
                <a:gd name="T10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" h="27">
                  <a:moveTo>
                    <a:pt x="22" y="25"/>
                  </a:moveTo>
                  <a:cubicBezTo>
                    <a:pt x="21" y="24"/>
                    <a:pt x="20" y="24"/>
                    <a:pt x="20" y="23"/>
                  </a:cubicBezTo>
                  <a:cubicBezTo>
                    <a:pt x="19" y="22"/>
                    <a:pt x="18" y="22"/>
                    <a:pt x="17" y="21"/>
                  </a:cubicBezTo>
                  <a:cubicBezTo>
                    <a:pt x="18" y="20"/>
                    <a:pt x="19" y="19"/>
                    <a:pt x="21" y="18"/>
                  </a:cubicBezTo>
                  <a:cubicBezTo>
                    <a:pt x="21" y="20"/>
                    <a:pt x="21" y="22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moveTo>
                    <a:pt x="23" y="23"/>
                  </a:moveTo>
                  <a:cubicBezTo>
                    <a:pt x="22" y="21"/>
                    <a:pt x="22" y="19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19" y="15"/>
                    <a:pt x="17" y="14"/>
                    <a:pt x="15" y="12"/>
                  </a:cubicBezTo>
                  <a:cubicBezTo>
                    <a:pt x="13" y="10"/>
                    <a:pt x="11" y="8"/>
                    <a:pt x="9" y="6"/>
                  </a:cubicBezTo>
                  <a:cubicBezTo>
                    <a:pt x="11" y="8"/>
                    <a:pt x="13" y="9"/>
                    <a:pt x="16" y="11"/>
                  </a:cubicBezTo>
                  <a:cubicBezTo>
                    <a:pt x="19" y="13"/>
                    <a:pt x="22" y="15"/>
                    <a:pt x="24" y="16"/>
                  </a:cubicBezTo>
                  <a:cubicBezTo>
                    <a:pt x="23" y="23"/>
                    <a:pt x="23" y="23"/>
                    <a:pt x="23" y="23"/>
                  </a:cubicBezTo>
                  <a:moveTo>
                    <a:pt x="13" y="23"/>
                  </a:moveTo>
                  <a:cubicBezTo>
                    <a:pt x="10" y="19"/>
                    <a:pt x="4" y="6"/>
                    <a:pt x="2" y="2"/>
                  </a:cubicBezTo>
                  <a:cubicBezTo>
                    <a:pt x="7" y="6"/>
                    <a:pt x="10" y="9"/>
                    <a:pt x="15" y="13"/>
                  </a:cubicBezTo>
                  <a:cubicBezTo>
                    <a:pt x="16" y="14"/>
                    <a:pt x="18" y="16"/>
                    <a:pt x="20" y="17"/>
                  </a:cubicBezTo>
                  <a:cubicBezTo>
                    <a:pt x="19" y="18"/>
                    <a:pt x="18" y="19"/>
                    <a:pt x="17" y="20"/>
                  </a:cubicBezTo>
                  <a:cubicBezTo>
                    <a:pt x="15" y="22"/>
                    <a:pt x="14" y="23"/>
                    <a:pt x="13" y="23"/>
                  </a:cubicBezTo>
                  <a:moveTo>
                    <a:pt x="24" y="15"/>
                  </a:moveTo>
                  <a:cubicBezTo>
                    <a:pt x="22" y="14"/>
                    <a:pt x="20" y="12"/>
                    <a:pt x="16" y="10"/>
                  </a:cubicBezTo>
                  <a:cubicBezTo>
                    <a:pt x="13" y="8"/>
                    <a:pt x="11" y="7"/>
                    <a:pt x="9" y="5"/>
                  </a:cubicBezTo>
                  <a:cubicBezTo>
                    <a:pt x="7" y="4"/>
                    <a:pt x="6" y="3"/>
                    <a:pt x="4" y="2"/>
                  </a:cubicBezTo>
                  <a:cubicBezTo>
                    <a:pt x="6" y="3"/>
                    <a:pt x="7" y="3"/>
                    <a:pt x="8" y="4"/>
                  </a:cubicBezTo>
                  <a:cubicBezTo>
                    <a:pt x="9" y="4"/>
                    <a:pt x="9" y="4"/>
                    <a:pt x="10" y="4"/>
                  </a:cubicBezTo>
                  <a:cubicBezTo>
                    <a:pt x="16" y="7"/>
                    <a:pt x="23" y="10"/>
                    <a:pt x="29" y="12"/>
                  </a:cubicBezTo>
                  <a:cubicBezTo>
                    <a:pt x="28" y="13"/>
                    <a:pt x="26" y="14"/>
                    <a:pt x="24" y="15"/>
                  </a:cubicBezTo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5" y="11"/>
                  </a:cubicBezTo>
                  <a:cubicBezTo>
                    <a:pt x="7" y="15"/>
                    <a:pt x="10" y="22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5" y="23"/>
                    <a:pt x="17" y="22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20" y="25"/>
                    <a:pt x="21" y="26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7" y="15"/>
                    <a:pt x="28" y="14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4" y="9"/>
                    <a:pt x="17" y="6"/>
                    <a:pt x="11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6" y="2"/>
                    <a:pt x="5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3539" y="2108"/>
              <a:ext cx="119" cy="112"/>
            </a:xfrm>
            <a:custGeom>
              <a:avLst/>
              <a:gdLst>
                <a:gd name="T0" fmla="*/ 14 w 50"/>
                <a:gd name="T1" fmla="*/ 46 h 47"/>
                <a:gd name="T2" fmla="*/ 16 w 50"/>
                <a:gd name="T3" fmla="*/ 46 h 47"/>
                <a:gd name="T4" fmla="*/ 19 w 50"/>
                <a:gd name="T5" fmla="*/ 46 h 47"/>
                <a:gd name="T6" fmla="*/ 20 w 50"/>
                <a:gd name="T7" fmla="*/ 46 h 47"/>
                <a:gd name="T8" fmla="*/ 22 w 50"/>
                <a:gd name="T9" fmla="*/ 46 h 47"/>
                <a:gd name="T10" fmla="*/ 24 w 50"/>
                <a:gd name="T11" fmla="*/ 46 h 47"/>
                <a:gd name="T12" fmla="*/ 27 w 50"/>
                <a:gd name="T13" fmla="*/ 46 h 47"/>
                <a:gd name="T14" fmla="*/ 28 w 50"/>
                <a:gd name="T15" fmla="*/ 46 h 47"/>
                <a:gd name="T16" fmla="*/ 33 w 50"/>
                <a:gd name="T17" fmla="*/ 46 h 47"/>
                <a:gd name="T18" fmla="*/ 34 w 50"/>
                <a:gd name="T19" fmla="*/ 46 h 47"/>
                <a:gd name="T20" fmla="*/ 37 w 50"/>
                <a:gd name="T21" fmla="*/ 45 h 47"/>
                <a:gd name="T22" fmla="*/ 38 w 50"/>
                <a:gd name="T23" fmla="*/ 45 h 47"/>
                <a:gd name="T24" fmla="*/ 13 w 50"/>
                <a:gd name="T25" fmla="*/ 45 h 47"/>
                <a:gd name="T26" fmla="*/ 19 w 50"/>
                <a:gd name="T27" fmla="*/ 42 h 47"/>
                <a:gd name="T28" fmla="*/ 31 w 50"/>
                <a:gd name="T29" fmla="*/ 40 h 47"/>
                <a:gd name="T30" fmla="*/ 38 w 50"/>
                <a:gd name="T31" fmla="*/ 44 h 47"/>
                <a:gd name="T32" fmla="*/ 13 w 50"/>
                <a:gd name="T33" fmla="*/ 43 h 47"/>
                <a:gd name="T34" fmla="*/ 6 w 50"/>
                <a:gd name="T35" fmla="*/ 37 h 47"/>
                <a:gd name="T36" fmla="*/ 4 w 50"/>
                <a:gd name="T37" fmla="*/ 37 h 47"/>
                <a:gd name="T38" fmla="*/ 42 w 50"/>
                <a:gd name="T39" fmla="*/ 36 h 47"/>
                <a:gd name="T40" fmla="*/ 8 w 50"/>
                <a:gd name="T41" fmla="*/ 37 h 47"/>
                <a:gd name="T42" fmla="*/ 39 w 50"/>
                <a:gd name="T43" fmla="*/ 36 h 47"/>
                <a:gd name="T44" fmla="*/ 36 w 50"/>
                <a:gd name="T45" fmla="*/ 37 h 47"/>
                <a:gd name="T46" fmla="*/ 43 w 50"/>
                <a:gd name="T47" fmla="*/ 36 h 47"/>
                <a:gd name="T48" fmla="*/ 35 w 50"/>
                <a:gd name="T49" fmla="*/ 35 h 47"/>
                <a:gd name="T50" fmla="*/ 34 w 50"/>
                <a:gd name="T51" fmla="*/ 35 h 47"/>
                <a:gd name="T52" fmla="*/ 31 w 50"/>
                <a:gd name="T53" fmla="*/ 35 h 47"/>
                <a:gd name="T54" fmla="*/ 30 w 50"/>
                <a:gd name="T55" fmla="*/ 35 h 47"/>
                <a:gd name="T56" fmla="*/ 28 w 50"/>
                <a:gd name="T57" fmla="*/ 35 h 47"/>
                <a:gd name="T58" fmla="*/ 26 w 50"/>
                <a:gd name="T59" fmla="*/ 35 h 47"/>
                <a:gd name="T60" fmla="*/ 25 w 50"/>
                <a:gd name="T61" fmla="*/ 35 h 47"/>
                <a:gd name="T62" fmla="*/ 24 w 50"/>
                <a:gd name="T63" fmla="*/ 35 h 47"/>
                <a:gd name="T64" fmla="*/ 11 w 50"/>
                <a:gd name="T65" fmla="*/ 35 h 47"/>
                <a:gd name="T66" fmla="*/ 20 w 50"/>
                <a:gd name="T67" fmla="*/ 35 h 47"/>
                <a:gd name="T68" fmla="*/ 18 w 50"/>
                <a:gd name="T69" fmla="*/ 35 h 47"/>
                <a:gd name="T70" fmla="*/ 17 w 50"/>
                <a:gd name="T71" fmla="*/ 35 h 47"/>
                <a:gd name="T72" fmla="*/ 15 w 50"/>
                <a:gd name="T73" fmla="*/ 35 h 47"/>
                <a:gd name="T74" fmla="*/ 47 w 50"/>
                <a:gd name="T75" fmla="*/ 35 h 47"/>
                <a:gd name="T76" fmla="*/ 4 w 50"/>
                <a:gd name="T77" fmla="*/ 35 h 47"/>
                <a:gd name="T78" fmla="*/ 47 w 50"/>
                <a:gd name="T79" fmla="*/ 36 h 47"/>
                <a:gd name="T80" fmla="*/ 2 w 50"/>
                <a:gd name="T81" fmla="*/ 31 h 47"/>
                <a:gd name="T82" fmla="*/ 7 w 50"/>
                <a:gd name="T83" fmla="*/ 1 h 47"/>
                <a:gd name="T84" fmla="*/ 49 w 50"/>
                <a:gd name="T85" fmla="*/ 9 h 47"/>
                <a:gd name="T86" fmla="*/ 41 w 50"/>
                <a:gd name="T87" fmla="*/ 35 h 47"/>
                <a:gd name="T88" fmla="*/ 7 w 50"/>
                <a:gd name="T89" fmla="*/ 0 h 47"/>
                <a:gd name="T90" fmla="*/ 1 w 50"/>
                <a:gd name="T91" fmla="*/ 32 h 47"/>
                <a:gd name="T92" fmla="*/ 18 w 50"/>
                <a:gd name="T93" fmla="*/ 41 h 47"/>
                <a:gd name="T94" fmla="*/ 12 w 50"/>
                <a:gd name="T95" fmla="*/ 42 h 47"/>
                <a:gd name="T96" fmla="*/ 14 w 50"/>
                <a:gd name="T97" fmla="*/ 47 h 47"/>
                <a:gd name="T98" fmla="*/ 39 w 50"/>
                <a:gd name="T99" fmla="*/ 46 h 47"/>
                <a:gd name="T100" fmla="*/ 32 w 50"/>
                <a:gd name="T101" fmla="*/ 42 h 47"/>
                <a:gd name="T102" fmla="*/ 49 w 50"/>
                <a:gd name="T103" fmla="*/ 37 h 47"/>
                <a:gd name="T104" fmla="*/ 50 w 50"/>
                <a:gd name="T105" fmla="*/ 9 h 47"/>
                <a:gd name="T106" fmla="*/ 7 w 50"/>
                <a:gd name="T10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47">
                  <a:moveTo>
                    <a:pt x="14" y="46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moveTo>
                    <a:pt x="15" y="46"/>
                  </a:moveTo>
                  <a:cubicBezTo>
                    <a:pt x="16" y="45"/>
                    <a:pt x="16" y="45"/>
                    <a:pt x="16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6"/>
                    <a:pt x="15" y="46"/>
                    <a:pt x="15" y="46"/>
                  </a:cubicBezTo>
                  <a:moveTo>
                    <a:pt x="17" y="46"/>
                  </a:moveTo>
                  <a:cubicBezTo>
                    <a:pt x="18" y="45"/>
                    <a:pt x="18" y="45"/>
                    <a:pt x="18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8" y="46"/>
                    <a:pt x="18" y="46"/>
                    <a:pt x="17" y="46"/>
                  </a:cubicBezTo>
                  <a:moveTo>
                    <a:pt x="19" y="46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9" y="46"/>
                    <a:pt x="19" y="46"/>
                    <a:pt x="19" y="46"/>
                  </a:cubicBezTo>
                  <a:moveTo>
                    <a:pt x="21" y="46"/>
                  </a:moveTo>
                  <a:cubicBezTo>
                    <a:pt x="21" y="45"/>
                    <a:pt x="21" y="45"/>
                    <a:pt x="2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46"/>
                    <a:pt x="21" y="46"/>
                    <a:pt x="21" y="46"/>
                  </a:cubicBezTo>
                  <a:moveTo>
                    <a:pt x="23" y="46"/>
                  </a:moveTo>
                  <a:cubicBezTo>
                    <a:pt x="24" y="45"/>
                    <a:pt x="24" y="45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3" y="46"/>
                    <a:pt x="23" y="46"/>
                    <a:pt x="23" y="46"/>
                  </a:cubicBezTo>
                  <a:moveTo>
                    <a:pt x="25" y="46"/>
                  </a:moveTo>
                  <a:cubicBezTo>
                    <a:pt x="26" y="45"/>
                    <a:pt x="26" y="45"/>
                    <a:pt x="26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6" y="46"/>
                    <a:pt x="25" y="46"/>
                    <a:pt x="25" y="46"/>
                  </a:cubicBezTo>
                  <a:moveTo>
                    <a:pt x="28" y="46"/>
                  </a:moveTo>
                  <a:cubicBezTo>
                    <a:pt x="28" y="45"/>
                    <a:pt x="28" y="45"/>
                    <a:pt x="28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moveTo>
                    <a:pt x="31" y="46"/>
                  </a:moveTo>
                  <a:cubicBezTo>
                    <a:pt x="31" y="46"/>
                    <a:pt x="30" y="46"/>
                    <a:pt x="30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1" y="46"/>
                    <a:pt x="31" y="46"/>
                    <a:pt x="31" y="46"/>
                  </a:cubicBezTo>
                  <a:moveTo>
                    <a:pt x="33" y="46"/>
                  </a:moveTo>
                  <a:cubicBezTo>
                    <a:pt x="33" y="46"/>
                    <a:pt x="32" y="46"/>
                    <a:pt x="32" y="46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3" y="46"/>
                    <a:pt x="33" y="46"/>
                    <a:pt x="33" y="46"/>
                  </a:cubicBezTo>
                  <a:moveTo>
                    <a:pt x="35" y="46"/>
                  </a:moveTo>
                  <a:cubicBezTo>
                    <a:pt x="34" y="46"/>
                    <a:pt x="34" y="46"/>
                    <a:pt x="34" y="46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5" y="46"/>
                    <a:pt x="35" y="46"/>
                    <a:pt x="35" y="46"/>
                  </a:cubicBezTo>
                  <a:moveTo>
                    <a:pt x="36" y="46"/>
                  </a:moveTo>
                  <a:cubicBezTo>
                    <a:pt x="36" y="45"/>
                    <a:pt x="36" y="45"/>
                    <a:pt x="36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46"/>
                    <a:pt x="36" y="46"/>
                    <a:pt x="36" y="46"/>
                  </a:cubicBezTo>
                  <a:moveTo>
                    <a:pt x="37" y="46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7" y="46"/>
                    <a:pt x="37" y="46"/>
                    <a:pt x="37" y="46"/>
                  </a:cubicBezTo>
                  <a:moveTo>
                    <a:pt x="13" y="46"/>
                  </a:move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6"/>
                    <a:pt x="13" y="46"/>
                    <a:pt x="13" y="46"/>
                  </a:cubicBezTo>
                  <a:moveTo>
                    <a:pt x="15" y="43"/>
                  </a:moveTo>
                  <a:cubicBezTo>
                    <a:pt x="15" y="43"/>
                    <a:pt x="15" y="43"/>
                    <a:pt x="15" y="43"/>
                  </a:cubicBezTo>
                  <a:cubicBezTo>
                    <a:pt x="16" y="43"/>
                    <a:pt x="16" y="43"/>
                    <a:pt x="17" y="43"/>
                  </a:cubicBezTo>
                  <a:cubicBezTo>
                    <a:pt x="18" y="43"/>
                    <a:pt x="18" y="43"/>
                    <a:pt x="19" y="42"/>
                  </a:cubicBezTo>
                  <a:cubicBezTo>
                    <a:pt x="19" y="42"/>
                    <a:pt x="19" y="42"/>
                    <a:pt x="19" y="41"/>
                  </a:cubicBezTo>
                  <a:cubicBezTo>
                    <a:pt x="19" y="40"/>
                    <a:pt x="19" y="39"/>
                    <a:pt x="19" y="3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8"/>
                    <a:pt x="27" y="38"/>
                    <a:pt x="31" y="38"/>
                  </a:cubicBezTo>
                  <a:cubicBezTo>
                    <a:pt x="31" y="38"/>
                    <a:pt x="31" y="39"/>
                    <a:pt x="31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1"/>
                    <a:pt x="31" y="42"/>
                    <a:pt x="31" y="42"/>
                  </a:cubicBezTo>
                  <a:cubicBezTo>
                    <a:pt x="31" y="43"/>
                    <a:pt x="32" y="43"/>
                    <a:pt x="32" y="43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3"/>
                    <a:pt x="37" y="43"/>
                    <a:pt x="38" y="43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5" y="43"/>
                    <a:pt x="15" y="43"/>
                  </a:cubicBezTo>
                  <a:moveTo>
                    <a:pt x="7" y="37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7" y="36"/>
                    <a:pt x="7" y="37"/>
                  </a:cubicBezTo>
                  <a:moveTo>
                    <a:pt x="5" y="37"/>
                  </a:moveTo>
                  <a:cubicBezTo>
                    <a:pt x="5" y="37"/>
                    <a:pt x="5" y="37"/>
                    <a:pt x="4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moveTo>
                    <a:pt x="41" y="36"/>
                  </a:move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1" y="36"/>
                    <a:pt x="41" y="36"/>
                  </a:cubicBezTo>
                  <a:moveTo>
                    <a:pt x="9" y="37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8" y="36"/>
                    <a:pt x="9" y="36"/>
                    <a:pt x="9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9" y="36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moveTo>
                    <a:pt x="39" y="37"/>
                  </a:move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39" y="37"/>
                    <a:pt x="39" y="37"/>
                  </a:cubicBezTo>
                  <a:moveTo>
                    <a:pt x="36" y="37"/>
                  </a:move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38" y="36"/>
                    <a:pt x="39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7" y="37"/>
                    <a:pt x="37" y="37"/>
                    <a:pt x="36" y="37"/>
                  </a:cubicBezTo>
                  <a:moveTo>
                    <a:pt x="43" y="36"/>
                  </a:move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4" y="36"/>
                    <a:pt x="45" y="35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3" y="36"/>
                    <a:pt x="43" y="36"/>
                  </a:cubicBezTo>
                  <a:moveTo>
                    <a:pt x="35" y="37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6"/>
                    <a:pt x="36" y="36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moveTo>
                    <a:pt x="32" y="37"/>
                  </a:moveTo>
                  <a:cubicBezTo>
                    <a:pt x="32" y="36"/>
                    <a:pt x="32" y="36"/>
                    <a:pt x="33" y="35"/>
                  </a:cubicBezTo>
                  <a:cubicBezTo>
                    <a:pt x="33" y="35"/>
                    <a:pt x="34" y="35"/>
                    <a:pt x="34" y="35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3" y="37"/>
                    <a:pt x="32" y="37"/>
                    <a:pt x="32" y="37"/>
                  </a:cubicBezTo>
                  <a:moveTo>
                    <a:pt x="30" y="37"/>
                  </a:moveTo>
                  <a:cubicBezTo>
                    <a:pt x="31" y="36"/>
                    <a:pt x="31" y="36"/>
                    <a:pt x="31" y="36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0" y="37"/>
                    <a:pt x="30" y="37"/>
                    <a:pt x="30" y="37"/>
                  </a:cubicBezTo>
                  <a:moveTo>
                    <a:pt x="29" y="37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7"/>
                    <a:pt x="29" y="37"/>
                    <a:pt x="29" y="37"/>
                  </a:cubicBezTo>
                  <a:moveTo>
                    <a:pt x="27" y="37"/>
                  </a:moveTo>
                  <a:cubicBezTo>
                    <a:pt x="27" y="36"/>
                    <a:pt x="28" y="36"/>
                    <a:pt x="28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7" y="37"/>
                    <a:pt x="27" y="37"/>
                    <a:pt x="27" y="37"/>
                  </a:cubicBezTo>
                  <a:moveTo>
                    <a:pt x="26" y="37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6"/>
                    <a:pt x="26" y="36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moveTo>
                    <a:pt x="24" y="37"/>
                  </a:moveTo>
                  <a:cubicBezTo>
                    <a:pt x="24" y="36"/>
                    <a:pt x="25" y="36"/>
                    <a:pt x="25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6"/>
                    <a:pt x="25" y="36"/>
                    <a:pt x="25" y="37"/>
                  </a:cubicBezTo>
                  <a:cubicBezTo>
                    <a:pt x="24" y="37"/>
                    <a:pt x="24" y="37"/>
                    <a:pt x="24" y="37"/>
                  </a:cubicBezTo>
                  <a:moveTo>
                    <a:pt x="22" y="37"/>
                  </a:moveTo>
                  <a:cubicBezTo>
                    <a:pt x="22" y="36"/>
                    <a:pt x="23" y="36"/>
                    <a:pt x="23" y="35"/>
                  </a:cubicBezTo>
                  <a:cubicBezTo>
                    <a:pt x="23" y="35"/>
                    <a:pt x="24" y="35"/>
                    <a:pt x="24" y="35"/>
                  </a:cubicBezTo>
                  <a:cubicBezTo>
                    <a:pt x="24" y="36"/>
                    <a:pt x="24" y="36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2" y="37"/>
                    <a:pt x="22" y="37"/>
                  </a:cubicBezTo>
                  <a:moveTo>
                    <a:pt x="11" y="37"/>
                  </a:moveTo>
                  <a:cubicBezTo>
                    <a:pt x="11" y="37"/>
                    <a:pt x="10" y="37"/>
                    <a:pt x="10" y="37"/>
                  </a:cubicBezTo>
                  <a:cubicBezTo>
                    <a:pt x="10" y="36"/>
                    <a:pt x="10" y="36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7"/>
                    <a:pt x="11" y="37"/>
                    <a:pt x="11" y="37"/>
                  </a:cubicBezTo>
                  <a:moveTo>
                    <a:pt x="19" y="37"/>
                  </a:moveTo>
                  <a:cubicBezTo>
                    <a:pt x="20" y="36"/>
                    <a:pt x="20" y="36"/>
                    <a:pt x="20" y="36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5"/>
                    <a:pt x="21" y="35"/>
                    <a:pt x="22" y="35"/>
                  </a:cubicBezTo>
                  <a:cubicBezTo>
                    <a:pt x="22" y="36"/>
                    <a:pt x="22" y="36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7"/>
                    <a:pt x="20" y="37"/>
                    <a:pt x="19" y="37"/>
                  </a:cubicBezTo>
                  <a:moveTo>
                    <a:pt x="17" y="37"/>
                  </a:moveTo>
                  <a:cubicBezTo>
                    <a:pt x="17" y="36"/>
                    <a:pt x="17" y="36"/>
                    <a:pt x="18" y="35"/>
                  </a:cubicBezTo>
                  <a:cubicBezTo>
                    <a:pt x="18" y="35"/>
                    <a:pt x="19" y="35"/>
                    <a:pt x="19" y="35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7" y="37"/>
                    <a:pt x="17" y="37"/>
                    <a:pt x="17" y="37"/>
                  </a:cubicBezTo>
                  <a:moveTo>
                    <a:pt x="15" y="3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16" y="35"/>
                    <a:pt x="16" y="35"/>
                    <a:pt x="17" y="35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5" y="37"/>
                    <a:pt x="15" y="37"/>
                  </a:cubicBezTo>
                  <a:moveTo>
                    <a:pt x="12" y="37"/>
                  </a:moveTo>
                  <a:cubicBezTo>
                    <a:pt x="13" y="35"/>
                    <a:pt x="13" y="35"/>
                    <a:pt x="13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3" y="37"/>
                    <a:pt x="13" y="37"/>
                    <a:pt x="12" y="37"/>
                  </a:cubicBezTo>
                  <a:moveTo>
                    <a:pt x="45" y="36"/>
                  </a:move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7" y="35"/>
                    <a:pt x="47" y="35"/>
                  </a:cubicBezTo>
                  <a:cubicBezTo>
                    <a:pt x="47" y="36"/>
                    <a:pt x="46" y="36"/>
                    <a:pt x="46" y="36"/>
                  </a:cubicBezTo>
                  <a:cubicBezTo>
                    <a:pt x="46" y="36"/>
                    <a:pt x="46" y="36"/>
                    <a:pt x="45" y="36"/>
                  </a:cubicBezTo>
                  <a:moveTo>
                    <a:pt x="4" y="36"/>
                  </a:moveTo>
                  <a:cubicBezTo>
                    <a:pt x="3" y="36"/>
                    <a:pt x="3" y="36"/>
                    <a:pt x="3" y="36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6"/>
                    <a:pt x="4" y="36"/>
                    <a:pt x="4" y="36"/>
                  </a:cubicBezTo>
                  <a:moveTo>
                    <a:pt x="47" y="36"/>
                  </a:moveTo>
                  <a:cubicBezTo>
                    <a:pt x="47" y="36"/>
                    <a:pt x="48" y="35"/>
                    <a:pt x="48" y="35"/>
                  </a:cubicBezTo>
                  <a:cubicBezTo>
                    <a:pt x="48" y="35"/>
                    <a:pt x="49" y="35"/>
                    <a:pt x="49" y="34"/>
                  </a:cubicBezTo>
                  <a:cubicBezTo>
                    <a:pt x="49" y="35"/>
                    <a:pt x="49" y="35"/>
                    <a:pt x="48" y="36"/>
                  </a:cubicBezTo>
                  <a:cubicBezTo>
                    <a:pt x="47" y="36"/>
                    <a:pt x="47" y="36"/>
                    <a:pt x="47" y="36"/>
                  </a:cubicBezTo>
                  <a:moveTo>
                    <a:pt x="2" y="36"/>
                  </a:moveTo>
                  <a:cubicBezTo>
                    <a:pt x="2" y="35"/>
                    <a:pt x="2" y="35"/>
                    <a:pt x="2" y="34"/>
                  </a:cubicBezTo>
                  <a:cubicBezTo>
                    <a:pt x="2" y="34"/>
                    <a:pt x="2" y="35"/>
                    <a:pt x="3" y="35"/>
                  </a:cubicBezTo>
                  <a:cubicBezTo>
                    <a:pt x="2" y="36"/>
                    <a:pt x="2" y="36"/>
                    <a:pt x="2" y="36"/>
                  </a:cubicBezTo>
                  <a:moveTo>
                    <a:pt x="7" y="35"/>
                  </a:moveTo>
                  <a:cubicBezTo>
                    <a:pt x="3" y="35"/>
                    <a:pt x="2" y="34"/>
                    <a:pt x="2" y="3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1" y="13"/>
                    <a:pt x="1" y="12"/>
                  </a:cubicBezTo>
                  <a:cubicBezTo>
                    <a:pt x="1" y="9"/>
                    <a:pt x="1" y="4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8" y="1"/>
                    <a:pt x="10" y="1"/>
                    <a:pt x="11" y="1"/>
                  </a:cubicBezTo>
                  <a:cubicBezTo>
                    <a:pt x="12" y="1"/>
                    <a:pt x="14" y="1"/>
                    <a:pt x="15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8" y="2"/>
                    <a:pt x="48" y="2"/>
                  </a:cubicBezTo>
                  <a:cubicBezTo>
                    <a:pt x="49" y="3"/>
                    <a:pt x="49" y="6"/>
                    <a:pt x="49" y="7"/>
                  </a:cubicBezTo>
                  <a:cubicBezTo>
                    <a:pt x="49" y="8"/>
                    <a:pt x="49" y="8"/>
                    <a:pt x="49" y="9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4"/>
                    <a:pt x="49" y="25"/>
                    <a:pt x="49" y="26"/>
                  </a:cubicBezTo>
                  <a:cubicBezTo>
                    <a:pt x="49" y="28"/>
                    <a:pt x="49" y="30"/>
                    <a:pt x="49" y="32"/>
                  </a:cubicBezTo>
                  <a:cubicBezTo>
                    <a:pt x="49" y="33"/>
                    <a:pt x="49" y="33"/>
                    <a:pt x="48" y="33"/>
                  </a:cubicBezTo>
                  <a:cubicBezTo>
                    <a:pt x="47" y="34"/>
                    <a:pt x="45" y="35"/>
                    <a:pt x="43" y="35"/>
                  </a:cubicBezTo>
                  <a:cubicBezTo>
                    <a:pt x="42" y="35"/>
                    <a:pt x="42" y="35"/>
                    <a:pt x="41" y="35"/>
                  </a:cubicBezTo>
                  <a:cubicBezTo>
                    <a:pt x="41" y="35"/>
                    <a:pt x="40" y="35"/>
                    <a:pt x="40" y="35"/>
                  </a:cubicBezTo>
                  <a:cubicBezTo>
                    <a:pt x="36" y="35"/>
                    <a:pt x="31" y="34"/>
                    <a:pt x="27" y="34"/>
                  </a:cubicBezTo>
                  <a:cubicBezTo>
                    <a:pt x="22" y="34"/>
                    <a:pt x="18" y="34"/>
                    <a:pt x="14" y="34"/>
                  </a:cubicBezTo>
                  <a:cubicBezTo>
                    <a:pt x="13" y="34"/>
                    <a:pt x="12" y="34"/>
                    <a:pt x="11" y="34"/>
                  </a:cubicBezTo>
                  <a:cubicBezTo>
                    <a:pt x="10" y="35"/>
                    <a:pt x="9" y="35"/>
                    <a:pt x="7" y="35"/>
                  </a:cubicBezTo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0" y="3"/>
                    <a:pt x="0" y="8"/>
                    <a:pt x="0" y="12"/>
                  </a:cubicBezTo>
                  <a:cubicBezTo>
                    <a:pt x="0" y="13"/>
                    <a:pt x="1" y="14"/>
                    <a:pt x="1" y="14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4"/>
                    <a:pt x="1" y="35"/>
                    <a:pt x="2" y="36"/>
                  </a:cubicBezTo>
                  <a:cubicBezTo>
                    <a:pt x="3" y="38"/>
                    <a:pt x="4" y="38"/>
                    <a:pt x="6" y="38"/>
                  </a:cubicBezTo>
                  <a:cubicBezTo>
                    <a:pt x="9" y="38"/>
                    <a:pt x="13" y="38"/>
                    <a:pt x="17" y="38"/>
                  </a:cubicBezTo>
                  <a:cubicBezTo>
                    <a:pt x="17" y="38"/>
                    <a:pt x="18" y="38"/>
                    <a:pt x="18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40"/>
                    <a:pt x="18" y="41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2"/>
                    <a:pt x="17" y="42"/>
                    <a:pt x="17" y="42"/>
                  </a:cubicBezTo>
                  <a:cubicBezTo>
                    <a:pt x="16" y="42"/>
                    <a:pt x="16" y="42"/>
                    <a:pt x="15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3" y="42"/>
                  </a:cubicBezTo>
                  <a:cubicBezTo>
                    <a:pt x="13" y="42"/>
                    <a:pt x="12" y="42"/>
                    <a:pt x="12" y="42"/>
                  </a:cubicBezTo>
                  <a:cubicBezTo>
                    <a:pt x="12" y="43"/>
                    <a:pt x="12" y="43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6"/>
                    <a:pt x="12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3" y="47"/>
                    <a:pt x="13" y="47"/>
                    <a:pt x="14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8" y="47"/>
                    <a:pt x="21" y="47"/>
                    <a:pt x="23" y="47"/>
                  </a:cubicBezTo>
                  <a:cubicBezTo>
                    <a:pt x="25" y="47"/>
                    <a:pt x="27" y="47"/>
                    <a:pt x="29" y="47"/>
                  </a:cubicBezTo>
                  <a:cubicBezTo>
                    <a:pt x="31" y="47"/>
                    <a:pt x="33" y="47"/>
                    <a:pt x="35" y="47"/>
                  </a:cubicBezTo>
                  <a:cubicBezTo>
                    <a:pt x="35" y="47"/>
                    <a:pt x="39" y="47"/>
                    <a:pt x="39" y="46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43"/>
                    <a:pt x="38" y="42"/>
                    <a:pt x="37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1"/>
                    <a:pt x="32" y="41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8"/>
                    <a:pt x="32" y="38"/>
                  </a:cubicBezTo>
                  <a:cubicBezTo>
                    <a:pt x="39" y="38"/>
                    <a:pt x="45" y="37"/>
                    <a:pt x="47" y="37"/>
                  </a:cubicBezTo>
                  <a:cubicBezTo>
                    <a:pt x="47" y="37"/>
                    <a:pt x="48" y="37"/>
                    <a:pt x="49" y="37"/>
                  </a:cubicBezTo>
                  <a:cubicBezTo>
                    <a:pt x="50" y="36"/>
                    <a:pt x="50" y="34"/>
                    <a:pt x="50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0"/>
                    <a:pt x="50" y="28"/>
                    <a:pt x="50" y="26"/>
                  </a:cubicBezTo>
                  <a:cubicBezTo>
                    <a:pt x="50" y="25"/>
                    <a:pt x="50" y="24"/>
                    <a:pt x="50" y="23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6"/>
                    <a:pt x="50" y="3"/>
                    <a:pt x="49" y="1"/>
                  </a:cubicBezTo>
                  <a:cubicBezTo>
                    <a:pt x="48" y="1"/>
                    <a:pt x="48" y="0"/>
                    <a:pt x="4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2" y="0"/>
                    <a:pt x="11" y="0"/>
                  </a:cubicBezTo>
                  <a:cubicBezTo>
                    <a:pt x="10" y="0"/>
                    <a:pt x="8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72"/>
            <p:cNvSpPr>
              <a:spLocks noEditPoints="1"/>
            </p:cNvSpPr>
            <p:nvPr/>
          </p:nvSpPr>
          <p:spPr bwMode="auto">
            <a:xfrm>
              <a:off x="3672" y="2213"/>
              <a:ext cx="60" cy="49"/>
            </a:xfrm>
            <a:custGeom>
              <a:avLst/>
              <a:gdLst>
                <a:gd name="T0" fmla="*/ 15 w 25"/>
                <a:gd name="T1" fmla="*/ 18 h 21"/>
                <a:gd name="T2" fmla="*/ 8 w 25"/>
                <a:gd name="T3" fmla="*/ 13 h 21"/>
                <a:gd name="T4" fmla="*/ 2 w 25"/>
                <a:gd name="T5" fmla="*/ 8 h 21"/>
                <a:gd name="T6" fmla="*/ 4 w 25"/>
                <a:gd name="T7" fmla="*/ 9 h 21"/>
                <a:gd name="T8" fmla="*/ 12 w 25"/>
                <a:gd name="T9" fmla="*/ 15 h 21"/>
                <a:gd name="T10" fmla="*/ 19 w 25"/>
                <a:gd name="T11" fmla="*/ 19 h 21"/>
                <a:gd name="T12" fmla="*/ 22 w 25"/>
                <a:gd name="T13" fmla="*/ 18 h 21"/>
                <a:gd name="T14" fmla="*/ 19 w 25"/>
                <a:gd name="T15" fmla="*/ 18 h 21"/>
                <a:gd name="T16" fmla="*/ 13 w 25"/>
                <a:gd name="T17" fmla="*/ 15 h 21"/>
                <a:gd name="T18" fmla="*/ 7 w 25"/>
                <a:gd name="T19" fmla="*/ 10 h 21"/>
                <a:gd name="T20" fmla="*/ 8 w 25"/>
                <a:gd name="T21" fmla="*/ 7 h 21"/>
                <a:gd name="T22" fmla="*/ 13 w 25"/>
                <a:gd name="T23" fmla="*/ 5 h 21"/>
                <a:gd name="T24" fmla="*/ 18 w 25"/>
                <a:gd name="T25" fmla="*/ 3 h 21"/>
                <a:gd name="T26" fmla="*/ 24 w 25"/>
                <a:gd name="T27" fmla="*/ 14 h 21"/>
                <a:gd name="T28" fmla="*/ 24 w 25"/>
                <a:gd name="T29" fmla="*/ 16 h 21"/>
                <a:gd name="T30" fmla="*/ 6 w 25"/>
                <a:gd name="T31" fmla="*/ 9 h 21"/>
                <a:gd name="T32" fmla="*/ 4 w 25"/>
                <a:gd name="T33" fmla="*/ 8 h 21"/>
                <a:gd name="T34" fmla="*/ 2 w 25"/>
                <a:gd name="T35" fmla="*/ 6 h 21"/>
                <a:gd name="T36" fmla="*/ 11 w 25"/>
                <a:gd name="T37" fmla="*/ 5 h 21"/>
                <a:gd name="T38" fmla="*/ 11 w 25"/>
                <a:gd name="T39" fmla="*/ 5 h 21"/>
                <a:gd name="T40" fmla="*/ 6 w 25"/>
                <a:gd name="T41" fmla="*/ 9 h 21"/>
                <a:gd name="T42" fmla="*/ 11 w 25"/>
                <a:gd name="T43" fmla="*/ 4 h 21"/>
                <a:gd name="T44" fmla="*/ 7 w 25"/>
                <a:gd name="T45" fmla="*/ 1 h 21"/>
                <a:gd name="T46" fmla="*/ 16 w 25"/>
                <a:gd name="T47" fmla="*/ 2 h 21"/>
                <a:gd name="T48" fmla="*/ 12 w 25"/>
                <a:gd name="T49" fmla="*/ 4 h 21"/>
                <a:gd name="T50" fmla="*/ 7 w 25"/>
                <a:gd name="T51" fmla="*/ 0 h 21"/>
                <a:gd name="T52" fmla="*/ 5 w 25"/>
                <a:gd name="T53" fmla="*/ 1 h 21"/>
                <a:gd name="T54" fmla="*/ 1 w 25"/>
                <a:gd name="T55" fmla="*/ 4 h 21"/>
                <a:gd name="T56" fmla="*/ 1 w 25"/>
                <a:gd name="T57" fmla="*/ 8 h 21"/>
                <a:gd name="T58" fmla="*/ 8 w 25"/>
                <a:gd name="T59" fmla="*/ 14 h 21"/>
                <a:gd name="T60" fmla="*/ 14 w 25"/>
                <a:gd name="T61" fmla="*/ 19 h 21"/>
                <a:gd name="T62" fmla="*/ 23 w 25"/>
                <a:gd name="T63" fmla="*/ 19 h 21"/>
                <a:gd name="T64" fmla="*/ 19 w 25"/>
                <a:gd name="T6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" h="21">
                  <a:moveTo>
                    <a:pt x="19" y="20"/>
                  </a:moveTo>
                  <a:cubicBezTo>
                    <a:pt x="18" y="20"/>
                    <a:pt x="16" y="19"/>
                    <a:pt x="15" y="18"/>
                  </a:cubicBezTo>
                  <a:cubicBezTo>
                    <a:pt x="14" y="18"/>
                    <a:pt x="12" y="17"/>
                    <a:pt x="11" y="16"/>
                  </a:cubicBezTo>
                  <a:cubicBezTo>
                    <a:pt x="10" y="15"/>
                    <a:pt x="9" y="14"/>
                    <a:pt x="8" y="13"/>
                  </a:cubicBezTo>
                  <a:cubicBezTo>
                    <a:pt x="8" y="13"/>
                    <a:pt x="7" y="13"/>
                    <a:pt x="6" y="12"/>
                  </a:cubicBezTo>
                  <a:cubicBezTo>
                    <a:pt x="4" y="11"/>
                    <a:pt x="2" y="10"/>
                    <a:pt x="2" y="8"/>
                  </a:cubicBezTo>
                  <a:cubicBezTo>
                    <a:pt x="2" y="8"/>
                    <a:pt x="3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11"/>
                    <a:pt x="10" y="13"/>
                    <a:pt x="12" y="14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6"/>
                    <a:pt x="14" y="17"/>
                    <a:pt x="15" y="18"/>
                  </a:cubicBezTo>
                  <a:cubicBezTo>
                    <a:pt x="16" y="19"/>
                    <a:pt x="18" y="19"/>
                    <a:pt x="19" y="19"/>
                  </a:cubicBezTo>
                  <a:cubicBezTo>
                    <a:pt x="20" y="19"/>
                    <a:pt x="22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9"/>
                    <a:pt x="20" y="20"/>
                    <a:pt x="19" y="20"/>
                  </a:cubicBezTo>
                  <a:moveTo>
                    <a:pt x="19" y="18"/>
                  </a:moveTo>
                  <a:cubicBezTo>
                    <a:pt x="18" y="18"/>
                    <a:pt x="17" y="18"/>
                    <a:pt x="16" y="17"/>
                  </a:cubicBezTo>
                  <a:cubicBezTo>
                    <a:pt x="15" y="16"/>
                    <a:pt x="14" y="16"/>
                    <a:pt x="13" y="15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2"/>
                    <a:pt x="9" y="11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8" y="8"/>
                    <a:pt x="8" y="7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6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2" y="6"/>
                    <a:pt x="24" y="10"/>
                    <a:pt x="24" y="14"/>
                  </a:cubicBezTo>
                  <a:cubicBezTo>
                    <a:pt x="24" y="14"/>
                    <a:pt x="24" y="15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2" y="17"/>
                    <a:pt x="21" y="18"/>
                    <a:pt x="19" y="18"/>
                  </a:cubicBezTo>
                  <a:moveTo>
                    <a:pt x="6" y="9"/>
                  </a:moveTo>
                  <a:cubicBezTo>
                    <a:pt x="6" y="9"/>
                    <a:pt x="5" y="9"/>
                    <a:pt x="5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3" y="3"/>
                    <a:pt x="5" y="2"/>
                  </a:cubicBezTo>
                  <a:cubicBezTo>
                    <a:pt x="7" y="3"/>
                    <a:pt x="9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9" y="6"/>
                    <a:pt x="8" y="7"/>
                  </a:cubicBezTo>
                  <a:cubicBezTo>
                    <a:pt x="7" y="8"/>
                    <a:pt x="6" y="8"/>
                    <a:pt x="6" y="9"/>
                  </a:cubicBezTo>
                  <a:moveTo>
                    <a:pt x="12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0" y="3"/>
                    <a:pt x="8" y="2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9" y="1"/>
                    <a:pt x="10" y="1"/>
                  </a:cubicBezTo>
                  <a:cubicBezTo>
                    <a:pt x="12" y="1"/>
                    <a:pt x="15" y="1"/>
                    <a:pt x="16" y="2"/>
                  </a:cubicBezTo>
                  <a:cubicBezTo>
                    <a:pt x="15" y="3"/>
                    <a:pt x="14" y="3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2"/>
                    <a:pt x="2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1" y="10"/>
                    <a:pt x="4" y="12"/>
                    <a:pt x="6" y="13"/>
                  </a:cubicBezTo>
                  <a:cubicBezTo>
                    <a:pt x="6" y="13"/>
                    <a:pt x="7" y="14"/>
                    <a:pt x="8" y="14"/>
                  </a:cubicBezTo>
                  <a:cubicBezTo>
                    <a:pt x="9" y="15"/>
                    <a:pt x="10" y="16"/>
                    <a:pt x="11" y="16"/>
                  </a:cubicBezTo>
                  <a:cubicBezTo>
                    <a:pt x="12" y="17"/>
                    <a:pt x="13" y="18"/>
                    <a:pt x="14" y="19"/>
                  </a:cubicBezTo>
                  <a:cubicBezTo>
                    <a:pt x="16" y="20"/>
                    <a:pt x="17" y="21"/>
                    <a:pt x="19" y="21"/>
                  </a:cubicBezTo>
                  <a:cubicBezTo>
                    <a:pt x="21" y="21"/>
                    <a:pt x="22" y="20"/>
                    <a:pt x="23" y="19"/>
                  </a:cubicBezTo>
                  <a:cubicBezTo>
                    <a:pt x="24" y="18"/>
                    <a:pt x="25" y="16"/>
                    <a:pt x="25" y="14"/>
                  </a:cubicBezTo>
                  <a:cubicBezTo>
                    <a:pt x="25" y="9"/>
                    <a:pt x="22" y="5"/>
                    <a:pt x="19" y="3"/>
                  </a:cubicBezTo>
                  <a:cubicBezTo>
                    <a:pt x="17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73"/>
            <p:cNvSpPr>
              <a:spLocks noEditPoints="1"/>
            </p:cNvSpPr>
            <p:nvPr/>
          </p:nvSpPr>
          <p:spPr bwMode="auto">
            <a:xfrm>
              <a:off x="3530" y="2224"/>
              <a:ext cx="133" cy="34"/>
            </a:xfrm>
            <a:custGeom>
              <a:avLst/>
              <a:gdLst>
                <a:gd name="T0" fmla="*/ 10 w 56"/>
                <a:gd name="T1" fmla="*/ 12 h 14"/>
                <a:gd name="T2" fmla="*/ 8 w 56"/>
                <a:gd name="T3" fmla="*/ 12 h 14"/>
                <a:gd name="T4" fmla="*/ 11 w 56"/>
                <a:gd name="T5" fmla="*/ 12 h 14"/>
                <a:gd name="T6" fmla="*/ 11 w 56"/>
                <a:gd name="T7" fmla="*/ 12 h 14"/>
                <a:gd name="T8" fmla="*/ 16 w 56"/>
                <a:gd name="T9" fmla="*/ 12 h 14"/>
                <a:gd name="T10" fmla="*/ 17 w 56"/>
                <a:gd name="T11" fmla="*/ 12 h 14"/>
                <a:gd name="T12" fmla="*/ 19 w 56"/>
                <a:gd name="T13" fmla="*/ 12 h 14"/>
                <a:gd name="T14" fmla="*/ 6 w 56"/>
                <a:gd name="T15" fmla="*/ 12 h 14"/>
                <a:gd name="T16" fmla="*/ 7 w 56"/>
                <a:gd name="T17" fmla="*/ 12 h 14"/>
                <a:gd name="T18" fmla="*/ 20 w 56"/>
                <a:gd name="T19" fmla="*/ 12 h 14"/>
                <a:gd name="T20" fmla="*/ 23 w 56"/>
                <a:gd name="T21" fmla="*/ 12 h 14"/>
                <a:gd name="T22" fmla="*/ 24 w 56"/>
                <a:gd name="T23" fmla="*/ 12 h 14"/>
                <a:gd name="T24" fmla="*/ 24 w 56"/>
                <a:gd name="T25" fmla="*/ 12 h 14"/>
                <a:gd name="T26" fmla="*/ 29 w 56"/>
                <a:gd name="T27" fmla="*/ 11 h 14"/>
                <a:gd name="T28" fmla="*/ 29 w 56"/>
                <a:gd name="T29" fmla="*/ 12 h 14"/>
                <a:gd name="T30" fmla="*/ 29 w 56"/>
                <a:gd name="T31" fmla="*/ 11 h 14"/>
                <a:gd name="T32" fmla="*/ 29 w 56"/>
                <a:gd name="T33" fmla="*/ 12 h 14"/>
                <a:gd name="T34" fmla="*/ 33 w 56"/>
                <a:gd name="T35" fmla="*/ 11 h 14"/>
                <a:gd name="T36" fmla="*/ 34 w 56"/>
                <a:gd name="T37" fmla="*/ 12 h 14"/>
                <a:gd name="T38" fmla="*/ 35 w 56"/>
                <a:gd name="T39" fmla="*/ 12 h 14"/>
                <a:gd name="T40" fmla="*/ 37 w 56"/>
                <a:gd name="T41" fmla="*/ 12 h 14"/>
                <a:gd name="T42" fmla="*/ 38 w 56"/>
                <a:gd name="T43" fmla="*/ 12 h 14"/>
                <a:gd name="T44" fmla="*/ 39 w 56"/>
                <a:gd name="T45" fmla="*/ 12 h 14"/>
                <a:gd name="T46" fmla="*/ 41 w 56"/>
                <a:gd name="T47" fmla="*/ 12 h 14"/>
                <a:gd name="T48" fmla="*/ 42 w 56"/>
                <a:gd name="T49" fmla="*/ 11 h 14"/>
                <a:gd name="T50" fmla="*/ 42 w 56"/>
                <a:gd name="T51" fmla="*/ 12 h 14"/>
                <a:gd name="T52" fmla="*/ 46 w 56"/>
                <a:gd name="T53" fmla="*/ 11 h 14"/>
                <a:gd name="T54" fmla="*/ 46 w 56"/>
                <a:gd name="T55" fmla="*/ 12 h 14"/>
                <a:gd name="T56" fmla="*/ 48 w 56"/>
                <a:gd name="T57" fmla="*/ 12 h 14"/>
                <a:gd name="T58" fmla="*/ 49 w 56"/>
                <a:gd name="T59" fmla="*/ 12 h 14"/>
                <a:gd name="T60" fmla="*/ 50 w 56"/>
                <a:gd name="T61" fmla="*/ 12 h 14"/>
                <a:gd name="T62" fmla="*/ 4 w 56"/>
                <a:gd name="T63" fmla="*/ 11 h 14"/>
                <a:gd name="T64" fmla="*/ 3 w 56"/>
                <a:gd name="T65" fmla="*/ 12 h 14"/>
                <a:gd name="T66" fmla="*/ 53 w 56"/>
                <a:gd name="T67" fmla="*/ 11 h 14"/>
                <a:gd name="T68" fmla="*/ 53 w 56"/>
                <a:gd name="T69" fmla="*/ 12 h 14"/>
                <a:gd name="T70" fmla="*/ 55 w 56"/>
                <a:gd name="T71" fmla="*/ 12 h 14"/>
                <a:gd name="T72" fmla="*/ 1 w 56"/>
                <a:gd name="T73" fmla="*/ 11 h 14"/>
                <a:gd name="T74" fmla="*/ 2 w 56"/>
                <a:gd name="T75" fmla="*/ 12 h 14"/>
                <a:gd name="T76" fmla="*/ 9 w 56"/>
                <a:gd name="T77" fmla="*/ 2 h 14"/>
                <a:gd name="T78" fmla="*/ 51 w 56"/>
                <a:gd name="T79" fmla="*/ 1 h 14"/>
                <a:gd name="T80" fmla="*/ 10 w 56"/>
                <a:gd name="T81" fmla="*/ 11 h 14"/>
                <a:gd name="T82" fmla="*/ 8 w 56"/>
                <a:gd name="T83" fmla="*/ 1 h 14"/>
                <a:gd name="T84" fmla="*/ 1 w 56"/>
                <a:gd name="T85" fmla="*/ 10 h 14"/>
                <a:gd name="T86" fmla="*/ 0 w 56"/>
                <a:gd name="T87" fmla="*/ 13 h 14"/>
                <a:gd name="T88" fmla="*/ 1 w 56"/>
                <a:gd name="T89" fmla="*/ 14 h 14"/>
                <a:gd name="T90" fmla="*/ 13 w 56"/>
                <a:gd name="T91" fmla="*/ 13 h 14"/>
                <a:gd name="T92" fmla="*/ 13 w 56"/>
                <a:gd name="T93" fmla="*/ 13 h 14"/>
                <a:gd name="T94" fmla="*/ 16 w 56"/>
                <a:gd name="T95" fmla="*/ 13 h 14"/>
                <a:gd name="T96" fmla="*/ 19 w 56"/>
                <a:gd name="T97" fmla="*/ 13 h 14"/>
                <a:gd name="T98" fmla="*/ 20 w 56"/>
                <a:gd name="T99" fmla="*/ 13 h 14"/>
                <a:gd name="T100" fmla="*/ 23 w 56"/>
                <a:gd name="T101" fmla="*/ 13 h 14"/>
                <a:gd name="T102" fmla="*/ 28 w 56"/>
                <a:gd name="T103" fmla="*/ 13 h 14"/>
                <a:gd name="T104" fmla="*/ 33 w 56"/>
                <a:gd name="T105" fmla="*/ 13 h 14"/>
                <a:gd name="T106" fmla="*/ 33 w 56"/>
                <a:gd name="T107" fmla="*/ 13 h 14"/>
                <a:gd name="T108" fmla="*/ 55 w 56"/>
                <a:gd name="T109" fmla="*/ 13 h 14"/>
                <a:gd name="T110" fmla="*/ 56 w 56"/>
                <a:gd name="T111" fmla="*/ 13 h 14"/>
                <a:gd name="T112" fmla="*/ 56 w 56"/>
                <a:gd name="T113" fmla="*/ 11 h 14"/>
                <a:gd name="T114" fmla="*/ 50 w 56"/>
                <a:gd name="T1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" h="14">
                  <a:moveTo>
                    <a:pt x="9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4" y="12"/>
                    <a:pt x="14" y="12"/>
                  </a:cubicBezTo>
                  <a:moveTo>
                    <a:pt x="17" y="12"/>
                  </a:moveTo>
                  <a:cubicBezTo>
                    <a:pt x="17" y="12"/>
                    <a:pt x="17" y="12"/>
                    <a:pt x="17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7" y="12"/>
                    <a:pt x="17" y="12"/>
                    <a:pt x="17" y="12"/>
                  </a:cubicBezTo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moveTo>
                    <a:pt x="20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0" y="12"/>
                    <a:pt x="20" y="12"/>
                    <a:pt x="20" y="12"/>
                  </a:cubicBezTo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12"/>
                    <a:pt x="24" y="12"/>
                    <a:pt x="24" y="12"/>
                  </a:cubicBezTo>
                  <a:moveTo>
                    <a:pt x="27" y="12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7" y="12"/>
                    <a:pt x="27" y="12"/>
                    <a:pt x="27" y="12"/>
                  </a:cubicBezTo>
                  <a:moveTo>
                    <a:pt x="29" y="12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9" y="12"/>
                    <a:pt x="29" y="12"/>
                    <a:pt x="29" y="12"/>
                  </a:cubicBezTo>
                  <a:moveTo>
                    <a:pt x="32" y="12"/>
                  </a:move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2" y="12"/>
                    <a:pt x="32" y="12"/>
                  </a:cubicBezTo>
                  <a:moveTo>
                    <a:pt x="34" y="12"/>
                  </a:moveTo>
                  <a:cubicBezTo>
                    <a:pt x="34" y="11"/>
                    <a:pt x="34" y="11"/>
                    <a:pt x="34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2"/>
                    <a:pt x="34" y="12"/>
                  </a:cubicBezTo>
                  <a:moveTo>
                    <a:pt x="36" y="12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6" y="12"/>
                    <a:pt x="36" y="12"/>
                    <a:pt x="36" y="12"/>
                  </a:cubicBezTo>
                  <a:moveTo>
                    <a:pt x="39" y="12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39" y="12"/>
                    <a:pt x="39" y="12"/>
                    <a:pt x="39" y="12"/>
                  </a:cubicBezTo>
                  <a:moveTo>
                    <a:pt x="42" y="12"/>
                  </a:moveTo>
                  <a:cubicBezTo>
                    <a:pt x="42" y="11"/>
                    <a:pt x="42" y="11"/>
                    <a:pt x="42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2" y="12"/>
                    <a:pt x="42" y="12"/>
                    <a:pt x="42" y="12"/>
                  </a:cubicBezTo>
                  <a:moveTo>
                    <a:pt x="44" y="12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4" y="12"/>
                    <a:pt x="44" y="12"/>
                    <a:pt x="44" y="12"/>
                  </a:cubicBezTo>
                  <a:moveTo>
                    <a:pt x="46" y="12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6" y="12"/>
                    <a:pt x="46" y="12"/>
                    <a:pt x="46" y="12"/>
                  </a:cubicBezTo>
                  <a:moveTo>
                    <a:pt x="49" y="12"/>
                  </a:moveTo>
                  <a:cubicBezTo>
                    <a:pt x="49" y="12"/>
                    <a:pt x="49" y="12"/>
                    <a:pt x="49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49" y="12"/>
                    <a:pt x="49" y="12"/>
                    <a:pt x="49" y="12"/>
                  </a:cubicBezTo>
                  <a:moveTo>
                    <a:pt x="3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5" y="11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2"/>
                    <a:pt x="3" y="12"/>
                    <a:pt x="3" y="12"/>
                  </a:cubicBezTo>
                  <a:moveTo>
                    <a:pt x="51" y="12"/>
                  </a:moveTo>
                  <a:cubicBezTo>
                    <a:pt x="51" y="11"/>
                    <a:pt x="51" y="11"/>
                    <a:pt x="51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2"/>
                    <a:pt x="51" y="12"/>
                    <a:pt x="51" y="12"/>
                  </a:cubicBezTo>
                  <a:moveTo>
                    <a:pt x="53" y="12"/>
                  </a:moveTo>
                  <a:cubicBezTo>
                    <a:pt x="54" y="11"/>
                    <a:pt x="54" y="11"/>
                    <a:pt x="54" y="1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3" y="12"/>
                    <a:pt x="53" y="12"/>
                    <a:pt x="53" y="12"/>
                  </a:cubicBezTo>
                  <a:moveTo>
                    <a:pt x="2" y="12"/>
                  </a:moveTo>
                  <a:cubicBezTo>
                    <a:pt x="1" y="12"/>
                    <a:pt x="1" y="11"/>
                    <a:pt x="1" y="11"/>
                  </a:cubicBezTo>
                  <a:cubicBezTo>
                    <a:pt x="2" y="11"/>
                    <a:pt x="2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9" y="11"/>
                  </a:moveTo>
                  <a:cubicBezTo>
                    <a:pt x="6" y="11"/>
                    <a:pt x="4" y="11"/>
                    <a:pt x="2" y="1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7" y="1"/>
                    <a:pt x="26" y="1"/>
                    <a:pt x="34" y="1"/>
                  </a:cubicBezTo>
                  <a:cubicBezTo>
                    <a:pt x="40" y="1"/>
                    <a:pt x="45" y="1"/>
                    <a:pt x="50" y="1"/>
                  </a:cubicBezTo>
                  <a:cubicBezTo>
                    <a:pt x="50" y="1"/>
                    <a:pt x="51" y="1"/>
                    <a:pt x="51" y="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1"/>
                    <a:pt x="9" y="11"/>
                    <a:pt x="9" y="11"/>
                  </a:cubicBezTo>
                  <a:moveTo>
                    <a:pt x="34" y="0"/>
                  </a:moveTo>
                  <a:cubicBezTo>
                    <a:pt x="26" y="0"/>
                    <a:pt x="17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3"/>
                    <a:pt x="7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3"/>
                    <a:pt x="15" y="13"/>
                    <a:pt x="15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2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3"/>
                    <a:pt x="27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0" y="13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44" y="13"/>
                    <a:pt x="54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3" y="1"/>
                    <a:pt x="52" y="1"/>
                  </a:cubicBezTo>
                  <a:cubicBezTo>
                    <a:pt x="51" y="0"/>
                    <a:pt x="51" y="0"/>
                    <a:pt x="50" y="0"/>
                  </a:cubicBezTo>
                  <a:cubicBezTo>
                    <a:pt x="45" y="0"/>
                    <a:pt x="39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74"/>
            <p:cNvSpPr>
              <a:spLocks noEditPoints="1"/>
            </p:cNvSpPr>
            <p:nvPr/>
          </p:nvSpPr>
          <p:spPr bwMode="auto">
            <a:xfrm>
              <a:off x="3565" y="2239"/>
              <a:ext cx="55" cy="7"/>
            </a:xfrm>
            <a:custGeom>
              <a:avLst/>
              <a:gdLst>
                <a:gd name="T0" fmla="*/ 1 w 23"/>
                <a:gd name="T1" fmla="*/ 2 h 3"/>
                <a:gd name="T2" fmla="*/ 1 w 23"/>
                <a:gd name="T3" fmla="*/ 2 h 3"/>
                <a:gd name="T4" fmla="*/ 1 w 23"/>
                <a:gd name="T5" fmla="*/ 1 h 3"/>
                <a:gd name="T6" fmla="*/ 13 w 23"/>
                <a:gd name="T7" fmla="*/ 1 h 3"/>
                <a:gd name="T8" fmla="*/ 22 w 23"/>
                <a:gd name="T9" fmla="*/ 1 h 3"/>
                <a:gd name="T10" fmla="*/ 22 w 23"/>
                <a:gd name="T11" fmla="*/ 2 h 3"/>
                <a:gd name="T12" fmla="*/ 11 w 23"/>
                <a:gd name="T13" fmla="*/ 2 h 3"/>
                <a:gd name="T14" fmla="*/ 1 w 23"/>
                <a:gd name="T15" fmla="*/ 2 h 3"/>
                <a:gd name="T16" fmla="*/ 13 w 23"/>
                <a:gd name="T17" fmla="*/ 0 h 3"/>
                <a:gd name="T18" fmla="*/ 0 w 23"/>
                <a:gd name="T19" fmla="*/ 0 h 3"/>
                <a:gd name="T20" fmla="*/ 0 w 23"/>
                <a:gd name="T21" fmla="*/ 1 h 3"/>
                <a:gd name="T22" fmla="*/ 0 w 23"/>
                <a:gd name="T23" fmla="*/ 1 h 3"/>
                <a:gd name="T24" fmla="*/ 0 w 23"/>
                <a:gd name="T25" fmla="*/ 2 h 3"/>
                <a:gd name="T26" fmla="*/ 0 w 23"/>
                <a:gd name="T27" fmla="*/ 3 h 3"/>
                <a:gd name="T28" fmla="*/ 0 w 23"/>
                <a:gd name="T29" fmla="*/ 3 h 3"/>
                <a:gd name="T30" fmla="*/ 11 w 23"/>
                <a:gd name="T31" fmla="*/ 3 h 3"/>
                <a:gd name="T32" fmla="*/ 23 w 23"/>
                <a:gd name="T33" fmla="*/ 3 h 3"/>
                <a:gd name="T34" fmla="*/ 23 w 23"/>
                <a:gd name="T35" fmla="*/ 3 h 3"/>
                <a:gd name="T36" fmla="*/ 23 w 23"/>
                <a:gd name="T37" fmla="*/ 3 h 3"/>
                <a:gd name="T38" fmla="*/ 23 w 23"/>
                <a:gd name="T39" fmla="*/ 1 h 3"/>
                <a:gd name="T40" fmla="*/ 23 w 23"/>
                <a:gd name="T41" fmla="*/ 0 h 3"/>
                <a:gd name="T42" fmla="*/ 13 w 23"/>
                <a:gd name="T4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5" y="1"/>
                    <a:pt x="9" y="1"/>
                    <a:pt x="13" y="1"/>
                  </a:cubicBezTo>
                  <a:cubicBezTo>
                    <a:pt x="16" y="1"/>
                    <a:pt x="19" y="1"/>
                    <a:pt x="22" y="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2"/>
                    <a:pt x="14" y="2"/>
                    <a:pt x="11" y="2"/>
                  </a:cubicBezTo>
                  <a:cubicBezTo>
                    <a:pt x="7" y="2"/>
                    <a:pt x="4" y="2"/>
                    <a:pt x="1" y="2"/>
                  </a:cubicBezTo>
                  <a:moveTo>
                    <a:pt x="13" y="0"/>
                  </a:moveTo>
                  <a:cubicBezTo>
                    <a:pt x="9" y="0"/>
                    <a:pt x="5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3"/>
                    <a:pt x="7" y="3"/>
                    <a:pt x="11" y="3"/>
                  </a:cubicBezTo>
                  <a:cubicBezTo>
                    <a:pt x="15" y="3"/>
                    <a:pt x="19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9" y="0"/>
                    <a:pt x="16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75"/>
            <p:cNvSpPr>
              <a:spLocks noEditPoints="1"/>
            </p:cNvSpPr>
            <p:nvPr/>
          </p:nvSpPr>
          <p:spPr bwMode="auto">
            <a:xfrm>
              <a:off x="3551" y="2229"/>
              <a:ext cx="19" cy="7"/>
            </a:xfrm>
            <a:custGeom>
              <a:avLst/>
              <a:gdLst>
                <a:gd name="T0" fmla="*/ 1 w 8"/>
                <a:gd name="T1" fmla="*/ 2 h 3"/>
                <a:gd name="T2" fmla="*/ 2 w 8"/>
                <a:gd name="T3" fmla="*/ 1 h 3"/>
                <a:gd name="T4" fmla="*/ 7 w 8"/>
                <a:gd name="T5" fmla="*/ 1 h 3"/>
                <a:gd name="T6" fmla="*/ 6 w 8"/>
                <a:gd name="T7" fmla="*/ 2 h 3"/>
                <a:gd name="T8" fmla="*/ 6 w 8"/>
                <a:gd name="T9" fmla="*/ 2 h 3"/>
                <a:gd name="T10" fmla="*/ 1 w 8"/>
                <a:gd name="T11" fmla="*/ 2 h 3"/>
                <a:gd name="T12" fmla="*/ 7 w 8"/>
                <a:gd name="T13" fmla="*/ 0 h 3"/>
                <a:gd name="T14" fmla="*/ 2 w 8"/>
                <a:gd name="T15" fmla="*/ 0 h 3"/>
                <a:gd name="T16" fmla="*/ 1 w 8"/>
                <a:gd name="T17" fmla="*/ 1 h 3"/>
                <a:gd name="T18" fmla="*/ 1 w 8"/>
                <a:gd name="T19" fmla="*/ 1 h 3"/>
                <a:gd name="T20" fmla="*/ 1 w 8"/>
                <a:gd name="T21" fmla="*/ 1 h 3"/>
                <a:gd name="T22" fmla="*/ 0 w 8"/>
                <a:gd name="T23" fmla="*/ 2 h 3"/>
                <a:gd name="T24" fmla="*/ 0 w 8"/>
                <a:gd name="T25" fmla="*/ 3 h 3"/>
                <a:gd name="T26" fmla="*/ 7 w 8"/>
                <a:gd name="T27" fmla="*/ 3 h 3"/>
                <a:gd name="T28" fmla="*/ 7 w 8"/>
                <a:gd name="T29" fmla="*/ 2 h 3"/>
                <a:gd name="T30" fmla="*/ 7 w 8"/>
                <a:gd name="T31" fmla="*/ 2 h 3"/>
                <a:gd name="T32" fmla="*/ 8 w 8"/>
                <a:gd name="T33" fmla="*/ 1 h 3"/>
                <a:gd name="T34" fmla="*/ 8 w 8"/>
                <a:gd name="T35" fmla="*/ 0 h 3"/>
                <a:gd name="T36" fmla="*/ 7 w 8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3">
                  <a:moveTo>
                    <a:pt x="1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3" y="2"/>
                    <a:pt x="1" y="2"/>
                  </a:cubicBezTo>
                  <a:moveTo>
                    <a:pt x="7" y="0"/>
                  </a:moveTo>
                  <a:cubicBezTo>
                    <a:pt x="5" y="0"/>
                    <a:pt x="4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5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0" name="Freeform 76"/>
            <p:cNvSpPr>
              <a:spLocks noEditPoints="1"/>
            </p:cNvSpPr>
            <p:nvPr/>
          </p:nvSpPr>
          <p:spPr bwMode="auto">
            <a:xfrm>
              <a:off x="3544" y="2239"/>
              <a:ext cx="19" cy="7"/>
            </a:xfrm>
            <a:custGeom>
              <a:avLst/>
              <a:gdLst>
                <a:gd name="T0" fmla="*/ 2 w 8"/>
                <a:gd name="T1" fmla="*/ 2 h 3"/>
                <a:gd name="T2" fmla="*/ 2 w 8"/>
                <a:gd name="T3" fmla="*/ 2 h 3"/>
                <a:gd name="T4" fmla="*/ 7 w 8"/>
                <a:gd name="T5" fmla="*/ 1 h 3"/>
                <a:gd name="T6" fmla="*/ 7 w 8"/>
                <a:gd name="T7" fmla="*/ 2 h 3"/>
                <a:gd name="T8" fmla="*/ 6 w 8"/>
                <a:gd name="T9" fmla="*/ 2 h 3"/>
                <a:gd name="T10" fmla="*/ 2 w 8"/>
                <a:gd name="T11" fmla="*/ 2 h 3"/>
                <a:gd name="T12" fmla="*/ 8 w 8"/>
                <a:gd name="T13" fmla="*/ 0 h 3"/>
                <a:gd name="T14" fmla="*/ 2 w 8"/>
                <a:gd name="T15" fmla="*/ 1 h 3"/>
                <a:gd name="T16" fmla="*/ 1 w 8"/>
                <a:gd name="T17" fmla="*/ 1 h 3"/>
                <a:gd name="T18" fmla="*/ 1 w 8"/>
                <a:gd name="T19" fmla="*/ 1 h 3"/>
                <a:gd name="T20" fmla="*/ 1 w 8"/>
                <a:gd name="T21" fmla="*/ 1 h 3"/>
                <a:gd name="T22" fmla="*/ 0 w 8"/>
                <a:gd name="T23" fmla="*/ 3 h 3"/>
                <a:gd name="T24" fmla="*/ 0 w 8"/>
                <a:gd name="T25" fmla="*/ 3 h 3"/>
                <a:gd name="T26" fmla="*/ 7 w 8"/>
                <a:gd name="T27" fmla="*/ 3 h 3"/>
                <a:gd name="T28" fmla="*/ 7 w 8"/>
                <a:gd name="T29" fmla="*/ 2 h 3"/>
                <a:gd name="T30" fmla="*/ 7 w 8"/>
                <a:gd name="T31" fmla="*/ 2 h 3"/>
                <a:gd name="T32" fmla="*/ 8 w 8"/>
                <a:gd name="T33" fmla="*/ 1 h 3"/>
                <a:gd name="T34" fmla="*/ 8 w 8"/>
                <a:gd name="T35" fmla="*/ 1 h 3"/>
                <a:gd name="T36" fmla="*/ 8 w 8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3"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3" y="2"/>
                    <a:pt x="2" y="2"/>
                  </a:cubicBezTo>
                  <a:moveTo>
                    <a:pt x="8" y="0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3"/>
                    <a:pt x="5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1" name="Freeform 77"/>
            <p:cNvSpPr>
              <a:spLocks noEditPoints="1"/>
            </p:cNvSpPr>
            <p:nvPr/>
          </p:nvSpPr>
          <p:spPr bwMode="auto">
            <a:xfrm>
              <a:off x="3603" y="2229"/>
              <a:ext cx="12" cy="7"/>
            </a:xfrm>
            <a:custGeom>
              <a:avLst/>
              <a:gdLst>
                <a:gd name="T0" fmla="*/ 1 w 5"/>
                <a:gd name="T1" fmla="*/ 2 h 3"/>
                <a:gd name="T2" fmla="*/ 1 w 5"/>
                <a:gd name="T3" fmla="*/ 1 h 3"/>
                <a:gd name="T4" fmla="*/ 4 w 5"/>
                <a:gd name="T5" fmla="*/ 1 h 3"/>
                <a:gd name="T6" fmla="*/ 4 w 5"/>
                <a:gd name="T7" fmla="*/ 2 h 3"/>
                <a:gd name="T8" fmla="*/ 1 w 5"/>
                <a:gd name="T9" fmla="*/ 2 h 3"/>
                <a:gd name="T10" fmla="*/ 1 w 5"/>
                <a:gd name="T11" fmla="*/ 0 h 3"/>
                <a:gd name="T12" fmla="*/ 0 w 5"/>
                <a:gd name="T13" fmla="*/ 0 h 3"/>
                <a:gd name="T14" fmla="*/ 0 w 5"/>
                <a:gd name="T15" fmla="*/ 2 h 3"/>
                <a:gd name="T16" fmla="*/ 0 w 5"/>
                <a:gd name="T17" fmla="*/ 2 h 3"/>
                <a:gd name="T18" fmla="*/ 0 w 5"/>
                <a:gd name="T19" fmla="*/ 3 h 3"/>
                <a:gd name="T20" fmla="*/ 5 w 5"/>
                <a:gd name="T21" fmla="*/ 3 h 3"/>
                <a:gd name="T22" fmla="*/ 5 w 5"/>
                <a:gd name="T23" fmla="*/ 2 h 3"/>
                <a:gd name="T24" fmla="*/ 5 w 5"/>
                <a:gd name="T25" fmla="*/ 2 h 3"/>
                <a:gd name="T26" fmla="*/ 5 w 5"/>
                <a:gd name="T27" fmla="*/ 0 h 3"/>
                <a:gd name="T28" fmla="*/ 5 w 5"/>
                <a:gd name="T29" fmla="*/ 0 h 3"/>
                <a:gd name="T30" fmla="*/ 1 w 5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" h="3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2" name="Freeform 78"/>
            <p:cNvSpPr>
              <a:spLocks noEditPoints="1"/>
            </p:cNvSpPr>
            <p:nvPr/>
          </p:nvSpPr>
          <p:spPr bwMode="auto">
            <a:xfrm>
              <a:off x="3634" y="2229"/>
              <a:ext cx="17" cy="5"/>
            </a:xfrm>
            <a:custGeom>
              <a:avLst/>
              <a:gdLst>
                <a:gd name="T0" fmla="*/ 1 w 7"/>
                <a:gd name="T1" fmla="*/ 1 h 2"/>
                <a:gd name="T2" fmla="*/ 1 w 7"/>
                <a:gd name="T3" fmla="*/ 1 h 2"/>
                <a:gd name="T4" fmla="*/ 5 w 7"/>
                <a:gd name="T5" fmla="*/ 1 h 2"/>
                <a:gd name="T6" fmla="*/ 6 w 7"/>
                <a:gd name="T7" fmla="*/ 1 h 2"/>
                <a:gd name="T8" fmla="*/ 6 w 7"/>
                <a:gd name="T9" fmla="*/ 1 h 2"/>
                <a:gd name="T10" fmla="*/ 1 w 7"/>
                <a:gd name="T11" fmla="*/ 1 h 2"/>
                <a:gd name="T12" fmla="*/ 0 w 7"/>
                <a:gd name="T13" fmla="*/ 0 h 2"/>
                <a:gd name="T14" fmla="*/ 0 w 7"/>
                <a:gd name="T15" fmla="*/ 0 h 2"/>
                <a:gd name="T16" fmla="*/ 0 w 7"/>
                <a:gd name="T17" fmla="*/ 1 h 2"/>
                <a:gd name="T18" fmla="*/ 0 w 7"/>
                <a:gd name="T19" fmla="*/ 2 h 2"/>
                <a:gd name="T20" fmla="*/ 1 w 7"/>
                <a:gd name="T21" fmla="*/ 2 h 2"/>
                <a:gd name="T22" fmla="*/ 7 w 7"/>
                <a:gd name="T23" fmla="*/ 2 h 2"/>
                <a:gd name="T24" fmla="*/ 7 w 7"/>
                <a:gd name="T25" fmla="*/ 2 h 2"/>
                <a:gd name="T26" fmla="*/ 7 w 7"/>
                <a:gd name="T27" fmla="*/ 2 h 2"/>
                <a:gd name="T28" fmla="*/ 7 w 7"/>
                <a:gd name="T29" fmla="*/ 1 h 2"/>
                <a:gd name="T30" fmla="*/ 5 w 7"/>
                <a:gd name="T31" fmla="*/ 0 h 2"/>
                <a:gd name="T32" fmla="*/ 0 w 7"/>
                <a:gd name="T3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3" y="1"/>
                    <a:pt x="1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2"/>
                    <a:pt x="5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5" y="0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3" name="Freeform 79"/>
            <p:cNvSpPr>
              <a:spLocks noEditPoints="1"/>
            </p:cNvSpPr>
            <p:nvPr/>
          </p:nvSpPr>
          <p:spPr bwMode="auto">
            <a:xfrm>
              <a:off x="3637" y="2239"/>
              <a:ext cx="19" cy="7"/>
            </a:xfrm>
            <a:custGeom>
              <a:avLst/>
              <a:gdLst>
                <a:gd name="T0" fmla="*/ 2 w 8"/>
                <a:gd name="T1" fmla="*/ 2 h 3"/>
                <a:gd name="T2" fmla="*/ 2 w 8"/>
                <a:gd name="T3" fmla="*/ 1 h 3"/>
                <a:gd name="T4" fmla="*/ 6 w 8"/>
                <a:gd name="T5" fmla="*/ 1 h 3"/>
                <a:gd name="T6" fmla="*/ 7 w 8"/>
                <a:gd name="T7" fmla="*/ 2 h 3"/>
                <a:gd name="T8" fmla="*/ 7 w 8"/>
                <a:gd name="T9" fmla="*/ 2 h 3"/>
                <a:gd name="T10" fmla="*/ 2 w 8"/>
                <a:gd name="T11" fmla="*/ 2 h 3"/>
                <a:gd name="T12" fmla="*/ 1 w 8"/>
                <a:gd name="T13" fmla="*/ 0 h 3"/>
                <a:gd name="T14" fmla="*/ 0 w 8"/>
                <a:gd name="T15" fmla="*/ 1 h 3"/>
                <a:gd name="T16" fmla="*/ 0 w 8"/>
                <a:gd name="T17" fmla="*/ 1 h 3"/>
                <a:gd name="T18" fmla="*/ 1 w 8"/>
                <a:gd name="T19" fmla="*/ 3 h 3"/>
                <a:gd name="T20" fmla="*/ 1 w 8"/>
                <a:gd name="T21" fmla="*/ 3 h 3"/>
                <a:gd name="T22" fmla="*/ 7 w 8"/>
                <a:gd name="T23" fmla="*/ 3 h 3"/>
                <a:gd name="T24" fmla="*/ 8 w 8"/>
                <a:gd name="T25" fmla="*/ 2 h 3"/>
                <a:gd name="T26" fmla="*/ 8 w 8"/>
                <a:gd name="T27" fmla="*/ 2 h 3"/>
                <a:gd name="T28" fmla="*/ 8 w 8"/>
                <a:gd name="T29" fmla="*/ 1 h 3"/>
                <a:gd name="T30" fmla="*/ 6 w 8"/>
                <a:gd name="T31" fmla="*/ 0 h 3"/>
                <a:gd name="T32" fmla="*/ 1 w 8"/>
                <a:gd name="T3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">
                  <a:moveTo>
                    <a:pt x="2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6" y="1"/>
                  </a:cubicBezTo>
                  <a:cubicBezTo>
                    <a:pt x="6" y="1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2"/>
                    <a:pt x="3" y="2"/>
                    <a:pt x="2" y="2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3"/>
                    <a:pt x="5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4" name="Freeform 80"/>
            <p:cNvSpPr>
              <a:spLocks noEditPoints="1"/>
            </p:cNvSpPr>
            <p:nvPr/>
          </p:nvSpPr>
          <p:spPr bwMode="auto">
            <a:xfrm>
              <a:off x="3618" y="2229"/>
              <a:ext cx="14" cy="7"/>
            </a:xfrm>
            <a:custGeom>
              <a:avLst/>
              <a:gdLst>
                <a:gd name="T0" fmla="*/ 1 w 6"/>
                <a:gd name="T1" fmla="*/ 2 h 3"/>
                <a:gd name="T2" fmla="*/ 1 w 6"/>
                <a:gd name="T3" fmla="*/ 1 h 3"/>
                <a:gd name="T4" fmla="*/ 5 w 6"/>
                <a:gd name="T5" fmla="*/ 1 h 3"/>
                <a:gd name="T6" fmla="*/ 5 w 6"/>
                <a:gd name="T7" fmla="*/ 1 h 3"/>
                <a:gd name="T8" fmla="*/ 5 w 6"/>
                <a:gd name="T9" fmla="*/ 1 h 3"/>
                <a:gd name="T10" fmla="*/ 5 w 6"/>
                <a:gd name="T11" fmla="*/ 2 h 3"/>
                <a:gd name="T12" fmla="*/ 1 w 6"/>
                <a:gd name="T13" fmla="*/ 2 h 3"/>
                <a:gd name="T14" fmla="*/ 1 w 6"/>
                <a:gd name="T15" fmla="*/ 0 h 3"/>
                <a:gd name="T16" fmla="*/ 0 w 6"/>
                <a:gd name="T17" fmla="*/ 0 h 3"/>
                <a:gd name="T18" fmla="*/ 0 w 6"/>
                <a:gd name="T19" fmla="*/ 1 h 3"/>
                <a:gd name="T20" fmla="*/ 0 w 6"/>
                <a:gd name="T21" fmla="*/ 2 h 3"/>
                <a:gd name="T22" fmla="*/ 1 w 6"/>
                <a:gd name="T23" fmla="*/ 3 h 3"/>
                <a:gd name="T24" fmla="*/ 6 w 6"/>
                <a:gd name="T25" fmla="*/ 3 h 3"/>
                <a:gd name="T26" fmla="*/ 6 w 6"/>
                <a:gd name="T27" fmla="*/ 2 h 3"/>
                <a:gd name="T28" fmla="*/ 6 w 6"/>
                <a:gd name="T29" fmla="*/ 2 h 3"/>
                <a:gd name="T30" fmla="*/ 6 w 6"/>
                <a:gd name="T31" fmla="*/ 1 h 3"/>
                <a:gd name="T32" fmla="*/ 6 w 6"/>
                <a:gd name="T33" fmla="*/ 1 h 3"/>
                <a:gd name="T34" fmla="*/ 6 w 6"/>
                <a:gd name="T35" fmla="*/ 0 h 3"/>
                <a:gd name="T36" fmla="*/ 5 w 6"/>
                <a:gd name="T37" fmla="*/ 0 h 3"/>
                <a:gd name="T38" fmla="*/ 1 w 6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3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5" name="Freeform 81"/>
            <p:cNvSpPr>
              <a:spLocks noEditPoints="1"/>
            </p:cNvSpPr>
            <p:nvPr/>
          </p:nvSpPr>
          <p:spPr bwMode="auto">
            <a:xfrm>
              <a:off x="3622" y="2239"/>
              <a:ext cx="15" cy="7"/>
            </a:xfrm>
            <a:custGeom>
              <a:avLst/>
              <a:gdLst>
                <a:gd name="T0" fmla="*/ 1 w 6"/>
                <a:gd name="T1" fmla="*/ 2 h 3"/>
                <a:gd name="T2" fmla="*/ 1 w 6"/>
                <a:gd name="T3" fmla="*/ 1 h 3"/>
                <a:gd name="T4" fmla="*/ 4 w 6"/>
                <a:gd name="T5" fmla="*/ 1 h 3"/>
                <a:gd name="T6" fmla="*/ 4 w 6"/>
                <a:gd name="T7" fmla="*/ 2 h 3"/>
                <a:gd name="T8" fmla="*/ 5 w 6"/>
                <a:gd name="T9" fmla="*/ 2 h 3"/>
                <a:gd name="T10" fmla="*/ 5 w 6"/>
                <a:gd name="T11" fmla="*/ 2 h 3"/>
                <a:gd name="T12" fmla="*/ 1 w 6"/>
                <a:gd name="T13" fmla="*/ 2 h 3"/>
                <a:gd name="T14" fmla="*/ 0 w 6"/>
                <a:gd name="T15" fmla="*/ 0 h 3"/>
                <a:gd name="T16" fmla="*/ 0 w 6"/>
                <a:gd name="T17" fmla="*/ 0 h 3"/>
                <a:gd name="T18" fmla="*/ 0 w 6"/>
                <a:gd name="T19" fmla="*/ 1 h 3"/>
                <a:gd name="T20" fmla="*/ 0 w 6"/>
                <a:gd name="T21" fmla="*/ 2 h 3"/>
                <a:gd name="T22" fmla="*/ 0 w 6"/>
                <a:gd name="T23" fmla="*/ 3 h 3"/>
                <a:gd name="T24" fmla="*/ 5 w 6"/>
                <a:gd name="T25" fmla="*/ 3 h 3"/>
                <a:gd name="T26" fmla="*/ 6 w 6"/>
                <a:gd name="T27" fmla="*/ 2 h 3"/>
                <a:gd name="T28" fmla="*/ 6 w 6"/>
                <a:gd name="T29" fmla="*/ 2 h 3"/>
                <a:gd name="T30" fmla="*/ 5 w 6"/>
                <a:gd name="T31" fmla="*/ 1 h 3"/>
                <a:gd name="T32" fmla="*/ 5 w 6"/>
                <a:gd name="T33" fmla="*/ 1 h 3"/>
                <a:gd name="T34" fmla="*/ 5 w 6"/>
                <a:gd name="T35" fmla="*/ 1 h 3"/>
                <a:gd name="T36" fmla="*/ 5 w 6"/>
                <a:gd name="T37" fmla="*/ 0 h 3"/>
                <a:gd name="T38" fmla="*/ 0 w 6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3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6" name="Freeform 82"/>
            <p:cNvSpPr>
              <a:spLocks noEditPoints="1"/>
            </p:cNvSpPr>
            <p:nvPr/>
          </p:nvSpPr>
          <p:spPr bwMode="auto">
            <a:xfrm>
              <a:off x="3587" y="2229"/>
              <a:ext cx="14" cy="7"/>
            </a:xfrm>
            <a:custGeom>
              <a:avLst/>
              <a:gdLst>
                <a:gd name="T0" fmla="*/ 1 w 6"/>
                <a:gd name="T1" fmla="*/ 2 h 3"/>
                <a:gd name="T2" fmla="*/ 2 w 6"/>
                <a:gd name="T3" fmla="*/ 1 h 3"/>
                <a:gd name="T4" fmla="*/ 5 w 6"/>
                <a:gd name="T5" fmla="*/ 1 h 3"/>
                <a:gd name="T6" fmla="*/ 5 w 6"/>
                <a:gd name="T7" fmla="*/ 2 h 3"/>
                <a:gd name="T8" fmla="*/ 1 w 6"/>
                <a:gd name="T9" fmla="*/ 2 h 3"/>
                <a:gd name="T10" fmla="*/ 6 w 6"/>
                <a:gd name="T11" fmla="*/ 0 h 3"/>
                <a:gd name="T12" fmla="*/ 1 w 6"/>
                <a:gd name="T13" fmla="*/ 0 h 3"/>
                <a:gd name="T14" fmla="*/ 1 w 6"/>
                <a:gd name="T15" fmla="*/ 0 h 3"/>
                <a:gd name="T16" fmla="*/ 0 w 6"/>
                <a:gd name="T17" fmla="*/ 2 h 3"/>
                <a:gd name="T18" fmla="*/ 0 w 6"/>
                <a:gd name="T19" fmla="*/ 2 h 3"/>
                <a:gd name="T20" fmla="*/ 1 w 6"/>
                <a:gd name="T21" fmla="*/ 3 h 3"/>
                <a:gd name="T22" fmla="*/ 5 w 6"/>
                <a:gd name="T23" fmla="*/ 3 h 3"/>
                <a:gd name="T24" fmla="*/ 6 w 6"/>
                <a:gd name="T25" fmla="*/ 2 h 3"/>
                <a:gd name="T26" fmla="*/ 6 w 6"/>
                <a:gd name="T27" fmla="*/ 2 h 3"/>
                <a:gd name="T28" fmla="*/ 6 w 6"/>
                <a:gd name="T29" fmla="*/ 2 h 3"/>
                <a:gd name="T30" fmla="*/ 6 w 6"/>
                <a:gd name="T31" fmla="*/ 1 h 3"/>
                <a:gd name="T32" fmla="*/ 6 w 6"/>
                <a:gd name="T33" fmla="*/ 0 h 3"/>
                <a:gd name="T34" fmla="*/ 6 w 6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" h="3">
                  <a:moveTo>
                    <a:pt x="1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6" y="0"/>
                  </a:moveTo>
                  <a:cubicBezTo>
                    <a:pt x="4" y="0"/>
                    <a:pt x="3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7" name="Freeform 83"/>
            <p:cNvSpPr>
              <a:spLocks noEditPoints="1"/>
            </p:cNvSpPr>
            <p:nvPr/>
          </p:nvSpPr>
          <p:spPr bwMode="auto">
            <a:xfrm>
              <a:off x="3570" y="2229"/>
              <a:ext cx="17" cy="7"/>
            </a:xfrm>
            <a:custGeom>
              <a:avLst/>
              <a:gdLst>
                <a:gd name="T0" fmla="*/ 2 w 7"/>
                <a:gd name="T1" fmla="*/ 2 h 3"/>
                <a:gd name="T2" fmla="*/ 2 w 7"/>
                <a:gd name="T3" fmla="*/ 1 h 3"/>
                <a:gd name="T4" fmla="*/ 5 w 7"/>
                <a:gd name="T5" fmla="*/ 1 h 3"/>
                <a:gd name="T6" fmla="*/ 5 w 7"/>
                <a:gd name="T7" fmla="*/ 1 h 3"/>
                <a:gd name="T8" fmla="*/ 5 w 7"/>
                <a:gd name="T9" fmla="*/ 2 h 3"/>
                <a:gd name="T10" fmla="*/ 2 w 7"/>
                <a:gd name="T11" fmla="*/ 2 h 3"/>
                <a:gd name="T12" fmla="*/ 6 w 7"/>
                <a:gd name="T13" fmla="*/ 0 h 3"/>
                <a:gd name="T14" fmla="*/ 1 w 7"/>
                <a:gd name="T15" fmla="*/ 0 h 3"/>
                <a:gd name="T16" fmla="*/ 1 w 7"/>
                <a:gd name="T17" fmla="*/ 0 h 3"/>
                <a:gd name="T18" fmla="*/ 0 w 7"/>
                <a:gd name="T19" fmla="*/ 2 h 3"/>
                <a:gd name="T20" fmla="*/ 0 w 7"/>
                <a:gd name="T21" fmla="*/ 3 h 3"/>
                <a:gd name="T22" fmla="*/ 1 w 7"/>
                <a:gd name="T23" fmla="*/ 3 h 3"/>
                <a:gd name="T24" fmla="*/ 6 w 7"/>
                <a:gd name="T25" fmla="*/ 3 h 3"/>
                <a:gd name="T26" fmla="*/ 6 w 7"/>
                <a:gd name="T27" fmla="*/ 2 h 3"/>
                <a:gd name="T28" fmla="*/ 6 w 7"/>
                <a:gd name="T29" fmla="*/ 2 h 3"/>
                <a:gd name="T30" fmla="*/ 6 w 7"/>
                <a:gd name="T31" fmla="*/ 2 h 3"/>
                <a:gd name="T32" fmla="*/ 7 w 7"/>
                <a:gd name="T33" fmla="*/ 1 h 3"/>
                <a:gd name="T34" fmla="*/ 7 w 7"/>
                <a:gd name="T35" fmla="*/ 0 h 3"/>
                <a:gd name="T36" fmla="*/ 6 w 7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3">
                  <a:moveTo>
                    <a:pt x="2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6" y="0"/>
                  </a:moveTo>
                  <a:cubicBezTo>
                    <a:pt x="5" y="0"/>
                    <a:pt x="3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8" name="Freeform 84"/>
            <p:cNvSpPr>
              <a:spLocks/>
            </p:cNvSpPr>
            <p:nvPr/>
          </p:nvSpPr>
          <p:spPr bwMode="auto">
            <a:xfrm>
              <a:off x="3558" y="2298"/>
              <a:ext cx="10" cy="12"/>
            </a:xfrm>
            <a:custGeom>
              <a:avLst/>
              <a:gdLst>
                <a:gd name="T0" fmla="*/ 10 w 10"/>
                <a:gd name="T1" fmla="*/ 0 h 12"/>
                <a:gd name="T2" fmla="*/ 7 w 10"/>
                <a:gd name="T3" fmla="*/ 0 h 12"/>
                <a:gd name="T4" fmla="*/ 0 w 10"/>
                <a:gd name="T5" fmla="*/ 12 h 12"/>
                <a:gd name="T6" fmla="*/ 0 w 10"/>
                <a:gd name="T7" fmla="*/ 12 h 12"/>
                <a:gd name="T8" fmla="*/ 0 w 10"/>
                <a:gd name="T9" fmla="*/ 12 h 12"/>
                <a:gd name="T10" fmla="*/ 0 w 10"/>
                <a:gd name="T11" fmla="*/ 12 h 12"/>
                <a:gd name="T12" fmla="*/ 10 w 10"/>
                <a:gd name="T13" fmla="*/ 0 h 12"/>
                <a:gd name="T14" fmla="*/ 10 w 10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2">
                  <a:moveTo>
                    <a:pt x="10" y="0"/>
                  </a:moveTo>
                  <a:lnTo>
                    <a:pt x="7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9" name="Freeform 85"/>
            <p:cNvSpPr>
              <a:spLocks/>
            </p:cNvSpPr>
            <p:nvPr/>
          </p:nvSpPr>
          <p:spPr bwMode="auto">
            <a:xfrm>
              <a:off x="3558" y="2298"/>
              <a:ext cx="10" cy="12"/>
            </a:xfrm>
            <a:custGeom>
              <a:avLst/>
              <a:gdLst>
                <a:gd name="T0" fmla="*/ 10 w 10"/>
                <a:gd name="T1" fmla="*/ 0 h 12"/>
                <a:gd name="T2" fmla="*/ 7 w 10"/>
                <a:gd name="T3" fmla="*/ 0 h 12"/>
                <a:gd name="T4" fmla="*/ 0 w 10"/>
                <a:gd name="T5" fmla="*/ 12 h 12"/>
                <a:gd name="T6" fmla="*/ 0 w 10"/>
                <a:gd name="T7" fmla="*/ 12 h 12"/>
                <a:gd name="T8" fmla="*/ 0 w 10"/>
                <a:gd name="T9" fmla="*/ 12 h 12"/>
                <a:gd name="T10" fmla="*/ 0 w 10"/>
                <a:gd name="T11" fmla="*/ 12 h 12"/>
                <a:gd name="T12" fmla="*/ 10 w 10"/>
                <a:gd name="T13" fmla="*/ 0 h 12"/>
                <a:gd name="T14" fmla="*/ 10 w 10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2">
                  <a:moveTo>
                    <a:pt x="10" y="0"/>
                  </a:moveTo>
                  <a:lnTo>
                    <a:pt x="7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0" y="0"/>
                  </a:lnTo>
                  <a:lnTo>
                    <a:pt x="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0" name="Freeform 86"/>
            <p:cNvSpPr>
              <a:spLocks/>
            </p:cNvSpPr>
            <p:nvPr/>
          </p:nvSpPr>
          <p:spPr bwMode="auto">
            <a:xfrm>
              <a:off x="3558" y="2327"/>
              <a:ext cx="7" cy="9"/>
            </a:xfrm>
            <a:custGeom>
              <a:avLst/>
              <a:gdLst>
                <a:gd name="T0" fmla="*/ 7 w 7"/>
                <a:gd name="T1" fmla="*/ 0 h 9"/>
                <a:gd name="T2" fmla="*/ 7 w 7"/>
                <a:gd name="T3" fmla="*/ 0 h 9"/>
                <a:gd name="T4" fmla="*/ 0 w 7"/>
                <a:gd name="T5" fmla="*/ 9 h 9"/>
                <a:gd name="T6" fmla="*/ 0 w 7"/>
                <a:gd name="T7" fmla="*/ 9 h 9"/>
                <a:gd name="T8" fmla="*/ 0 w 7"/>
                <a:gd name="T9" fmla="*/ 9 h 9"/>
                <a:gd name="T10" fmla="*/ 0 w 7"/>
                <a:gd name="T11" fmla="*/ 9 h 9"/>
                <a:gd name="T12" fmla="*/ 7 w 7"/>
                <a:gd name="T13" fmla="*/ 0 h 9"/>
                <a:gd name="T14" fmla="*/ 7 w 7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1" name="Freeform 87"/>
            <p:cNvSpPr>
              <a:spLocks/>
            </p:cNvSpPr>
            <p:nvPr/>
          </p:nvSpPr>
          <p:spPr bwMode="auto">
            <a:xfrm>
              <a:off x="3558" y="2327"/>
              <a:ext cx="7" cy="9"/>
            </a:xfrm>
            <a:custGeom>
              <a:avLst/>
              <a:gdLst>
                <a:gd name="T0" fmla="*/ 7 w 7"/>
                <a:gd name="T1" fmla="*/ 0 h 9"/>
                <a:gd name="T2" fmla="*/ 7 w 7"/>
                <a:gd name="T3" fmla="*/ 0 h 9"/>
                <a:gd name="T4" fmla="*/ 0 w 7"/>
                <a:gd name="T5" fmla="*/ 9 h 9"/>
                <a:gd name="T6" fmla="*/ 0 w 7"/>
                <a:gd name="T7" fmla="*/ 9 h 9"/>
                <a:gd name="T8" fmla="*/ 0 w 7"/>
                <a:gd name="T9" fmla="*/ 9 h 9"/>
                <a:gd name="T10" fmla="*/ 0 w 7"/>
                <a:gd name="T11" fmla="*/ 9 h 9"/>
                <a:gd name="T12" fmla="*/ 7 w 7"/>
                <a:gd name="T13" fmla="*/ 0 h 9"/>
                <a:gd name="T14" fmla="*/ 7 w 7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2" name="Freeform 88"/>
            <p:cNvSpPr>
              <a:spLocks/>
            </p:cNvSpPr>
            <p:nvPr/>
          </p:nvSpPr>
          <p:spPr bwMode="auto">
            <a:xfrm>
              <a:off x="3556" y="2334"/>
              <a:ext cx="9" cy="12"/>
            </a:xfrm>
            <a:custGeom>
              <a:avLst/>
              <a:gdLst>
                <a:gd name="T0" fmla="*/ 9 w 9"/>
                <a:gd name="T1" fmla="*/ 0 h 12"/>
                <a:gd name="T2" fmla="*/ 9 w 9"/>
                <a:gd name="T3" fmla="*/ 0 h 12"/>
                <a:gd name="T4" fmla="*/ 0 w 9"/>
                <a:gd name="T5" fmla="*/ 12 h 12"/>
                <a:gd name="T6" fmla="*/ 0 w 9"/>
                <a:gd name="T7" fmla="*/ 12 h 12"/>
                <a:gd name="T8" fmla="*/ 0 w 9"/>
                <a:gd name="T9" fmla="*/ 12 h 12"/>
                <a:gd name="T10" fmla="*/ 0 w 9"/>
                <a:gd name="T11" fmla="*/ 12 h 12"/>
                <a:gd name="T12" fmla="*/ 9 w 9"/>
                <a:gd name="T13" fmla="*/ 2 h 12"/>
                <a:gd name="T14" fmla="*/ 9 w 9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9" y="0"/>
                  </a:moveTo>
                  <a:lnTo>
                    <a:pt x="9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9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3" name="Freeform 89"/>
            <p:cNvSpPr>
              <a:spLocks/>
            </p:cNvSpPr>
            <p:nvPr/>
          </p:nvSpPr>
          <p:spPr bwMode="auto">
            <a:xfrm>
              <a:off x="3556" y="2334"/>
              <a:ext cx="9" cy="12"/>
            </a:xfrm>
            <a:custGeom>
              <a:avLst/>
              <a:gdLst>
                <a:gd name="T0" fmla="*/ 9 w 9"/>
                <a:gd name="T1" fmla="*/ 0 h 12"/>
                <a:gd name="T2" fmla="*/ 9 w 9"/>
                <a:gd name="T3" fmla="*/ 0 h 12"/>
                <a:gd name="T4" fmla="*/ 0 w 9"/>
                <a:gd name="T5" fmla="*/ 12 h 12"/>
                <a:gd name="T6" fmla="*/ 0 w 9"/>
                <a:gd name="T7" fmla="*/ 12 h 12"/>
                <a:gd name="T8" fmla="*/ 0 w 9"/>
                <a:gd name="T9" fmla="*/ 12 h 12"/>
                <a:gd name="T10" fmla="*/ 0 w 9"/>
                <a:gd name="T11" fmla="*/ 12 h 12"/>
                <a:gd name="T12" fmla="*/ 9 w 9"/>
                <a:gd name="T13" fmla="*/ 2 h 12"/>
                <a:gd name="T14" fmla="*/ 9 w 9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9" y="0"/>
                  </a:moveTo>
                  <a:lnTo>
                    <a:pt x="9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9" y="2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4" name="Freeform 90"/>
            <p:cNvSpPr>
              <a:spLocks noEditPoints="1"/>
            </p:cNvSpPr>
            <p:nvPr/>
          </p:nvSpPr>
          <p:spPr bwMode="auto">
            <a:xfrm>
              <a:off x="3660" y="2477"/>
              <a:ext cx="17" cy="9"/>
            </a:xfrm>
            <a:custGeom>
              <a:avLst/>
              <a:gdLst>
                <a:gd name="T0" fmla="*/ 3 w 7"/>
                <a:gd name="T1" fmla="*/ 3 h 4"/>
                <a:gd name="T2" fmla="*/ 2 w 7"/>
                <a:gd name="T3" fmla="*/ 3 h 4"/>
                <a:gd name="T4" fmla="*/ 2 w 7"/>
                <a:gd name="T5" fmla="*/ 3 h 4"/>
                <a:gd name="T6" fmla="*/ 2 w 7"/>
                <a:gd name="T7" fmla="*/ 2 h 4"/>
                <a:gd name="T8" fmla="*/ 2 w 7"/>
                <a:gd name="T9" fmla="*/ 1 h 4"/>
                <a:gd name="T10" fmla="*/ 2 w 7"/>
                <a:gd name="T11" fmla="*/ 1 h 4"/>
                <a:gd name="T12" fmla="*/ 2 w 7"/>
                <a:gd name="T13" fmla="*/ 3 h 4"/>
                <a:gd name="T14" fmla="*/ 2 w 7"/>
                <a:gd name="T15" fmla="*/ 3 h 4"/>
                <a:gd name="T16" fmla="*/ 2 w 7"/>
                <a:gd name="T17" fmla="*/ 3 h 4"/>
                <a:gd name="T18" fmla="*/ 5 w 7"/>
                <a:gd name="T19" fmla="*/ 3 h 4"/>
                <a:gd name="T20" fmla="*/ 5 w 7"/>
                <a:gd name="T21" fmla="*/ 2 h 4"/>
                <a:gd name="T22" fmla="*/ 5 w 7"/>
                <a:gd name="T23" fmla="*/ 3 h 4"/>
                <a:gd name="T24" fmla="*/ 3 w 7"/>
                <a:gd name="T25" fmla="*/ 3 h 4"/>
                <a:gd name="T26" fmla="*/ 2 w 7"/>
                <a:gd name="T27" fmla="*/ 2 h 4"/>
                <a:gd name="T28" fmla="*/ 2 w 7"/>
                <a:gd name="T29" fmla="*/ 1 h 4"/>
                <a:gd name="T30" fmla="*/ 2 w 7"/>
                <a:gd name="T31" fmla="*/ 1 h 4"/>
                <a:gd name="T32" fmla="*/ 3 w 7"/>
                <a:gd name="T33" fmla="*/ 1 h 4"/>
                <a:gd name="T34" fmla="*/ 5 w 7"/>
                <a:gd name="T35" fmla="*/ 1 h 4"/>
                <a:gd name="T36" fmla="*/ 5 w 7"/>
                <a:gd name="T37" fmla="*/ 1 h 4"/>
                <a:gd name="T38" fmla="*/ 5 w 7"/>
                <a:gd name="T39" fmla="*/ 2 h 4"/>
                <a:gd name="T40" fmla="*/ 5 w 7"/>
                <a:gd name="T41" fmla="*/ 2 h 4"/>
                <a:gd name="T42" fmla="*/ 5 w 7"/>
                <a:gd name="T43" fmla="*/ 2 h 4"/>
                <a:gd name="T44" fmla="*/ 2 w 7"/>
                <a:gd name="T45" fmla="*/ 2 h 4"/>
                <a:gd name="T46" fmla="*/ 3 w 7"/>
                <a:gd name="T47" fmla="*/ 0 h 4"/>
                <a:gd name="T48" fmla="*/ 1 w 7"/>
                <a:gd name="T49" fmla="*/ 1 h 4"/>
                <a:gd name="T50" fmla="*/ 1 w 7"/>
                <a:gd name="T51" fmla="*/ 2 h 4"/>
                <a:gd name="T52" fmla="*/ 1 w 7"/>
                <a:gd name="T53" fmla="*/ 4 h 4"/>
                <a:gd name="T54" fmla="*/ 2 w 7"/>
                <a:gd name="T55" fmla="*/ 4 h 4"/>
                <a:gd name="T56" fmla="*/ 3 w 7"/>
                <a:gd name="T57" fmla="*/ 4 h 4"/>
                <a:gd name="T58" fmla="*/ 6 w 7"/>
                <a:gd name="T59" fmla="*/ 4 h 4"/>
                <a:gd name="T60" fmla="*/ 6 w 7"/>
                <a:gd name="T61" fmla="*/ 4 h 4"/>
                <a:gd name="T62" fmla="*/ 6 w 7"/>
                <a:gd name="T63" fmla="*/ 0 h 4"/>
                <a:gd name="T64" fmla="*/ 5 w 7"/>
                <a:gd name="T65" fmla="*/ 0 h 4"/>
                <a:gd name="T66" fmla="*/ 5 w 7"/>
                <a:gd name="T67" fmla="*/ 0 h 4"/>
                <a:gd name="T68" fmla="*/ 3 w 7"/>
                <a:gd name="T6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" h="4"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5" name="Freeform 91"/>
            <p:cNvSpPr>
              <a:spLocks noEditPoints="1"/>
            </p:cNvSpPr>
            <p:nvPr/>
          </p:nvSpPr>
          <p:spPr bwMode="auto">
            <a:xfrm>
              <a:off x="3660" y="2465"/>
              <a:ext cx="17" cy="9"/>
            </a:xfrm>
            <a:custGeom>
              <a:avLst/>
              <a:gdLst>
                <a:gd name="T0" fmla="*/ 3 w 7"/>
                <a:gd name="T1" fmla="*/ 2 h 4"/>
                <a:gd name="T2" fmla="*/ 2 w 7"/>
                <a:gd name="T3" fmla="*/ 2 h 4"/>
                <a:gd name="T4" fmla="*/ 2 w 7"/>
                <a:gd name="T5" fmla="*/ 1 h 4"/>
                <a:gd name="T6" fmla="*/ 3 w 7"/>
                <a:gd name="T7" fmla="*/ 1 h 4"/>
                <a:gd name="T8" fmla="*/ 5 w 7"/>
                <a:gd name="T9" fmla="*/ 1 h 4"/>
                <a:gd name="T10" fmla="*/ 5 w 7"/>
                <a:gd name="T11" fmla="*/ 1 h 4"/>
                <a:gd name="T12" fmla="*/ 5 w 7"/>
                <a:gd name="T13" fmla="*/ 3 h 4"/>
                <a:gd name="T14" fmla="*/ 3 w 7"/>
                <a:gd name="T15" fmla="*/ 3 h 4"/>
                <a:gd name="T16" fmla="*/ 2 w 7"/>
                <a:gd name="T17" fmla="*/ 3 h 4"/>
                <a:gd name="T18" fmla="*/ 2 w 7"/>
                <a:gd name="T19" fmla="*/ 3 h 4"/>
                <a:gd name="T20" fmla="*/ 2 w 7"/>
                <a:gd name="T21" fmla="*/ 1 h 4"/>
                <a:gd name="T22" fmla="*/ 2 w 7"/>
                <a:gd name="T23" fmla="*/ 1 h 4"/>
                <a:gd name="T24" fmla="*/ 2 w 7"/>
                <a:gd name="T25" fmla="*/ 1 h 4"/>
                <a:gd name="T26" fmla="*/ 2 w 7"/>
                <a:gd name="T27" fmla="*/ 2 h 4"/>
                <a:gd name="T28" fmla="*/ 2 w 7"/>
                <a:gd name="T29" fmla="*/ 3 h 4"/>
                <a:gd name="T30" fmla="*/ 3 w 7"/>
                <a:gd name="T31" fmla="*/ 3 h 4"/>
                <a:gd name="T32" fmla="*/ 5 w 7"/>
                <a:gd name="T33" fmla="*/ 2 h 4"/>
                <a:gd name="T34" fmla="*/ 5 w 7"/>
                <a:gd name="T35" fmla="*/ 2 h 4"/>
                <a:gd name="T36" fmla="*/ 5 w 7"/>
                <a:gd name="T37" fmla="*/ 2 h 4"/>
                <a:gd name="T38" fmla="*/ 3 w 7"/>
                <a:gd name="T39" fmla="*/ 2 h 4"/>
                <a:gd name="T40" fmla="*/ 3 w 7"/>
                <a:gd name="T41" fmla="*/ 0 h 4"/>
                <a:gd name="T42" fmla="*/ 1 w 7"/>
                <a:gd name="T43" fmla="*/ 1 h 4"/>
                <a:gd name="T44" fmla="*/ 1 w 7"/>
                <a:gd name="T45" fmla="*/ 1 h 4"/>
                <a:gd name="T46" fmla="*/ 1 w 7"/>
                <a:gd name="T47" fmla="*/ 4 h 4"/>
                <a:gd name="T48" fmla="*/ 2 w 7"/>
                <a:gd name="T49" fmla="*/ 4 h 4"/>
                <a:gd name="T50" fmla="*/ 3 w 7"/>
                <a:gd name="T51" fmla="*/ 4 h 4"/>
                <a:gd name="T52" fmla="*/ 6 w 7"/>
                <a:gd name="T53" fmla="*/ 4 h 4"/>
                <a:gd name="T54" fmla="*/ 6 w 7"/>
                <a:gd name="T55" fmla="*/ 4 h 4"/>
                <a:gd name="T56" fmla="*/ 6 w 7"/>
                <a:gd name="T57" fmla="*/ 0 h 4"/>
                <a:gd name="T58" fmla="*/ 5 w 7"/>
                <a:gd name="T59" fmla="*/ 0 h 4"/>
                <a:gd name="T60" fmla="*/ 5 w 7"/>
                <a:gd name="T61" fmla="*/ 0 h 4"/>
                <a:gd name="T62" fmla="*/ 3 w 7"/>
                <a:gd name="T6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" h="4">
                  <a:moveTo>
                    <a:pt x="3" y="2"/>
                  </a:move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3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6" name="Freeform 92"/>
            <p:cNvSpPr>
              <a:spLocks noEditPoints="1"/>
            </p:cNvSpPr>
            <p:nvPr/>
          </p:nvSpPr>
          <p:spPr bwMode="auto">
            <a:xfrm>
              <a:off x="3660" y="2503"/>
              <a:ext cx="38" cy="12"/>
            </a:xfrm>
            <a:custGeom>
              <a:avLst/>
              <a:gdLst>
                <a:gd name="T0" fmla="*/ 9 w 16"/>
                <a:gd name="T1" fmla="*/ 4 h 5"/>
                <a:gd name="T2" fmla="*/ 2 w 16"/>
                <a:gd name="T3" fmla="*/ 4 h 5"/>
                <a:gd name="T4" fmla="*/ 1 w 16"/>
                <a:gd name="T5" fmla="*/ 4 h 5"/>
                <a:gd name="T6" fmla="*/ 1 w 16"/>
                <a:gd name="T7" fmla="*/ 1 h 5"/>
                <a:gd name="T8" fmla="*/ 2 w 16"/>
                <a:gd name="T9" fmla="*/ 1 h 5"/>
                <a:gd name="T10" fmla="*/ 2 w 16"/>
                <a:gd name="T11" fmla="*/ 3 h 5"/>
                <a:gd name="T12" fmla="*/ 3 w 16"/>
                <a:gd name="T13" fmla="*/ 4 h 5"/>
                <a:gd name="T14" fmla="*/ 4 w 16"/>
                <a:gd name="T15" fmla="*/ 4 h 5"/>
                <a:gd name="T16" fmla="*/ 7 w 16"/>
                <a:gd name="T17" fmla="*/ 3 h 5"/>
                <a:gd name="T18" fmla="*/ 14 w 16"/>
                <a:gd name="T19" fmla="*/ 3 h 5"/>
                <a:gd name="T20" fmla="*/ 14 w 16"/>
                <a:gd name="T21" fmla="*/ 3 h 5"/>
                <a:gd name="T22" fmla="*/ 14 w 16"/>
                <a:gd name="T23" fmla="*/ 4 h 5"/>
                <a:gd name="T24" fmla="*/ 9 w 16"/>
                <a:gd name="T25" fmla="*/ 4 h 5"/>
                <a:gd name="T26" fmla="*/ 3 w 16"/>
                <a:gd name="T27" fmla="*/ 3 h 5"/>
                <a:gd name="T28" fmla="*/ 2 w 16"/>
                <a:gd name="T29" fmla="*/ 3 h 5"/>
                <a:gd name="T30" fmla="*/ 2 w 16"/>
                <a:gd name="T31" fmla="*/ 1 h 5"/>
                <a:gd name="T32" fmla="*/ 2 w 16"/>
                <a:gd name="T33" fmla="*/ 1 h 5"/>
                <a:gd name="T34" fmla="*/ 8 w 16"/>
                <a:gd name="T35" fmla="*/ 1 h 5"/>
                <a:gd name="T36" fmla="*/ 14 w 16"/>
                <a:gd name="T37" fmla="*/ 1 h 5"/>
                <a:gd name="T38" fmla="*/ 14 w 16"/>
                <a:gd name="T39" fmla="*/ 1 h 5"/>
                <a:gd name="T40" fmla="*/ 14 w 16"/>
                <a:gd name="T41" fmla="*/ 3 h 5"/>
                <a:gd name="T42" fmla="*/ 14 w 16"/>
                <a:gd name="T43" fmla="*/ 3 h 5"/>
                <a:gd name="T44" fmla="*/ 7 w 16"/>
                <a:gd name="T45" fmla="*/ 3 h 5"/>
                <a:gd name="T46" fmla="*/ 4 w 16"/>
                <a:gd name="T47" fmla="*/ 3 h 5"/>
                <a:gd name="T48" fmla="*/ 3 w 16"/>
                <a:gd name="T49" fmla="*/ 3 h 5"/>
                <a:gd name="T50" fmla="*/ 8 w 16"/>
                <a:gd name="T51" fmla="*/ 0 h 5"/>
                <a:gd name="T52" fmla="*/ 0 w 16"/>
                <a:gd name="T53" fmla="*/ 1 h 5"/>
                <a:gd name="T54" fmla="*/ 1 w 16"/>
                <a:gd name="T55" fmla="*/ 4 h 5"/>
                <a:gd name="T56" fmla="*/ 1 w 16"/>
                <a:gd name="T57" fmla="*/ 5 h 5"/>
                <a:gd name="T58" fmla="*/ 9 w 16"/>
                <a:gd name="T59" fmla="*/ 5 h 5"/>
                <a:gd name="T60" fmla="*/ 15 w 16"/>
                <a:gd name="T61" fmla="*/ 4 h 5"/>
                <a:gd name="T62" fmla="*/ 15 w 16"/>
                <a:gd name="T63" fmla="*/ 0 h 5"/>
                <a:gd name="T64" fmla="*/ 14 w 16"/>
                <a:gd name="T65" fmla="*/ 0 h 5"/>
                <a:gd name="T66" fmla="*/ 8 w 16"/>
                <a:gd name="T6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" h="5">
                  <a:moveTo>
                    <a:pt x="9" y="4"/>
                  </a:moveTo>
                  <a:cubicBezTo>
                    <a:pt x="5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3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3"/>
                    <a:pt x="2" y="3"/>
                  </a:cubicBezTo>
                  <a:cubicBezTo>
                    <a:pt x="2" y="3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3"/>
                    <a:pt x="12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4" y="4"/>
                    <a:pt x="13" y="4"/>
                    <a:pt x="9" y="4"/>
                  </a:cubicBezTo>
                  <a:moveTo>
                    <a:pt x="3" y="3"/>
                  </a:move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5" y="1"/>
                    <a:pt x="8" y="1"/>
                  </a:cubicBezTo>
                  <a:cubicBezTo>
                    <a:pt x="11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2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3"/>
                    <a:pt x="9" y="3"/>
                    <a:pt x="7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8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6" y="5"/>
                    <a:pt x="9" y="5"/>
                  </a:cubicBezTo>
                  <a:cubicBezTo>
                    <a:pt x="15" y="5"/>
                    <a:pt x="15" y="5"/>
                    <a:pt x="15" y="4"/>
                  </a:cubicBezTo>
                  <a:cubicBezTo>
                    <a:pt x="15" y="4"/>
                    <a:pt x="16" y="1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7" name="Freeform 93"/>
            <p:cNvSpPr>
              <a:spLocks noEditPoints="1"/>
            </p:cNvSpPr>
            <p:nvPr/>
          </p:nvSpPr>
          <p:spPr bwMode="auto">
            <a:xfrm>
              <a:off x="3660" y="2488"/>
              <a:ext cx="17" cy="12"/>
            </a:xfrm>
            <a:custGeom>
              <a:avLst/>
              <a:gdLst>
                <a:gd name="T0" fmla="*/ 3 w 7"/>
                <a:gd name="T1" fmla="*/ 4 h 5"/>
                <a:gd name="T2" fmla="*/ 2 w 7"/>
                <a:gd name="T3" fmla="*/ 4 h 5"/>
                <a:gd name="T4" fmla="*/ 2 w 7"/>
                <a:gd name="T5" fmla="*/ 4 h 5"/>
                <a:gd name="T6" fmla="*/ 2 w 7"/>
                <a:gd name="T7" fmla="*/ 2 h 5"/>
                <a:gd name="T8" fmla="*/ 2 w 7"/>
                <a:gd name="T9" fmla="*/ 2 h 5"/>
                <a:gd name="T10" fmla="*/ 2 w 7"/>
                <a:gd name="T11" fmla="*/ 1 h 5"/>
                <a:gd name="T12" fmla="*/ 2 w 7"/>
                <a:gd name="T13" fmla="*/ 3 h 5"/>
                <a:gd name="T14" fmla="*/ 2 w 7"/>
                <a:gd name="T15" fmla="*/ 3 h 5"/>
                <a:gd name="T16" fmla="*/ 3 w 7"/>
                <a:gd name="T17" fmla="*/ 3 h 5"/>
                <a:gd name="T18" fmla="*/ 5 w 7"/>
                <a:gd name="T19" fmla="*/ 3 h 5"/>
                <a:gd name="T20" fmla="*/ 5 w 7"/>
                <a:gd name="T21" fmla="*/ 4 h 5"/>
                <a:gd name="T22" fmla="*/ 3 w 7"/>
                <a:gd name="T23" fmla="*/ 4 h 5"/>
                <a:gd name="T24" fmla="*/ 3 w 7"/>
                <a:gd name="T25" fmla="*/ 3 h 5"/>
                <a:gd name="T26" fmla="*/ 3 w 7"/>
                <a:gd name="T27" fmla="*/ 1 h 5"/>
                <a:gd name="T28" fmla="*/ 3 w 7"/>
                <a:gd name="T29" fmla="*/ 1 h 5"/>
                <a:gd name="T30" fmla="*/ 5 w 7"/>
                <a:gd name="T31" fmla="*/ 1 h 5"/>
                <a:gd name="T32" fmla="*/ 5 w 7"/>
                <a:gd name="T33" fmla="*/ 1 h 5"/>
                <a:gd name="T34" fmla="*/ 5 w 7"/>
                <a:gd name="T35" fmla="*/ 3 h 5"/>
                <a:gd name="T36" fmla="*/ 3 w 7"/>
                <a:gd name="T37" fmla="*/ 3 h 5"/>
                <a:gd name="T38" fmla="*/ 3 w 7"/>
                <a:gd name="T39" fmla="*/ 0 h 5"/>
                <a:gd name="T40" fmla="*/ 1 w 7"/>
                <a:gd name="T41" fmla="*/ 2 h 5"/>
                <a:gd name="T42" fmla="*/ 1 w 7"/>
                <a:gd name="T43" fmla="*/ 2 h 5"/>
                <a:gd name="T44" fmla="*/ 1 w 7"/>
                <a:gd name="T45" fmla="*/ 4 h 5"/>
                <a:gd name="T46" fmla="*/ 2 w 7"/>
                <a:gd name="T47" fmla="*/ 5 h 5"/>
                <a:gd name="T48" fmla="*/ 3 w 7"/>
                <a:gd name="T49" fmla="*/ 5 h 5"/>
                <a:gd name="T50" fmla="*/ 6 w 7"/>
                <a:gd name="T51" fmla="*/ 4 h 5"/>
                <a:gd name="T52" fmla="*/ 6 w 7"/>
                <a:gd name="T53" fmla="*/ 4 h 5"/>
                <a:gd name="T54" fmla="*/ 6 w 7"/>
                <a:gd name="T55" fmla="*/ 1 h 5"/>
                <a:gd name="T56" fmla="*/ 5 w 7"/>
                <a:gd name="T57" fmla="*/ 1 h 5"/>
                <a:gd name="T58" fmla="*/ 5 w 7"/>
                <a:gd name="T59" fmla="*/ 0 h 5"/>
                <a:gd name="T60" fmla="*/ 3 w 7"/>
                <a:gd name="T6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" h="5">
                  <a:moveTo>
                    <a:pt x="3" y="4"/>
                  </a:move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3" y="4"/>
                  </a:cubicBezTo>
                  <a:moveTo>
                    <a:pt x="3" y="3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0" y="4"/>
                    <a:pt x="1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4" y="5"/>
                    <a:pt x="5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7" y="2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8" name="Freeform 94"/>
            <p:cNvSpPr>
              <a:spLocks noEditPoints="1"/>
            </p:cNvSpPr>
            <p:nvPr/>
          </p:nvSpPr>
          <p:spPr bwMode="auto">
            <a:xfrm>
              <a:off x="3701" y="2465"/>
              <a:ext cx="14" cy="9"/>
            </a:xfrm>
            <a:custGeom>
              <a:avLst/>
              <a:gdLst>
                <a:gd name="T0" fmla="*/ 3 w 6"/>
                <a:gd name="T1" fmla="*/ 3 h 4"/>
                <a:gd name="T2" fmla="*/ 1 w 6"/>
                <a:gd name="T3" fmla="*/ 3 h 4"/>
                <a:gd name="T4" fmla="*/ 1 w 6"/>
                <a:gd name="T5" fmla="*/ 3 h 4"/>
                <a:gd name="T6" fmla="*/ 1 w 6"/>
                <a:gd name="T7" fmla="*/ 1 h 4"/>
                <a:gd name="T8" fmla="*/ 1 w 6"/>
                <a:gd name="T9" fmla="*/ 1 h 4"/>
                <a:gd name="T10" fmla="*/ 1 w 6"/>
                <a:gd name="T11" fmla="*/ 1 h 4"/>
                <a:gd name="T12" fmla="*/ 1 w 6"/>
                <a:gd name="T13" fmla="*/ 2 h 4"/>
                <a:gd name="T14" fmla="*/ 1 w 6"/>
                <a:gd name="T15" fmla="*/ 3 h 4"/>
                <a:gd name="T16" fmla="*/ 1 w 6"/>
                <a:gd name="T17" fmla="*/ 3 h 4"/>
                <a:gd name="T18" fmla="*/ 4 w 6"/>
                <a:gd name="T19" fmla="*/ 3 h 4"/>
                <a:gd name="T20" fmla="*/ 4 w 6"/>
                <a:gd name="T21" fmla="*/ 3 h 4"/>
                <a:gd name="T22" fmla="*/ 3 w 6"/>
                <a:gd name="T23" fmla="*/ 3 h 4"/>
                <a:gd name="T24" fmla="*/ 1 w 6"/>
                <a:gd name="T25" fmla="*/ 2 h 4"/>
                <a:gd name="T26" fmla="*/ 1 w 6"/>
                <a:gd name="T27" fmla="*/ 1 h 4"/>
                <a:gd name="T28" fmla="*/ 1 w 6"/>
                <a:gd name="T29" fmla="*/ 1 h 4"/>
                <a:gd name="T30" fmla="*/ 2 w 6"/>
                <a:gd name="T31" fmla="*/ 1 h 4"/>
                <a:gd name="T32" fmla="*/ 4 w 6"/>
                <a:gd name="T33" fmla="*/ 1 h 4"/>
                <a:gd name="T34" fmla="*/ 4 w 6"/>
                <a:gd name="T35" fmla="*/ 1 h 4"/>
                <a:gd name="T36" fmla="*/ 4 w 6"/>
                <a:gd name="T37" fmla="*/ 2 h 4"/>
                <a:gd name="T38" fmla="*/ 4 w 6"/>
                <a:gd name="T39" fmla="*/ 2 h 4"/>
                <a:gd name="T40" fmla="*/ 1 w 6"/>
                <a:gd name="T41" fmla="*/ 2 h 4"/>
                <a:gd name="T42" fmla="*/ 2 w 6"/>
                <a:gd name="T43" fmla="*/ 0 h 4"/>
                <a:gd name="T44" fmla="*/ 0 w 6"/>
                <a:gd name="T45" fmla="*/ 1 h 4"/>
                <a:gd name="T46" fmla="*/ 0 w 6"/>
                <a:gd name="T47" fmla="*/ 1 h 4"/>
                <a:gd name="T48" fmla="*/ 0 w 6"/>
                <a:gd name="T49" fmla="*/ 4 h 4"/>
                <a:gd name="T50" fmla="*/ 1 w 6"/>
                <a:gd name="T51" fmla="*/ 4 h 4"/>
                <a:gd name="T52" fmla="*/ 3 w 6"/>
                <a:gd name="T53" fmla="*/ 4 h 4"/>
                <a:gd name="T54" fmla="*/ 5 w 6"/>
                <a:gd name="T55" fmla="*/ 4 h 4"/>
                <a:gd name="T56" fmla="*/ 5 w 6"/>
                <a:gd name="T57" fmla="*/ 4 h 4"/>
                <a:gd name="T58" fmla="*/ 5 w 6"/>
                <a:gd name="T59" fmla="*/ 0 h 4"/>
                <a:gd name="T60" fmla="*/ 4 w 6"/>
                <a:gd name="T61" fmla="*/ 0 h 4"/>
                <a:gd name="T62" fmla="*/ 4 w 6"/>
                <a:gd name="T63" fmla="*/ 0 h 4"/>
                <a:gd name="T64" fmla="*/ 2 w 6"/>
                <a:gd name="T6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2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3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6" y="1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9" name="Freeform 95"/>
            <p:cNvSpPr>
              <a:spLocks noEditPoints="1"/>
            </p:cNvSpPr>
            <p:nvPr/>
          </p:nvSpPr>
          <p:spPr bwMode="auto">
            <a:xfrm>
              <a:off x="3701" y="2491"/>
              <a:ext cx="12" cy="24"/>
            </a:xfrm>
            <a:custGeom>
              <a:avLst/>
              <a:gdLst>
                <a:gd name="T0" fmla="*/ 3 w 5"/>
                <a:gd name="T1" fmla="*/ 9 h 10"/>
                <a:gd name="T2" fmla="*/ 1 w 5"/>
                <a:gd name="T3" fmla="*/ 8 h 10"/>
                <a:gd name="T4" fmla="*/ 1 w 5"/>
                <a:gd name="T5" fmla="*/ 6 h 10"/>
                <a:gd name="T6" fmla="*/ 1 w 5"/>
                <a:gd name="T7" fmla="*/ 1 h 10"/>
                <a:gd name="T8" fmla="*/ 1 w 5"/>
                <a:gd name="T9" fmla="*/ 1 h 10"/>
                <a:gd name="T10" fmla="*/ 1 w 5"/>
                <a:gd name="T11" fmla="*/ 7 h 10"/>
                <a:gd name="T12" fmla="*/ 1 w 5"/>
                <a:gd name="T13" fmla="*/ 8 h 10"/>
                <a:gd name="T14" fmla="*/ 3 w 5"/>
                <a:gd name="T15" fmla="*/ 8 h 10"/>
                <a:gd name="T16" fmla="*/ 3 w 5"/>
                <a:gd name="T17" fmla="*/ 8 h 10"/>
                <a:gd name="T18" fmla="*/ 4 w 5"/>
                <a:gd name="T19" fmla="*/ 8 h 10"/>
                <a:gd name="T20" fmla="*/ 4 w 5"/>
                <a:gd name="T21" fmla="*/ 9 h 10"/>
                <a:gd name="T22" fmla="*/ 3 w 5"/>
                <a:gd name="T23" fmla="*/ 9 h 10"/>
                <a:gd name="T24" fmla="*/ 3 w 5"/>
                <a:gd name="T25" fmla="*/ 8 h 10"/>
                <a:gd name="T26" fmla="*/ 2 w 5"/>
                <a:gd name="T27" fmla="*/ 7 h 10"/>
                <a:gd name="T28" fmla="*/ 2 w 5"/>
                <a:gd name="T29" fmla="*/ 7 h 10"/>
                <a:gd name="T30" fmla="*/ 2 w 5"/>
                <a:gd name="T31" fmla="*/ 1 h 10"/>
                <a:gd name="T32" fmla="*/ 2 w 5"/>
                <a:gd name="T33" fmla="*/ 1 h 10"/>
                <a:gd name="T34" fmla="*/ 2 w 5"/>
                <a:gd name="T35" fmla="*/ 1 h 10"/>
                <a:gd name="T36" fmla="*/ 4 w 5"/>
                <a:gd name="T37" fmla="*/ 1 h 10"/>
                <a:gd name="T38" fmla="*/ 4 w 5"/>
                <a:gd name="T39" fmla="*/ 1 h 10"/>
                <a:gd name="T40" fmla="*/ 4 w 5"/>
                <a:gd name="T41" fmla="*/ 6 h 10"/>
                <a:gd name="T42" fmla="*/ 4 w 5"/>
                <a:gd name="T43" fmla="*/ 8 h 10"/>
                <a:gd name="T44" fmla="*/ 3 w 5"/>
                <a:gd name="T45" fmla="*/ 8 h 10"/>
                <a:gd name="T46" fmla="*/ 3 w 5"/>
                <a:gd name="T47" fmla="*/ 8 h 10"/>
                <a:gd name="T48" fmla="*/ 2 w 5"/>
                <a:gd name="T49" fmla="*/ 0 h 10"/>
                <a:gd name="T50" fmla="*/ 0 w 5"/>
                <a:gd name="T51" fmla="*/ 1 h 10"/>
                <a:gd name="T52" fmla="*/ 0 w 5"/>
                <a:gd name="T53" fmla="*/ 6 h 10"/>
                <a:gd name="T54" fmla="*/ 0 w 5"/>
                <a:gd name="T55" fmla="*/ 8 h 10"/>
                <a:gd name="T56" fmla="*/ 3 w 5"/>
                <a:gd name="T57" fmla="*/ 10 h 10"/>
                <a:gd name="T58" fmla="*/ 5 w 5"/>
                <a:gd name="T59" fmla="*/ 9 h 10"/>
                <a:gd name="T60" fmla="*/ 5 w 5"/>
                <a:gd name="T61" fmla="*/ 6 h 10"/>
                <a:gd name="T62" fmla="*/ 5 w 5"/>
                <a:gd name="T63" fmla="*/ 1 h 10"/>
                <a:gd name="T64" fmla="*/ 5 w 5"/>
                <a:gd name="T65" fmla="*/ 1 h 10"/>
                <a:gd name="T66" fmla="*/ 2 w 5"/>
                <a:gd name="T6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" h="10">
                  <a:moveTo>
                    <a:pt x="3" y="9"/>
                  </a:moveTo>
                  <a:cubicBezTo>
                    <a:pt x="2" y="9"/>
                    <a:pt x="1" y="9"/>
                    <a:pt x="1" y="8"/>
                  </a:cubicBezTo>
                  <a:cubicBezTo>
                    <a:pt x="1" y="7"/>
                    <a:pt x="1" y="7"/>
                    <a:pt x="1" y="6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4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3" y="9"/>
                  </a:cubicBezTo>
                  <a:moveTo>
                    <a:pt x="3" y="8"/>
                  </a:moveTo>
                  <a:cubicBezTo>
                    <a:pt x="2" y="8"/>
                    <a:pt x="2" y="8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4"/>
                    <a:pt x="1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4" y="5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4" y="10"/>
                    <a:pt x="5" y="9"/>
                    <a:pt x="5" y="9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5"/>
                    <a:pt x="5" y="3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0" name="Freeform 96"/>
            <p:cNvSpPr>
              <a:spLocks noEditPoints="1"/>
            </p:cNvSpPr>
            <p:nvPr/>
          </p:nvSpPr>
          <p:spPr bwMode="auto">
            <a:xfrm>
              <a:off x="3660" y="2439"/>
              <a:ext cx="55" cy="23"/>
            </a:xfrm>
            <a:custGeom>
              <a:avLst/>
              <a:gdLst>
                <a:gd name="T0" fmla="*/ 22 w 23"/>
                <a:gd name="T1" fmla="*/ 5 h 10"/>
                <a:gd name="T2" fmla="*/ 19 w 23"/>
                <a:gd name="T3" fmla="*/ 8 h 10"/>
                <a:gd name="T4" fmla="*/ 13 w 23"/>
                <a:gd name="T5" fmla="*/ 9 h 10"/>
                <a:gd name="T6" fmla="*/ 20 w 23"/>
                <a:gd name="T7" fmla="*/ 2 h 10"/>
                <a:gd name="T8" fmla="*/ 22 w 23"/>
                <a:gd name="T9" fmla="*/ 3 h 10"/>
                <a:gd name="T10" fmla="*/ 18 w 23"/>
                <a:gd name="T11" fmla="*/ 8 h 10"/>
                <a:gd name="T12" fmla="*/ 15 w 23"/>
                <a:gd name="T13" fmla="*/ 9 h 10"/>
                <a:gd name="T14" fmla="*/ 8 w 23"/>
                <a:gd name="T15" fmla="*/ 8 h 10"/>
                <a:gd name="T16" fmla="*/ 16 w 23"/>
                <a:gd name="T17" fmla="*/ 2 h 10"/>
                <a:gd name="T18" fmla="*/ 1 w 23"/>
                <a:gd name="T19" fmla="*/ 4 h 10"/>
                <a:gd name="T20" fmla="*/ 2 w 23"/>
                <a:gd name="T21" fmla="*/ 4 h 10"/>
                <a:gd name="T22" fmla="*/ 4 w 23"/>
                <a:gd name="T23" fmla="*/ 2 h 10"/>
                <a:gd name="T24" fmla="*/ 12 w 23"/>
                <a:gd name="T25" fmla="*/ 2 h 10"/>
                <a:gd name="T26" fmla="*/ 7 w 23"/>
                <a:gd name="T27" fmla="*/ 8 h 10"/>
                <a:gd name="T28" fmla="*/ 5 w 23"/>
                <a:gd name="T29" fmla="*/ 8 h 10"/>
                <a:gd name="T30" fmla="*/ 3 w 23"/>
                <a:gd name="T31" fmla="*/ 8 h 10"/>
                <a:gd name="T32" fmla="*/ 1 w 23"/>
                <a:gd name="T33" fmla="*/ 7 h 10"/>
                <a:gd name="T34" fmla="*/ 1 w 23"/>
                <a:gd name="T35" fmla="*/ 4 h 10"/>
                <a:gd name="T36" fmla="*/ 22 w 23"/>
                <a:gd name="T37" fmla="*/ 2 h 10"/>
                <a:gd name="T38" fmla="*/ 20 w 23"/>
                <a:gd name="T39" fmla="*/ 2 h 10"/>
                <a:gd name="T40" fmla="*/ 18 w 23"/>
                <a:gd name="T41" fmla="*/ 1 h 10"/>
                <a:gd name="T42" fmla="*/ 20 w 23"/>
                <a:gd name="T43" fmla="*/ 1 h 10"/>
                <a:gd name="T44" fmla="*/ 17 w 23"/>
                <a:gd name="T45" fmla="*/ 2 h 10"/>
                <a:gd name="T46" fmla="*/ 14 w 23"/>
                <a:gd name="T47" fmla="*/ 1 h 10"/>
                <a:gd name="T48" fmla="*/ 17 w 23"/>
                <a:gd name="T49" fmla="*/ 1 h 10"/>
                <a:gd name="T50" fmla="*/ 1 w 23"/>
                <a:gd name="T51" fmla="*/ 3 h 10"/>
                <a:gd name="T52" fmla="*/ 1 w 23"/>
                <a:gd name="T53" fmla="*/ 2 h 10"/>
                <a:gd name="T54" fmla="*/ 10 w 23"/>
                <a:gd name="T55" fmla="*/ 1 h 10"/>
                <a:gd name="T56" fmla="*/ 13 w 23"/>
                <a:gd name="T57" fmla="*/ 2 h 10"/>
                <a:gd name="T58" fmla="*/ 4 w 23"/>
                <a:gd name="T59" fmla="*/ 2 h 10"/>
                <a:gd name="T60" fmla="*/ 1 w 23"/>
                <a:gd name="T61" fmla="*/ 3 h 10"/>
                <a:gd name="T62" fmla="*/ 1 w 23"/>
                <a:gd name="T63" fmla="*/ 1 h 10"/>
                <a:gd name="T64" fmla="*/ 0 w 23"/>
                <a:gd name="T65" fmla="*/ 2 h 10"/>
                <a:gd name="T66" fmla="*/ 0 w 23"/>
                <a:gd name="T67" fmla="*/ 2 h 10"/>
                <a:gd name="T68" fmla="*/ 0 w 23"/>
                <a:gd name="T69" fmla="*/ 7 h 10"/>
                <a:gd name="T70" fmla="*/ 3 w 23"/>
                <a:gd name="T71" fmla="*/ 9 h 10"/>
                <a:gd name="T72" fmla="*/ 5 w 23"/>
                <a:gd name="T73" fmla="*/ 9 h 10"/>
                <a:gd name="T74" fmla="*/ 15 w 23"/>
                <a:gd name="T75" fmla="*/ 10 h 10"/>
                <a:gd name="T76" fmla="*/ 23 w 23"/>
                <a:gd name="T77" fmla="*/ 3 h 10"/>
                <a:gd name="T78" fmla="*/ 19 w 23"/>
                <a:gd name="T79" fmla="*/ 0 h 10"/>
                <a:gd name="T80" fmla="*/ 18 w 23"/>
                <a:gd name="T8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10">
                  <a:moveTo>
                    <a:pt x="19" y="8"/>
                  </a:moveTo>
                  <a:cubicBezTo>
                    <a:pt x="20" y="7"/>
                    <a:pt x="21" y="6"/>
                    <a:pt x="22" y="5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8"/>
                    <a:pt x="19" y="8"/>
                  </a:cubicBezTo>
                  <a:moveTo>
                    <a:pt x="15" y="9"/>
                  </a:moveTo>
                  <a:cubicBezTo>
                    <a:pt x="14" y="9"/>
                    <a:pt x="14" y="9"/>
                    <a:pt x="13" y="9"/>
                  </a:cubicBezTo>
                  <a:cubicBezTo>
                    <a:pt x="14" y="6"/>
                    <a:pt x="16" y="4"/>
                    <a:pt x="18" y="2"/>
                  </a:cubicBezTo>
                  <a:cubicBezTo>
                    <a:pt x="18" y="2"/>
                    <a:pt x="19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5"/>
                    <a:pt x="19" y="7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6" y="9"/>
                    <a:pt x="15" y="9"/>
                  </a:cubicBezTo>
                  <a:moveTo>
                    <a:pt x="12" y="9"/>
                  </a:moveTo>
                  <a:cubicBezTo>
                    <a:pt x="11" y="9"/>
                    <a:pt x="9" y="8"/>
                    <a:pt x="8" y="8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6" y="2"/>
                    <a:pt x="16" y="2"/>
                  </a:cubicBezTo>
                  <a:cubicBezTo>
                    <a:pt x="15" y="4"/>
                    <a:pt x="13" y="6"/>
                    <a:pt x="12" y="9"/>
                  </a:cubicBezTo>
                  <a:moveTo>
                    <a:pt x="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3" y="2"/>
                    <a:pt x="4" y="2"/>
                    <a:pt x="4" y="2"/>
                  </a:cubicBezTo>
                  <a:cubicBezTo>
                    <a:pt x="6" y="2"/>
                    <a:pt x="9" y="2"/>
                    <a:pt x="11" y="2"/>
                  </a:cubicBezTo>
                  <a:cubicBezTo>
                    <a:pt x="11" y="2"/>
                    <a:pt x="12" y="2"/>
                    <a:pt x="12" y="2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8"/>
                    <a:pt x="1" y="7"/>
                  </a:cubicBezTo>
                  <a:cubicBezTo>
                    <a:pt x="1" y="6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22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2"/>
                    <a:pt x="18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2" y="2"/>
                    <a:pt x="22" y="2"/>
                  </a:cubicBezTo>
                  <a:moveTo>
                    <a:pt x="17" y="2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7" y="2"/>
                    <a:pt x="17" y="2"/>
                    <a:pt x="17" y="2"/>
                  </a:cubicBezTo>
                  <a:moveTo>
                    <a:pt x="1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3" y="1"/>
                    <a:pt x="10" y="1"/>
                  </a:cubicBezTo>
                  <a:cubicBezTo>
                    <a:pt x="11" y="1"/>
                    <a:pt x="12" y="1"/>
                    <a:pt x="13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8" y="2"/>
                    <a:pt x="6" y="2"/>
                    <a:pt x="4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moveTo>
                    <a:pt x="10" y="0"/>
                  </a:moveTo>
                  <a:cubicBezTo>
                    <a:pt x="4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3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7" y="9"/>
                  </a:cubicBezTo>
                  <a:cubicBezTo>
                    <a:pt x="9" y="9"/>
                    <a:pt x="12" y="10"/>
                    <a:pt x="15" y="10"/>
                  </a:cubicBezTo>
                  <a:cubicBezTo>
                    <a:pt x="22" y="10"/>
                    <a:pt x="23" y="9"/>
                    <a:pt x="23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1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4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1" name="Freeform 97"/>
            <p:cNvSpPr>
              <a:spLocks noEditPoints="1"/>
            </p:cNvSpPr>
            <p:nvPr/>
          </p:nvSpPr>
          <p:spPr bwMode="auto">
            <a:xfrm>
              <a:off x="3651" y="2431"/>
              <a:ext cx="74" cy="96"/>
            </a:xfrm>
            <a:custGeom>
              <a:avLst/>
              <a:gdLst>
                <a:gd name="T0" fmla="*/ 12 w 31"/>
                <a:gd name="T1" fmla="*/ 39 h 40"/>
                <a:gd name="T2" fmla="*/ 10 w 31"/>
                <a:gd name="T3" fmla="*/ 38 h 40"/>
                <a:gd name="T4" fmla="*/ 12 w 31"/>
                <a:gd name="T5" fmla="*/ 38 h 40"/>
                <a:gd name="T6" fmla="*/ 13 w 31"/>
                <a:gd name="T7" fmla="*/ 39 h 40"/>
                <a:gd name="T8" fmla="*/ 14 w 31"/>
                <a:gd name="T9" fmla="*/ 39 h 40"/>
                <a:gd name="T10" fmla="*/ 16 w 31"/>
                <a:gd name="T11" fmla="*/ 38 h 40"/>
                <a:gd name="T12" fmla="*/ 9 w 31"/>
                <a:gd name="T13" fmla="*/ 39 h 40"/>
                <a:gd name="T14" fmla="*/ 8 w 31"/>
                <a:gd name="T15" fmla="*/ 38 h 40"/>
                <a:gd name="T16" fmla="*/ 9 w 31"/>
                <a:gd name="T17" fmla="*/ 39 h 40"/>
                <a:gd name="T18" fmla="*/ 16 w 31"/>
                <a:gd name="T19" fmla="*/ 39 h 40"/>
                <a:gd name="T20" fmla="*/ 19 w 31"/>
                <a:gd name="T21" fmla="*/ 38 h 40"/>
                <a:gd name="T22" fmla="*/ 18 w 31"/>
                <a:gd name="T23" fmla="*/ 39 h 40"/>
                <a:gd name="T24" fmla="*/ 6 w 31"/>
                <a:gd name="T25" fmla="*/ 39 h 40"/>
                <a:gd name="T26" fmla="*/ 8 w 31"/>
                <a:gd name="T27" fmla="*/ 38 h 40"/>
                <a:gd name="T28" fmla="*/ 19 w 31"/>
                <a:gd name="T29" fmla="*/ 39 h 40"/>
                <a:gd name="T30" fmla="*/ 21 w 31"/>
                <a:gd name="T31" fmla="*/ 38 h 40"/>
                <a:gd name="T32" fmla="*/ 20 w 31"/>
                <a:gd name="T33" fmla="*/ 39 h 40"/>
                <a:gd name="T34" fmla="*/ 19 w 31"/>
                <a:gd name="T35" fmla="*/ 39 h 40"/>
                <a:gd name="T36" fmla="*/ 21 w 31"/>
                <a:gd name="T37" fmla="*/ 39 h 40"/>
                <a:gd name="T38" fmla="*/ 23 w 31"/>
                <a:gd name="T39" fmla="*/ 38 h 40"/>
                <a:gd name="T40" fmla="*/ 23 w 31"/>
                <a:gd name="T41" fmla="*/ 39 h 40"/>
                <a:gd name="T42" fmla="*/ 24 w 31"/>
                <a:gd name="T43" fmla="*/ 39 h 40"/>
                <a:gd name="T44" fmla="*/ 26 w 31"/>
                <a:gd name="T45" fmla="*/ 38 h 40"/>
                <a:gd name="T46" fmla="*/ 25 w 31"/>
                <a:gd name="T47" fmla="*/ 39 h 40"/>
                <a:gd name="T48" fmla="*/ 26 w 31"/>
                <a:gd name="T49" fmla="*/ 39 h 40"/>
                <a:gd name="T50" fmla="*/ 27 w 31"/>
                <a:gd name="T51" fmla="*/ 38 h 40"/>
                <a:gd name="T52" fmla="*/ 27 w 31"/>
                <a:gd name="T53" fmla="*/ 39 h 40"/>
                <a:gd name="T54" fmla="*/ 6 w 31"/>
                <a:gd name="T55" fmla="*/ 39 h 40"/>
                <a:gd name="T56" fmla="*/ 4 w 31"/>
                <a:gd name="T57" fmla="*/ 38 h 40"/>
                <a:gd name="T58" fmla="*/ 6 w 31"/>
                <a:gd name="T59" fmla="*/ 39 h 40"/>
                <a:gd name="T60" fmla="*/ 28 w 31"/>
                <a:gd name="T61" fmla="*/ 38 h 40"/>
                <a:gd name="T62" fmla="*/ 29 w 31"/>
                <a:gd name="T63" fmla="*/ 37 h 40"/>
                <a:gd name="T64" fmla="*/ 28 w 31"/>
                <a:gd name="T65" fmla="*/ 39 h 40"/>
                <a:gd name="T66" fmla="*/ 3 w 31"/>
                <a:gd name="T67" fmla="*/ 39 h 40"/>
                <a:gd name="T68" fmla="*/ 1 w 31"/>
                <a:gd name="T69" fmla="*/ 37 h 40"/>
                <a:gd name="T70" fmla="*/ 3 w 31"/>
                <a:gd name="T71" fmla="*/ 39 h 40"/>
                <a:gd name="T72" fmla="*/ 2 w 31"/>
                <a:gd name="T73" fmla="*/ 36 h 40"/>
                <a:gd name="T74" fmla="*/ 2 w 31"/>
                <a:gd name="T75" fmla="*/ 31 h 40"/>
                <a:gd name="T76" fmla="*/ 2 w 31"/>
                <a:gd name="T77" fmla="*/ 4 h 40"/>
                <a:gd name="T78" fmla="*/ 14 w 31"/>
                <a:gd name="T79" fmla="*/ 1 h 40"/>
                <a:gd name="T80" fmla="*/ 28 w 31"/>
                <a:gd name="T81" fmla="*/ 1 h 40"/>
                <a:gd name="T82" fmla="*/ 29 w 31"/>
                <a:gd name="T83" fmla="*/ 19 h 40"/>
                <a:gd name="T84" fmla="*/ 29 w 31"/>
                <a:gd name="T85" fmla="*/ 35 h 40"/>
                <a:gd name="T86" fmla="*/ 26 w 31"/>
                <a:gd name="T87" fmla="*/ 37 h 40"/>
                <a:gd name="T88" fmla="*/ 23 w 31"/>
                <a:gd name="T89" fmla="*/ 37 h 40"/>
                <a:gd name="T90" fmla="*/ 24 w 31"/>
                <a:gd name="T91" fmla="*/ 0 h 40"/>
                <a:gd name="T92" fmla="*/ 4 w 31"/>
                <a:gd name="T93" fmla="*/ 0 h 40"/>
                <a:gd name="T94" fmla="*/ 1 w 31"/>
                <a:gd name="T95" fmla="*/ 29 h 40"/>
                <a:gd name="T96" fmla="*/ 1 w 31"/>
                <a:gd name="T97" fmla="*/ 35 h 40"/>
                <a:gd name="T98" fmla="*/ 0 w 31"/>
                <a:gd name="T99" fmla="*/ 36 h 40"/>
                <a:gd name="T100" fmla="*/ 9 w 31"/>
                <a:gd name="T101" fmla="*/ 40 h 40"/>
                <a:gd name="T102" fmla="*/ 18 w 31"/>
                <a:gd name="T103" fmla="*/ 40 h 40"/>
                <a:gd name="T104" fmla="*/ 30 w 31"/>
                <a:gd name="T105" fmla="*/ 39 h 40"/>
                <a:gd name="T106" fmla="*/ 30 w 31"/>
                <a:gd name="T107" fmla="*/ 21 h 40"/>
                <a:gd name="T108" fmla="*/ 29 w 31"/>
                <a:gd name="T109" fmla="*/ 1 h 40"/>
                <a:gd name="T110" fmla="*/ 24 w 31"/>
                <a:gd name="T1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" h="40">
                  <a:moveTo>
                    <a:pt x="13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0" y="39"/>
                    <a:pt x="9" y="3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1" y="38"/>
                    <a:pt x="12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3" y="39"/>
                    <a:pt x="13" y="39"/>
                  </a:cubicBezTo>
                  <a:moveTo>
                    <a:pt x="15" y="39"/>
                  </a:moveTo>
                  <a:cubicBezTo>
                    <a:pt x="15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8"/>
                    <a:pt x="15" y="38"/>
                    <a:pt x="16" y="38"/>
                  </a:cubicBezTo>
                  <a:cubicBezTo>
                    <a:pt x="15" y="39"/>
                    <a:pt x="15" y="39"/>
                    <a:pt x="15" y="39"/>
                  </a:cubicBezTo>
                  <a:moveTo>
                    <a:pt x="9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9" y="38"/>
                    <a:pt x="9" y="38"/>
                  </a:cubicBezTo>
                  <a:cubicBezTo>
                    <a:pt x="9" y="39"/>
                    <a:pt x="9" y="39"/>
                    <a:pt x="9" y="39"/>
                  </a:cubicBezTo>
                  <a:moveTo>
                    <a:pt x="18" y="39"/>
                  </a:moveTo>
                  <a:cubicBezTo>
                    <a:pt x="17" y="39"/>
                    <a:pt x="17" y="39"/>
                    <a:pt x="16" y="3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8" y="38"/>
                    <a:pt x="19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moveTo>
                    <a:pt x="7" y="39"/>
                  </a:moveTo>
                  <a:cubicBezTo>
                    <a:pt x="6" y="39"/>
                    <a:pt x="6" y="39"/>
                    <a:pt x="6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7" y="39"/>
                    <a:pt x="7" y="39"/>
                    <a:pt x="7" y="39"/>
                  </a:cubicBezTo>
                  <a:moveTo>
                    <a:pt x="19" y="39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20" y="38"/>
                    <a:pt x="20" y="38"/>
                    <a:pt x="21" y="38"/>
                  </a:cubicBezTo>
                  <a:cubicBezTo>
                    <a:pt x="21" y="38"/>
                    <a:pt x="21" y="39"/>
                    <a:pt x="20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moveTo>
                    <a:pt x="21" y="39"/>
                  </a:moveTo>
                  <a:cubicBezTo>
                    <a:pt x="21" y="39"/>
                    <a:pt x="21" y="38"/>
                    <a:pt x="22" y="38"/>
                  </a:cubicBezTo>
                  <a:cubicBezTo>
                    <a:pt x="22" y="38"/>
                    <a:pt x="23" y="38"/>
                    <a:pt x="23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9"/>
                    <a:pt x="23" y="39"/>
                  </a:cubicBezTo>
                  <a:cubicBezTo>
                    <a:pt x="22" y="39"/>
                    <a:pt x="22" y="39"/>
                    <a:pt x="21" y="39"/>
                  </a:cubicBezTo>
                  <a:moveTo>
                    <a:pt x="24" y="39"/>
                  </a:moveTo>
                  <a:cubicBezTo>
                    <a:pt x="24" y="39"/>
                    <a:pt x="24" y="38"/>
                    <a:pt x="24" y="38"/>
                  </a:cubicBezTo>
                  <a:cubicBezTo>
                    <a:pt x="25" y="38"/>
                    <a:pt x="25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9"/>
                    <a:pt x="25" y="39"/>
                  </a:cubicBezTo>
                  <a:cubicBezTo>
                    <a:pt x="25" y="39"/>
                    <a:pt x="24" y="39"/>
                    <a:pt x="24" y="39"/>
                  </a:cubicBezTo>
                  <a:moveTo>
                    <a:pt x="26" y="39"/>
                  </a:move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6" y="39"/>
                    <a:pt x="26" y="39"/>
                  </a:cubicBezTo>
                  <a:moveTo>
                    <a:pt x="6" y="39"/>
                  </a:moveTo>
                  <a:cubicBezTo>
                    <a:pt x="5" y="39"/>
                    <a:pt x="4" y="39"/>
                    <a:pt x="3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5" y="38"/>
                    <a:pt x="6" y="38"/>
                  </a:cubicBezTo>
                  <a:cubicBezTo>
                    <a:pt x="6" y="39"/>
                    <a:pt x="6" y="39"/>
                    <a:pt x="6" y="39"/>
                  </a:cubicBezTo>
                  <a:moveTo>
                    <a:pt x="27" y="39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9" y="38"/>
                    <a:pt x="29" y="38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9"/>
                    <a:pt x="28" y="39"/>
                    <a:pt x="28" y="39"/>
                  </a:cubicBezTo>
                  <a:cubicBezTo>
                    <a:pt x="27" y="39"/>
                    <a:pt x="27" y="39"/>
                    <a:pt x="27" y="39"/>
                  </a:cubicBezTo>
                  <a:moveTo>
                    <a:pt x="3" y="39"/>
                  </a:moveTo>
                  <a:cubicBezTo>
                    <a:pt x="2" y="39"/>
                    <a:pt x="2" y="38"/>
                    <a:pt x="1" y="38"/>
                  </a:cubicBezTo>
                  <a:cubicBezTo>
                    <a:pt x="1" y="38"/>
                    <a:pt x="1" y="38"/>
                    <a:pt x="1" y="37"/>
                  </a:cubicBezTo>
                  <a:cubicBezTo>
                    <a:pt x="2" y="37"/>
                    <a:pt x="2" y="38"/>
                    <a:pt x="3" y="38"/>
                  </a:cubicBezTo>
                  <a:cubicBezTo>
                    <a:pt x="3" y="39"/>
                    <a:pt x="3" y="39"/>
                    <a:pt x="3" y="39"/>
                  </a:cubicBezTo>
                  <a:moveTo>
                    <a:pt x="12" y="37"/>
                  </a:moveTo>
                  <a:cubicBezTo>
                    <a:pt x="3" y="37"/>
                    <a:pt x="2" y="36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5"/>
                    <a:pt x="2" y="33"/>
                    <a:pt x="2" y="31"/>
                  </a:cubicBezTo>
                  <a:cubicBezTo>
                    <a:pt x="2" y="30"/>
                    <a:pt x="2" y="30"/>
                    <a:pt x="2" y="29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1"/>
                    <a:pt x="4" y="1"/>
                  </a:cubicBezTo>
                  <a:cubicBezTo>
                    <a:pt x="7" y="1"/>
                    <a:pt x="10" y="1"/>
                    <a:pt x="14" y="1"/>
                  </a:cubicBezTo>
                  <a:cubicBezTo>
                    <a:pt x="17" y="1"/>
                    <a:pt x="21" y="1"/>
                    <a:pt x="24" y="1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2"/>
                    <a:pt x="30" y="5"/>
                    <a:pt x="29" y="19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9" y="37"/>
                    <a:pt x="28" y="37"/>
                  </a:cubicBezTo>
                  <a:cubicBezTo>
                    <a:pt x="28" y="37"/>
                    <a:pt x="27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4" y="37"/>
                    <a:pt x="23" y="37"/>
                  </a:cubicBezTo>
                  <a:cubicBezTo>
                    <a:pt x="20" y="37"/>
                    <a:pt x="16" y="37"/>
                    <a:pt x="12" y="37"/>
                  </a:cubicBezTo>
                  <a:moveTo>
                    <a:pt x="24" y="0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10" y="0"/>
                    <a:pt x="7" y="0"/>
                    <a:pt x="4" y="0"/>
                  </a:cubicBezTo>
                  <a:cubicBezTo>
                    <a:pt x="1" y="0"/>
                    <a:pt x="1" y="2"/>
                    <a:pt x="1" y="4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30"/>
                    <a:pt x="1" y="31"/>
                  </a:cubicBezTo>
                  <a:cubicBezTo>
                    <a:pt x="1" y="32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6"/>
                    <a:pt x="0" y="36"/>
                  </a:cubicBezTo>
                  <a:cubicBezTo>
                    <a:pt x="0" y="38"/>
                    <a:pt x="0" y="38"/>
                    <a:pt x="1" y="39"/>
                  </a:cubicBezTo>
                  <a:cubicBezTo>
                    <a:pt x="1" y="40"/>
                    <a:pt x="4" y="40"/>
                    <a:pt x="9" y="40"/>
                  </a:cubicBezTo>
                  <a:cubicBezTo>
                    <a:pt x="10" y="40"/>
                    <a:pt x="11" y="40"/>
                    <a:pt x="12" y="40"/>
                  </a:cubicBezTo>
                  <a:cubicBezTo>
                    <a:pt x="14" y="40"/>
                    <a:pt x="16" y="40"/>
                    <a:pt x="18" y="40"/>
                  </a:cubicBezTo>
                  <a:cubicBezTo>
                    <a:pt x="22" y="40"/>
                    <a:pt x="25" y="40"/>
                    <a:pt x="28" y="40"/>
                  </a:cubicBezTo>
                  <a:cubicBezTo>
                    <a:pt x="28" y="40"/>
                    <a:pt x="30" y="40"/>
                    <a:pt x="30" y="39"/>
                  </a:cubicBezTo>
                  <a:cubicBezTo>
                    <a:pt x="30" y="38"/>
                    <a:pt x="30" y="36"/>
                    <a:pt x="30" y="35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0"/>
                    <a:pt x="30" y="19"/>
                  </a:cubicBezTo>
                  <a:cubicBezTo>
                    <a:pt x="31" y="9"/>
                    <a:pt x="31" y="2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2" name="Freeform 98"/>
            <p:cNvSpPr>
              <a:spLocks noEditPoints="1"/>
            </p:cNvSpPr>
            <p:nvPr/>
          </p:nvSpPr>
          <p:spPr bwMode="auto">
            <a:xfrm>
              <a:off x="3679" y="2477"/>
              <a:ext cx="17" cy="9"/>
            </a:xfrm>
            <a:custGeom>
              <a:avLst/>
              <a:gdLst>
                <a:gd name="T0" fmla="*/ 3 w 7"/>
                <a:gd name="T1" fmla="*/ 3 h 4"/>
                <a:gd name="T2" fmla="*/ 2 w 7"/>
                <a:gd name="T3" fmla="*/ 3 h 4"/>
                <a:gd name="T4" fmla="*/ 2 w 7"/>
                <a:gd name="T5" fmla="*/ 3 h 4"/>
                <a:gd name="T6" fmla="*/ 2 w 7"/>
                <a:gd name="T7" fmla="*/ 2 h 4"/>
                <a:gd name="T8" fmla="*/ 2 w 7"/>
                <a:gd name="T9" fmla="*/ 1 h 4"/>
                <a:gd name="T10" fmla="*/ 2 w 7"/>
                <a:gd name="T11" fmla="*/ 1 h 4"/>
                <a:gd name="T12" fmla="*/ 2 w 7"/>
                <a:gd name="T13" fmla="*/ 2 h 4"/>
                <a:gd name="T14" fmla="*/ 2 w 7"/>
                <a:gd name="T15" fmla="*/ 3 h 4"/>
                <a:gd name="T16" fmla="*/ 5 w 7"/>
                <a:gd name="T17" fmla="*/ 3 h 4"/>
                <a:gd name="T18" fmla="*/ 5 w 7"/>
                <a:gd name="T19" fmla="*/ 3 h 4"/>
                <a:gd name="T20" fmla="*/ 5 w 7"/>
                <a:gd name="T21" fmla="*/ 3 h 4"/>
                <a:gd name="T22" fmla="*/ 3 w 7"/>
                <a:gd name="T23" fmla="*/ 3 h 4"/>
                <a:gd name="T24" fmla="*/ 5 w 7"/>
                <a:gd name="T25" fmla="*/ 2 h 4"/>
                <a:gd name="T26" fmla="*/ 2 w 7"/>
                <a:gd name="T27" fmla="*/ 2 h 4"/>
                <a:gd name="T28" fmla="*/ 2 w 7"/>
                <a:gd name="T29" fmla="*/ 1 h 4"/>
                <a:gd name="T30" fmla="*/ 3 w 7"/>
                <a:gd name="T31" fmla="*/ 1 h 4"/>
                <a:gd name="T32" fmla="*/ 5 w 7"/>
                <a:gd name="T33" fmla="*/ 1 h 4"/>
                <a:gd name="T34" fmla="*/ 5 w 7"/>
                <a:gd name="T35" fmla="*/ 1 h 4"/>
                <a:gd name="T36" fmla="*/ 5 w 7"/>
                <a:gd name="T37" fmla="*/ 2 h 4"/>
                <a:gd name="T38" fmla="*/ 5 w 7"/>
                <a:gd name="T39" fmla="*/ 2 h 4"/>
                <a:gd name="T40" fmla="*/ 3 w 7"/>
                <a:gd name="T41" fmla="*/ 0 h 4"/>
                <a:gd name="T42" fmla="*/ 1 w 7"/>
                <a:gd name="T43" fmla="*/ 1 h 4"/>
                <a:gd name="T44" fmla="*/ 1 w 7"/>
                <a:gd name="T45" fmla="*/ 2 h 4"/>
                <a:gd name="T46" fmla="*/ 1 w 7"/>
                <a:gd name="T47" fmla="*/ 4 h 4"/>
                <a:gd name="T48" fmla="*/ 1 w 7"/>
                <a:gd name="T49" fmla="*/ 4 h 4"/>
                <a:gd name="T50" fmla="*/ 3 w 7"/>
                <a:gd name="T51" fmla="*/ 4 h 4"/>
                <a:gd name="T52" fmla="*/ 6 w 7"/>
                <a:gd name="T53" fmla="*/ 4 h 4"/>
                <a:gd name="T54" fmla="*/ 6 w 7"/>
                <a:gd name="T55" fmla="*/ 4 h 4"/>
                <a:gd name="T56" fmla="*/ 6 w 7"/>
                <a:gd name="T57" fmla="*/ 0 h 4"/>
                <a:gd name="T58" fmla="*/ 5 w 7"/>
                <a:gd name="T59" fmla="*/ 0 h 4"/>
                <a:gd name="T60" fmla="*/ 5 w 7"/>
                <a:gd name="T61" fmla="*/ 0 h 4"/>
                <a:gd name="T62" fmla="*/ 3 w 7"/>
                <a:gd name="T6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" h="4"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moveTo>
                    <a:pt x="5" y="2"/>
                  </a:moveTo>
                  <a:cubicBezTo>
                    <a:pt x="4" y="2"/>
                    <a:pt x="3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3" name="Freeform 99"/>
            <p:cNvSpPr>
              <a:spLocks noEditPoints="1"/>
            </p:cNvSpPr>
            <p:nvPr/>
          </p:nvSpPr>
          <p:spPr bwMode="auto">
            <a:xfrm>
              <a:off x="3679" y="2465"/>
              <a:ext cx="17" cy="9"/>
            </a:xfrm>
            <a:custGeom>
              <a:avLst/>
              <a:gdLst>
                <a:gd name="T0" fmla="*/ 3 w 7"/>
                <a:gd name="T1" fmla="*/ 3 h 4"/>
                <a:gd name="T2" fmla="*/ 2 w 7"/>
                <a:gd name="T3" fmla="*/ 3 h 4"/>
                <a:gd name="T4" fmla="*/ 2 w 7"/>
                <a:gd name="T5" fmla="*/ 3 h 4"/>
                <a:gd name="T6" fmla="*/ 2 w 7"/>
                <a:gd name="T7" fmla="*/ 1 h 4"/>
                <a:gd name="T8" fmla="*/ 2 w 7"/>
                <a:gd name="T9" fmla="*/ 1 h 4"/>
                <a:gd name="T10" fmla="*/ 2 w 7"/>
                <a:gd name="T11" fmla="*/ 1 h 4"/>
                <a:gd name="T12" fmla="*/ 2 w 7"/>
                <a:gd name="T13" fmla="*/ 2 h 4"/>
                <a:gd name="T14" fmla="*/ 2 w 7"/>
                <a:gd name="T15" fmla="*/ 2 h 4"/>
                <a:gd name="T16" fmla="*/ 4 w 7"/>
                <a:gd name="T17" fmla="*/ 3 h 4"/>
                <a:gd name="T18" fmla="*/ 5 w 7"/>
                <a:gd name="T19" fmla="*/ 3 h 4"/>
                <a:gd name="T20" fmla="*/ 5 w 7"/>
                <a:gd name="T21" fmla="*/ 2 h 4"/>
                <a:gd name="T22" fmla="*/ 5 w 7"/>
                <a:gd name="T23" fmla="*/ 3 h 4"/>
                <a:gd name="T24" fmla="*/ 3 w 7"/>
                <a:gd name="T25" fmla="*/ 3 h 4"/>
                <a:gd name="T26" fmla="*/ 4 w 7"/>
                <a:gd name="T27" fmla="*/ 2 h 4"/>
                <a:gd name="T28" fmla="*/ 2 w 7"/>
                <a:gd name="T29" fmla="*/ 2 h 4"/>
                <a:gd name="T30" fmla="*/ 2 w 7"/>
                <a:gd name="T31" fmla="*/ 1 h 4"/>
                <a:gd name="T32" fmla="*/ 2 w 7"/>
                <a:gd name="T33" fmla="*/ 1 h 4"/>
                <a:gd name="T34" fmla="*/ 3 w 7"/>
                <a:gd name="T35" fmla="*/ 1 h 4"/>
                <a:gd name="T36" fmla="*/ 5 w 7"/>
                <a:gd name="T37" fmla="*/ 1 h 4"/>
                <a:gd name="T38" fmla="*/ 5 w 7"/>
                <a:gd name="T39" fmla="*/ 1 h 4"/>
                <a:gd name="T40" fmla="*/ 5 w 7"/>
                <a:gd name="T41" fmla="*/ 2 h 4"/>
                <a:gd name="T42" fmla="*/ 5 w 7"/>
                <a:gd name="T43" fmla="*/ 2 h 4"/>
                <a:gd name="T44" fmla="*/ 4 w 7"/>
                <a:gd name="T45" fmla="*/ 2 h 4"/>
                <a:gd name="T46" fmla="*/ 3 w 7"/>
                <a:gd name="T47" fmla="*/ 0 h 4"/>
                <a:gd name="T48" fmla="*/ 1 w 7"/>
                <a:gd name="T49" fmla="*/ 1 h 4"/>
                <a:gd name="T50" fmla="*/ 1 w 7"/>
                <a:gd name="T51" fmla="*/ 1 h 4"/>
                <a:gd name="T52" fmla="*/ 1 w 7"/>
                <a:gd name="T53" fmla="*/ 4 h 4"/>
                <a:gd name="T54" fmla="*/ 1 w 7"/>
                <a:gd name="T55" fmla="*/ 4 h 4"/>
                <a:gd name="T56" fmla="*/ 3 w 7"/>
                <a:gd name="T57" fmla="*/ 4 h 4"/>
                <a:gd name="T58" fmla="*/ 6 w 7"/>
                <a:gd name="T59" fmla="*/ 4 h 4"/>
                <a:gd name="T60" fmla="*/ 6 w 7"/>
                <a:gd name="T61" fmla="*/ 4 h 4"/>
                <a:gd name="T62" fmla="*/ 6 w 7"/>
                <a:gd name="T63" fmla="*/ 0 h 4"/>
                <a:gd name="T64" fmla="*/ 5 w 7"/>
                <a:gd name="T65" fmla="*/ 0 h 4"/>
                <a:gd name="T66" fmla="*/ 5 w 7"/>
                <a:gd name="T67" fmla="*/ 0 h 4"/>
                <a:gd name="T68" fmla="*/ 3 w 7"/>
                <a:gd name="T6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" h="4"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moveTo>
                    <a:pt x="4" y="2"/>
                  </a:moveTo>
                  <a:cubicBezTo>
                    <a:pt x="3" y="2"/>
                    <a:pt x="3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4" name="Freeform 100"/>
            <p:cNvSpPr>
              <a:spLocks noEditPoints="1"/>
            </p:cNvSpPr>
            <p:nvPr/>
          </p:nvSpPr>
          <p:spPr bwMode="auto">
            <a:xfrm>
              <a:off x="3679" y="2488"/>
              <a:ext cx="17" cy="12"/>
            </a:xfrm>
            <a:custGeom>
              <a:avLst/>
              <a:gdLst>
                <a:gd name="T0" fmla="*/ 3 w 7"/>
                <a:gd name="T1" fmla="*/ 4 h 5"/>
                <a:gd name="T2" fmla="*/ 2 w 7"/>
                <a:gd name="T3" fmla="*/ 4 h 5"/>
                <a:gd name="T4" fmla="*/ 2 w 7"/>
                <a:gd name="T5" fmla="*/ 4 h 5"/>
                <a:gd name="T6" fmla="*/ 2 w 7"/>
                <a:gd name="T7" fmla="*/ 2 h 5"/>
                <a:gd name="T8" fmla="*/ 2 w 7"/>
                <a:gd name="T9" fmla="*/ 2 h 5"/>
                <a:gd name="T10" fmla="*/ 2 w 7"/>
                <a:gd name="T11" fmla="*/ 2 h 5"/>
                <a:gd name="T12" fmla="*/ 2 w 7"/>
                <a:gd name="T13" fmla="*/ 3 h 5"/>
                <a:gd name="T14" fmla="*/ 2 w 7"/>
                <a:gd name="T15" fmla="*/ 3 h 5"/>
                <a:gd name="T16" fmla="*/ 3 w 7"/>
                <a:gd name="T17" fmla="*/ 3 h 5"/>
                <a:gd name="T18" fmla="*/ 5 w 7"/>
                <a:gd name="T19" fmla="*/ 3 h 5"/>
                <a:gd name="T20" fmla="*/ 5 w 7"/>
                <a:gd name="T21" fmla="*/ 3 h 5"/>
                <a:gd name="T22" fmla="*/ 5 w 7"/>
                <a:gd name="T23" fmla="*/ 4 h 5"/>
                <a:gd name="T24" fmla="*/ 3 w 7"/>
                <a:gd name="T25" fmla="*/ 4 h 5"/>
                <a:gd name="T26" fmla="*/ 3 w 7"/>
                <a:gd name="T27" fmla="*/ 3 h 5"/>
                <a:gd name="T28" fmla="*/ 2 w 7"/>
                <a:gd name="T29" fmla="*/ 3 h 5"/>
                <a:gd name="T30" fmla="*/ 2 w 7"/>
                <a:gd name="T31" fmla="*/ 1 h 5"/>
                <a:gd name="T32" fmla="*/ 2 w 7"/>
                <a:gd name="T33" fmla="*/ 1 h 5"/>
                <a:gd name="T34" fmla="*/ 3 w 7"/>
                <a:gd name="T35" fmla="*/ 1 h 5"/>
                <a:gd name="T36" fmla="*/ 5 w 7"/>
                <a:gd name="T37" fmla="*/ 1 h 5"/>
                <a:gd name="T38" fmla="*/ 5 w 7"/>
                <a:gd name="T39" fmla="*/ 1 h 5"/>
                <a:gd name="T40" fmla="*/ 5 w 7"/>
                <a:gd name="T41" fmla="*/ 2 h 5"/>
                <a:gd name="T42" fmla="*/ 5 w 7"/>
                <a:gd name="T43" fmla="*/ 2 h 5"/>
                <a:gd name="T44" fmla="*/ 5 w 7"/>
                <a:gd name="T45" fmla="*/ 3 h 5"/>
                <a:gd name="T46" fmla="*/ 3 w 7"/>
                <a:gd name="T47" fmla="*/ 3 h 5"/>
                <a:gd name="T48" fmla="*/ 3 w 7"/>
                <a:gd name="T49" fmla="*/ 0 h 5"/>
                <a:gd name="T50" fmla="*/ 1 w 7"/>
                <a:gd name="T51" fmla="*/ 2 h 5"/>
                <a:gd name="T52" fmla="*/ 1 w 7"/>
                <a:gd name="T53" fmla="*/ 2 h 5"/>
                <a:gd name="T54" fmla="*/ 1 w 7"/>
                <a:gd name="T55" fmla="*/ 4 h 5"/>
                <a:gd name="T56" fmla="*/ 1 w 7"/>
                <a:gd name="T57" fmla="*/ 5 h 5"/>
                <a:gd name="T58" fmla="*/ 3 w 7"/>
                <a:gd name="T59" fmla="*/ 5 h 5"/>
                <a:gd name="T60" fmla="*/ 6 w 7"/>
                <a:gd name="T61" fmla="*/ 4 h 5"/>
                <a:gd name="T62" fmla="*/ 6 w 7"/>
                <a:gd name="T63" fmla="*/ 4 h 5"/>
                <a:gd name="T64" fmla="*/ 6 w 7"/>
                <a:gd name="T65" fmla="*/ 1 h 5"/>
                <a:gd name="T66" fmla="*/ 5 w 7"/>
                <a:gd name="T67" fmla="*/ 1 h 5"/>
                <a:gd name="T68" fmla="*/ 5 w 7"/>
                <a:gd name="T69" fmla="*/ 0 h 5"/>
                <a:gd name="T70" fmla="*/ 3 w 7"/>
                <a:gd name="T7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" h="5">
                  <a:moveTo>
                    <a:pt x="3" y="4"/>
                  </a:move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3" y="4"/>
                  </a:cubicBezTo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4" y="5"/>
                    <a:pt x="5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7" y="2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5" name="Freeform 101"/>
            <p:cNvSpPr>
              <a:spLocks noEditPoints="1"/>
            </p:cNvSpPr>
            <p:nvPr/>
          </p:nvSpPr>
          <p:spPr bwMode="auto">
            <a:xfrm>
              <a:off x="3701" y="2477"/>
              <a:ext cx="14" cy="9"/>
            </a:xfrm>
            <a:custGeom>
              <a:avLst/>
              <a:gdLst>
                <a:gd name="T0" fmla="*/ 3 w 6"/>
                <a:gd name="T1" fmla="*/ 3 h 4"/>
                <a:gd name="T2" fmla="*/ 1 w 6"/>
                <a:gd name="T3" fmla="*/ 3 h 4"/>
                <a:gd name="T4" fmla="*/ 1 w 6"/>
                <a:gd name="T5" fmla="*/ 3 h 4"/>
                <a:gd name="T6" fmla="*/ 1 w 6"/>
                <a:gd name="T7" fmla="*/ 2 h 4"/>
                <a:gd name="T8" fmla="*/ 1 w 6"/>
                <a:gd name="T9" fmla="*/ 1 h 4"/>
                <a:gd name="T10" fmla="*/ 1 w 6"/>
                <a:gd name="T11" fmla="*/ 1 h 4"/>
                <a:gd name="T12" fmla="*/ 1 w 6"/>
                <a:gd name="T13" fmla="*/ 2 h 4"/>
                <a:gd name="T14" fmla="*/ 1 w 6"/>
                <a:gd name="T15" fmla="*/ 2 h 4"/>
                <a:gd name="T16" fmla="*/ 3 w 6"/>
                <a:gd name="T17" fmla="*/ 3 h 4"/>
                <a:gd name="T18" fmla="*/ 4 w 6"/>
                <a:gd name="T19" fmla="*/ 2 h 4"/>
                <a:gd name="T20" fmla="*/ 4 w 6"/>
                <a:gd name="T21" fmla="*/ 3 h 4"/>
                <a:gd name="T22" fmla="*/ 3 w 6"/>
                <a:gd name="T23" fmla="*/ 3 h 4"/>
                <a:gd name="T24" fmla="*/ 3 w 6"/>
                <a:gd name="T25" fmla="*/ 2 h 4"/>
                <a:gd name="T26" fmla="*/ 1 w 6"/>
                <a:gd name="T27" fmla="*/ 2 h 4"/>
                <a:gd name="T28" fmla="*/ 2 w 6"/>
                <a:gd name="T29" fmla="*/ 1 h 4"/>
                <a:gd name="T30" fmla="*/ 2 w 6"/>
                <a:gd name="T31" fmla="*/ 1 h 4"/>
                <a:gd name="T32" fmla="*/ 4 w 6"/>
                <a:gd name="T33" fmla="*/ 1 h 4"/>
                <a:gd name="T34" fmla="*/ 4 w 6"/>
                <a:gd name="T35" fmla="*/ 1 h 4"/>
                <a:gd name="T36" fmla="*/ 4 w 6"/>
                <a:gd name="T37" fmla="*/ 2 h 4"/>
                <a:gd name="T38" fmla="*/ 3 w 6"/>
                <a:gd name="T39" fmla="*/ 2 h 4"/>
                <a:gd name="T40" fmla="*/ 2 w 6"/>
                <a:gd name="T41" fmla="*/ 0 h 4"/>
                <a:gd name="T42" fmla="*/ 0 w 6"/>
                <a:gd name="T43" fmla="*/ 1 h 4"/>
                <a:gd name="T44" fmla="*/ 0 w 6"/>
                <a:gd name="T45" fmla="*/ 2 h 4"/>
                <a:gd name="T46" fmla="*/ 0 w 6"/>
                <a:gd name="T47" fmla="*/ 4 h 4"/>
                <a:gd name="T48" fmla="*/ 1 w 6"/>
                <a:gd name="T49" fmla="*/ 4 h 4"/>
                <a:gd name="T50" fmla="*/ 3 w 6"/>
                <a:gd name="T51" fmla="*/ 4 h 4"/>
                <a:gd name="T52" fmla="*/ 5 w 6"/>
                <a:gd name="T53" fmla="*/ 4 h 4"/>
                <a:gd name="T54" fmla="*/ 5 w 6"/>
                <a:gd name="T55" fmla="*/ 4 h 4"/>
                <a:gd name="T56" fmla="*/ 5 w 6"/>
                <a:gd name="T57" fmla="*/ 2 h 4"/>
                <a:gd name="T58" fmla="*/ 6 w 6"/>
                <a:gd name="T59" fmla="*/ 2 h 4"/>
                <a:gd name="T60" fmla="*/ 5 w 6"/>
                <a:gd name="T61" fmla="*/ 2 h 4"/>
                <a:gd name="T62" fmla="*/ 5 w 6"/>
                <a:gd name="T63" fmla="*/ 0 h 4"/>
                <a:gd name="T64" fmla="*/ 4 w 6"/>
                <a:gd name="T65" fmla="*/ 0 h 4"/>
                <a:gd name="T66" fmla="*/ 4 w 6"/>
                <a:gd name="T67" fmla="*/ 0 h 4"/>
                <a:gd name="T68" fmla="*/ 2 w 6"/>
                <a:gd name="T6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moveTo>
                    <a:pt x="3" y="2"/>
                  </a:moveTo>
                  <a:cubicBezTo>
                    <a:pt x="2" y="2"/>
                    <a:pt x="2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moveTo>
                    <a:pt x="2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3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6" name="Freeform 102"/>
            <p:cNvSpPr>
              <a:spLocks noEditPoints="1"/>
            </p:cNvSpPr>
            <p:nvPr/>
          </p:nvSpPr>
          <p:spPr bwMode="auto">
            <a:xfrm>
              <a:off x="3922" y="1720"/>
              <a:ext cx="76" cy="228"/>
            </a:xfrm>
            <a:custGeom>
              <a:avLst/>
              <a:gdLst>
                <a:gd name="T0" fmla="*/ 29 w 32"/>
                <a:gd name="T1" fmla="*/ 83 h 96"/>
                <a:gd name="T2" fmla="*/ 21 w 32"/>
                <a:gd name="T3" fmla="*/ 84 h 96"/>
                <a:gd name="T4" fmla="*/ 15 w 32"/>
                <a:gd name="T5" fmla="*/ 58 h 96"/>
                <a:gd name="T6" fmla="*/ 16 w 32"/>
                <a:gd name="T7" fmla="*/ 58 h 96"/>
                <a:gd name="T8" fmla="*/ 19 w 32"/>
                <a:gd name="T9" fmla="*/ 57 h 96"/>
                <a:gd name="T10" fmla="*/ 12 w 32"/>
                <a:gd name="T11" fmla="*/ 55 h 96"/>
                <a:gd name="T12" fmla="*/ 14 w 32"/>
                <a:gd name="T13" fmla="*/ 56 h 96"/>
                <a:gd name="T14" fmla="*/ 17 w 32"/>
                <a:gd name="T15" fmla="*/ 52 h 96"/>
                <a:gd name="T16" fmla="*/ 14 w 32"/>
                <a:gd name="T17" fmla="*/ 42 h 96"/>
                <a:gd name="T18" fmla="*/ 11 w 32"/>
                <a:gd name="T19" fmla="*/ 40 h 96"/>
                <a:gd name="T20" fmla="*/ 18 w 32"/>
                <a:gd name="T21" fmla="*/ 48 h 96"/>
                <a:gd name="T22" fmla="*/ 9 w 32"/>
                <a:gd name="T23" fmla="*/ 53 h 96"/>
                <a:gd name="T24" fmla="*/ 13 w 32"/>
                <a:gd name="T25" fmla="*/ 46 h 96"/>
                <a:gd name="T26" fmla="*/ 9 w 32"/>
                <a:gd name="T27" fmla="*/ 50 h 96"/>
                <a:gd name="T28" fmla="*/ 22 w 32"/>
                <a:gd name="T29" fmla="*/ 39 h 96"/>
                <a:gd name="T30" fmla="*/ 12 w 32"/>
                <a:gd name="T31" fmla="*/ 39 h 96"/>
                <a:gd name="T32" fmla="*/ 2 w 32"/>
                <a:gd name="T33" fmla="*/ 49 h 96"/>
                <a:gd name="T34" fmla="*/ 7 w 32"/>
                <a:gd name="T35" fmla="*/ 49 h 96"/>
                <a:gd name="T36" fmla="*/ 15 w 32"/>
                <a:gd name="T37" fmla="*/ 59 h 96"/>
                <a:gd name="T38" fmla="*/ 24 w 32"/>
                <a:gd name="T39" fmla="*/ 44 h 96"/>
                <a:gd name="T40" fmla="*/ 26 w 32"/>
                <a:gd name="T41" fmla="*/ 78 h 96"/>
                <a:gd name="T42" fmla="*/ 21 w 32"/>
                <a:gd name="T43" fmla="*/ 83 h 96"/>
                <a:gd name="T44" fmla="*/ 12 w 32"/>
                <a:gd name="T45" fmla="*/ 78 h 96"/>
                <a:gd name="T46" fmla="*/ 6 w 32"/>
                <a:gd name="T47" fmla="*/ 64 h 96"/>
                <a:gd name="T48" fmla="*/ 4 w 32"/>
                <a:gd name="T49" fmla="*/ 59 h 96"/>
                <a:gd name="T50" fmla="*/ 18 w 32"/>
                <a:gd name="T51" fmla="*/ 37 h 96"/>
                <a:gd name="T52" fmla="*/ 14 w 32"/>
                <a:gd name="T53" fmla="*/ 34 h 96"/>
                <a:gd name="T54" fmla="*/ 12 w 32"/>
                <a:gd name="T55" fmla="*/ 35 h 96"/>
                <a:gd name="T56" fmla="*/ 14 w 32"/>
                <a:gd name="T57" fmla="*/ 33 h 96"/>
                <a:gd name="T58" fmla="*/ 15 w 32"/>
                <a:gd name="T59" fmla="*/ 31 h 96"/>
                <a:gd name="T60" fmla="*/ 20 w 32"/>
                <a:gd name="T61" fmla="*/ 31 h 96"/>
                <a:gd name="T62" fmla="*/ 17 w 32"/>
                <a:gd name="T63" fmla="*/ 31 h 96"/>
                <a:gd name="T64" fmla="*/ 16 w 32"/>
                <a:gd name="T65" fmla="*/ 21 h 96"/>
                <a:gd name="T66" fmla="*/ 22 w 32"/>
                <a:gd name="T67" fmla="*/ 13 h 96"/>
                <a:gd name="T68" fmla="*/ 14 w 32"/>
                <a:gd name="T69" fmla="*/ 19 h 96"/>
                <a:gd name="T70" fmla="*/ 18 w 32"/>
                <a:gd name="T71" fmla="*/ 17 h 96"/>
                <a:gd name="T72" fmla="*/ 11 w 32"/>
                <a:gd name="T73" fmla="*/ 31 h 96"/>
                <a:gd name="T74" fmla="*/ 8 w 32"/>
                <a:gd name="T75" fmla="*/ 6 h 96"/>
                <a:gd name="T76" fmla="*/ 24 w 32"/>
                <a:gd name="T77" fmla="*/ 29 h 96"/>
                <a:gd name="T78" fmla="*/ 24 w 32"/>
                <a:gd name="T79" fmla="*/ 11 h 96"/>
                <a:gd name="T80" fmla="*/ 20 w 32"/>
                <a:gd name="T81" fmla="*/ 13 h 96"/>
                <a:gd name="T82" fmla="*/ 16 w 32"/>
                <a:gd name="T83" fmla="*/ 20 h 96"/>
                <a:gd name="T84" fmla="*/ 15 w 32"/>
                <a:gd name="T85" fmla="*/ 21 h 96"/>
                <a:gd name="T86" fmla="*/ 7 w 32"/>
                <a:gd name="T87" fmla="*/ 23 h 96"/>
                <a:gd name="T88" fmla="*/ 11 w 32"/>
                <a:gd name="T89" fmla="*/ 34 h 96"/>
                <a:gd name="T90" fmla="*/ 6 w 32"/>
                <a:gd name="T91" fmla="*/ 38 h 96"/>
                <a:gd name="T92" fmla="*/ 4 w 32"/>
                <a:gd name="T93" fmla="*/ 61 h 96"/>
                <a:gd name="T94" fmla="*/ 9 w 32"/>
                <a:gd name="T95" fmla="*/ 80 h 96"/>
                <a:gd name="T96" fmla="*/ 8 w 32"/>
                <a:gd name="T97" fmla="*/ 93 h 96"/>
                <a:gd name="T98" fmla="*/ 21 w 32"/>
                <a:gd name="T99" fmla="*/ 87 h 96"/>
                <a:gd name="T100" fmla="*/ 24 w 32"/>
                <a:gd name="T101" fmla="*/ 86 h 96"/>
                <a:gd name="T102" fmla="*/ 29 w 32"/>
                <a:gd name="T103" fmla="*/ 84 h 96"/>
                <a:gd name="T104" fmla="*/ 24 w 32"/>
                <a:gd name="T105" fmla="*/ 91 h 96"/>
                <a:gd name="T106" fmla="*/ 29 w 32"/>
                <a:gd name="T107" fmla="*/ 94 h 96"/>
                <a:gd name="T108" fmla="*/ 29 w 32"/>
                <a:gd name="T109" fmla="*/ 80 h 96"/>
                <a:gd name="T110" fmla="*/ 26 w 32"/>
                <a:gd name="T111" fmla="*/ 54 h 96"/>
                <a:gd name="T112" fmla="*/ 23 w 32"/>
                <a:gd name="T113" fmla="*/ 38 h 96"/>
                <a:gd name="T114" fmla="*/ 23 w 32"/>
                <a:gd name="T115" fmla="*/ 36 h 96"/>
                <a:gd name="T116" fmla="*/ 25 w 32"/>
                <a:gd name="T117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" h="96">
                  <a:moveTo>
                    <a:pt x="9" y="84"/>
                  </a:moveTo>
                  <a:cubicBezTo>
                    <a:pt x="9" y="84"/>
                    <a:pt x="9" y="84"/>
                    <a:pt x="9" y="8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moveTo>
                    <a:pt x="29" y="83"/>
                  </a:move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9" y="83"/>
                    <a:pt x="29" y="83"/>
                  </a:cubicBezTo>
                  <a:moveTo>
                    <a:pt x="17" y="86"/>
                  </a:moveTo>
                  <a:cubicBezTo>
                    <a:pt x="15" y="86"/>
                    <a:pt x="12" y="85"/>
                    <a:pt x="10" y="8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2"/>
                    <a:pt x="13" y="83"/>
                    <a:pt x="17" y="83"/>
                  </a:cubicBezTo>
                  <a:cubicBezTo>
                    <a:pt x="18" y="83"/>
                    <a:pt x="20" y="84"/>
                    <a:pt x="21" y="84"/>
                  </a:cubicBezTo>
                  <a:cubicBezTo>
                    <a:pt x="22" y="84"/>
                    <a:pt x="22" y="83"/>
                    <a:pt x="23" y="83"/>
                  </a:cubicBezTo>
                  <a:cubicBezTo>
                    <a:pt x="23" y="83"/>
                    <a:pt x="26" y="83"/>
                    <a:pt x="28" y="82"/>
                  </a:cubicBezTo>
                  <a:cubicBezTo>
                    <a:pt x="28" y="82"/>
                    <a:pt x="28" y="83"/>
                    <a:pt x="28" y="84"/>
                  </a:cubicBezTo>
                  <a:cubicBezTo>
                    <a:pt x="26" y="85"/>
                    <a:pt x="23" y="85"/>
                    <a:pt x="21" y="86"/>
                  </a:cubicBezTo>
                  <a:cubicBezTo>
                    <a:pt x="19" y="86"/>
                    <a:pt x="18" y="86"/>
                    <a:pt x="17" y="86"/>
                  </a:cubicBezTo>
                  <a:moveTo>
                    <a:pt x="14" y="58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4" y="58"/>
                    <a:pt x="14" y="58"/>
                    <a:pt x="14" y="58"/>
                  </a:cubicBezTo>
                  <a:moveTo>
                    <a:pt x="14" y="58"/>
                  </a:move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8"/>
                    <a:pt x="14" y="58"/>
                    <a:pt x="14" y="58"/>
                  </a:cubicBezTo>
                  <a:moveTo>
                    <a:pt x="16" y="58"/>
                  </a:move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6" y="57"/>
                    <a:pt x="15" y="57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4"/>
                    <a:pt x="17" y="53"/>
                    <a:pt x="18" y="52"/>
                  </a:cubicBezTo>
                  <a:cubicBezTo>
                    <a:pt x="19" y="53"/>
                    <a:pt x="19" y="53"/>
                    <a:pt x="19" y="54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6"/>
                    <a:pt x="19" y="57"/>
                    <a:pt x="19" y="5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7" y="58"/>
                    <a:pt x="17" y="58"/>
                    <a:pt x="16" y="58"/>
                  </a:cubicBezTo>
                  <a:moveTo>
                    <a:pt x="17" y="52"/>
                  </a:moveTo>
                  <a:cubicBezTo>
                    <a:pt x="18" y="51"/>
                    <a:pt x="18" y="50"/>
                    <a:pt x="18" y="50"/>
                  </a:cubicBezTo>
                  <a:cubicBezTo>
                    <a:pt x="18" y="50"/>
                    <a:pt x="18" y="51"/>
                    <a:pt x="18" y="51"/>
                  </a:cubicBezTo>
                  <a:cubicBezTo>
                    <a:pt x="17" y="52"/>
                    <a:pt x="17" y="52"/>
                    <a:pt x="17" y="52"/>
                  </a:cubicBezTo>
                  <a:moveTo>
                    <a:pt x="13" y="57"/>
                  </a:moveTo>
                  <a:cubicBezTo>
                    <a:pt x="13" y="56"/>
                    <a:pt x="12" y="55"/>
                    <a:pt x="12" y="55"/>
                  </a:cubicBezTo>
                  <a:cubicBezTo>
                    <a:pt x="12" y="54"/>
                    <a:pt x="12" y="52"/>
                    <a:pt x="13" y="51"/>
                  </a:cubicBezTo>
                  <a:cubicBezTo>
                    <a:pt x="13" y="51"/>
                    <a:pt x="14" y="50"/>
                    <a:pt x="14" y="50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50"/>
                    <a:pt x="16" y="52"/>
                    <a:pt x="15" y="53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5" y="54"/>
                    <a:pt x="14" y="55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3" y="57"/>
                    <a:pt x="13" y="57"/>
                    <a:pt x="13" y="57"/>
                  </a:cubicBezTo>
                  <a:moveTo>
                    <a:pt x="16" y="52"/>
                  </a:moveTo>
                  <a:cubicBezTo>
                    <a:pt x="16" y="51"/>
                    <a:pt x="17" y="50"/>
                    <a:pt x="17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0"/>
                    <a:pt x="17" y="51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6" y="52"/>
                    <a:pt x="16" y="52"/>
                    <a:pt x="16" y="52"/>
                  </a:cubicBezTo>
                  <a:moveTo>
                    <a:pt x="18" y="41"/>
                  </a:moveTo>
                  <a:cubicBezTo>
                    <a:pt x="19" y="41"/>
                    <a:pt x="21" y="41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1" y="41"/>
                    <a:pt x="21" y="42"/>
                    <a:pt x="20" y="42"/>
                  </a:cubicBezTo>
                  <a:cubicBezTo>
                    <a:pt x="19" y="43"/>
                    <a:pt x="18" y="43"/>
                    <a:pt x="18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3"/>
                    <a:pt x="15" y="43"/>
                    <a:pt x="14" y="42"/>
                  </a:cubicBezTo>
                  <a:cubicBezTo>
                    <a:pt x="14" y="41"/>
                    <a:pt x="13" y="41"/>
                    <a:pt x="13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41"/>
                    <a:pt x="16" y="41"/>
                    <a:pt x="18" y="41"/>
                  </a:cubicBezTo>
                  <a:moveTo>
                    <a:pt x="9" y="50"/>
                  </a:moveTo>
                  <a:cubicBezTo>
                    <a:pt x="8" y="49"/>
                    <a:pt x="8" y="49"/>
                    <a:pt x="8" y="49"/>
                  </a:cubicBezTo>
                  <a:cubicBezTo>
                    <a:pt x="10" y="47"/>
                    <a:pt x="11" y="42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2" y="41"/>
                    <a:pt x="12" y="42"/>
                    <a:pt x="14" y="43"/>
                  </a:cubicBezTo>
                  <a:cubicBezTo>
                    <a:pt x="15" y="43"/>
                    <a:pt x="16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19" y="44"/>
                    <a:pt x="19" y="45"/>
                    <a:pt x="18" y="46"/>
                  </a:cubicBezTo>
                  <a:cubicBezTo>
                    <a:pt x="18" y="47"/>
                    <a:pt x="18" y="47"/>
                    <a:pt x="18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1"/>
                    <a:pt x="11" y="53"/>
                    <a:pt x="11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2"/>
                  </a:cubicBezTo>
                  <a:cubicBezTo>
                    <a:pt x="9" y="52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0"/>
                    <a:pt x="10" y="49"/>
                  </a:cubicBezTo>
                  <a:cubicBezTo>
                    <a:pt x="10" y="49"/>
                    <a:pt x="10" y="48"/>
                    <a:pt x="10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2" y="47"/>
                    <a:pt x="12" y="46"/>
                    <a:pt x="13" y="46"/>
                  </a:cubicBezTo>
                  <a:cubicBezTo>
                    <a:pt x="14" y="46"/>
                    <a:pt x="15" y="45"/>
                    <a:pt x="16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4"/>
                    <a:pt x="13" y="45"/>
                    <a:pt x="13" y="45"/>
                  </a:cubicBezTo>
                  <a:cubicBezTo>
                    <a:pt x="12" y="46"/>
                    <a:pt x="11" y="46"/>
                    <a:pt x="10" y="46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9" y="48"/>
                    <a:pt x="9" y="48"/>
                    <a:pt x="9" y="49"/>
                  </a:cubicBezTo>
                  <a:cubicBezTo>
                    <a:pt x="9" y="50"/>
                    <a:pt x="9" y="50"/>
                    <a:pt x="9" y="50"/>
                  </a:cubicBezTo>
                  <a:moveTo>
                    <a:pt x="18" y="40"/>
                  </a:moveTo>
                  <a:cubicBezTo>
                    <a:pt x="17" y="40"/>
                    <a:pt x="17" y="40"/>
                    <a:pt x="17" y="40"/>
                  </a:cubicBezTo>
                  <a:cubicBezTo>
                    <a:pt x="19" y="40"/>
                    <a:pt x="20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0" y="40"/>
                    <a:pt x="19" y="40"/>
                    <a:pt x="18" y="40"/>
                  </a:cubicBezTo>
                  <a:moveTo>
                    <a:pt x="15" y="38"/>
                  </a:moveTo>
                  <a:cubicBezTo>
                    <a:pt x="16" y="38"/>
                    <a:pt x="17" y="38"/>
                    <a:pt x="18" y="38"/>
                  </a:cubicBezTo>
                  <a:cubicBezTo>
                    <a:pt x="20" y="38"/>
                    <a:pt x="21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17" y="39"/>
                    <a:pt x="15" y="39"/>
                  </a:cubicBezTo>
                  <a:cubicBezTo>
                    <a:pt x="14" y="39"/>
                    <a:pt x="13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3" y="38"/>
                    <a:pt x="14" y="38"/>
                    <a:pt x="15" y="38"/>
                  </a:cubicBezTo>
                  <a:moveTo>
                    <a:pt x="4" y="59"/>
                  </a:moveTo>
                  <a:cubicBezTo>
                    <a:pt x="3" y="56"/>
                    <a:pt x="3" y="56"/>
                    <a:pt x="3" y="56"/>
                  </a:cubicBezTo>
                  <a:cubicBezTo>
                    <a:pt x="2" y="55"/>
                    <a:pt x="2" y="53"/>
                    <a:pt x="2" y="52"/>
                  </a:cubicBezTo>
                  <a:cubicBezTo>
                    <a:pt x="1" y="52"/>
                    <a:pt x="1" y="51"/>
                    <a:pt x="1" y="50"/>
                  </a:cubicBezTo>
                  <a:cubicBezTo>
                    <a:pt x="1" y="50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3" y="47"/>
                    <a:pt x="4" y="45"/>
                    <a:pt x="5" y="43"/>
                  </a:cubicBezTo>
                  <a:cubicBezTo>
                    <a:pt x="5" y="42"/>
                    <a:pt x="6" y="40"/>
                    <a:pt x="7" y="38"/>
                  </a:cubicBezTo>
                  <a:cubicBezTo>
                    <a:pt x="7" y="37"/>
                    <a:pt x="8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8"/>
                    <a:pt x="11" y="39"/>
                  </a:cubicBezTo>
                  <a:cubicBezTo>
                    <a:pt x="11" y="40"/>
                    <a:pt x="9" y="47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50"/>
                    <a:pt x="8" y="51"/>
                    <a:pt x="8" y="52"/>
                  </a:cubicBezTo>
                  <a:cubicBezTo>
                    <a:pt x="8" y="53"/>
                    <a:pt x="8" y="53"/>
                    <a:pt x="9" y="54"/>
                  </a:cubicBezTo>
                  <a:cubicBezTo>
                    <a:pt x="9" y="54"/>
                    <a:pt x="9" y="55"/>
                    <a:pt x="9" y="55"/>
                  </a:cubicBezTo>
                  <a:cubicBezTo>
                    <a:pt x="9" y="55"/>
                    <a:pt x="10" y="55"/>
                    <a:pt x="10" y="56"/>
                  </a:cubicBezTo>
                  <a:cubicBezTo>
                    <a:pt x="12" y="56"/>
                    <a:pt x="13" y="57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5" y="59"/>
                    <a:pt x="15" y="59"/>
                  </a:cubicBezTo>
                  <a:cubicBezTo>
                    <a:pt x="16" y="59"/>
                    <a:pt x="17" y="59"/>
                    <a:pt x="18" y="59"/>
                  </a:cubicBezTo>
                  <a:cubicBezTo>
                    <a:pt x="19" y="59"/>
                    <a:pt x="19" y="59"/>
                    <a:pt x="20" y="58"/>
                  </a:cubicBezTo>
                  <a:cubicBezTo>
                    <a:pt x="21" y="57"/>
                    <a:pt x="20" y="55"/>
                    <a:pt x="20" y="55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1"/>
                    <a:pt x="19" y="49"/>
                    <a:pt x="19" y="47"/>
                  </a:cubicBezTo>
                  <a:cubicBezTo>
                    <a:pt x="20" y="44"/>
                    <a:pt x="21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4"/>
                    <a:pt x="24" y="44"/>
                    <a:pt x="24" y="44"/>
                  </a:cubicBezTo>
                  <a:cubicBezTo>
                    <a:pt x="23" y="48"/>
                    <a:pt x="24" y="51"/>
                    <a:pt x="25" y="54"/>
                  </a:cubicBezTo>
                  <a:cubicBezTo>
                    <a:pt x="25" y="56"/>
                    <a:pt x="26" y="57"/>
                    <a:pt x="26" y="58"/>
                  </a:cubicBezTo>
                  <a:cubicBezTo>
                    <a:pt x="27" y="60"/>
                    <a:pt x="28" y="62"/>
                    <a:pt x="28" y="65"/>
                  </a:cubicBezTo>
                  <a:cubicBezTo>
                    <a:pt x="29" y="69"/>
                    <a:pt x="28" y="70"/>
                    <a:pt x="27" y="72"/>
                  </a:cubicBezTo>
                  <a:cubicBezTo>
                    <a:pt x="27" y="73"/>
                    <a:pt x="26" y="74"/>
                    <a:pt x="26" y="75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6"/>
                    <a:pt x="26" y="77"/>
                    <a:pt x="26" y="78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80"/>
                    <a:pt x="25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7" y="80"/>
                    <a:pt x="27" y="79"/>
                    <a:pt x="27" y="78"/>
                  </a:cubicBezTo>
                  <a:cubicBezTo>
                    <a:pt x="27" y="78"/>
                    <a:pt x="27" y="79"/>
                    <a:pt x="28" y="79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7" y="81"/>
                    <a:pt x="25" y="82"/>
                    <a:pt x="23" y="82"/>
                  </a:cubicBezTo>
                  <a:cubicBezTo>
                    <a:pt x="22" y="82"/>
                    <a:pt x="22" y="83"/>
                    <a:pt x="21" y="83"/>
                  </a:cubicBezTo>
                  <a:cubicBezTo>
                    <a:pt x="20" y="83"/>
                    <a:pt x="18" y="82"/>
                    <a:pt x="17" y="82"/>
                  </a:cubicBezTo>
                  <a:cubicBezTo>
                    <a:pt x="12" y="82"/>
                    <a:pt x="10" y="81"/>
                    <a:pt x="10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0" y="79"/>
                    <a:pt x="11" y="79"/>
                    <a:pt x="11" y="79"/>
                  </a:cubicBezTo>
                  <a:cubicBezTo>
                    <a:pt x="11" y="79"/>
                    <a:pt x="11" y="80"/>
                    <a:pt x="11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80"/>
                    <a:pt x="12" y="79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7"/>
                    <a:pt x="12" y="76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0" y="72"/>
                    <a:pt x="9" y="69"/>
                    <a:pt x="8" y="68"/>
                  </a:cubicBezTo>
                  <a:cubicBezTo>
                    <a:pt x="7" y="67"/>
                    <a:pt x="7" y="66"/>
                    <a:pt x="6" y="66"/>
                  </a:cubicBezTo>
                  <a:cubicBezTo>
                    <a:pt x="6" y="65"/>
                    <a:pt x="6" y="65"/>
                    <a:pt x="6" y="64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5"/>
                    <a:pt x="6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moveTo>
                    <a:pt x="12" y="37"/>
                  </a:moveTo>
                  <a:cubicBezTo>
                    <a:pt x="13" y="37"/>
                    <a:pt x="13" y="37"/>
                    <a:pt x="13" y="37"/>
                  </a:cubicBezTo>
                  <a:cubicBezTo>
                    <a:pt x="16" y="36"/>
                    <a:pt x="19" y="36"/>
                    <a:pt x="22" y="35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7"/>
                    <a:pt x="20" y="37"/>
                    <a:pt x="18" y="37"/>
                  </a:cubicBezTo>
                  <a:cubicBezTo>
                    <a:pt x="17" y="37"/>
                    <a:pt x="16" y="37"/>
                    <a:pt x="15" y="37"/>
                  </a:cubicBezTo>
                  <a:cubicBezTo>
                    <a:pt x="14" y="37"/>
                    <a:pt x="13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7"/>
                    <a:pt x="12" y="37"/>
                    <a:pt x="12" y="37"/>
                  </a:cubicBezTo>
                  <a:moveTo>
                    <a:pt x="13" y="34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9" y="35"/>
                    <a:pt x="16" y="35"/>
                    <a:pt x="13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4"/>
                    <a:pt x="13" y="34"/>
                    <a:pt x="13" y="34"/>
                  </a:cubicBezTo>
                  <a:moveTo>
                    <a:pt x="18" y="33"/>
                  </a:moveTo>
                  <a:cubicBezTo>
                    <a:pt x="18" y="33"/>
                    <a:pt x="19" y="32"/>
                    <a:pt x="20" y="32"/>
                  </a:cubicBezTo>
                  <a:cubicBezTo>
                    <a:pt x="21" y="32"/>
                    <a:pt x="22" y="32"/>
                    <a:pt x="22" y="32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32"/>
                    <a:pt x="16" y="33"/>
                    <a:pt x="18" y="33"/>
                  </a:cubicBezTo>
                  <a:moveTo>
                    <a:pt x="15" y="31"/>
                  </a:moveTo>
                  <a:cubicBezTo>
                    <a:pt x="15" y="31"/>
                    <a:pt x="15" y="31"/>
                    <a:pt x="14" y="31"/>
                  </a:cubicBezTo>
                  <a:cubicBezTo>
                    <a:pt x="15" y="31"/>
                    <a:pt x="15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moveTo>
                    <a:pt x="20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1" y="31"/>
                    <a:pt x="21" y="31"/>
                  </a:cubicBezTo>
                  <a:cubicBezTo>
                    <a:pt x="21" y="31"/>
                    <a:pt x="21" y="31"/>
                    <a:pt x="20" y="31"/>
                  </a:cubicBezTo>
                  <a:moveTo>
                    <a:pt x="18" y="31"/>
                  </a:moveTo>
                  <a:cubicBezTo>
                    <a:pt x="18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8" y="31"/>
                    <a:pt x="18" y="31"/>
                  </a:cubicBezTo>
                  <a:moveTo>
                    <a:pt x="17" y="30"/>
                  </a:moveTo>
                  <a:cubicBezTo>
                    <a:pt x="17" y="27"/>
                    <a:pt x="17" y="24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8" y="20"/>
                    <a:pt x="19" y="20"/>
                    <a:pt x="19" y="20"/>
                  </a:cubicBezTo>
                  <a:cubicBezTo>
                    <a:pt x="19" y="24"/>
                    <a:pt x="19" y="27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7" y="30"/>
                    <a:pt x="17" y="30"/>
                    <a:pt x="17" y="30"/>
                  </a:cubicBezTo>
                  <a:moveTo>
                    <a:pt x="21" y="19"/>
                  </a:moveTo>
                  <a:cubicBezTo>
                    <a:pt x="21" y="17"/>
                    <a:pt x="22" y="15"/>
                    <a:pt x="22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4"/>
                    <a:pt x="23" y="16"/>
                    <a:pt x="22" y="18"/>
                  </a:cubicBezTo>
                  <a:cubicBezTo>
                    <a:pt x="21" y="18"/>
                    <a:pt x="21" y="19"/>
                    <a:pt x="21" y="19"/>
                  </a:cubicBezTo>
                  <a:moveTo>
                    <a:pt x="15" y="19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3" y="18"/>
                    <a:pt x="12" y="16"/>
                    <a:pt x="11" y="14"/>
                  </a:cubicBezTo>
                  <a:cubicBezTo>
                    <a:pt x="11" y="14"/>
                    <a:pt x="10" y="13"/>
                    <a:pt x="10" y="13"/>
                  </a:cubicBezTo>
                  <a:cubicBezTo>
                    <a:pt x="10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2"/>
                    <a:pt x="13" y="12"/>
                    <a:pt x="13" y="13"/>
                  </a:cubicBezTo>
                  <a:cubicBezTo>
                    <a:pt x="14" y="15"/>
                    <a:pt x="15" y="17"/>
                    <a:pt x="15" y="19"/>
                  </a:cubicBezTo>
                  <a:moveTo>
                    <a:pt x="18" y="17"/>
                  </a:moveTo>
                  <a:cubicBezTo>
                    <a:pt x="18" y="15"/>
                    <a:pt x="18" y="13"/>
                    <a:pt x="18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4"/>
                    <a:pt x="19" y="16"/>
                    <a:pt x="18" y="17"/>
                  </a:cubicBezTo>
                  <a:moveTo>
                    <a:pt x="12" y="31"/>
                  </a:move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0"/>
                    <a:pt x="10" y="29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4"/>
                    <a:pt x="9" y="23"/>
                  </a:cubicBezTo>
                  <a:cubicBezTo>
                    <a:pt x="8" y="23"/>
                    <a:pt x="8" y="23"/>
                    <a:pt x="8" y="22"/>
                  </a:cubicBezTo>
                  <a:cubicBezTo>
                    <a:pt x="7" y="21"/>
                    <a:pt x="7" y="21"/>
                    <a:pt x="7" y="20"/>
                  </a:cubicBezTo>
                  <a:cubicBezTo>
                    <a:pt x="4" y="15"/>
                    <a:pt x="5" y="10"/>
                    <a:pt x="8" y="6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3" y="1"/>
                    <a:pt x="26" y="3"/>
                    <a:pt x="28" y="7"/>
                  </a:cubicBezTo>
                  <a:cubicBezTo>
                    <a:pt x="31" y="12"/>
                    <a:pt x="29" y="18"/>
                    <a:pt x="27" y="21"/>
                  </a:cubicBezTo>
                  <a:cubicBezTo>
                    <a:pt x="26" y="23"/>
                    <a:pt x="25" y="24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4" y="28"/>
                  </a:cubicBezTo>
                  <a:cubicBezTo>
                    <a:pt x="24" y="28"/>
                    <a:pt x="24" y="29"/>
                    <a:pt x="24" y="29"/>
                  </a:cubicBezTo>
                  <a:cubicBezTo>
                    <a:pt x="24" y="30"/>
                    <a:pt x="23" y="30"/>
                    <a:pt x="23" y="31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1" y="30"/>
                    <a:pt x="20" y="30"/>
                  </a:cubicBezTo>
                  <a:cubicBezTo>
                    <a:pt x="20" y="27"/>
                    <a:pt x="20" y="23"/>
                    <a:pt x="2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19"/>
                    <a:pt x="22" y="19"/>
                    <a:pt x="23" y="18"/>
                  </a:cubicBezTo>
                  <a:cubicBezTo>
                    <a:pt x="24" y="16"/>
                    <a:pt x="24" y="14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2" y="11"/>
                    <a:pt x="22" y="11"/>
                  </a:cubicBezTo>
                  <a:cubicBezTo>
                    <a:pt x="22" y="11"/>
                    <a:pt x="22" y="12"/>
                    <a:pt x="21" y="12"/>
                  </a:cubicBezTo>
                  <a:cubicBezTo>
                    <a:pt x="21" y="15"/>
                    <a:pt x="20" y="17"/>
                    <a:pt x="20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7"/>
                    <a:pt x="20" y="15"/>
                    <a:pt x="20" y="13"/>
                  </a:cubicBezTo>
                  <a:cubicBezTo>
                    <a:pt x="20" y="12"/>
                    <a:pt x="20" y="11"/>
                    <a:pt x="20" y="11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0"/>
                    <a:pt x="17" y="11"/>
                    <a:pt x="17" y="11"/>
                  </a:cubicBezTo>
                  <a:cubicBezTo>
                    <a:pt x="17" y="14"/>
                    <a:pt x="17" y="16"/>
                    <a:pt x="17" y="18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8"/>
                    <a:pt x="15" y="15"/>
                    <a:pt x="14" y="13"/>
                  </a:cubicBezTo>
                  <a:cubicBezTo>
                    <a:pt x="14" y="12"/>
                    <a:pt x="14" y="11"/>
                    <a:pt x="13" y="11"/>
                  </a:cubicBezTo>
                  <a:cubicBezTo>
                    <a:pt x="13" y="10"/>
                    <a:pt x="12" y="10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10" y="11"/>
                    <a:pt x="9" y="12"/>
                    <a:pt x="9" y="13"/>
                  </a:cubicBezTo>
                  <a:cubicBezTo>
                    <a:pt x="9" y="14"/>
                    <a:pt x="10" y="14"/>
                    <a:pt x="10" y="15"/>
                  </a:cubicBezTo>
                  <a:cubicBezTo>
                    <a:pt x="11" y="17"/>
                    <a:pt x="12" y="18"/>
                    <a:pt x="14" y="20"/>
                  </a:cubicBezTo>
                  <a:cubicBezTo>
                    <a:pt x="14" y="20"/>
                    <a:pt x="15" y="21"/>
                    <a:pt x="15" y="21"/>
                  </a:cubicBezTo>
                  <a:cubicBezTo>
                    <a:pt x="16" y="24"/>
                    <a:pt x="16" y="27"/>
                    <a:pt x="16" y="30"/>
                  </a:cubicBezTo>
                  <a:cubicBezTo>
                    <a:pt x="14" y="30"/>
                    <a:pt x="13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moveTo>
                    <a:pt x="17" y="0"/>
                  </a:moveTo>
                  <a:cubicBezTo>
                    <a:pt x="13" y="0"/>
                    <a:pt x="9" y="2"/>
                    <a:pt x="7" y="5"/>
                  </a:cubicBezTo>
                  <a:cubicBezTo>
                    <a:pt x="4" y="10"/>
                    <a:pt x="3" y="16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8" y="25"/>
                    <a:pt x="9" y="26"/>
                    <a:pt x="9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30"/>
                    <a:pt x="10" y="30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2"/>
                    <a:pt x="11" y="32"/>
                    <a:pt x="11" y="33"/>
                  </a:cubicBezTo>
                  <a:cubicBezTo>
                    <a:pt x="11" y="33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7"/>
                    <a:pt x="11" y="37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0" y="36"/>
                    <a:pt x="10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6"/>
                    <a:pt x="7" y="37"/>
                    <a:pt x="6" y="38"/>
                  </a:cubicBezTo>
                  <a:cubicBezTo>
                    <a:pt x="5" y="39"/>
                    <a:pt x="4" y="41"/>
                    <a:pt x="4" y="43"/>
                  </a:cubicBezTo>
                  <a:cubicBezTo>
                    <a:pt x="3" y="45"/>
                    <a:pt x="2" y="46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9"/>
                    <a:pt x="0" y="50"/>
                    <a:pt x="0" y="50"/>
                  </a:cubicBezTo>
                  <a:cubicBezTo>
                    <a:pt x="0" y="51"/>
                    <a:pt x="0" y="52"/>
                    <a:pt x="1" y="53"/>
                  </a:cubicBezTo>
                  <a:cubicBezTo>
                    <a:pt x="1" y="54"/>
                    <a:pt x="2" y="55"/>
                    <a:pt x="2" y="56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0"/>
                    <a:pt x="4" y="61"/>
                    <a:pt x="4" y="61"/>
                  </a:cubicBezTo>
                  <a:cubicBezTo>
                    <a:pt x="4" y="62"/>
                    <a:pt x="5" y="63"/>
                    <a:pt x="5" y="63"/>
                  </a:cubicBezTo>
                  <a:cubicBezTo>
                    <a:pt x="5" y="64"/>
                    <a:pt x="5" y="66"/>
                    <a:pt x="6" y="67"/>
                  </a:cubicBezTo>
                  <a:cubicBezTo>
                    <a:pt x="6" y="67"/>
                    <a:pt x="6" y="67"/>
                    <a:pt x="7" y="68"/>
                  </a:cubicBezTo>
                  <a:cubicBezTo>
                    <a:pt x="8" y="70"/>
                    <a:pt x="9" y="73"/>
                    <a:pt x="11" y="75"/>
                  </a:cubicBezTo>
                  <a:cubicBezTo>
                    <a:pt x="11" y="76"/>
                    <a:pt x="11" y="77"/>
                    <a:pt x="11" y="78"/>
                  </a:cubicBezTo>
                  <a:cubicBezTo>
                    <a:pt x="10" y="78"/>
                    <a:pt x="9" y="79"/>
                    <a:pt x="9" y="79"/>
                  </a:cubicBezTo>
                  <a:cubicBezTo>
                    <a:pt x="9" y="79"/>
                    <a:pt x="9" y="80"/>
                    <a:pt x="9" y="80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9" y="82"/>
                    <a:pt x="8" y="82"/>
                    <a:pt x="8" y="83"/>
                  </a:cubicBezTo>
                  <a:cubicBezTo>
                    <a:pt x="7" y="83"/>
                    <a:pt x="7" y="84"/>
                    <a:pt x="7" y="84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7" y="85"/>
                    <a:pt x="7" y="86"/>
                    <a:pt x="7" y="87"/>
                  </a:cubicBezTo>
                  <a:cubicBezTo>
                    <a:pt x="7" y="89"/>
                    <a:pt x="7" y="91"/>
                    <a:pt x="7" y="93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1"/>
                    <a:pt x="8" y="89"/>
                    <a:pt x="8" y="87"/>
                  </a:cubicBezTo>
                  <a:cubicBezTo>
                    <a:pt x="8" y="86"/>
                    <a:pt x="8" y="86"/>
                    <a:pt x="8" y="8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2" y="86"/>
                    <a:pt x="15" y="87"/>
                    <a:pt x="17" y="87"/>
                  </a:cubicBezTo>
                  <a:cubicBezTo>
                    <a:pt x="18" y="87"/>
                    <a:pt x="19" y="87"/>
                    <a:pt x="21" y="87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6"/>
                    <a:pt x="23" y="86"/>
                    <a:pt x="24" y="86"/>
                  </a:cubicBezTo>
                  <a:cubicBezTo>
                    <a:pt x="23" y="87"/>
                    <a:pt x="23" y="87"/>
                    <a:pt x="22" y="88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3" y="88"/>
                    <a:pt x="24" y="87"/>
                    <a:pt x="24" y="86"/>
                  </a:cubicBezTo>
                  <a:cubicBezTo>
                    <a:pt x="25" y="86"/>
                    <a:pt x="26" y="86"/>
                    <a:pt x="27" y="86"/>
                  </a:cubicBezTo>
                  <a:cubicBezTo>
                    <a:pt x="25" y="87"/>
                    <a:pt x="24" y="89"/>
                    <a:pt x="23" y="90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5" y="89"/>
                    <a:pt x="26" y="87"/>
                    <a:pt x="28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29" y="87"/>
                    <a:pt x="29" y="88"/>
                    <a:pt x="29" y="89"/>
                  </a:cubicBezTo>
                  <a:cubicBezTo>
                    <a:pt x="29" y="90"/>
                    <a:pt x="29" y="92"/>
                    <a:pt x="29" y="94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28" y="94"/>
                    <a:pt x="27" y="95"/>
                    <a:pt x="27" y="96"/>
                  </a:cubicBezTo>
                  <a:cubicBezTo>
                    <a:pt x="27" y="96"/>
                    <a:pt x="27" y="96"/>
                    <a:pt x="27" y="96"/>
                  </a:cubicBezTo>
                  <a:cubicBezTo>
                    <a:pt x="28" y="95"/>
                    <a:pt x="28" y="94"/>
                    <a:pt x="29" y="94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3"/>
                    <a:pt x="30" y="91"/>
                    <a:pt x="30" y="89"/>
                  </a:cubicBezTo>
                  <a:cubicBezTo>
                    <a:pt x="30" y="87"/>
                    <a:pt x="30" y="85"/>
                    <a:pt x="30" y="83"/>
                  </a:cubicBezTo>
                  <a:cubicBezTo>
                    <a:pt x="30" y="83"/>
                    <a:pt x="30" y="83"/>
                    <a:pt x="30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1"/>
                    <a:pt x="29" y="81"/>
                    <a:pt x="29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79"/>
                    <a:pt x="29" y="79"/>
                    <a:pt x="28" y="78"/>
                  </a:cubicBezTo>
                  <a:cubicBezTo>
                    <a:pt x="28" y="78"/>
                    <a:pt x="27" y="77"/>
                    <a:pt x="27" y="77"/>
                  </a:cubicBezTo>
                  <a:cubicBezTo>
                    <a:pt x="27" y="77"/>
                    <a:pt x="27" y="76"/>
                    <a:pt x="27" y="75"/>
                  </a:cubicBezTo>
                  <a:cubicBezTo>
                    <a:pt x="27" y="74"/>
                    <a:pt x="27" y="74"/>
                    <a:pt x="28" y="73"/>
                  </a:cubicBezTo>
                  <a:cubicBezTo>
                    <a:pt x="29" y="71"/>
                    <a:pt x="30" y="69"/>
                    <a:pt x="29" y="65"/>
                  </a:cubicBezTo>
                  <a:cubicBezTo>
                    <a:pt x="29" y="62"/>
                    <a:pt x="28" y="60"/>
                    <a:pt x="27" y="58"/>
                  </a:cubicBezTo>
                  <a:cubicBezTo>
                    <a:pt x="27" y="57"/>
                    <a:pt x="26" y="56"/>
                    <a:pt x="26" y="54"/>
                  </a:cubicBezTo>
                  <a:cubicBezTo>
                    <a:pt x="25" y="51"/>
                    <a:pt x="24" y="48"/>
                    <a:pt x="25" y="45"/>
                  </a:cubicBezTo>
                  <a:cubicBezTo>
                    <a:pt x="25" y="44"/>
                    <a:pt x="24" y="43"/>
                    <a:pt x="23" y="42"/>
                  </a:cubicBezTo>
                  <a:cubicBezTo>
                    <a:pt x="23" y="42"/>
                    <a:pt x="22" y="42"/>
                    <a:pt x="22" y="42"/>
                  </a:cubicBezTo>
                  <a:cubicBezTo>
                    <a:pt x="22" y="42"/>
                    <a:pt x="22" y="42"/>
                    <a:pt x="21" y="42"/>
                  </a:cubicBezTo>
                  <a:cubicBezTo>
                    <a:pt x="22" y="42"/>
                    <a:pt x="23" y="40"/>
                    <a:pt x="23" y="40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1"/>
                    <a:pt x="25" y="30"/>
                    <a:pt x="25" y="29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8"/>
                    <a:pt x="25" y="27"/>
                    <a:pt x="25" y="27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5"/>
                    <a:pt x="26" y="24"/>
                    <a:pt x="28" y="22"/>
                  </a:cubicBezTo>
                  <a:cubicBezTo>
                    <a:pt x="30" y="19"/>
                    <a:pt x="32" y="12"/>
                    <a:pt x="29" y="6"/>
                  </a:cubicBezTo>
                  <a:cubicBezTo>
                    <a:pt x="28" y="3"/>
                    <a:pt x="25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7" name="Freeform 103"/>
            <p:cNvSpPr>
              <a:spLocks/>
            </p:cNvSpPr>
            <p:nvPr/>
          </p:nvSpPr>
          <p:spPr bwMode="auto">
            <a:xfrm>
              <a:off x="3958" y="1687"/>
              <a:ext cx="5" cy="26"/>
            </a:xfrm>
            <a:custGeom>
              <a:avLst/>
              <a:gdLst>
                <a:gd name="T0" fmla="*/ 1 w 2"/>
                <a:gd name="T1" fmla="*/ 0 h 11"/>
                <a:gd name="T2" fmla="*/ 0 w 2"/>
                <a:gd name="T3" fmla="*/ 0 h 11"/>
                <a:gd name="T4" fmla="*/ 1 w 2"/>
                <a:gd name="T5" fmla="*/ 10 h 11"/>
                <a:gd name="T6" fmla="*/ 2 w 2"/>
                <a:gd name="T7" fmla="*/ 11 h 11"/>
                <a:gd name="T8" fmla="*/ 2 w 2"/>
                <a:gd name="T9" fmla="*/ 11 h 11"/>
                <a:gd name="T10" fmla="*/ 2 w 2"/>
                <a:gd name="T11" fmla="*/ 10 h 11"/>
                <a:gd name="T12" fmla="*/ 1 w 2"/>
                <a:gd name="T13" fmla="*/ 0 h 11"/>
                <a:gd name="T14" fmla="*/ 1 w 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1" y="7"/>
                    <a:pt x="1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7"/>
                    <a:pt x="1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8" name="Freeform 104"/>
            <p:cNvSpPr>
              <a:spLocks/>
            </p:cNvSpPr>
            <p:nvPr/>
          </p:nvSpPr>
          <p:spPr bwMode="auto">
            <a:xfrm>
              <a:off x="3991" y="1703"/>
              <a:ext cx="19" cy="15"/>
            </a:xfrm>
            <a:custGeom>
              <a:avLst/>
              <a:gdLst>
                <a:gd name="T0" fmla="*/ 17 w 19"/>
                <a:gd name="T1" fmla="*/ 0 h 15"/>
                <a:gd name="T2" fmla="*/ 2 w 19"/>
                <a:gd name="T3" fmla="*/ 12 h 15"/>
                <a:gd name="T4" fmla="*/ 0 w 19"/>
                <a:gd name="T5" fmla="*/ 15 h 15"/>
                <a:gd name="T6" fmla="*/ 2 w 19"/>
                <a:gd name="T7" fmla="*/ 15 h 15"/>
                <a:gd name="T8" fmla="*/ 2 w 19"/>
                <a:gd name="T9" fmla="*/ 15 h 15"/>
                <a:gd name="T10" fmla="*/ 17 w 19"/>
                <a:gd name="T11" fmla="*/ 3 h 15"/>
                <a:gd name="T12" fmla="*/ 19 w 19"/>
                <a:gd name="T13" fmla="*/ 0 h 15"/>
                <a:gd name="T14" fmla="*/ 17 w 1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5">
                  <a:moveTo>
                    <a:pt x="17" y="0"/>
                  </a:moveTo>
                  <a:lnTo>
                    <a:pt x="2" y="12"/>
                  </a:lnTo>
                  <a:lnTo>
                    <a:pt x="0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17" y="3"/>
                  </a:lnTo>
                  <a:lnTo>
                    <a:pt x="19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9" name="Freeform 105"/>
            <p:cNvSpPr>
              <a:spLocks/>
            </p:cNvSpPr>
            <p:nvPr/>
          </p:nvSpPr>
          <p:spPr bwMode="auto">
            <a:xfrm>
              <a:off x="3991" y="1703"/>
              <a:ext cx="19" cy="15"/>
            </a:xfrm>
            <a:custGeom>
              <a:avLst/>
              <a:gdLst>
                <a:gd name="T0" fmla="*/ 17 w 19"/>
                <a:gd name="T1" fmla="*/ 0 h 15"/>
                <a:gd name="T2" fmla="*/ 2 w 19"/>
                <a:gd name="T3" fmla="*/ 12 h 15"/>
                <a:gd name="T4" fmla="*/ 0 w 19"/>
                <a:gd name="T5" fmla="*/ 15 h 15"/>
                <a:gd name="T6" fmla="*/ 2 w 19"/>
                <a:gd name="T7" fmla="*/ 15 h 15"/>
                <a:gd name="T8" fmla="*/ 2 w 19"/>
                <a:gd name="T9" fmla="*/ 15 h 15"/>
                <a:gd name="T10" fmla="*/ 17 w 19"/>
                <a:gd name="T11" fmla="*/ 3 h 15"/>
                <a:gd name="T12" fmla="*/ 19 w 19"/>
                <a:gd name="T13" fmla="*/ 0 h 15"/>
                <a:gd name="T14" fmla="*/ 17 w 1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5">
                  <a:moveTo>
                    <a:pt x="17" y="0"/>
                  </a:moveTo>
                  <a:lnTo>
                    <a:pt x="2" y="12"/>
                  </a:lnTo>
                  <a:lnTo>
                    <a:pt x="0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17" y="3"/>
                  </a:lnTo>
                  <a:lnTo>
                    <a:pt x="19" y="0"/>
                  </a:lnTo>
                  <a:lnTo>
                    <a:pt x="1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0" name="Freeform 106"/>
            <p:cNvSpPr>
              <a:spLocks/>
            </p:cNvSpPr>
            <p:nvPr/>
          </p:nvSpPr>
          <p:spPr bwMode="auto">
            <a:xfrm>
              <a:off x="4003" y="1739"/>
              <a:ext cx="19" cy="7"/>
            </a:xfrm>
            <a:custGeom>
              <a:avLst/>
              <a:gdLst>
                <a:gd name="T0" fmla="*/ 7 w 8"/>
                <a:gd name="T1" fmla="*/ 0 h 3"/>
                <a:gd name="T2" fmla="*/ 0 w 8"/>
                <a:gd name="T3" fmla="*/ 2 h 3"/>
                <a:gd name="T4" fmla="*/ 0 w 8"/>
                <a:gd name="T5" fmla="*/ 2 h 3"/>
                <a:gd name="T6" fmla="*/ 1 w 8"/>
                <a:gd name="T7" fmla="*/ 3 h 3"/>
                <a:gd name="T8" fmla="*/ 8 w 8"/>
                <a:gd name="T9" fmla="*/ 1 h 3"/>
                <a:gd name="T10" fmla="*/ 8 w 8"/>
                <a:gd name="T11" fmla="*/ 0 h 3"/>
                <a:gd name="T12" fmla="*/ 7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cubicBezTo>
                    <a:pt x="5" y="1"/>
                    <a:pt x="3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3"/>
                    <a:pt x="5" y="2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Freeform 107"/>
            <p:cNvSpPr>
              <a:spLocks/>
            </p:cNvSpPr>
            <p:nvPr/>
          </p:nvSpPr>
          <p:spPr bwMode="auto">
            <a:xfrm>
              <a:off x="4001" y="1768"/>
              <a:ext cx="14" cy="14"/>
            </a:xfrm>
            <a:custGeom>
              <a:avLst/>
              <a:gdLst>
                <a:gd name="T0" fmla="*/ 2 w 14"/>
                <a:gd name="T1" fmla="*/ 0 h 14"/>
                <a:gd name="T2" fmla="*/ 0 w 14"/>
                <a:gd name="T3" fmla="*/ 0 h 14"/>
                <a:gd name="T4" fmla="*/ 0 w 14"/>
                <a:gd name="T5" fmla="*/ 2 h 14"/>
                <a:gd name="T6" fmla="*/ 11 w 14"/>
                <a:gd name="T7" fmla="*/ 12 h 14"/>
                <a:gd name="T8" fmla="*/ 14 w 14"/>
                <a:gd name="T9" fmla="*/ 14 h 14"/>
                <a:gd name="T10" fmla="*/ 14 w 14"/>
                <a:gd name="T11" fmla="*/ 12 h 14"/>
                <a:gd name="T12" fmla="*/ 14 w 14"/>
                <a:gd name="T13" fmla="*/ 12 h 14"/>
                <a:gd name="T14" fmla="*/ 2 w 14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1" y="12"/>
                  </a:lnTo>
                  <a:lnTo>
                    <a:pt x="14" y="14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2" name="Freeform 108"/>
            <p:cNvSpPr>
              <a:spLocks/>
            </p:cNvSpPr>
            <p:nvPr/>
          </p:nvSpPr>
          <p:spPr bwMode="auto">
            <a:xfrm>
              <a:off x="4001" y="1768"/>
              <a:ext cx="14" cy="14"/>
            </a:xfrm>
            <a:custGeom>
              <a:avLst/>
              <a:gdLst>
                <a:gd name="T0" fmla="*/ 2 w 14"/>
                <a:gd name="T1" fmla="*/ 0 h 14"/>
                <a:gd name="T2" fmla="*/ 0 w 14"/>
                <a:gd name="T3" fmla="*/ 0 h 14"/>
                <a:gd name="T4" fmla="*/ 0 w 14"/>
                <a:gd name="T5" fmla="*/ 2 h 14"/>
                <a:gd name="T6" fmla="*/ 11 w 14"/>
                <a:gd name="T7" fmla="*/ 12 h 14"/>
                <a:gd name="T8" fmla="*/ 14 w 14"/>
                <a:gd name="T9" fmla="*/ 14 h 14"/>
                <a:gd name="T10" fmla="*/ 14 w 14"/>
                <a:gd name="T11" fmla="*/ 12 h 14"/>
                <a:gd name="T12" fmla="*/ 14 w 14"/>
                <a:gd name="T13" fmla="*/ 12 h 14"/>
                <a:gd name="T14" fmla="*/ 2 w 14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1" y="12"/>
                  </a:lnTo>
                  <a:lnTo>
                    <a:pt x="14" y="14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3" name="Freeform 109"/>
            <p:cNvSpPr>
              <a:spLocks/>
            </p:cNvSpPr>
            <p:nvPr/>
          </p:nvSpPr>
          <p:spPr bwMode="auto">
            <a:xfrm>
              <a:off x="3917" y="1703"/>
              <a:ext cx="15" cy="15"/>
            </a:xfrm>
            <a:custGeom>
              <a:avLst/>
              <a:gdLst>
                <a:gd name="T0" fmla="*/ 1 w 6"/>
                <a:gd name="T1" fmla="*/ 0 h 6"/>
                <a:gd name="T2" fmla="*/ 0 w 6"/>
                <a:gd name="T3" fmla="*/ 0 h 6"/>
                <a:gd name="T4" fmla="*/ 1 w 6"/>
                <a:gd name="T5" fmla="*/ 1 h 6"/>
                <a:gd name="T6" fmla="*/ 5 w 6"/>
                <a:gd name="T7" fmla="*/ 6 h 6"/>
                <a:gd name="T8" fmla="*/ 6 w 6"/>
                <a:gd name="T9" fmla="*/ 6 h 6"/>
                <a:gd name="T10" fmla="*/ 6 w 6"/>
                <a:gd name="T11" fmla="*/ 6 h 6"/>
                <a:gd name="T12" fmla="*/ 6 w 6"/>
                <a:gd name="T13" fmla="*/ 5 h 6"/>
                <a:gd name="T14" fmla="*/ 1 w 6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4" y="4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3"/>
                    <a:pt x="3" y="2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110"/>
            <p:cNvSpPr>
              <a:spLocks/>
            </p:cNvSpPr>
            <p:nvPr/>
          </p:nvSpPr>
          <p:spPr bwMode="auto">
            <a:xfrm>
              <a:off x="3908" y="1739"/>
              <a:ext cx="16" cy="7"/>
            </a:xfrm>
            <a:custGeom>
              <a:avLst/>
              <a:gdLst>
                <a:gd name="T0" fmla="*/ 0 w 7"/>
                <a:gd name="T1" fmla="*/ 0 h 3"/>
                <a:gd name="T2" fmla="*/ 0 w 7"/>
                <a:gd name="T3" fmla="*/ 1 h 3"/>
                <a:gd name="T4" fmla="*/ 0 w 7"/>
                <a:gd name="T5" fmla="*/ 1 h 3"/>
                <a:gd name="T6" fmla="*/ 6 w 7"/>
                <a:gd name="T7" fmla="*/ 3 h 3"/>
                <a:gd name="T8" fmla="*/ 6 w 7"/>
                <a:gd name="T9" fmla="*/ 3 h 3"/>
                <a:gd name="T10" fmla="*/ 7 w 7"/>
                <a:gd name="T11" fmla="*/ 3 h 3"/>
                <a:gd name="T12" fmla="*/ 7 w 7"/>
                <a:gd name="T13" fmla="*/ 2 h 3"/>
                <a:gd name="T14" fmla="*/ 0 w 7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2"/>
                    <a:pt x="4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1"/>
                    <a:pt x="2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111"/>
            <p:cNvSpPr>
              <a:spLocks/>
            </p:cNvSpPr>
            <p:nvPr/>
          </p:nvSpPr>
          <p:spPr bwMode="auto">
            <a:xfrm>
              <a:off x="3913" y="1772"/>
              <a:ext cx="14" cy="15"/>
            </a:xfrm>
            <a:custGeom>
              <a:avLst/>
              <a:gdLst>
                <a:gd name="T0" fmla="*/ 6 w 6"/>
                <a:gd name="T1" fmla="*/ 0 h 6"/>
                <a:gd name="T2" fmla="*/ 6 w 6"/>
                <a:gd name="T3" fmla="*/ 0 h 6"/>
                <a:gd name="T4" fmla="*/ 3 w 6"/>
                <a:gd name="T5" fmla="*/ 3 h 6"/>
                <a:gd name="T6" fmla="*/ 0 w 6"/>
                <a:gd name="T7" fmla="*/ 5 h 6"/>
                <a:gd name="T8" fmla="*/ 0 w 6"/>
                <a:gd name="T9" fmla="*/ 6 h 6"/>
                <a:gd name="T10" fmla="*/ 0 w 6"/>
                <a:gd name="T11" fmla="*/ 6 h 6"/>
                <a:gd name="T12" fmla="*/ 1 w 6"/>
                <a:gd name="T13" fmla="*/ 6 h 6"/>
                <a:gd name="T14" fmla="*/ 4 w 6"/>
                <a:gd name="T15" fmla="*/ 4 h 6"/>
                <a:gd name="T16" fmla="*/ 6 w 6"/>
                <a:gd name="T17" fmla="*/ 1 h 6"/>
                <a:gd name="T18" fmla="*/ 6 w 6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2"/>
                    <a:pt x="4" y="2"/>
                    <a:pt x="3" y="3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5"/>
                    <a:pt x="3" y="4"/>
                    <a:pt x="4" y="4"/>
                  </a:cubicBezTo>
                  <a:cubicBezTo>
                    <a:pt x="4" y="3"/>
                    <a:pt x="5" y="2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Freeform 112"/>
            <p:cNvSpPr>
              <a:spLocks noEditPoints="1"/>
            </p:cNvSpPr>
            <p:nvPr/>
          </p:nvSpPr>
          <p:spPr bwMode="auto">
            <a:xfrm>
              <a:off x="4234" y="2227"/>
              <a:ext cx="54" cy="85"/>
            </a:xfrm>
            <a:custGeom>
              <a:avLst/>
              <a:gdLst>
                <a:gd name="T0" fmla="*/ 14 w 23"/>
                <a:gd name="T1" fmla="*/ 35 h 36"/>
                <a:gd name="T2" fmla="*/ 11 w 23"/>
                <a:gd name="T3" fmla="*/ 33 h 36"/>
                <a:gd name="T4" fmla="*/ 18 w 23"/>
                <a:gd name="T5" fmla="*/ 31 h 36"/>
                <a:gd name="T6" fmla="*/ 13 w 23"/>
                <a:gd name="T7" fmla="*/ 32 h 36"/>
                <a:gd name="T8" fmla="*/ 17 w 23"/>
                <a:gd name="T9" fmla="*/ 30 h 36"/>
                <a:gd name="T10" fmla="*/ 10 w 23"/>
                <a:gd name="T11" fmla="*/ 31 h 36"/>
                <a:gd name="T12" fmla="*/ 17 w 23"/>
                <a:gd name="T13" fmla="*/ 28 h 36"/>
                <a:gd name="T14" fmla="*/ 14 w 23"/>
                <a:gd name="T15" fmla="*/ 30 h 36"/>
                <a:gd name="T16" fmla="*/ 9 w 23"/>
                <a:gd name="T17" fmla="*/ 30 h 36"/>
                <a:gd name="T18" fmla="*/ 17 w 23"/>
                <a:gd name="T19" fmla="*/ 27 h 36"/>
                <a:gd name="T20" fmla="*/ 10 w 23"/>
                <a:gd name="T21" fmla="*/ 29 h 36"/>
                <a:gd name="T22" fmla="*/ 9 w 23"/>
                <a:gd name="T23" fmla="*/ 28 h 36"/>
                <a:gd name="T24" fmla="*/ 17 w 23"/>
                <a:gd name="T25" fmla="*/ 26 h 36"/>
                <a:gd name="T26" fmla="*/ 10 w 23"/>
                <a:gd name="T27" fmla="*/ 27 h 36"/>
                <a:gd name="T28" fmla="*/ 9 w 23"/>
                <a:gd name="T29" fmla="*/ 26 h 36"/>
                <a:gd name="T30" fmla="*/ 12 w 23"/>
                <a:gd name="T31" fmla="*/ 25 h 36"/>
                <a:gd name="T32" fmla="*/ 13 w 23"/>
                <a:gd name="T33" fmla="*/ 26 h 36"/>
                <a:gd name="T34" fmla="*/ 14 w 23"/>
                <a:gd name="T35" fmla="*/ 25 h 36"/>
                <a:gd name="T36" fmla="*/ 15 w 23"/>
                <a:gd name="T37" fmla="*/ 25 h 36"/>
                <a:gd name="T38" fmla="*/ 15 w 23"/>
                <a:gd name="T39" fmla="*/ 25 h 36"/>
                <a:gd name="T40" fmla="*/ 11 w 23"/>
                <a:gd name="T41" fmla="*/ 17 h 36"/>
                <a:gd name="T42" fmla="*/ 14 w 23"/>
                <a:gd name="T43" fmla="*/ 24 h 36"/>
                <a:gd name="T44" fmla="*/ 6 w 23"/>
                <a:gd name="T45" fmla="*/ 12 h 36"/>
                <a:gd name="T46" fmla="*/ 7 w 23"/>
                <a:gd name="T47" fmla="*/ 10 h 36"/>
                <a:gd name="T48" fmla="*/ 16 w 23"/>
                <a:gd name="T49" fmla="*/ 10 h 36"/>
                <a:gd name="T50" fmla="*/ 16 w 23"/>
                <a:gd name="T51" fmla="*/ 9 h 36"/>
                <a:gd name="T52" fmla="*/ 12 w 23"/>
                <a:gd name="T53" fmla="*/ 9 h 36"/>
                <a:gd name="T54" fmla="*/ 13 w 23"/>
                <a:gd name="T55" fmla="*/ 10 h 36"/>
                <a:gd name="T56" fmla="*/ 8 w 23"/>
                <a:gd name="T57" fmla="*/ 25 h 36"/>
                <a:gd name="T58" fmla="*/ 5 w 23"/>
                <a:gd name="T59" fmla="*/ 20 h 36"/>
                <a:gd name="T60" fmla="*/ 11 w 23"/>
                <a:gd name="T61" fmla="*/ 0 h 36"/>
                <a:gd name="T62" fmla="*/ 19 w 23"/>
                <a:gd name="T63" fmla="*/ 20 h 36"/>
                <a:gd name="T64" fmla="*/ 18 w 23"/>
                <a:gd name="T65" fmla="*/ 24 h 36"/>
                <a:gd name="T66" fmla="*/ 15 w 23"/>
                <a:gd name="T67" fmla="*/ 16 h 36"/>
                <a:gd name="T68" fmla="*/ 17 w 23"/>
                <a:gd name="T69" fmla="*/ 9 h 36"/>
                <a:gd name="T70" fmla="*/ 14 w 23"/>
                <a:gd name="T71" fmla="*/ 15 h 36"/>
                <a:gd name="T72" fmla="*/ 14 w 23"/>
                <a:gd name="T73" fmla="*/ 8 h 36"/>
                <a:gd name="T74" fmla="*/ 12 w 23"/>
                <a:gd name="T75" fmla="*/ 15 h 36"/>
                <a:gd name="T76" fmla="*/ 9 w 23"/>
                <a:gd name="T77" fmla="*/ 11 h 36"/>
                <a:gd name="T78" fmla="*/ 5 w 23"/>
                <a:gd name="T79" fmla="*/ 11 h 36"/>
                <a:gd name="T80" fmla="*/ 12 w 23"/>
                <a:gd name="T81" fmla="*/ 25 h 36"/>
                <a:gd name="T82" fmla="*/ 12 w 23"/>
                <a:gd name="T83" fmla="*/ 0 h 36"/>
                <a:gd name="T84" fmla="*/ 4 w 23"/>
                <a:gd name="T85" fmla="*/ 19 h 36"/>
                <a:gd name="T86" fmla="*/ 6 w 23"/>
                <a:gd name="T87" fmla="*/ 24 h 36"/>
                <a:gd name="T88" fmla="*/ 8 w 23"/>
                <a:gd name="T89" fmla="*/ 28 h 36"/>
                <a:gd name="T90" fmla="*/ 9 w 23"/>
                <a:gd name="T91" fmla="*/ 31 h 36"/>
                <a:gd name="T92" fmla="*/ 11 w 23"/>
                <a:gd name="T93" fmla="*/ 35 h 36"/>
                <a:gd name="T94" fmla="*/ 19 w 23"/>
                <a:gd name="T95" fmla="*/ 31 h 36"/>
                <a:gd name="T96" fmla="*/ 18 w 23"/>
                <a:gd name="T97" fmla="*/ 30 h 36"/>
                <a:gd name="T98" fmla="*/ 18 w 23"/>
                <a:gd name="T99" fmla="*/ 29 h 36"/>
                <a:gd name="T100" fmla="*/ 18 w 23"/>
                <a:gd name="T101" fmla="*/ 28 h 36"/>
                <a:gd name="T102" fmla="*/ 18 w 23"/>
                <a:gd name="T103" fmla="*/ 26 h 36"/>
                <a:gd name="T104" fmla="*/ 19 w 23"/>
                <a:gd name="T105" fmla="*/ 21 h 36"/>
                <a:gd name="T106" fmla="*/ 12 w 23"/>
                <a:gd name="T10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" h="36">
                  <a:moveTo>
                    <a:pt x="12" y="33"/>
                  </a:moveTo>
                  <a:cubicBezTo>
                    <a:pt x="14" y="33"/>
                    <a:pt x="16" y="33"/>
                    <a:pt x="18" y="32"/>
                  </a:cubicBezTo>
                  <a:cubicBezTo>
                    <a:pt x="17" y="33"/>
                    <a:pt x="17" y="34"/>
                    <a:pt x="16" y="34"/>
                  </a:cubicBezTo>
                  <a:cubicBezTo>
                    <a:pt x="16" y="35"/>
                    <a:pt x="15" y="35"/>
                    <a:pt x="14" y="35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1" y="34"/>
                    <a:pt x="10" y="33"/>
                    <a:pt x="10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2" y="33"/>
                    <a:pt x="12" y="33"/>
                  </a:cubicBezTo>
                  <a:moveTo>
                    <a:pt x="13" y="32"/>
                  </a:moveTo>
                  <a:cubicBezTo>
                    <a:pt x="15" y="32"/>
                    <a:pt x="16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2"/>
                    <a:pt x="15" y="32"/>
                    <a:pt x="13" y="32"/>
                  </a:cubicBezTo>
                  <a:moveTo>
                    <a:pt x="10" y="31"/>
                  </a:moveTo>
                  <a:cubicBezTo>
                    <a:pt x="12" y="31"/>
                    <a:pt x="13" y="31"/>
                    <a:pt x="15" y="31"/>
                  </a:cubicBezTo>
                  <a:cubicBezTo>
                    <a:pt x="16" y="31"/>
                    <a:pt x="17" y="30"/>
                    <a:pt x="18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5" y="31"/>
                    <a:pt x="13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moveTo>
                    <a:pt x="9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2" y="30"/>
                    <a:pt x="15" y="29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6" y="30"/>
                    <a:pt x="15" y="30"/>
                    <a:pt x="14" y="30"/>
                  </a:cubicBezTo>
                  <a:cubicBezTo>
                    <a:pt x="13" y="30"/>
                    <a:pt x="12" y="31"/>
                    <a:pt x="10" y="31"/>
                  </a:cubicBezTo>
                  <a:cubicBezTo>
                    <a:pt x="10" y="31"/>
                    <a:pt x="10" y="31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moveTo>
                    <a:pt x="10" y="28"/>
                  </a:moveTo>
                  <a:cubicBezTo>
                    <a:pt x="10" y="28"/>
                    <a:pt x="10" y="28"/>
                    <a:pt x="11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8"/>
                    <a:pt x="12" y="29"/>
                    <a:pt x="1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8"/>
                    <a:pt x="10" y="28"/>
                    <a:pt x="10" y="28"/>
                  </a:cubicBezTo>
                  <a:moveTo>
                    <a:pt x="10" y="27"/>
                  </a:moveTo>
                  <a:cubicBezTo>
                    <a:pt x="12" y="27"/>
                    <a:pt x="14" y="26"/>
                    <a:pt x="16" y="26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0" y="27"/>
                  </a:cubicBezTo>
                  <a:moveTo>
                    <a:pt x="11" y="26"/>
                  </a:moveTo>
                  <a:cubicBezTo>
                    <a:pt x="11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1" y="26"/>
                    <a:pt x="11" y="26"/>
                  </a:cubicBezTo>
                  <a:moveTo>
                    <a:pt x="13" y="26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3" y="25"/>
                    <a:pt x="13" y="26"/>
                  </a:cubicBezTo>
                  <a:moveTo>
                    <a:pt x="15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moveTo>
                    <a:pt x="13" y="24"/>
                  </a:moveTo>
                  <a:cubicBezTo>
                    <a:pt x="12" y="22"/>
                    <a:pt x="12" y="19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2" y="16"/>
                    <a:pt x="13" y="16"/>
                  </a:cubicBezTo>
                  <a:cubicBezTo>
                    <a:pt x="13" y="16"/>
                    <a:pt x="13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9"/>
                    <a:pt x="14" y="22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8" y="15"/>
                    <a:pt x="7" y="14"/>
                    <a:pt x="6" y="12"/>
                  </a:cubicBezTo>
                  <a:cubicBezTo>
                    <a:pt x="6" y="12"/>
                    <a:pt x="6" y="11"/>
                    <a:pt x="6" y="11"/>
                  </a:cubicBezTo>
                  <a:cubicBezTo>
                    <a:pt x="6" y="11"/>
                    <a:pt x="6" y="10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9" y="13"/>
                    <a:pt x="10" y="14"/>
                    <a:pt x="10" y="16"/>
                  </a:cubicBezTo>
                  <a:moveTo>
                    <a:pt x="15" y="15"/>
                  </a:moveTo>
                  <a:cubicBezTo>
                    <a:pt x="15" y="13"/>
                    <a:pt x="15" y="12"/>
                    <a:pt x="16" y="1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1"/>
                    <a:pt x="16" y="12"/>
                    <a:pt x="16" y="14"/>
                  </a:cubicBezTo>
                  <a:cubicBezTo>
                    <a:pt x="15" y="14"/>
                    <a:pt x="15" y="15"/>
                    <a:pt x="15" y="15"/>
                  </a:cubicBezTo>
                  <a:moveTo>
                    <a:pt x="12" y="14"/>
                  </a:moveTo>
                  <a:cubicBezTo>
                    <a:pt x="12" y="12"/>
                    <a:pt x="12" y="11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3"/>
                    <a:pt x="12" y="14"/>
                  </a:cubicBezTo>
                  <a:moveTo>
                    <a:pt x="8" y="26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7" y="24"/>
                    <a:pt x="7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1"/>
                    <a:pt x="6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4" y="18"/>
                    <a:pt x="4" y="18"/>
                    <a:pt x="3" y="17"/>
                  </a:cubicBezTo>
                  <a:cubicBezTo>
                    <a:pt x="1" y="14"/>
                    <a:pt x="1" y="9"/>
                    <a:pt x="3" y="5"/>
                  </a:cubicBezTo>
                  <a:cubicBezTo>
                    <a:pt x="5" y="2"/>
                    <a:pt x="7" y="1"/>
                    <a:pt x="11" y="0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5" y="0"/>
                    <a:pt x="18" y="2"/>
                    <a:pt x="20" y="5"/>
                  </a:cubicBezTo>
                  <a:cubicBezTo>
                    <a:pt x="22" y="8"/>
                    <a:pt x="21" y="14"/>
                    <a:pt x="20" y="16"/>
                  </a:cubicBezTo>
                  <a:cubicBezTo>
                    <a:pt x="19" y="18"/>
                    <a:pt x="19" y="19"/>
                    <a:pt x="19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4"/>
                    <a:pt x="18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6" y="24"/>
                    <a:pt x="16" y="24"/>
                  </a:cubicBezTo>
                  <a:cubicBezTo>
                    <a:pt x="16" y="24"/>
                    <a:pt x="15" y="24"/>
                    <a:pt x="15" y="24"/>
                  </a:cubicBezTo>
                  <a:cubicBezTo>
                    <a:pt x="15" y="22"/>
                    <a:pt x="14" y="19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5"/>
                    <a:pt x="16" y="15"/>
                    <a:pt x="16" y="14"/>
                  </a:cubicBezTo>
                  <a:cubicBezTo>
                    <a:pt x="17" y="13"/>
                    <a:pt x="17" y="11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6" y="8"/>
                    <a:pt x="16" y="8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2"/>
                    <a:pt x="14" y="13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4" y="12"/>
                    <a:pt x="14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8"/>
                    <a:pt x="11" y="9"/>
                    <a:pt x="11" y="9"/>
                  </a:cubicBezTo>
                  <a:cubicBezTo>
                    <a:pt x="11" y="11"/>
                    <a:pt x="11" y="13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4"/>
                    <a:pt x="10" y="12"/>
                    <a:pt x="9" y="11"/>
                  </a:cubicBezTo>
                  <a:cubicBezTo>
                    <a:pt x="9" y="10"/>
                    <a:pt x="9" y="9"/>
                    <a:pt x="8" y="9"/>
                  </a:cubicBezTo>
                  <a:cubicBezTo>
                    <a:pt x="8" y="9"/>
                    <a:pt x="7" y="9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5" y="10"/>
                    <a:pt x="5" y="11"/>
                  </a:cubicBezTo>
                  <a:cubicBezTo>
                    <a:pt x="5" y="12"/>
                    <a:pt x="5" y="12"/>
                    <a:pt x="6" y="13"/>
                  </a:cubicBezTo>
                  <a:cubicBezTo>
                    <a:pt x="7" y="14"/>
                    <a:pt x="8" y="15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9"/>
                    <a:pt x="12" y="22"/>
                    <a:pt x="12" y="25"/>
                  </a:cubicBezTo>
                  <a:cubicBezTo>
                    <a:pt x="11" y="25"/>
                    <a:pt x="10" y="25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8" y="26"/>
                    <a:pt x="8" y="26"/>
                    <a:pt x="8" y="26"/>
                  </a:cubicBezTo>
                  <a:moveTo>
                    <a:pt x="1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4" y="2"/>
                    <a:pt x="2" y="5"/>
                  </a:cubicBezTo>
                  <a:cubicBezTo>
                    <a:pt x="0" y="9"/>
                    <a:pt x="0" y="14"/>
                    <a:pt x="3" y="17"/>
                  </a:cubicBezTo>
                  <a:cubicBezTo>
                    <a:pt x="3" y="18"/>
                    <a:pt x="4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7" y="25"/>
                    <a:pt x="7" y="25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0"/>
                    <a:pt x="8" y="30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4"/>
                    <a:pt x="10" y="34"/>
                    <a:pt x="11" y="35"/>
                  </a:cubicBezTo>
                  <a:cubicBezTo>
                    <a:pt x="12" y="35"/>
                    <a:pt x="13" y="36"/>
                    <a:pt x="14" y="36"/>
                  </a:cubicBezTo>
                  <a:cubicBezTo>
                    <a:pt x="15" y="36"/>
                    <a:pt x="16" y="35"/>
                    <a:pt x="17" y="35"/>
                  </a:cubicBezTo>
                  <a:cubicBezTo>
                    <a:pt x="17" y="34"/>
                    <a:pt x="19" y="32"/>
                    <a:pt x="18" y="32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5"/>
                    <a:pt x="19" y="24"/>
                    <a:pt x="19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1"/>
                    <a:pt x="19" y="21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19"/>
                    <a:pt x="20" y="18"/>
                    <a:pt x="21" y="17"/>
                  </a:cubicBezTo>
                  <a:cubicBezTo>
                    <a:pt x="22" y="14"/>
                    <a:pt x="23" y="8"/>
                    <a:pt x="21" y="4"/>
                  </a:cubicBezTo>
                  <a:cubicBezTo>
                    <a:pt x="19" y="2"/>
                    <a:pt x="17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113"/>
            <p:cNvSpPr>
              <a:spLocks/>
            </p:cNvSpPr>
            <p:nvPr/>
          </p:nvSpPr>
          <p:spPr bwMode="auto">
            <a:xfrm>
              <a:off x="4253" y="2198"/>
              <a:ext cx="5" cy="22"/>
            </a:xfrm>
            <a:custGeom>
              <a:avLst/>
              <a:gdLst>
                <a:gd name="T0" fmla="*/ 0 w 2"/>
                <a:gd name="T1" fmla="*/ 0 h 9"/>
                <a:gd name="T2" fmla="*/ 0 w 2"/>
                <a:gd name="T3" fmla="*/ 1 h 9"/>
                <a:gd name="T4" fmla="*/ 1 w 2"/>
                <a:gd name="T5" fmla="*/ 9 h 9"/>
                <a:gd name="T6" fmla="*/ 2 w 2"/>
                <a:gd name="T7" fmla="*/ 9 h 9"/>
                <a:gd name="T8" fmla="*/ 2 w 2"/>
                <a:gd name="T9" fmla="*/ 9 h 9"/>
                <a:gd name="T10" fmla="*/ 2 w 2"/>
                <a:gd name="T11" fmla="*/ 9 h 9"/>
                <a:gd name="T12" fmla="*/ 1 w 2"/>
                <a:gd name="T13" fmla="*/ 1 h 9"/>
                <a:gd name="T14" fmla="*/ 0 w 2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9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1" y="6"/>
                    <a:pt x="1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6"/>
                    <a:pt x="1" y="3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Freeform 114"/>
            <p:cNvSpPr>
              <a:spLocks/>
            </p:cNvSpPr>
            <p:nvPr/>
          </p:nvSpPr>
          <p:spPr bwMode="auto">
            <a:xfrm>
              <a:off x="4281" y="2210"/>
              <a:ext cx="15" cy="12"/>
            </a:xfrm>
            <a:custGeom>
              <a:avLst/>
              <a:gdLst>
                <a:gd name="T0" fmla="*/ 12 w 15"/>
                <a:gd name="T1" fmla="*/ 0 h 12"/>
                <a:gd name="T2" fmla="*/ 0 w 15"/>
                <a:gd name="T3" fmla="*/ 10 h 12"/>
                <a:gd name="T4" fmla="*/ 0 w 15"/>
                <a:gd name="T5" fmla="*/ 12 h 12"/>
                <a:gd name="T6" fmla="*/ 3 w 15"/>
                <a:gd name="T7" fmla="*/ 12 h 12"/>
                <a:gd name="T8" fmla="*/ 3 w 15"/>
                <a:gd name="T9" fmla="*/ 12 h 12"/>
                <a:gd name="T10" fmla="*/ 15 w 15"/>
                <a:gd name="T11" fmla="*/ 3 h 12"/>
                <a:gd name="T12" fmla="*/ 15 w 15"/>
                <a:gd name="T13" fmla="*/ 0 h 12"/>
                <a:gd name="T14" fmla="*/ 12 w 15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12" y="0"/>
                  </a:moveTo>
                  <a:lnTo>
                    <a:pt x="0" y="10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5" y="3"/>
                  </a:lnTo>
                  <a:lnTo>
                    <a:pt x="15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115"/>
            <p:cNvSpPr>
              <a:spLocks/>
            </p:cNvSpPr>
            <p:nvPr/>
          </p:nvSpPr>
          <p:spPr bwMode="auto">
            <a:xfrm>
              <a:off x="4281" y="2210"/>
              <a:ext cx="15" cy="12"/>
            </a:xfrm>
            <a:custGeom>
              <a:avLst/>
              <a:gdLst>
                <a:gd name="T0" fmla="*/ 12 w 15"/>
                <a:gd name="T1" fmla="*/ 0 h 12"/>
                <a:gd name="T2" fmla="*/ 0 w 15"/>
                <a:gd name="T3" fmla="*/ 10 h 12"/>
                <a:gd name="T4" fmla="*/ 0 w 15"/>
                <a:gd name="T5" fmla="*/ 12 h 12"/>
                <a:gd name="T6" fmla="*/ 3 w 15"/>
                <a:gd name="T7" fmla="*/ 12 h 12"/>
                <a:gd name="T8" fmla="*/ 3 w 15"/>
                <a:gd name="T9" fmla="*/ 12 h 12"/>
                <a:gd name="T10" fmla="*/ 15 w 15"/>
                <a:gd name="T11" fmla="*/ 3 h 12"/>
                <a:gd name="T12" fmla="*/ 15 w 15"/>
                <a:gd name="T13" fmla="*/ 0 h 12"/>
                <a:gd name="T14" fmla="*/ 12 w 15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12" y="0"/>
                  </a:moveTo>
                  <a:lnTo>
                    <a:pt x="0" y="10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5" y="3"/>
                  </a:lnTo>
                  <a:lnTo>
                    <a:pt x="15" y="0"/>
                  </a:lnTo>
                  <a:lnTo>
                    <a:pt x="1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116"/>
            <p:cNvSpPr>
              <a:spLocks/>
            </p:cNvSpPr>
            <p:nvPr/>
          </p:nvSpPr>
          <p:spPr bwMode="auto">
            <a:xfrm>
              <a:off x="4293" y="2239"/>
              <a:ext cx="14" cy="4"/>
            </a:xfrm>
            <a:custGeom>
              <a:avLst/>
              <a:gdLst>
                <a:gd name="T0" fmla="*/ 6 w 6"/>
                <a:gd name="T1" fmla="*/ 0 h 2"/>
                <a:gd name="T2" fmla="*/ 0 w 6"/>
                <a:gd name="T3" fmla="*/ 1 h 2"/>
                <a:gd name="T4" fmla="*/ 0 w 6"/>
                <a:gd name="T5" fmla="*/ 2 h 2"/>
                <a:gd name="T6" fmla="*/ 0 w 6"/>
                <a:gd name="T7" fmla="*/ 2 h 2"/>
                <a:gd name="T8" fmla="*/ 6 w 6"/>
                <a:gd name="T9" fmla="*/ 0 h 2"/>
                <a:gd name="T10" fmla="*/ 6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4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117"/>
            <p:cNvSpPr>
              <a:spLocks/>
            </p:cNvSpPr>
            <p:nvPr/>
          </p:nvSpPr>
          <p:spPr bwMode="auto">
            <a:xfrm>
              <a:off x="4293" y="2262"/>
              <a:ext cx="12" cy="10"/>
            </a:xfrm>
            <a:custGeom>
              <a:avLst/>
              <a:gdLst>
                <a:gd name="T0" fmla="*/ 3 w 12"/>
                <a:gd name="T1" fmla="*/ 0 h 10"/>
                <a:gd name="T2" fmla="*/ 0 w 12"/>
                <a:gd name="T3" fmla="*/ 0 h 10"/>
                <a:gd name="T4" fmla="*/ 0 w 12"/>
                <a:gd name="T5" fmla="*/ 3 h 10"/>
                <a:gd name="T6" fmla="*/ 12 w 12"/>
                <a:gd name="T7" fmla="*/ 10 h 10"/>
                <a:gd name="T8" fmla="*/ 12 w 12"/>
                <a:gd name="T9" fmla="*/ 10 h 10"/>
                <a:gd name="T10" fmla="*/ 12 w 12"/>
                <a:gd name="T11" fmla="*/ 10 h 10"/>
                <a:gd name="T12" fmla="*/ 12 w 12"/>
                <a:gd name="T13" fmla="*/ 8 h 10"/>
                <a:gd name="T14" fmla="*/ 3 w 12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Freeform 118"/>
            <p:cNvSpPr>
              <a:spLocks/>
            </p:cNvSpPr>
            <p:nvPr/>
          </p:nvSpPr>
          <p:spPr bwMode="auto">
            <a:xfrm>
              <a:off x="4293" y="2262"/>
              <a:ext cx="12" cy="10"/>
            </a:xfrm>
            <a:custGeom>
              <a:avLst/>
              <a:gdLst>
                <a:gd name="T0" fmla="*/ 3 w 12"/>
                <a:gd name="T1" fmla="*/ 0 h 10"/>
                <a:gd name="T2" fmla="*/ 0 w 12"/>
                <a:gd name="T3" fmla="*/ 0 h 10"/>
                <a:gd name="T4" fmla="*/ 0 w 12"/>
                <a:gd name="T5" fmla="*/ 3 h 10"/>
                <a:gd name="T6" fmla="*/ 12 w 12"/>
                <a:gd name="T7" fmla="*/ 10 h 10"/>
                <a:gd name="T8" fmla="*/ 12 w 12"/>
                <a:gd name="T9" fmla="*/ 10 h 10"/>
                <a:gd name="T10" fmla="*/ 12 w 12"/>
                <a:gd name="T11" fmla="*/ 10 h 10"/>
                <a:gd name="T12" fmla="*/ 12 w 12"/>
                <a:gd name="T13" fmla="*/ 8 h 10"/>
                <a:gd name="T14" fmla="*/ 3 w 12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3" name="Freeform 119"/>
            <p:cNvSpPr>
              <a:spLocks/>
            </p:cNvSpPr>
            <p:nvPr/>
          </p:nvSpPr>
          <p:spPr bwMode="auto">
            <a:xfrm>
              <a:off x="4222" y="2217"/>
              <a:ext cx="12" cy="10"/>
            </a:xfrm>
            <a:custGeom>
              <a:avLst/>
              <a:gdLst>
                <a:gd name="T0" fmla="*/ 0 w 5"/>
                <a:gd name="T1" fmla="*/ 0 h 4"/>
                <a:gd name="T2" fmla="*/ 0 w 5"/>
                <a:gd name="T3" fmla="*/ 0 h 4"/>
                <a:gd name="T4" fmla="*/ 0 w 5"/>
                <a:gd name="T5" fmla="*/ 1 h 4"/>
                <a:gd name="T6" fmla="*/ 4 w 5"/>
                <a:gd name="T7" fmla="*/ 4 h 4"/>
                <a:gd name="T8" fmla="*/ 4 w 5"/>
                <a:gd name="T9" fmla="*/ 4 h 4"/>
                <a:gd name="T10" fmla="*/ 5 w 5"/>
                <a:gd name="T11" fmla="*/ 4 h 4"/>
                <a:gd name="T12" fmla="*/ 5 w 5"/>
                <a:gd name="T13" fmla="*/ 4 h 4"/>
                <a:gd name="T14" fmla="*/ 0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2"/>
                    <a:pt x="2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4" name="Freeform 120"/>
            <p:cNvSpPr>
              <a:spLocks/>
            </p:cNvSpPr>
            <p:nvPr/>
          </p:nvSpPr>
          <p:spPr bwMode="auto">
            <a:xfrm>
              <a:off x="4215" y="2248"/>
              <a:ext cx="14" cy="3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0 h 1"/>
                <a:gd name="T4" fmla="*/ 0 w 6"/>
                <a:gd name="T5" fmla="*/ 0 h 1"/>
                <a:gd name="T6" fmla="*/ 6 w 6"/>
                <a:gd name="T7" fmla="*/ 1 h 1"/>
                <a:gd name="T8" fmla="*/ 6 w 6"/>
                <a:gd name="T9" fmla="*/ 1 h 1"/>
                <a:gd name="T10" fmla="*/ 6 w 6"/>
                <a:gd name="T11" fmla="*/ 1 h 1"/>
                <a:gd name="T12" fmla="*/ 6 w 6"/>
                <a:gd name="T13" fmla="*/ 0 h 1"/>
                <a:gd name="T14" fmla="*/ 0 w 6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5" name="Freeform 121"/>
            <p:cNvSpPr>
              <a:spLocks/>
            </p:cNvSpPr>
            <p:nvPr/>
          </p:nvSpPr>
          <p:spPr bwMode="auto">
            <a:xfrm>
              <a:off x="4224" y="2272"/>
              <a:ext cx="10" cy="14"/>
            </a:xfrm>
            <a:custGeom>
              <a:avLst/>
              <a:gdLst>
                <a:gd name="T0" fmla="*/ 4 w 4"/>
                <a:gd name="T1" fmla="*/ 0 h 6"/>
                <a:gd name="T2" fmla="*/ 4 w 4"/>
                <a:gd name="T3" fmla="*/ 0 h 6"/>
                <a:gd name="T4" fmla="*/ 2 w 4"/>
                <a:gd name="T5" fmla="*/ 3 h 6"/>
                <a:gd name="T6" fmla="*/ 0 w 4"/>
                <a:gd name="T7" fmla="*/ 5 h 6"/>
                <a:gd name="T8" fmla="*/ 0 w 4"/>
                <a:gd name="T9" fmla="*/ 5 h 6"/>
                <a:gd name="T10" fmla="*/ 0 w 4"/>
                <a:gd name="T11" fmla="*/ 6 h 6"/>
                <a:gd name="T12" fmla="*/ 0 w 4"/>
                <a:gd name="T13" fmla="*/ 5 h 6"/>
                <a:gd name="T14" fmla="*/ 2 w 4"/>
                <a:gd name="T15" fmla="*/ 3 h 6"/>
                <a:gd name="T16" fmla="*/ 4 w 4"/>
                <a:gd name="T17" fmla="*/ 1 h 6"/>
                <a:gd name="T18" fmla="*/ 4 w 4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2" y="4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6" name="Freeform 122"/>
            <p:cNvSpPr>
              <a:spLocks/>
            </p:cNvSpPr>
            <p:nvPr/>
          </p:nvSpPr>
          <p:spPr bwMode="auto">
            <a:xfrm>
              <a:off x="3825" y="2082"/>
              <a:ext cx="107" cy="85"/>
            </a:xfrm>
            <a:custGeom>
              <a:avLst/>
              <a:gdLst>
                <a:gd name="T0" fmla="*/ 9 w 107"/>
                <a:gd name="T1" fmla="*/ 0 h 85"/>
                <a:gd name="T2" fmla="*/ 7 w 107"/>
                <a:gd name="T3" fmla="*/ 0 h 85"/>
                <a:gd name="T4" fmla="*/ 7 w 107"/>
                <a:gd name="T5" fmla="*/ 9 h 85"/>
                <a:gd name="T6" fmla="*/ 4 w 107"/>
                <a:gd name="T7" fmla="*/ 9 h 85"/>
                <a:gd name="T8" fmla="*/ 4 w 107"/>
                <a:gd name="T9" fmla="*/ 9 h 85"/>
                <a:gd name="T10" fmla="*/ 4 w 107"/>
                <a:gd name="T11" fmla="*/ 12 h 85"/>
                <a:gd name="T12" fmla="*/ 7 w 107"/>
                <a:gd name="T13" fmla="*/ 12 h 85"/>
                <a:gd name="T14" fmla="*/ 7 w 107"/>
                <a:gd name="T15" fmla="*/ 19 h 85"/>
                <a:gd name="T16" fmla="*/ 4 w 107"/>
                <a:gd name="T17" fmla="*/ 19 h 85"/>
                <a:gd name="T18" fmla="*/ 4 w 107"/>
                <a:gd name="T19" fmla="*/ 19 h 85"/>
                <a:gd name="T20" fmla="*/ 4 w 107"/>
                <a:gd name="T21" fmla="*/ 21 h 85"/>
                <a:gd name="T22" fmla="*/ 7 w 107"/>
                <a:gd name="T23" fmla="*/ 21 h 85"/>
                <a:gd name="T24" fmla="*/ 7 w 107"/>
                <a:gd name="T25" fmla="*/ 28 h 85"/>
                <a:gd name="T26" fmla="*/ 4 w 107"/>
                <a:gd name="T27" fmla="*/ 28 h 85"/>
                <a:gd name="T28" fmla="*/ 4 w 107"/>
                <a:gd name="T29" fmla="*/ 31 h 85"/>
                <a:gd name="T30" fmla="*/ 4 w 107"/>
                <a:gd name="T31" fmla="*/ 31 h 85"/>
                <a:gd name="T32" fmla="*/ 7 w 107"/>
                <a:gd name="T33" fmla="*/ 31 h 85"/>
                <a:gd name="T34" fmla="*/ 7 w 107"/>
                <a:gd name="T35" fmla="*/ 40 h 85"/>
                <a:gd name="T36" fmla="*/ 4 w 107"/>
                <a:gd name="T37" fmla="*/ 40 h 85"/>
                <a:gd name="T38" fmla="*/ 4 w 107"/>
                <a:gd name="T39" fmla="*/ 43 h 85"/>
                <a:gd name="T40" fmla="*/ 4 w 107"/>
                <a:gd name="T41" fmla="*/ 43 h 85"/>
                <a:gd name="T42" fmla="*/ 7 w 107"/>
                <a:gd name="T43" fmla="*/ 43 h 85"/>
                <a:gd name="T44" fmla="*/ 7 w 107"/>
                <a:gd name="T45" fmla="*/ 52 h 85"/>
                <a:gd name="T46" fmla="*/ 4 w 107"/>
                <a:gd name="T47" fmla="*/ 52 h 85"/>
                <a:gd name="T48" fmla="*/ 4 w 107"/>
                <a:gd name="T49" fmla="*/ 52 h 85"/>
                <a:gd name="T50" fmla="*/ 4 w 107"/>
                <a:gd name="T51" fmla="*/ 54 h 85"/>
                <a:gd name="T52" fmla="*/ 7 w 107"/>
                <a:gd name="T53" fmla="*/ 54 h 85"/>
                <a:gd name="T54" fmla="*/ 7 w 107"/>
                <a:gd name="T55" fmla="*/ 64 h 85"/>
                <a:gd name="T56" fmla="*/ 4 w 107"/>
                <a:gd name="T57" fmla="*/ 64 h 85"/>
                <a:gd name="T58" fmla="*/ 4 w 107"/>
                <a:gd name="T59" fmla="*/ 64 h 85"/>
                <a:gd name="T60" fmla="*/ 4 w 107"/>
                <a:gd name="T61" fmla="*/ 66 h 85"/>
                <a:gd name="T62" fmla="*/ 7 w 107"/>
                <a:gd name="T63" fmla="*/ 66 h 85"/>
                <a:gd name="T64" fmla="*/ 7 w 107"/>
                <a:gd name="T65" fmla="*/ 73 h 85"/>
                <a:gd name="T66" fmla="*/ 0 w 107"/>
                <a:gd name="T67" fmla="*/ 73 h 85"/>
                <a:gd name="T68" fmla="*/ 0 w 107"/>
                <a:gd name="T69" fmla="*/ 76 h 85"/>
                <a:gd name="T70" fmla="*/ 0 w 107"/>
                <a:gd name="T71" fmla="*/ 76 h 85"/>
                <a:gd name="T72" fmla="*/ 7 w 107"/>
                <a:gd name="T73" fmla="*/ 76 h 85"/>
                <a:gd name="T74" fmla="*/ 7 w 107"/>
                <a:gd name="T75" fmla="*/ 85 h 85"/>
                <a:gd name="T76" fmla="*/ 9 w 107"/>
                <a:gd name="T77" fmla="*/ 85 h 85"/>
                <a:gd name="T78" fmla="*/ 9 w 107"/>
                <a:gd name="T79" fmla="*/ 85 h 85"/>
                <a:gd name="T80" fmla="*/ 9 w 107"/>
                <a:gd name="T81" fmla="*/ 76 h 85"/>
                <a:gd name="T82" fmla="*/ 107 w 107"/>
                <a:gd name="T83" fmla="*/ 76 h 85"/>
                <a:gd name="T84" fmla="*/ 107 w 107"/>
                <a:gd name="T85" fmla="*/ 76 h 85"/>
                <a:gd name="T86" fmla="*/ 107 w 107"/>
                <a:gd name="T87" fmla="*/ 73 h 85"/>
                <a:gd name="T88" fmla="*/ 9 w 107"/>
                <a:gd name="T89" fmla="*/ 73 h 85"/>
                <a:gd name="T90" fmla="*/ 9 w 107"/>
                <a:gd name="T91" fmla="*/ 0 h 85"/>
                <a:gd name="T92" fmla="*/ 9 w 107"/>
                <a:gd name="T9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7" h="85">
                  <a:moveTo>
                    <a:pt x="9" y="0"/>
                  </a:moveTo>
                  <a:lnTo>
                    <a:pt x="7" y="0"/>
                  </a:lnTo>
                  <a:lnTo>
                    <a:pt x="7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7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7" y="21"/>
                  </a:lnTo>
                  <a:lnTo>
                    <a:pt x="7" y="28"/>
                  </a:lnTo>
                  <a:lnTo>
                    <a:pt x="4" y="28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7" y="31"/>
                  </a:lnTo>
                  <a:lnTo>
                    <a:pt x="7" y="40"/>
                  </a:lnTo>
                  <a:lnTo>
                    <a:pt x="4" y="40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7" y="43"/>
                  </a:lnTo>
                  <a:lnTo>
                    <a:pt x="7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7" y="54"/>
                  </a:lnTo>
                  <a:lnTo>
                    <a:pt x="7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7" y="66"/>
                  </a:lnTo>
                  <a:lnTo>
                    <a:pt x="7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7" y="76"/>
                  </a:lnTo>
                  <a:lnTo>
                    <a:pt x="7" y="85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9" y="76"/>
                  </a:lnTo>
                  <a:lnTo>
                    <a:pt x="107" y="76"/>
                  </a:lnTo>
                  <a:lnTo>
                    <a:pt x="107" y="76"/>
                  </a:lnTo>
                  <a:lnTo>
                    <a:pt x="107" y="73"/>
                  </a:lnTo>
                  <a:lnTo>
                    <a:pt x="9" y="73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7" name="Freeform 123"/>
            <p:cNvSpPr>
              <a:spLocks/>
            </p:cNvSpPr>
            <p:nvPr/>
          </p:nvSpPr>
          <p:spPr bwMode="auto">
            <a:xfrm>
              <a:off x="3825" y="2082"/>
              <a:ext cx="107" cy="85"/>
            </a:xfrm>
            <a:custGeom>
              <a:avLst/>
              <a:gdLst>
                <a:gd name="T0" fmla="*/ 9 w 107"/>
                <a:gd name="T1" fmla="*/ 0 h 85"/>
                <a:gd name="T2" fmla="*/ 7 w 107"/>
                <a:gd name="T3" fmla="*/ 0 h 85"/>
                <a:gd name="T4" fmla="*/ 7 w 107"/>
                <a:gd name="T5" fmla="*/ 9 h 85"/>
                <a:gd name="T6" fmla="*/ 4 w 107"/>
                <a:gd name="T7" fmla="*/ 9 h 85"/>
                <a:gd name="T8" fmla="*/ 4 w 107"/>
                <a:gd name="T9" fmla="*/ 9 h 85"/>
                <a:gd name="T10" fmla="*/ 4 w 107"/>
                <a:gd name="T11" fmla="*/ 12 h 85"/>
                <a:gd name="T12" fmla="*/ 7 w 107"/>
                <a:gd name="T13" fmla="*/ 12 h 85"/>
                <a:gd name="T14" fmla="*/ 7 w 107"/>
                <a:gd name="T15" fmla="*/ 19 h 85"/>
                <a:gd name="T16" fmla="*/ 4 w 107"/>
                <a:gd name="T17" fmla="*/ 19 h 85"/>
                <a:gd name="T18" fmla="*/ 4 w 107"/>
                <a:gd name="T19" fmla="*/ 19 h 85"/>
                <a:gd name="T20" fmla="*/ 4 w 107"/>
                <a:gd name="T21" fmla="*/ 21 h 85"/>
                <a:gd name="T22" fmla="*/ 7 w 107"/>
                <a:gd name="T23" fmla="*/ 21 h 85"/>
                <a:gd name="T24" fmla="*/ 7 w 107"/>
                <a:gd name="T25" fmla="*/ 28 h 85"/>
                <a:gd name="T26" fmla="*/ 4 w 107"/>
                <a:gd name="T27" fmla="*/ 28 h 85"/>
                <a:gd name="T28" fmla="*/ 4 w 107"/>
                <a:gd name="T29" fmla="*/ 31 h 85"/>
                <a:gd name="T30" fmla="*/ 4 w 107"/>
                <a:gd name="T31" fmla="*/ 31 h 85"/>
                <a:gd name="T32" fmla="*/ 7 w 107"/>
                <a:gd name="T33" fmla="*/ 31 h 85"/>
                <a:gd name="T34" fmla="*/ 7 w 107"/>
                <a:gd name="T35" fmla="*/ 40 h 85"/>
                <a:gd name="T36" fmla="*/ 4 w 107"/>
                <a:gd name="T37" fmla="*/ 40 h 85"/>
                <a:gd name="T38" fmla="*/ 4 w 107"/>
                <a:gd name="T39" fmla="*/ 43 h 85"/>
                <a:gd name="T40" fmla="*/ 4 w 107"/>
                <a:gd name="T41" fmla="*/ 43 h 85"/>
                <a:gd name="T42" fmla="*/ 7 w 107"/>
                <a:gd name="T43" fmla="*/ 43 h 85"/>
                <a:gd name="T44" fmla="*/ 7 w 107"/>
                <a:gd name="T45" fmla="*/ 52 h 85"/>
                <a:gd name="T46" fmla="*/ 4 w 107"/>
                <a:gd name="T47" fmla="*/ 52 h 85"/>
                <a:gd name="T48" fmla="*/ 4 w 107"/>
                <a:gd name="T49" fmla="*/ 52 h 85"/>
                <a:gd name="T50" fmla="*/ 4 w 107"/>
                <a:gd name="T51" fmla="*/ 54 h 85"/>
                <a:gd name="T52" fmla="*/ 7 w 107"/>
                <a:gd name="T53" fmla="*/ 54 h 85"/>
                <a:gd name="T54" fmla="*/ 7 w 107"/>
                <a:gd name="T55" fmla="*/ 64 h 85"/>
                <a:gd name="T56" fmla="*/ 4 w 107"/>
                <a:gd name="T57" fmla="*/ 64 h 85"/>
                <a:gd name="T58" fmla="*/ 4 w 107"/>
                <a:gd name="T59" fmla="*/ 64 h 85"/>
                <a:gd name="T60" fmla="*/ 4 w 107"/>
                <a:gd name="T61" fmla="*/ 66 h 85"/>
                <a:gd name="T62" fmla="*/ 7 w 107"/>
                <a:gd name="T63" fmla="*/ 66 h 85"/>
                <a:gd name="T64" fmla="*/ 7 w 107"/>
                <a:gd name="T65" fmla="*/ 73 h 85"/>
                <a:gd name="T66" fmla="*/ 0 w 107"/>
                <a:gd name="T67" fmla="*/ 73 h 85"/>
                <a:gd name="T68" fmla="*/ 0 w 107"/>
                <a:gd name="T69" fmla="*/ 76 h 85"/>
                <a:gd name="T70" fmla="*/ 0 w 107"/>
                <a:gd name="T71" fmla="*/ 76 h 85"/>
                <a:gd name="T72" fmla="*/ 7 w 107"/>
                <a:gd name="T73" fmla="*/ 76 h 85"/>
                <a:gd name="T74" fmla="*/ 7 w 107"/>
                <a:gd name="T75" fmla="*/ 85 h 85"/>
                <a:gd name="T76" fmla="*/ 9 w 107"/>
                <a:gd name="T77" fmla="*/ 85 h 85"/>
                <a:gd name="T78" fmla="*/ 9 w 107"/>
                <a:gd name="T79" fmla="*/ 85 h 85"/>
                <a:gd name="T80" fmla="*/ 9 w 107"/>
                <a:gd name="T81" fmla="*/ 76 h 85"/>
                <a:gd name="T82" fmla="*/ 107 w 107"/>
                <a:gd name="T83" fmla="*/ 76 h 85"/>
                <a:gd name="T84" fmla="*/ 107 w 107"/>
                <a:gd name="T85" fmla="*/ 76 h 85"/>
                <a:gd name="T86" fmla="*/ 107 w 107"/>
                <a:gd name="T87" fmla="*/ 73 h 85"/>
                <a:gd name="T88" fmla="*/ 9 w 107"/>
                <a:gd name="T89" fmla="*/ 73 h 85"/>
                <a:gd name="T90" fmla="*/ 9 w 107"/>
                <a:gd name="T91" fmla="*/ 0 h 85"/>
                <a:gd name="T92" fmla="*/ 9 w 107"/>
                <a:gd name="T9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7" h="85">
                  <a:moveTo>
                    <a:pt x="9" y="0"/>
                  </a:moveTo>
                  <a:lnTo>
                    <a:pt x="7" y="0"/>
                  </a:lnTo>
                  <a:lnTo>
                    <a:pt x="7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7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7" y="21"/>
                  </a:lnTo>
                  <a:lnTo>
                    <a:pt x="7" y="28"/>
                  </a:lnTo>
                  <a:lnTo>
                    <a:pt x="4" y="28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7" y="31"/>
                  </a:lnTo>
                  <a:lnTo>
                    <a:pt x="7" y="40"/>
                  </a:lnTo>
                  <a:lnTo>
                    <a:pt x="4" y="40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7" y="43"/>
                  </a:lnTo>
                  <a:lnTo>
                    <a:pt x="7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7" y="54"/>
                  </a:lnTo>
                  <a:lnTo>
                    <a:pt x="7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7" y="66"/>
                  </a:lnTo>
                  <a:lnTo>
                    <a:pt x="7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7" y="76"/>
                  </a:lnTo>
                  <a:lnTo>
                    <a:pt x="7" y="85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9" y="76"/>
                  </a:lnTo>
                  <a:lnTo>
                    <a:pt x="107" y="76"/>
                  </a:lnTo>
                  <a:lnTo>
                    <a:pt x="107" y="76"/>
                  </a:lnTo>
                  <a:lnTo>
                    <a:pt x="107" y="73"/>
                  </a:lnTo>
                  <a:lnTo>
                    <a:pt x="9" y="73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8" name="Freeform 124"/>
            <p:cNvSpPr>
              <a:spLocks noEditPoints="1"/>
            </p:cNvSpPr>
            <p:nvPr/>
          </p:nvSpPr>
          <p:spPr bwMode="auto">
            <a:xfrm>
              <a:off x="3863" y="2089"/>
              <a:ext cx="21" cy="64"/>
            </a:xfrm>
            <a:custGeom>
              <a:avLst/>
              <a:gdLst>
                <a:gd name="T0" fmla="*/ 8 w 9"/>
                <a:gd name="T1" fmla="*/ 24 h 27"/>
                <a:gd name="T2" fmla="*/ 8 w 9"/>
                <a:gd name="T3" fmla="*/ 24 h 27"/>
                <a:gd name="T4" fmla="*/ 6 w 9"/>
                <a:gd name="T5" fmla="*/ 24 h 27"/>
                <a:gd name="T6" fmla="*/ 8 w 9"/>
                <a:gd name="T7" fmla="*/ 23 h 27"/>
                <a:gd name="T8" fmla="*/ 7 w 9"/>
                <a:gd name="T9" fmla="*/ 25 h 27"/>
                <a:gd name="T10" fmla="*/ 6 w 9"/>
                <a:gd name="T11" fmla="*/ 23 h 27"/>
                <a:gd name="T12" fmla="*/ 6 w 9"/>
                <a:gd name="T13" fmla="*/ 22 h 27"/>
                <a:gd name="T14" fmla="*/ 8 w 9"/>
                <a:gd name="T15" fmla="*/ 21 h 27"/>
                <a:gd name="T16" fmla="*/ 6 w 9"/>
                <a:gd name="T17" fmla="*/ 21 h 27"/>
                <a:gd name="T18" fmla="*/ 8 w 9"/>
                <a:gd name="T19" fmla="*/ 17 h 27"/>
                <a:gd name="T20" fmla="*/ 8 w 9"/>
                <a:gd name="T21" fmla="*/ 19 h 27"/>
                <a:gd name="T22" fmla="*/ 6 w 9"/>
                <a:gd name="T23" fmla="*/ 19 h 27"/>
                <a:gd name="T24" fmla="*/ 6 w 9"/>
                <a:gd name="T25" fmla="*/ 18 h 27"/>
                <a:gd name="T26" fmla="*/ 8 w 9"/>
                <a:gd name="T27" fmla="*/ 16 h 27"/>
                <a:gd name="T28" fmla="*/ 6 w 9"/>
                <a:gd name="T29" fmla="*/ 19 h 27"/>
                <a:gd name="T30" fmla="*/ 6 w 9"/>
                <a:gd name="T31" fmla="*/ 15 h 27"/>
                <a:gd name="T32" fmla="*/ 8 w 9"/>
                <a:gd name="T33" fmla="*/ 14 h 27"/>
                <a:gd name="T34" fmla="*/ 6 w 9"/>
                <a:gd name="T35" fmla="*/ 14 h 27"/>
                <a:gd name="T36" fmla="*/ 8 w 9"/>
                <a:gd name="T37" fmla="*/ 9 h 27"/>
                <a:gd name="T38" fmla="*/ 8 w 9"/>
                <a:gd name="T39" fmla="*/ 11 h 27"/>
                <a:gd name="T40" fmla="*/ 6 w 9"/>
                <a:gd name="T41" fmla="*/ 11 h 27"/>
                <a:gd name="T42" fmla="*/ 6 w 9"/>
                <a:gd name="T43" fmla="*/ 10 h 27"/>
                <a:gd name="T44" fmla="*/ 6 w 9"/>
                <a:gd name="T45" fmla="*/ 10 h 27"/>
                <a:gd name="T46" fmla="*/ 8 w 9"/>
                <a:gd name="T47" fmla="*/ 9 h 27"/>
                <a:gd name="T48" fmla="*/ 6 w 9"/>
                <a:gd name="T49" fmla="*/ 11 h 27"/>
                <a:gd name="T50" fmla="*/ 3 w 9"/>
                <a:gd name="T51" fmla="*/ 25 h 27"/>
                <a:gd name="T52" fmla="*/ 1 w 9"/>
                <a:gd name="T53" fmla="*/ 4 h 27"/>
                <a:gd name="T54" fmla="*/ 5 w 9"/>
                <a:gd name="T55" fmla="*/ 25 h 27"/>
                <a:gd name="T56" fmla="*/ 6 w 9"/>
                <a:gd name="T57" fmla="*/ 7 h 27"/>
                <a:gd name="T58" fmla="*/ 8 w 9"/>
                <a:gd name="T59" fmla="*/ 6 h 27"/>
                <a:gd name="T60" fmla="*/ 6 w 9"/>
                <a:gd name="T61" fmla="*/ 6 h 27"/>
                <a:gd name="T62" fmla="*/ 7 w 9"/>
                <a:gd name="T63" fmla="*/ 2 h 27"/>
                <a:gd name="T64" fmla="*/ 8 w 9"/>
                <a:gd name="T65" fmla="*/ 3 h 27"/>
                <a:gd name="T66" fmla="*/ 6 w 9"/>
                <a:gd name="T67" fmla="*/ 6 h 27"/>
                <a:gd name="T68" fmla="*/ 2 w 9"/>
                <a:gd name="T69" fmla="*/ 3 h 27"/>
                <a:gd name="T70" fmla="*/ 7 w 9"/>
                <a:gd name="T71" fmla="*/ 1 h 27"/>
                <a:gd name="T72" fmla="*/ 7 w 9"/>
                <a:gd name="T73" fmla="*/ 2 h 27"/>
                <a:gd name="T74" fmla="*/ 7 w 9"/>
                <a:gd name="T75" fmla="*/ 0 h 27"/>
                <a:gd name="T76" fmla="*/ 4 w 9"/>
                <a:gd name="T77" fmla="*/ 0 h 27"/>
                <a:gd name="T78" fmla="*/ 1 w 9"/>
                <a:gd name="T79" fmla="*/ 3 h 27"/>
                <a:gd name="T80" fmla="*/ 1 w 9"/>
                <a:gd name="T81" fmla="*/ 3 h 27"/>
                <a:gd name="T82" fmla="*/ 0 w 9"/>
                <a:gd name="T83" fmla="*/ 3 h 27"/>
                <a:gd name="T84" fmla="*/ 1 w 9"/>
                <a:gd name="T85" fmla="*/ 26 h 27"/>
                <a:gd name="T86" fmla="*/ 3 w 9"/>
                <a:gd name="T87" fmla="*/ 26 h 27"/>
                <a:gd name="T88" fmla="*/ 6 w 9"/>
                <a:gd name="T89" fmla="*/ 27 h 27"/>
                <a:gd name="T90" fmla="*/ 9 w 9"/>
                <a:gd name="T91" fmla="*/ 25 h 27"/>
                <a:gd name="T92" fmla="*/ 9 w 9"/>
                <a:gd name="T93" fmla="*/ 24 h 27"/>
                <a:gd name="T94" fmla="*/ 9 w 9"/>
                <a:gd name="T95" fmla="*/ 24 h 27"/>
                <a:gd name="T96" fmla="*/ 9 w 9"/>
                <a:gd name="T97" fmla="*/ 0 h 27"/>
                <a:gd name="T98" fmla="*/ 9 w 9"/>
                <a:gd name="T99" fmla="*/ 0 h 27"/>
                <a:gd name="T100" fmla="*/ 8 w 9"/>
                <a:gd name="T101" fmla="*/ 0 h 27"/>
                <a:gd name="T102" fmla="*/ 7 w 9"/>
                <a:gd name="T10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7">
                  <a:moveTo>
                    <a:pt x="8" y="24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moveTo>
                    <a:pt x="6" y="25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7" y="23"/>
                    <a:pt x="7" y="23"/>
                    <a:pt x="8" y="22"/>
                  </a:cubicBezTo>
                  <a:cubicBezTo>
                    <a:pt x="8" y="22"/>
                    <a:pt x="8" y="22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4"/>
                    <a:pt x="7" y="24"/>
                    <a:pt x="7" y="25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6" y="23"/>
                  </a:moveTo>
                  <a:cubicBezTo>
                    <a:pt x="6" y="23"/>
                    <a:pt x="6" y="23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1"/>
                    <a:pt x="7" y="20"/>
                    <a:pt x="8" y="20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7" y="22"/>
                    <a:pt x="7" y="23"/>
                    <a:pt x="6" y="23"/>
                  </a:cubicBezTo>
                  <a:moveTo>
                    <a:pt x="6" y="21"/>
                  </a:moveTo>
                  <a:cubicBezTo>
                    <a:pt x="6" y="21"/>
                    <a:pt x="6" y="20"/>
                    <a:pt x="6" y="20"/>
                  </a:cubicBezTo>
                  <a:cubicBezTo>
                    <a:pt x="7" y="19"/>
                    <a:pt x="7" y="18"/>
                    <a:pt x="8" y="17"/>
                  </a:cubicBezTo>
                  <a:cubicBezTo>
                    <a:pt x="8" y="18"/>
                    <a:pt x="8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7" y="21"/>
                    <a:pt x="6" y="21"/>
                  </a:cubicBezTo>
                  <a:moveTo>
                    <a:pt x="6" y="19"/>
                  </a:moveTo>
                  <a:cubicBezTo>
                    <a:pt x="6" y="19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7"/>
                    <a:pt x="7" y="16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7"/>
                    <a:pt x="7" y="18"/>
                    <a:pt x="6" y="19"/>
                  </a:cubicBezTo>
                  <a:moveTo>
                    <a:pt x="6" y="17"/>
                  </a:moveTo>
                  <a:cubicBezTo>
                    <a:pt x="6" y="16"/>
                    <a:pt x="6" y="15"/>
                    <a:pt x="6" y="15"/>
                  </a:cubicBezTo>
                  <a:cubicBezTo>
                    <a:pt x="7" y="14"/>
                    <a:pt x="7" y="13"/>
                    <a:pt x="8" y="12"/>
                  </a:cubicBezTo>
                  <a:cubicBezTo>
                    <a:pt x="8" y="12"/>
                    <a:pt x="8" y="13"/>
                    <a:pt x="8" y="14"/>
                  </a:cubicBezTo>
                  <a:cubicBezTo>
                    <a:pt x="7" y="15"/>
                    <a:pt x="7" y="16"/>
                    <a:pt x="6" y="17"/>
                  </a:cubicBezTo>
                  <a:moveTo>
                    <a:pt x="6" y="14"/>
                  </a:moveTo>
                  <a:cubicBezTo>
                    <a:pt x="6" y="13"/>
                    <a:pt x="6" y="12"/>
                    <a:pt x="6" y="12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7" y="13"/>
                    <a:pt x="6" y="14"/>
                  </a:cubicBezTo>
                  <a:moveTo>
                    <a:pt x="6" y="11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9"/>
                    <a:pt x="7" y="8"/>
                    <a:pt x="8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0"/>
                    <a:pt x="7" y="10"/>
                    <a:pt x="6" y="11"/>
                  </a:cubicBezTo>
                  <a:moveTo>
                    <a:pt x="5" y="25"/>
                  </a:moveTo>
                  <a:cubicBezTo>
                    <a:pt x="4" y="25"/>
                    <a:pt x="4" y="25"/>
                    <a:pt x="3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1" y="20"/>
                    <a:pt x="2" y="8"/>
                    <a:pt x="1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7"/>
                    <a:pt x="5" y="21"/>
                    <a:pt x="5" y="25"/>
                  </a:cubicBezTo>
                  <a:moveTo>
                    <a:pt x="6" y="9"/>
                  </a:moveTo>
                  <a:cubicBezTo>
                    <a:pt x="6" y="8"/>
                    <a:pt x="6" y="8"/>
                    <a:pt x="6" y="7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5"/>
                    <a:pt x="8" y="6"/>
                  </a:cubicBezTo>
                  <a:cubicBezTo>
                    <a:pt x="7" y="7"/>
                    <a:pt x="7" y="8"/>
                    <a:pt x="6" y="9"/>
                  </a:cubicBezTo>
                  <a:moveTo>
                    <a:pt x="6" y="6"/>
                  </a:moveTo>
                  <a:cubicBezTo>
                    <a:pt x="6" y="5"/>
                    <a:pt x="6" y="4"/>
                    <a:pt x="6" y="4"/>
                  </a:cubicBezTo>
                  <a:cubicBezTo>
                    <a:pt x="6" y="3"/>
                    <a:pt x="7" y="3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6"/>
                    <a:pt x="6" y="6"/>
                    <a:pt x="6" y="6"/>
                  </a:cubicBezTo>
                  <a:moveTo>
                    <a:pt x="5" y="3"/>
                  </a:moveTo>
                  <a:cubicBezTo>
                    <a:pt x="5" y="3"/>
                    <a:pt x="4" y="3"/>
                    <a:pt x="2" y="3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5" y="3"/>
                  </a:cubicBezTo>
                  <a:moveTo>
                    <a:pt x="7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7"/>
                    <a:pt x="1" y="21"/>
                    <a:pt x="0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2" y="26"/>
                    <a:pt x="3" y="26"/>
                    <a:pt x="3" y="26"/>
                  </a:cubicBezTo>
                  <a:cubicBezTo>
                    <a:pt x="4" y="26"/>
                    <a:pt x="5" y="26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6"/>
                    <a:pt x="8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19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9" name="Freeform 125"/>
            <p:cNvSpPr>
              <a:spLocks noEditPoints="1"/>
            </p:cNvSpPr>
            <p:nvPr/>
          </p:nvSpPr>
          <p:spPr bwMode="auto">
            <a:xfrm>
              <a:off x="3886" y="2070"/>
              <a:ext cx="19" cy="83"/>
            </a:xfrm>
            <a:custGeom>
              <a:avLst/>
              <a:gdLst>
                <a:gd name="T0" fmla="*/ 7 w 8"/>
                <a:gd name="T1" fmla="*/ 31 h 35"/>
                <a:gd name="T2" fmla="*/ 6 w 8"/>
                <a:gd name="T3" fmla="*/ 33 h 35"/>
                <a:gd name="T4" fmla="*/ 6 w 8"/>
                <a:gd name="T5" fmla="*/ 31 h 35"/>
                <a:gd name="T6" fmla="*/ 7 w 8"/>
                <a:gd name="T7" fmla="*/ 29 h 35"/>
                <a:gd name="T8" fmla="*/ 6 w 8"/>
                <a:gd name="T9" fmla="*/ 33 h 35"/>
                <a:gd name="T10" fmla="*/ 6 w 8"/>
                <a:gd name="T11" fmla="*/ 29 h 35"/>
                <a:gd name="T12" fmla="*/ 7 w 8"/>
                <a:gd name="T13" fmla="*/ 28 h 35"/>
                <a:gd name="T14" fmla="*/ 6 w 8"/>
                <a:gd name="T15" fmla="*/ 28 h 35"/>
                <a:gd name="T16" fmla="*/ 7 w 8"/>
                <a:gd name="T17" fmla="*/ 24 h 35"/>
                <a:gd name="T18" fmla="*/ 6 w 8"/>
                <a:gd name="T19" fmla="*/ 28 h 35"/>
                <a:gd name="T20" fmla="*/ 6 w 8"/>
                <a:gd name="T21" fmla="*/ 25 h 35"/>
                <a:gd name="T22" fmla="*/ 7 w 8"/>
                <a:gd name="T23" fmla="*/ 24 h 35"/>
                <a:gd name="T24" fmla="*/ 6 w 8"/>
                <a:gd name="T25" fmla="*/ 26 h 35"/>
                <a:gd name="T26" fmla="*/ 6 w 8"/>
                <a:gd name="T27" fmla="*/ 23 h 35"/>
                <a:gd name="T28" fmla="*/ 7 w 8"/>
                <a:gd name="T29" fmla="*/ 21 h 35"/>
                <a:gd name="T30" fmla="*/ 6 w 8"/>
                <a:gd name="T31" fmla="*/ 24 h 35"/>
                <a:gd name="T32" fmla="*/ 6 w 8"/>
                <a:gd name="T33" fmla="*/ 20 h 35"/>
                <a:gd name="T34" fmla="*/ 7 w 8"/>
                <a:gd name="T35" fmla="*/ 19 h 35"/>
                <a:gd name="T36" fmla="*/ 6 w 8"/>
                <a:gd name="T37" fmla="*/ 19 h 35"/>
                <a:gd name="T38" fmla="*/ 6 w 8"/>
                <a:gd name="T39" fmla="*/ 17 h 35"/>
                <a:gd name="T40" fmla="*/ 7 w 8"/>
                <a:gd name="T41" fmla="*/ 14 h 35"/>
                <a:gd name="T42" fmla="*/ 6 w 8"/>
                <a:gd name="T43" fmla="*/ 19 h 35"/>
                <a:gd name="T44" fmla="*/ 5 w 8"/>
                <a:gd name="T45" fmla="*/ 15 h 35"/>
                <a:gd name="T46" fmla="*/ 7 w 8"/>
                <a:gd name="T47" fmla="*/ 13 h 35"/>
                <a:gd name="T48" fmla="*/ 5 w 8"/>
                <a:gd name="T49" fmla="*/ 13 h 35"/>
                <a:gd name="T50" fmla="*/ 6 w 8"/>
                <a:gd name="T51" fmla="*/ 10 h 35"/>
                <a:gd name="T52" fmla="*/ 7 w 8"/>
                <a:gd name="T53" fmla="*/ 10 h 35"/>
                <a:gd name="T54" fmla="*/ 5 w 8"/>
                <a:gd name="T55" fmla="*/ 10 h 35"/>
                <a:gd name="T56" fmla="*/ 7 w 8"/>
                <a:gd name="T57" fmla="*/ 4 h 35"/>
                <a:gd name="T58" fmla="*/ 7 w 8"/>
                <a:gd name="T59" fmla="*/ 7 h 35"/>
                <a:gd name="T60" fmla="*/ 5 w 8"/>
                <a:gd name="T61" fmla="*/ 10 h 35"/>
                <a:gd name="T62" fmla="*/ 3 w 8"/>
                <a:gd name="T63" fmla="*/ 33 h 35"/>
                <a:gd name="T64" fmla="*/ 1 w 8"/>
                <a:gd name="T65" fmla="*/ 4 h 35"/>
                <a:gd name="T66" fmla="*/ 5 w 8"/>
                <a:gd name="T67" fmla="*/ 33 h 35"/>
                <a:gd name="T68" fmla="*/ 5 w 8"/>
                <a:gd name="T69" fmla="*/ 4 h 35"/>
                <a:gd name="T70" fmla="*/ 7 w 8"/>
                <a:gd name="T71" fmla="*/ 3 h 35"/>
                <a:gd name="T72" fmla="*/ 7 w 8"/>
                <a:gd name="T73" fmla="*/ 4 h 35"/>
                <a:gd name="T74" fmla="*/ 5 w 8"/>
                <a:gd name="T75" fmla="*/ 3 h 35"/>
                <a:gd name="T76" fmla="*/ 4 w 8"/>
                <a:gd name="T77" fmla="*/ 1 h 35"/>
                <a:gd name="T78" fmla="*/ 7 w 8"/>
                <a:gd name="T79" fmla="*/ 1 h 35"/>
                <a:gd name="T80" fmla="*/ 5 w 8"/>
                <a:gd name="T81" fmla="*/ 3 h 35"/>
                <a:gd name="T82" fmla="*/ 8 w 8"/>
                <a:gd name="T83" fmla="*/ 0 h 35"/>
                <a:gd name="T84" fmla="*/ 3 w 8"/>
                <a:gd name="T85" fmla="*/ 0 h 35"/>
                <a:gd name="T86" fmla="*/ 0 w 8"/>
                <a:gd name="T87" fmla="*/ 3 h 35"/>
                <a:gd name="T88" fmla="*/ 0 w 8"/>
                <a:gd name="T89" fmla="*/ 3 h 35"/>
                <a:gd name="T90" fmla="*/ 0 w 8"/>
                <a:gd name="T91" fmla="*/ 4 h 35"/>
                <a:gd name="T92" fmla="*/ 0 w 8"/>
                <a:gd name="T93" fmla="*/ 34 h 35"/>
                <a:gd name="T94" fmla="*/ 0 w 8"/>
                <a:gd name="T95" fmla="*/ 34 h 35"/>
                <a:gd name="T96" fmla="*/ 5 w 8"/>
                <a:gd name="T97" fmla="*/ 34 h 35"/>
                <a:gd name="T98" fmla="*/ 5 w 8"/>
                <a:gd name="T99" fmla="*/ 34 h 35"/>
                <a:gd name="T100" fmla="*/ 8 w 8"/>
                <a:gd name="T101" fmla="*/ 33 h 35"/>
                <a:gd name="T102" fmla="*/ 8 w 8"/>
                <a:gd name="T103" fmla="*/ 32 h 35"/>
                <a:gd name="T104" fmla="*/ 8 w 8"/>
                <a:gd name="T105" fmla="*/ 5 h 35"/>
                <a:gd name="T106" fmla="*/ 8 w 8"/>
                <a:gd name="T107" fmla="*/ 1 h 35"/>
                <a:gd name="T108" fmla="*/ 8 w 8"/>
                <a:gd name="T109" fmla="*/ 1 h 35"/>
                <a:gd name="T110" fmla="*/ 8 w 8"/>
                <a:gd name="T1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" h="35">
                  <a:moveTo>
                    <a:pt x="6" y="33"/>
                  </a:moveTo>
                  <a:cubicBezTo>
                    <a:pt x="6" y="32"/>
                    <a:pt x="7" y="31"/>
                    <a:pt x="7" y="31"/>
                  </a:cubicBezTo>
                  <a:cubicBezTo>
                    <a:pt x="7" y="31"/>
                    <a:pt x="7" y="32"/>
                    <a:pt x="7" y="32"/>
                  </a:cubicBezTo>
                  <a:cubicBezTo>
                    <a:pt x="7" y="32"/>
                    <a:pt x="7" y="33"/>
                    <a:pt x="6" y="33"/>
                  </a:cubicBezTo>
                  <a:moveTo>
                    <a:pt x="6" y="33"/>
                  </a:moveTo>
                  <a:cubicBezTo>
                    <a:pt x="6" y="32"/>
                    <a:pt x="6" y="32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1"/>
                    <a:pt x="6" y="32"/>
                    <a:pt x="6" y="33"/>
                  </a:cubicBezTo>
                  <a:moveTo>
                    <a:pt x="6" y="30"/>
                  </a:moveTo>
                  <a:cubicBezTo>
                    <a:pt x="6" y="30"/>
                    <a:pt x="6" y="30"/>
                    <a:pt x="6" y="29"/>
                  </a:cubicBezTo>
                  <a:cubicBezTo>
                    <a:pt x="6" y="28"/>
                    <a:pt x="7" y="28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30"/>
                    <a:pt x="6" y="30"/>
                    <a:pt x="6" y="30"/>
                  </a:cubicBezTo>
                  <a:moveTo>
                    <a:pt x="6" y="28"/>
                  </a:moveTo>
                  <a:cubicBezTo>
                    <a:pt x="6" y="28"/>
                    <a:pt x="6" y="28"/>
                    <a:pt x="6" y="2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7" y="25"/>
                    <a:pt x="7" y="26"/>
                  </a:cubicBezTo>
                  <a:cubicBezTo>
                    <a:pt x="7" y="27"/>
                    <a:pt x="6" y="28"/>
                    <a:pt x="6" y="28"/>
                  </a:cubicBezTo>
                  <a:moveTo>
                    <a:pt x="6" y="26"/>
                  </a:moveTo>
                  <a:cubicBezTo>
                    <a:pt x="6" y="26"/>
                    <a:pt x="6" y="25"/>
                    <a:pt x="6" y="2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3"/>
                    <a:pt x="7" y="23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6"/>
                    <a:pt x="6" y="26"/>
                    <a:pt x="6" y="26"/>
                  </a:cubicBezTo>
                  <a:moveTo>
                    <a:pt x="6" y="24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7" y="21"/>
                    <a:pt x="7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4"/>
                    <a:pt x="6" y="24"/>
                    <a:pt x="6" y="24"/>
                  </a:cubicBezTo>
                  <a:moveTo>
                    <a:pt x="6" y="22"/>
                  </a:moveTo>
                  <a:cubicBezTo>
                    <a:pt x="6" y="21"/>
                    <a:pt x="6" y="20"/>
                    <a:pt x="6" y="20"/>
                  </a:cubicBezTo>
                  <a:cubicBezTo>
                    <a:pt x="6" y="19"/>
                    <a:pt x="7" y="18"/>
                    <a:pt x="7" y="17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7" y="20"/>
                    <a:pt x="6" y="21"/>
                    <a:pt x="6" y="22"/>
                  </a:cubicBezTo>
                  <a:moveTo>
                    <a:pt x="6" y="19"/>
                  </a:moveTo>
                  <a:cubicBezTo>
                    <a:pt x="6" y="18"/>
                    <a:pt x="6" y="18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6"/>
                    <a:pt x="7" y="15"/>
                    <a:pt x="7" y="14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7" y="17"/>
                    <a:pt x="6" y="18"/>
                    <a:pt x="6" y="19"/>
                  </a:cubicBezTo>
                  <a:moveTo>
                    <a:pt x="6" y="16"/>
                  </a:moveTo>
                  <a:cubicBezTo>
                    <a:pt x="6" y="16"/>
                    <a:pt x="5" y="15"/>
                    <a:pt x="5" y="15"/>
                  </a:cubicBezTo>
                  <a:cubicBezTo>
                    <a:pt x="6" y="13"/>
                    <a:pt x="7" y="12"/>
                    <a:pt x="7" y="11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4"/>
                    <a:pt x="6" y="15"/>
                    <a:pt x="6" y="16"/>
                  </a:cubicBezTo>
                  <a:moveTo>
                    <a:pt x="5" y="13"/>
                  </a:move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1"/>
                    <a:pt x="6" y="12"/>
                    <a:pt x="5" y="13"/>
                  </a:cubicBezTo>
                  <a:moveTo>
                    <a:pt x="5" y="10"/>
                  </a:moveTo>
                  <a:cubicBezTo>
                    <a:pt x="5" y="9"/>
                    <a:pt x="5" y="8"/>
                    <a:pt x="5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10"/>
                    <a:pt x="5" y="10"/>
                    <a:pt x="5" y="10"/>
                  </a:cubicBezTo>
                  <a:moveTo>
                    <a:pt x="5" y="33"/>
                  </a:moveTo>
                  <a:cubicBezTo>
                    <a:pt x="4" y="33"/>
                    <a:pt x="3" y="33"/>
                    <a:pt x="3" y="33"/>
                  </a:cubicBezTo>
                  <a:cubicBezTo>
                    <a:pt x="2" y="33"/>
                    <a:pt x="2" y="33"/>
                    <a:pt x="1" y="33"/>
                  </a:cubicBezTo>
                  <a:cubicBezTo>
                    <a:pt x="1" y="27"/>
                    <a:pt x="1" y="9"/>
                    <a:pt x="1" y="4"/>
                  </a:cubicBezTo>
                  <a:cubicBezTo>
                    <a:pt x="2" y="4"/>
                    <a:pt x="4" y="4"/>
                    <a:pt x="4" y="4"/>
                  </a:cubicBezTo>
                  <a:cubicBezTo>
                    <a:pt x="4" y="8"/>
                    <a:pt x="5" y="29"/>
                    <a:pt x="5" y="33"/>
                  </a:cubicBezTo>
                  <a:moveTo>
                    <a:pt x="5" y="6"/>
                  </a:moveTo>
                  <a:cubicBezTo>
                    <a:pt x="5" y="5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4"/>
                  </a:cubicBezTo>
                  <a:cubicBezTo>
                    <a:pt x="5" y="6"/>
                    <a:pt x="5" y="6"/>
                    <a:pt x="5" y="6"/>
                  </a:cubicBezTo>
                  <a:moveTo>
                    <a:pt x="5" y="3"/>
                  </a:moveTo>
                  <a:cubicBezTo>
                    <a:pt x="5" y="3"/>
                    <a:pt x="3" y="3"/>
                    <a:pt x="2" y="3"/>
                  </a:cubicBezTo>
                  <a:cubicBezTo>
                    <a:pt x="3" y="2"/>
                    <a:pt x="3" y="2"/>
                    <a:pt x="4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5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0" y="28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4"/>
                    <a:pt x="2" y="34"/>
                    <a:pt x="3" y="34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6" y="34"/>
                    <a:pt x="7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9"/>
                    <a:pt x="8" y="12"/>
                    <a:pt x="8" y="5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0" name="Freeform 126"/>
            <p:cNvSpPr>
              <a:spLocks noEditPoints="1"/>
            </p:cNvSpPr>
            <p:nvPr/>
          </p:nvSpPr>
          <p:spPr bwMode="auto">
            <a:xfrm>
              <a:off x="3841" y="2108"/>
              <a:ext cx="22" cy="45"/>
            </a:xfrm>
            <a:custGeom>
              <a:avLst/>
              <a:gdLst>
                <a:gd name="T0" fmla="*/ 6 w 9"/>
                <a:gd name="T1" fmla="*/ 17 h 19"/>
                <a:gd name="T2" fmla="*/ 8 w 9"/>
                <a:gd name="T3" fmla="*/ 15 h 19"/>
                <a:gd name="T4" fmla="*/ 6 w 9"/>
                <a:gd name="T5" fmla="*/ 17 h 19"/>
                <a:gd name="T6" fmla="*/ 6 w 9"/>
                <a:gd name="T7" fmla="*/ 15 h 19"/>
                <a:gd name="T8" fmla="*/ 8 w 9"/>
                <a:gd name="T9" fmla="*/ 13 h 19"/>
                <a:gd name="T10" fmla="*/ 6 w 9"/>
                <a:gd name="T11" fmla="*/ 16 h 19"/>
                <a:gd name="T12" fmla="*/ 6 w 9"/>
                <a:gd name="T13" fmla="*/ 12 h 19"/>
                <a:gd name="T14" fmla="*/ 8 w 9"/>
                <a:gd name="T15" fmla="*/ 11 h 19"/>
                <a:gd name="T16" fmla="*/ 8 w 9"/>
                <a:gd name="T17" fmla="*/ 11 h 19"/>
                <a:gd name="T18" fmla="*/ 6 w 9"/>
                <a:gd name="T19" fmla="*/ 11 h 19"/>
                <a:gd name="T20" fmla="*/ 8 w 9"/>
                <a:gd name="T21" fmla="*/ 6 h 19"/>
                <a:gd name="T22" fmla="*/ 7 w 9"/>
                <a:gd name="T23" fmla="*/ 9 h 19"/>
                <a:gd name="T24" fmla="*/ 6 w 9"/>
                <a:gd name="T25" fmla="*/ 8 h 19"/>
                <a:gd name="T26" fmla="*/ 8 w 9"/>
                <a:gd name="T27" fmla="*/ 4 h 19"/>
                <a:gd name="T28" fmla="*/ 8 w 9"/>
                <a:gd name="T29" fmla="*/ 5 h 19"/>
                <a:gd name="T30" fmla="*/ 5 w 9"/>
                <a:gd name="T31" fmla="*/ 17 h 19"/>
                <a:gd name="T32" fmla="*/ 1 w 9"/>
                <a:gd name="T33" fmla="*/ 17 h 19"/>
                <a:gd name="T34" fmla="*/ 5 w 9"/>
                <a:gd name="T35" fmla="*/ 3 h 19"/>
                <a:gd name="T36" fmla="*/ 6 w 9"/>
                <a:gd name="T37" fmla="*/ 6 h 19"/>
                <a:gd name="T38" fmla="*/ 8 w 9"/>
                <a:gd name="T39" fmla="*/ 2 h 19"/>
                <a:gd name="T40" fmla="*/ 8 w 9"/>
                <a:gd name="T41" fmla="*/ 3 h 19"/>
                <a:gd name="T42" fmla="*/ 6 w 9"/>
                <a:gd name="T43" fmla="*/ 4 h 19"/>
                <a:gd name="T44" fmla="*/ 7 w 9"/>
                <a:gd name="T45" fmla="*/ 2 h 19"/>
                <a:gd name="T46" fmla="*/ 8 w 9"/>
                <a:gd name="T47" fmla="*/ 2 h 19"/>
                <a:gd name="T48" fmla="*/ 5 w 9"/>
                <a:gd name="T49" fmla="*/ 2 h 19"/>
                <a:gd name="T50" fmla="*/ 4 w 9"/>
                <a:gd name="T51" fmla="*/ 1 h 19"/>
                <a:gd name="T52" fmla="*/ 7 w 9"/>
                <a:gd name="T53" fmla="*/ 1 h 19"/>
                <a:gd name="T54" fmla="*/ 5 w 9"/>
                <a:gd name="T55" fmla="*/ 2 h 19"/>
                <a:gd name="T56" fmla="*/ 4 w 9"/>
                <a:gd name="T57" fmla="*/ 0 h 19"/>
                <a:gd name="T58" fmla="*/ 1 w 9"/>
                <a:gd name="T59" fmla="*/ 2 h 19"/>
                <a:gd name="T60" fmla="*/ 0 w 9"/>
                <a:gd name="T61" fmla="*/ 2 h 19"/>
                <a:gd name="T62" fmla="*/ 0 w 9"/>
                <a:gd name="T63" fmla="*/ 3 h 19"/>
                <a:gd name="T64" fmla="*/ 0 w 9"/>
                <a:gd name="T65" fmla="*/ 18 h 19"/>
                <a:gd name="T66" fmla="*/ 1 w 9"/>
                <a:gd name="T67" fmla="*/ 18 h 19"/>
                <a:gd name="T68" fmla="*/ 5 w 9"/>
                <a:gd name="T69" fmla="*/ 18 h 19"/>
                <a:gd name="T70" fmla="*/ 6 w 9"/>
                <a:gd name="T71" fmla="*/ 18 h 19"/>
                <a:gd name="T72" fmla="*/ 7 w 9"/>
                <a:gd name="T73" fmla="*/ 18 h 19"/>
                <a:gd name="T74" fmla="*/ 7 w 9"/>
                <a:gd name="T75" fmla="*/ 18 h 19"/>
                <a:gd name="T76" fmla="*/ 9 w 9"/>
                <a:gd name="T77" fmla="*/ 17 h 19"/>
                <a:gd name="T78" fmla="*/ 9 w 9"/>
                <a:gd name="T79" fmla="*/ 16 h 19"/>
                <a:gd name="T80" fmla="*/ 9 w 9"/>
                <a:gd name="T81" fmla="*/ 0 h 19"/>
                <a:gd name="T82" fmla="*/ 9 w 9"/>
                <a:gd name="T83" fmla="*/ 0 h 19"/>
                <a:gd name="T84" fmla="*/ 8 w 9"/>
                <a:gd name="T85" fmla="*/ 0 h 19"/>
                <a:gd name="T86" fmla="*/ 8 w 9"/>
                <a:gd name="T8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" h="19"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6" y="17"/>
                  </a:cubicBezTo>
                  <a:moveTo>
                    <a:pt x="6" y="16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2"/>
                    <a:pt x="8" y="11"/>
                  </a:cubicBezTo>
                  <a:cubicBezTo>
                    <a:pt x="8" y="12"/>
                    <a:pt x="8" y="12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4"/>
                    <a:pt x="7" y="15"/>
                    <a:pt x="6" y="16"/>
                  </a:cubicBezTo>
                  <a:moveTo>
                    <a:pt x="6" y="14"/>
                  </a:moveTo>
                  <a:cubicBezTo>
                    <a:pt x="6" y="13"/>
                    <a:pt x="6" y="13"/>
                    <a:pt x="6" y="12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6" y="13"/>
                    <a:pt x="6" y="14"/>
                  </a:cubicBezTo>
                  <a:moveTo>
                    <a:pt x="6" y="11"/>
                  </a:moveTo>
                  <a:cubicBezTo>
                    <a:pt x="6" y="11"/>
                    <a:pt x="6" y="10"/>
                    <a:pt x="6" y="9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7"/>
                    <a:pt x="8" y="8"/>
                    <a:pt x="8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1"/>
                    <a:pt x="6" y="11"/>
                    <a:pt x="6" y="11"/>
                  </a:cubicBezTo>
                  <a:moveTo>
                    <a:pt x="6" y="8"/>
                  </a:moveTo>
                  <a:cubicBezTo>
                    <a:pt x="6" y="8"/>
                    <a:pt x="6" y="7"/>
                    <a:pt x="6" y="7"/>
                  </a:cubicBezTo>
                  <a:cubicBezTo>
                    <a:pt x="7" y="6"/>
                    <a:pt x="7" y="5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8"/>
                    <a:pt x="6" y="8"/>
                    <a:pt x="6" y="8"/>
                  </a:cubicBezTo>
                  <a:moveTo>
                    <a:pt x="5" y="17"/>
                  </a:moveTo>
                  <a:cubicBezTo>
                    <a:pt x="4" y="17"/>
                    <a:pt x="4" y="17"/>
                    <a:pt x="3" y="17"/>
                  </a:cubicBezTo>
                  <a:cubicBezTo>
                    <a:pt x="3" y="17"/>
                    <a:pt x="2" y="17"/>
                    <a:pt x="1" y="17"/>
                  </a:cubicBezTo>
                  <a:cubicBezTo>
                    <a:pt x="1" y="11"/>
                    <a:pt x="1" y="7"/>
                    <a:pt x="1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5"/>
                    <a:pt x="5" y="13"/>
                    <a:pt x="5" y="17"/>
                  </a:cubicBezTo>
                  <a:moveTo>
                    <a:pt x="6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7" y="3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4"/>
                    <a:pt x="6" y="5"/>
                    <a:pt x="6" y="6"/>
                  </a:cubicBezTo>
                  <a:moveTo>
                    <a:pt x="6" y="4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6" y="3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6" y="3"/>
                    <a:pt x="6" y="4"/>
                  </a:cubicBezTo>
                  <a:moveTo>
                    <a:pt x="5" y="2"/>
                  </a:moveTo>
                  <a:cubicBezTo>
                    <a:pt x="5" y="2"/>
                    <a:pt x="4" y="2"/>
                    <a:pt x="2" y="2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5" y="2"/>
                  </a:cubicBezTo>
                  <a:moveTo>
                    <a:pt x="7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0" y="11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4" y="18"/>
                    <a:pt x="5" y="18"/>
                    <a:pt x="5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8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9"/>
                    <a:pt x="9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1" name="Freeform 127"/>
            <p:cNvSpPr>
              <a:spLocks noEditPoints="1"/>
            </p:cNvSpPr>
            <p:nvPr/>
          </p:nvSpPr>
          <p:spPr bwMode="auto">
            <a:xfrm>
              <a:off x="3908" y="2098"/>
              <a:ext cx="21" cy="55"/>
            </a:xfrm>
            <a:custGeom>
              <a:avLst/>
              <a:gdLst>
                <a:gd name="T0" fmla="*/ 8 w 9"/>
                <a:gd name="T1" fmla="*/ 19 h 23"/>
                <a:gd name="T2" fmla="*/ 7 w 9"/>
                <a:gd name="T3" fmla="*/ 21 h 23"/>
                <a:gd name="T4" fmla="*/ 6 w 9"/>
                <a:gd name="T5" fmla="*/ 19 h 23"/>
                <a:gd name="T6" fmla="*/ 8 w 9"/>
                <a:gd name="T7" fmla="*/ 17 h 23"/>
                <a:gd name="T8" fmla="*/ 6 w 9"/>
                <a:gd name="T9" fmla="*/ 21 h 23"/>
                <a:gd name="T10" fmla="*/ 6 w 9"/>
                <a:gd name="T11" fmla="*/ 17 h 23"/>
                <a:gd name="T12" fmla="*/ 8 w 9"/>
                <a:gd name="T13" fmla="*/ 14 h 23"/>
                <a:gd name="T14" fmla="*/ 8 w 9"/>
                <a:gd name="T15" fmla="*/ 16 h 23"/>
                <a:gd name="T16" fmla="*/ 6 w 9"/>
                <a:gd name="T17" fmla="*/ 16 h 23"/>
                <a:gd name="T18" fmla="*/ 6 w 9"/>
                <a:gd name="T19" fmla="*/ 14 h 23"/>
                <a:gd name="T20" fmla="*/ 8 w 9"/>
                <a:gd name="T21" fmla="*/ 14 h 23"/>
                <a:gd name="T22" fmla="*/ 6 w 9"/>
                <a:gd name="T23" fmla="*/ 16 h 23"/>
                <a:gd name="T24" fmla="*/ 6 w 9"/>
                <a:gd name="T25" fmla="*/ 12 h 23"/>
                <a:gd name="T26" fmla="*/ 8 w 9"/>
                <a:gd name="T27" fmla="*/ 12 h 23"/>
                <a:gd name="T28" fmla="*/ 6 w 9"/>
                <a:gd name="T29" fmla="*/ 14 h 23"/>
                <a:gd name="T30" fmla="*/ 6 w 9"/>
                <a:gd name="T31" fmla="*/ 10 h 23"/>
                <a:gd name="T32" fmla="*/ 8 w 9"/>
                <a:gd name="T33" fmla="*/ 9 h 23"/>
                <a:gd name="T34" fmla="*/ 6 w 9"/>
                <a:gd name="T35" fmla="*/ 11 h 23"/>
                <a:gd name="T36" fmla="*/ 6 w 9"/>
                <a:gd name="T37" fmla="*/ 10 h 23"/>
                <a:gd name="T38" fmla="*/ 6 w 9"/>
                <a:gd name="T39" fmla="*/ 8 h 23"/>
                <a:gd name="T40" fmla="*/ 7 w 9"/>
                <a:gd name="T41" fmla="*/ 8 h 23"/>
                <a:gd name="T42" fmla="*/ 8 w 9"/>
                <a:gd name="T43" fmla="*/ 6 h 23"/>
                <a:gd name="T44" fmla="*/ 8 w 9"/>
                <a:gd name="T45" fmla="*/ 7 h 23"/>
                <a:gd name="T46" fmla="*/ 6 w 9"/>
                <a:gd name="T47" fmla="*/ 9 h 23"/>
                <a:gd name="T48" fmla="*/ 3 w 9"/>
                <a:gd name="T49" fmla="*/ 21 h 23"/>
                <a:gd name="T50" fmla="*/ 1 w 9"/>
                <a:gd name="T51" fmla="*/ 4 h 23"/>
                <a:gd name="T52" fmla="*/ 5 w 9"/>
                <a:gd name="T53" fmla="*/ 21 h 23"/>
                <a:gd name="T54" fmla="*/ 6 w 9"/>
                <a:gd name="T55" fmla="*/ 6 h 23"/>
                <a:gd name="T56" fmla="*/ 8 w 9"/>
                <a:gd name="T57" fmla="*/ 5 h 23"/>
                <a:gd name="T58" fmla="*/ 6 w 9"/>
                <a:gd name="T59" fmla="*/ 7 h 23"/>
                <a:gd name="T60" fmla="*/ 6 w 9"/>
                <a:gd name="T61" fmla="*/ 4 h 23"/>
                <a:gd name="T62" fmla="*/ 8 w 9"/>
                <a:gd name="T63" fmla="*/ 2 h 23"/>
                <a:gd name="T64" fmla="*/ 8 w 9"/>
                <a:gd name="T65" fmla="*/ 3 h 23"/>
                <a:gd name="T66" fmla="*/ 5 w 9"/>
                <a:gd name="T67" fmla="*/ 3 h 23"/>
                <a:gd name="T68" fmla="*/ 4 w 9"/>
                <a:gd name="T69" fmla="*/ 1 h 23"/>
                <a:gd name="T70" fmla="*/ 7 w 9"/>
                <a:gd name="T71" fmla="*/ 1 h 23"/>
                <a:gd name="T72" fmla="*/ 5 w 9"/>
                <a:gd name="T73" fmla="*/ 3 h 23"/>
                <a:gd name="T74" fmla="*/ 4 w 9"/>
                <a:gd name="T75" fmla="*/ 0 h 23"/>
                <a:gd name="T76" fmla="*/ 1 w 9"/>
                <a:gd name="T77" fmla="*/ 3 h 23"/>
                <a:gd name="T78" fmla="*/ 1 w 9"/>
                <a:gd name="T79" fmla="*/ 3 h 23"/>
                <a:gd name="T80" fmla="*/ 0 w 9"/>
                <a:gd name="T81" fmla="*/ 4 h 23"/>
                <a:gd name="T82" fmla="*/ 0 w 9"/>
                <a:gd name="T83" fmla="*/ 22 h 23"/>
                <a:gd name="T84" fmla="*/ 1 w 9"/>
                <a:gd name="T85" fmla="*/ 22 h 23"/>
                <a:gd name="T86" fmla="*/ 6 w 9"/>
                <a:gd name="T87" fmla="*/ 22 h 23"/>
                <a:gd name="T88" fmla="*/ 6 w 9"/>
                <a:gd name="T89" fmla="*/ 22 h 23"/>
                <a:gd name="T90" fmla="*/ 9 w 9"/>
                <a:gd name="T91" fmla="*/ 21 h 23"/>
                <a:gd name="T92" fmla="*/ 9 w 9"/>
                <a:gd name="T93" fmla="*/ 20 h 23"/>
                <a:gd name="T94" fmla="*/ 9 w 9"/>
                <a:gd name="T95" fmla="*/ 1 h 23"/>
                <a:gd name="T96" fmla="*/ 9 w 9"/>
                <a:gd name="T97" fmla="*/ 1 h 23"/>
                <a:gd name="T98" fmla="*/ 9 w 9"/>
                <a:gd name="T99" fmla="*/ 0 h 23"/>
                <a:gd name="T100" fmla="*/ 8 w 9"/>
                <a:gd name="T10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" h="23">
                  <a:moveTo>
                    <a:pt x="7" y="21"/>
                  </a:moveTo>
                  <a:cubicBezTo>
                    <a:pt x="7" y="20"/>
                    <a:pt x="8" y="20"/>
                    <a:pt x="8" y="19"/>
                  </a:cubicBezTo>
                  <a:cubicBezTo>
                    <a:pt x="8" y="19"/>
                    <a:pt x="8" y="20"/>
                    <a:pt x="8" y="20"/>
                  </a:cubicBezTo>
                  <a:cubicBezTo>
                    <a:pt x="8" y="20"/>
                    <a:pt x="7" y="20"/>
                    <a:pt x="7" y="21"/>
                  </a:cubicBezTo>
                  <a:moveTo>
                    <a:pt x="6" y="21"/>
                  </a:moveTo>
                  <a:cubicBezTo>
                    <a:pt x="6" y="20"/>
                    <a:pt x="6" y="20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8"/>
                    <a:pt x="8" y="18"/>
                  </a:cubicBezTo>
                  <a:cubicBezTo>
                    <a:pt x="7" y="19"/>
                    <a:pt x="7" y="20"/>
                    <a:pt x="6" y="21"/>
                  </a:cubicBezTo>
                  <a:moveTo>
                    <a:pt x="6" y="18"/>
                  </a:moveTo>
                  <a:cubicBezTo>
                    <a:pt x="6" y="18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8"/>
                    <a:pt x="6" y="18"/>
                    <a:pt x="6" y="18"/>
                  </a:cubicBezTo>
                  <a:moveTo>
                    <a:pt x="6" y="16"/>
                  </a:moveTo>
                  <a:cubicBezTo>
                    <a:pt x="6" y="16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3"/>
                    <a:pt x="8" y="12"/>
                  </a:cubicBezTo>
                  <a:cubicBezTo>
                    <a:pt x="8" y="13"/>
                    <a:pt x="8" y="13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6"/>
                    <a:pt x="6" y="16"/>
                    <a:pt x="6" y="16"/>
                  </a:cubicBezTo>
                  <a:moveTo>
                    <a:pt x="6" y="14"/>
                  </a:moveTo>
                  <a:cubicBezTo>
                    <a:pt x="6" y="13"/>
                    <a:pt x="6" y="13"/>
                    <a:pt x="6" y="12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1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2"/>
                    <a:pt x="7" y="13"/>
                    <a:pt x="6" y="14"/>
                  </a:cubicBezTo>
                  <a:moveTo>
                    <a:pt x="6" y="10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7" y="9"/>
                    <a:pt x="7" y="8"/>
                    <a:pt x="8" y="8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moveTo>
                    <a:pt x="6" y="9"/>
                  </a:moveTo>
                  <a:cubicBezTo>
                    <a:pt x="6" y="9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9"/>
                    <a:pt x="6" y="9"/>
                  </a:cubicBezTo>
                  <a:moveTo>
                    <a:pt x="5" y="21"/>
                  </a:moveTo>
                  <a:cubicBezTo>
                    <a:pt x="4" y="21"/>
                    <a:pt x="4" y="21"/>
                    <a:pt x="3" y="21"/>
                  </a:cubicBezTo>
                  <a:cubicBezTo>
                    <a:pt x="3" y="21"/>
                    <a:pt x="2" y="21"/>
                    <a:pt x="2" y="21"/>
                  </a:cubicBezTo>
                  <a:cubicBezTo>
                    <a:pt x="2" y="16"/>
                    <a:pt x="2" y="8"/>
                    <a:pt x="1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7"/>
                    <a:pt x="5" y="17"/>
                    <a:pt x="5" y="21"/>
                  </a:cubicBezTo>
                  <a:moveTo>
                    <a:pt x="6" y="7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6" y="7"/>
                    <a:pt x="6" y="7"/>
                  </a:cubicBezTo>
                  <a:moveTo>
                    <a:pt x="6" y="5"/>
                  </a:moveTo>
                  <a:cubicBezTo>
                    <a:pt x="6" y="5"/>
                    <a:pt x="6" y="4"/>
                    <a:pt x="6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moveTo>
                    <a:pt x="5" y="3"/>
                  </a:moveTo>
                  <a:cubicBezTo>
                    <a:pt x="5" y="3"/>
                    <a:pt x="4" y="3"/>
                    <a:pt x="2" y="3"/>
                  </a:cubicBezTo>
                  <a:cubicBezTo>
                    <a:pt x="3" y="2"/>
                    <a:pt x="4" y="2"/>
                    <a:pt x="4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3"/>
                    <a:pt x="5" y="3"/>
                  </a:cubicBezTo>
                  <a:moveTo>
                    <a:pt x="7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2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8"/>
                    <a:pt x="1" y="16"/>
                    <a:pt x="0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2"/>
                    <a:pt x="3" y="22"/>
                    <a:pt x="3" y="22"/>
                  </a:cubicBezTo>
                  <a:cubicBezTo>
                    <a:pt x="4" y="22"/>
                    <a:pt x="5" y="22"/>
                    <a:pt x="6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2"/>
                    <a:pt x="8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5"/>
                    <a:pt x="9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2" name="Freeform 128"/>
            <p:cNvSpPr>
              <a:spLocks noEditPoints="1"/>
            </p:cNvSpPr>
            <p:nvPr/>
          </p:nvSpPr>
          <p:spPr bwMode="auto">
            <a:xfrm>
              <a:off x="3444" y="2408"/>
              <a:ext cx="138" cy="147"/>
            </a:xfrm>
            <a:custGeom>
              <a:avLst/>
              <a:gdLst>
                <a:gd name="T0" fmla="*/ 15 w 58"/>
                <a:gd name="T1" fmla="*/ 50 h 62"/>
                <a:gd name="T2" fmla="*/ 20 w 58"/>
                <a:gd name="T3" fmla="*/ 50 h 62"/>
                <a:gd name="T4" fmla="*/ 34 w 58"/>
                <a:gd name="T5" fmla="*/ 58 h 62"/>
                <a:gd name="T6" fmla="*/ 19 w 58"/>
                <a:gd name="T7" fmla="*/ 11 h 62"/>
                <a:gd name="T8" fmla="*/ 20 w 58"/>
                <a:gd name="T9" fmla="*/ 8 h 62"/>
                <a:gd name="T10" fmla="*/ 24 w 58"/>
                <a:gd name="T11" fmla="*/ 2 h 62"/>
                <a:gd name="T12" fmla="*/ 22 w 58"/>
                <a:gd name="T13" fmla="*/ 9 h 62"/>
                <a:gd name="T14" fmla="*/ 23 w 58"/>
                <a:gd name="T15" fmla="*/ 10 h 62"/>
                <a:gd name="T16" fmla="*/ 20 w 58"/>
                <a:gd name="T17" fmla="*/ 12 h 62"/>
                <a:gd name="T18" fmla="*/ 19 w 58"/>
                <a:gd name="T19" fmla="*/ 15 h 62"/>
                <a:gd name="T20" fmla="*/ 18 w 58"/>
                <a:gd name="T21" fmla="*/ 17 h 62"/>
                <a:gd name="T22" fmla="*/ 15 w 58"/>
                <a:gd name="T23" fmla="*/ 22 h 62"/>
                <a:gd name="T24" fmla="*/ 15 w 58"/>
                <a:gd name="T25" fmla="*/ 24 h 62"/>
                <a:gd name="T26" fmla="*/ 11 w 58"/>
                <a:gd name="T27" fmla="*/ 28 h 62"/>
                <a:gd name="T28" fmla="*/ 13 w 58"/>
                <a:gd name="T29" fmla="*/ 31 h 62"/>
                <a:gd name="T30" fmla="*/ 10 w 58"/>
                <a:gd name="T31" fmla="*/ 31 h 62"/>
                <a:gd name="T32" fmla="*/ 5 w 58"/>
                <a:gd name="T33" fmla="*/ 38 h 62"/>
                <a:gd name="T34" fmla="*/ 35 w 58"/>
                <a:gd name="T35" fmla="*/ 54 h 62"/>
                <a:gd name="T36" fmla="*/ 14 w 58"/>
                <a:gd name="T37" fmla="*/ 46 h 62"/>
                <a:gd name="T38" fmla="*/ 7 w 58"/>
                <a:gd name="T39" fmla="*/ 32 h 62"/>
                <a:gd name="T40" fmla="*/ 9 w 58"/>
                <a:gd name="T41" fmla="*/ 26 h 62"/>
                <a:gd name="T42" fmla="*/ 13 w 58"/>
                <a:gd name="T43" fmla="*/ 24 h 62"/>
                <a:gd name="T44" fmla="*/ 15 w 58"/>
                <a:gd name="T45" fmla="*/ 19 h 62"/>
                <a:gd name="T46" fmla="*/ 17 w 58"/>
                <a:gd name="T47" fmla="*/ 13 h 62"/>
                <a:gd name="T48" fmla="*/ 25 w 58"/>
                <a:gd name="T49" fmla="*/ 10 h 62"/>
                <a:gd name="T50" fmla="*/ 26 w 58"/>
                <a:gd name="T51" fmla="*/ 3 h 62"/>
                <a:gd name="T52" fmla="*/ 57 w 58"/>
                <a:gd name="T53" fmla="*/ 16 h 62"/>
                <a:gd name="T54" fmla="*/ 30 w 58"/>
                <a:gd name="T55" fmla="*/ 51 h 62"/>
                <a:gd name="T56" fmla="*/ 10 w 58"/>
                <a:gd name="T57" fmla="*/ 32 h 62"/>
                <a:gd name="T58" fmla="*/ 13 w 58"/>
                <a:gd name="T59" fmla="*/ 29 h 62"/>
                <a:gd name="T60" fmla="*/ 15 w 58"/>
                <a:gd name="T61" fmla="*/ 25 h 62"/>
                <a:gd name="T62" fmla="*/ 18 w 58"/>
                <a:gd name="T63" fmla="*/ 18 h 62"/>
                <a:gd name="T64" fmla="*/ 20 w 58"/>
                <a:gd name="T65" fmla="*/ 14 h 62"/>
                <a:gd name="T66" fmla="*/ 27 w 58"/>
                <a:gd name="T67" fmla="*/ 0 h 62"/>
                <a:gd name="T68" fmla="*/ 23 w 58"/>
                <a:gd name="T69" fmla="*/ 1 h 62"/>
                <a:gd name="T70" fmla="*/ 19 w 58"/>
                <a:gd name="T71" fmla="*/ 9 h 62"/>
                <a:gd name="T72" fmla="*/ 20 w 58"/>
                <a:gd name="T73" fmla="*/ 11 h 62"/>
                <a:gd name="T74" fmla="*/ 18 w 58"/>
                <a:gd name="T75" fmla="*/ 10 h 62"/>
                <a:gd name="T76" fmla="*/ 15 w 58"/>
                <a:gd name="T77" fmla="*/ 15 h 62"/>
                <a:gd name="T78" fmla="*/ 15 w 58"/>
                <a:gd name="T79" fmla="*/ 18 h 62"/>
                <a:gd name="T80" fmla="*/ 11 w 58"/>
                <a:gd name="T81" fmla="*/ 22 h 62"/>
                <a:gd name="T82" fmla="*/ 12 w 58"/>
                <a:gd name="T83" fmla="*/ 23 h 62"/>
                <a:gd name="T84" fmla="*/ 10 w 58"/>
                <a:gd name="T85" fmla="*/ 24 h 62"/>
                <a:gd name="T86" fmla="*/ 7 w 58"/>
                <a:gd name="T87" fmla="*/ 28 h 62"/>
                <a:gd name="T88" fmla="*/ 7 w 58"/>
                <a:gd name="T89" fmla="*/ 31 h 62"/>
                <a:gd name="T90" fmla="*/ 4 w 58"/>
                <a:gd name="T91" fmla="*/ 32 h 62"/>
                <a:gd name="T92" fmla="*/ 3 w 58"/>
                <a:gd name="T93" fmla="*/ 40 h 62"/>
                <a:gd name="T94" fmla="*/ 15 w 58"/>
                <a:gd name="T95" fmla="*/ 51 h 62"/>
                <a:gd name="T96" fmla="*/ 34 w 58"/>
                <a:gd name="T97" fmla="*/ 62 h 62"/>
                <a:gd name="T98" fmla="*/ 39 w 58"/>
                <a:gd name="T99" fmla="*/ 57 h 62"/>
                <a:gd name="T100" fmla="*/ 56 w 58"/>
                <a:gd name="T101" fmla="*/ 21 h 62"/>
                <a:gd name="T102" fmla="*/ 27 w 58"/>
                <a:gd name="T10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" h="62">
                  <a:moveTo>
                    <a:pt x="34" y="61"/>
                  </a:moveTo>
                  <a:cubicBezTo>
                    <a:pt x="32" y="59"/>
                    <a:pt x="28" y="57"/>
                    <a:pt x="25" y="56"/>
                  </a:cubicBezTo>
                  <a:cubicBezTo>
                    <a:pt x="24" y="55"/>
                    <a:pt x="22" y="54"/>
                    <a:pt x="21" y="54"/>
                  </a:cubicBezTo>
                  <a:cubicBezTo>
                    <a:pt x="19" y="53"/>
                    <a:pt x="17" y="52"/>
                    <a:pt x="15" y="50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1"/>
                    <a:pt x="3" y="41"/>
                    <a:pt x="3" y="4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6" y="48"/>
                    <a:pt x="18" y="49"/>
                    <a:pt x="20" y="50"/>
                  </a:cubicBezTo>
                  <a:cubicBezTo>
                    <a:pt x="21" y="51"/>
                    <a:pt x="22" y="52"/>
                    <a:pt x="24" y="52"/>
                  </a:cubicBezTo>
                  <a:cubicBezTo>
                    <a:pt x="27" y="54"/>
                    <a:pt x="30" y="55"/>
                    <a:pt x="33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4" y="57"/>
                    <a:pt x="35" y="55"/>
                    <a:pt x="36" y="54"/>
                  </a:cubicBezTo>
                  <a:cubicBezTo>
                    <a:pt x="36" y="55"/>
                    <a:pt x="37" y="55"/>
                    <a:pt x="37" y="55"/>
                  </a:cubicBezTo>
                  <a:cubicBezTo>
                    <a:pt x="36" y="57"/>
                    <a:pt x="35" y="59"/>
                    <a:pt x="34" y="61"/>
                  </a:cubicBezTo>
                  <a:moveTo>
                    <a:pt x="19" y="11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1" y="11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0" y="9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7"/>
                    <a:pt x="21" y="6"/>
                    <a:pt x="22" y="5"/>
                  </a:cubicBezTo>
                  <a:cubicBezTo>
                    <a:pt x="22" y="4"/>
                    <a:pt x="22" y="4"/>
                    <a:pt x="2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4" y="4"/>
                    <a:pt x="24" y="4"/>
                  </a:cubicBezTo>
                  <a:cubicBezTo>
                    <a:pt x="24" y="5"/>
                    <a:pt x="23" y="6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3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1"/>
                    <a:pt x="21" y="11"/>
                    <a:pt x="20" y="12"/>
                  </a:cubicBezTo>
                  <a:cubicBezTo>
                    <a:pt x="20" y="13"/>
                    <a:pt x="19" y="14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0" y="16"/>
                  </a:cubicBezTo>
                  <a:cubicBezTo>
                    <a:pt x="21" y="16"/>
                    <a:pt x="21" y="17"/>
                    <a:pt x="20" y="17"/>
                  </a:cubicBezTo>
                  <a:cubicBezTo>
                    <a:pt x="20" y="17"/>
                    <a:pt x="20" y="17"/>
                    <a:pt x="19" y="17"/>
                  </a:cubicBezTo>
                  <a:cubicBezTo>
                    <a:pt x="19" y="17"/>
                    <a:pt x="19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8"/>
                    <a:pt x="16" y="20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4"/>
                    <a:pt x="16" y="24"/>
                    <a:pt x="1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5"/>
                    <a:pt x="13" y="25"/>
                    <a:pt x="13" y="26"/>
                  </a:cubicBezTo>
                  <a:cubicBezTo>
                    <a:pt x="12" y="27"/>
                    <a:pt x="12" y="27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9"/>
                    <a:pt x="12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2" y="31"/>
                    <a:pt x="12" y="31"/>
                    <a:pt x="11" y="31"/>
                  </a:cubicBezTo>
                  <a:cubicBezTo>
                    <a:pt x="11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5"/>
                    <a:pt x="8" y="35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8"/>
                    <a:pt x="23" y="49"/>
                    <a:pt x="25" y="50"/>
                  </a:cubicBezTo>
                  <a:cubicBezTo>
                    <a:pt x="27" y="50"/>
                    <a:pt x="28" y="51"/>
                    <a:pt x="29" y="51"/>
                  </a:cubicBezTo>
                  <a:cubicBezTo>
                    <a:pt x="31" y="52"/>
                    <a:pt x="33" y="53"/>
                    <a:pt x="35" y="54"/>
                  </a:cubicBezTo>
                  <a:cubicBezTo>
                    <a:pt x="34" y="55"/>
                    <a:pt x="34" y="56"/>
                    <a:pt x="33" y="57"/>
                  </a:cubicBezTo>
                  <a:cubicBezTo>
                    <a:pt x="31" y="55"/>
                    <a:pt x="27" y="53"/>
                    <a:pt x="24" y="52"/>
                  </a:cubicBezTo>
                  <a:cubicBezTo>
                    <a:pt x="23" y="51"/>
                    <a:pt x="21" y="50"/>
                    <a:pt x="20" y="50"/>
                  </a:cubicBezTo>
                  <a:cubicBezTo>
                    <a:pt x="18" y="49"/>
                    <a:pt x="16" y="47"/>
                    <a:pt x="14" y="46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35"/>
                    <a:pt x="3" y="35"/>
                    <a:pt x="5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2"/>
                    <a:pt x="7" y="32"/>
                  </a:cubicBezTo>
                  <a:cubicBezTo>
                    <a:pt x="7" y="32"/>
                    <a:pt x="8" y="32"/>
                    <a:pt x="9" y="31"/>
                  </a:cubicBezTo>
                  <a:cubicBezTo>
                    <a:pt x="9" y="31"/>
                    <a:pt x="9" y="30"/>
                    <a:pt x="9" y="29"/>
                  </a:cubicBezTo>
                  <a:cubicBezTo>
                    <a:pt x="9" y="29"/>
                    <a:pt x="8" y="28"/>
                    <a:pt x="8" y="28"/>
                  </a:cubicBezTo>
                  <a:cubicBezTo>
                    <a:pt x="8" y="27"/>
                    <a:pt x="9" y="27"/>
                    <a:pt x="9" y="26"/>
                  </a:cubicBezTo>
                  <a:cubicBezTo>
                    <a:pt x="9" y="26"/>
                    <a:pt x="10" y="25"/>
                    <a:pt x="10" y="25"/>
                  </a:cubicBezTo>
                  <a:cubicBezTo>
                    <a:pt x="10" y="25"/>
                    <a:pt x="11" y="25"/>
                    <a:pt x="11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3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1"/>
                    <a:pt x="14" y="19"/>
                    <a:pt x="14" y="18"/>
                  </a:cubicBezTo>
                  <a:cubicBezTo>
                    <a:pt x="14" y="18"/>
                    <a:pt x="15" y="19"/>
                    <a:pt x="15" y="19"/>
                  </a:cubicBezTo>
                  <a:cubicBezTo>
                    <a:pt x="16" y="19"/>
                    <a:pt x="17" y="18"/>
                    <a:pt x="17" y="18"/>
                  </a:cubicBezTo>
                  <a:cubicBezTo>
                    <a:pt x="17" y="17"/>
                    <a:pt x="17" y="16"/>
                    <a:pt x="17" y="16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4"/>
                    <a:pt x="17" y="14"/>
                    <a:pt x="17" y="13"/>
                  </a:cubicBezTo>
                  <a:cubicBezTo>
                    <a:pt x="18" y="12"/>
                    <a:pt x="18" y="12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moveTo>
                    <a:pt x="23" y="11"/>
                  </a:moveTo>
                  <a:cubicBezTo>
                    <a:pt x="24" y="11"/>
                    <a:pt x="24" y="11"/>
                    <a:pt x="25" y="10"/>
                  </a:cubicBezTo>
                  <a:cubicBezTo>
                    <a:pt x="25" y="10"/>
                    <a:pt x="25" y="9"/>
                    <a:pt x="24" y="9"/>
                  </a:cubicBezTo>
                  <a:cubicBezTo>
                    <a:pt x="24" y="8"/>
                    <a:pt x="24" y="8"/>
                    <a:pt x="23" y="8"/>
                  </a:cubicBezTo>
                  <a:cubicBezTo>
                    <a:pt x="24" y="6"/>
                    <a:pt x="25" y="5"/>
                    <a:pt x="25" y="5"/>
                  </a:cubicBezTo>
                  <a:cubicBezTo>
                    <a:pt x="25" y="4"/>
                    <a:pt x="25" y="4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7" y="1"/>
                  </a:cubicBezTo>
                  <a:cubicBezTo>
                    <a:pt x="37" y="5"/>
                    <a:pt x="47" y="11"/>
                    <a:pt x="57" y="16"/>
                  </a:cubicBezTo>
                  <a:cubicBezTo>
                    <a:pt x="56" y="18"/>
                    <a:pt x="56" y="19"/>
                    <a:pt x="55" y="21"/>
                  </a:cubicBezTo>
                  <a:cubicBezTo>
                    <a:pt x="55" y="22"/>
                    <a:pt x="55" y="22"/>
                    <a:pt x="54" y="24"/>
                  </a:cubicBezTo>
                  <a:cubicBezTo>
                    <a:pt x="49" y="37"/>
                    <a:pt x="45" y="44"/>
                    <a:pt x="39" y="56"/>
                  </a:cubicBezTo>
                  <a:cubicBezTo>
                    <a:pt x="36" y="53"/>
                    <a:pt x="33" y="52"/>
                    <a:pt x="30" y="51"/>
                  </a:cubicBezTo>
                  <a:cubicBezTo>
                    <a:pt x="28" y="50"/>
                    <a:pt x="27" y="50"/>
                    <a:pt x="26" y="49"/>
                  </a:cubicBezTo>
                  <a:cubicBezTo>
                    <a:pt x="24" y="48"/>
                    <a:pt x="22" y="47"/>
                    <a:pt x="20" y="46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8" y="35"/>
                    <a:pt x="8" y="35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2" y="32"/>
                    <a:pt x="13" y="32"/>
                    <a:pt x="13" y="31"/>
                  </a:cubicBezTo>
                  <a:cubicBezTo>
                    <a:pt x="14" y="31"/>
                    <a:pt x="14" y="30"/>
                    <a:pt x="13" y="29"/>
                  </a:cubicBezTo>
                  <a:cubicBezTo>
                    <a:pt x="13" y="29"/>
                    <a:pt x="13" y="28"/>
                    <a:pt x="12" y="28"/>
                  </a:cubicBezTo>
                  <a:cubicBezTo>
                    <a:pt x="13" y="27"/>
                    <a:pt x="13" y="27"/>
                    <a:pt x="13" y="26"/>
                  </a:cubicBezTo>
                  <a:cubicBezTo>
                    <a:pt x="14" y="26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7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7" y="22"/>
                    <a:pt x="16" y="21"/>
                    <a:pt x="16" y="21"/>
                  </a:cubicBezTo>
                  <a:cubicBezTo>
                    <a:pt x="17" y="20"/>
                    <a:pt x="18" y="19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8"/>
                    <a:pt x="21" y="17"/>
                  </a:cubicBezTo>
                  <a:cubicBezTo>
                    <a:pt x="21" y="17"/>
                    <a:pt x="21" y="16"/>
                    <a:pt x="21" y="15"/>
                  </a:cubicBezTo>
                  <a:cubicBezTo>
                    <a:pt x="21" y="15"/>
                    <a:pt x="20" y="15"/>
                    <a:pt x="20" y="14"/>
                  </a:cubicBezTo>
                  <a:cubicBezTo>
                    <a:pt x="20" y="14"/>
                    <a:pt x="20" y="13"/>
                    <a:pt x="21" y="13"/>
                  </a:cubicBezTo>
                  <a:cubicBezTo>
                    <a:pt x="21" y="12"/>
                    <a:pt x="22" y="11"/>
                    <a:pt x="22" y="11"/>
                  </a:cubicBezTo>
                  <a:cubicBezTo>
                    <a:pt x="22" y="11"/>
                    <a:pt x="23" y="11"/>
                    <a:pt x="23" y="11"/>
                  </a:cubicBezTo>
                  <a:moveTo>
                    <a:pt x="27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4" y="1"/>
                    <a:pt x="24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4"/>
                    <a:pt x="21" y="5"/>
                  </a:cubicBezTo>
                  <a:cubicBezTo>
                    <a:pt x="20" y="6"/>
                    <a:pt x="20" y="7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1"/>
                    <a:pt x="20" y="11"/>
                  </a:cubicBezTo>
                  <a:cubicBezTo>
                    <a:pt x="20" y="11"/>
                    <a:pt x="20" y="11"/>
                    <a:pt x="19" y="11"/>
                  </a:cubicBezTo>
                  <a:cubicBezTo>
                    <a:pt x="19" y="11"/>
                    <a:pt x="19" y="11"/>
                    <a:pt x="19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7" y="12"/>
                    <a:pt x="16" y="13"/>
                  </a:cubicBezTo>
                  <a:cubicBezTo>
                    <a:pt x="16" y="14"/>
                    <a:pt x="15" y="14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5"/>
                    <a:pt x="16" y="16"/>
                    <a:pt x="16" y="16"/>
                  </a:cubicBezTo>
                  <a:cubicBezTo>
                    <a:pt x="17" y="16"/>
                    <a:pt x="17" y="17"/>
                    <a:pt x="16" y="17"/>
                  </a:cubicBezTo>
                  <a:cubicBezTo>
                    <a:pt x="16" y="18"/>
                    <a:pt x="16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9"/>
                    <a:pt x="12" y="21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2"/>
                    <a:pt x="12" y="22"/>
                    <a:pt x="12" y="23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0" y="24"/>
                    <a:pt x="1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5"/>
                    <a:pt x="9" y="25"/>
                    <a:pt x="8" y="26"/>
                  </a:cubicBezTo>
                  <a:cubicBezTo>
                    <a:pt x="8" y="27"/>
                    <a:pt x="7" y="27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8" y="30"/>
                    <a:pt x="8" y="30"/>
                    <a:pt x="8" y="31"/>
                  </a:cubicBezTo>
                  <a:cubicBezTo>
                    <a:pt x="8" y="31"/>
                    <a:pt x="7" y="31"/>
                    <a:pt x="7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3" y="35"/>
                    <a:pt x="3" y="35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40"/>
                    <a:pt x="2" y="41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7" y="52"/>
                    <a:pt x="19" y="53"/>
                    <a:pt x="21" y="54"/>
                  </a:cubicBezTo>
                  <a:cubicBezTo>
                    <a:pt x="22" y="55"/>
                    <a:pt x="23" y="56"/>
                    <a:pt x="25" y="56"/>
                  </a:cubicBezTo>
                  <a:cubicBezTo>
                    <a:pt x="28" y="58"/>
                    <a:pt x="31" y="59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6" y="60"/>
                    <a:pt x="37" y="58"/>
                    <a:pt x="38" y="5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6" y="45"/>
                    <a:pt x="49" y="37"/>
                    <a:pt x="55" y="24"/>
                  </a:cubicBezTo>
                  <a:cubicBezTo>
                    <a:pt x="55" y="23"/>
                    <a:pt x="56" y="22"/>
                    <a:pt x="56" y="21"/>
                  </a:cubicBezTo>
                  <a:cubicBezTo>
                    <a:pt x="56" y="20"/>
                    <a:pt x="57" y="19"/>
                    <a:pt x="58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48" y="10"/>
                    <a:pt x="37" y="5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3" name="Freeform 129"/>
            <p:cNvSpPr>
              <a:spLocks/>
            </p:cNvSpPr>
            <p:nvPr/>
          </p:nvSpPr>
          <p:spPr bwMode="auto">
            <a:xfrm>
              <a:off x="3510" y="2436"/>
              <a:ext cx="50" cy="29"/>
            </a:xfrm>
            <a:custGeom>
              <a:avLst/>
              <a:gdLst>
                <a:gd name="T0" fmla="*/ 1 w 21"/>
                <a:gd name="T1" fmla="*/ 0 h 12"/>
                <a:gd name="T2" fmla="*/ 0 w 21"/>
                <a:gd name="T3" fmla="*/ 0 h 12"/>
                <a:gd name="T4" fmla="*/ 1 w 21"/>
                <a:gd name="T5" fmla="*/ 1 h 12"/>
                <a:gd name="T6" fmla="*/ 6 w 21"/>
                <a:gd name="T7" fmla="*/ 4 h 12"/>
                <a:gd name="T8" fmla="*/ 21 w 21"/>
                <a:gd name="T9" fmla="*/ 12 h 12"/>
                <a:gd name="T10" fmla="*/ 21 w 21"/>
                <a:gd name="T11" fmla="*/ 12 h 12"/>
                <a:gd name="T12" fmla="*/ 21 w 21"/>
                <a:gd name="T13" fmla="*/ 12 h 12"/>
                <a:gd name="T14" fmla="*/ 21 w 21"/>
                <a:gd name="T15" fmla="*/ 12 h 12"/>
                <a:gd name="T16" fmla="*/ 7 w 21"/>
                <a:gd name="T17" fmla="*/ 3 h 12"/>
                <a:gd name="T18" fmla="*/ 1 w 21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1" y="6"/>
                    <a:pt x="16" y="9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7" y="8"/>
                    <a:pt x="12" y="6"/>
                    <a:pt x="7" y="3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4" name="Freeform 130"/>
            <p:cNvSpPr>
              <a:spLocks/>
            </p:cNvSpPr>
            <p:nvPr/>
          </p:nvSpPr>
          <p:spPr bwMode="auto">
            <a:xfrm>
              <a:off x="3506" y="2448"/>
              <a:ext cx="47" cy="26"/>
            </a:xfrm>
            <a:custGeom>
              <a:avLst/>
              <a:gdLst>
                <a:gd name="T0" fmla="*/ 1 w 20"/>
                <a:gd name="T1" fmla="*/ 0 h 11"/>
                <a:gd name="T2" fmla="*/ 0 w 20"/>
                <a:gd name="T3" fmla="*/ 0 h 11"/>
                <a:gd name="T4" fmla="*/ 1 w 20"/>
                <a:gd name="T5" fmla="*/ 1 h 11"/>
                <a:gd name="T6" fmla="*/ 19 w 20"/>
                <a:gd name="T7" fmla="*/ 11 h 11"/>
                <a:gd name="T8" fmla="*/ 19 w 20"/>
                <a:gd name="T9" fmla="*/ 11 h 11"/>
                <a:gd name="T10" fmla="*/ 20 w 20"/>
                <a:gd name="T11" fmla="*/ 11 h 11"/>
                <a:gd name="T12" fmla="*/ 19 w 20"/>
                <a:gd name="T13" fmla="*/ 11 h 11"/>
                <a:gd name="T14" fmla="*/ 1 w 2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7" y="4"/>
                    <a:pt x="13" y="8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3" y="7"/>
                    <a:pt x="7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5" name="Freeform 131"/>
            <p:cNvSpPr>
              <a:spLocks/>
            </p:cNvSpPr>
            <p:nvPr/>
          </p:nvSpPr>
          <p:spPr bwMode="auto">
            <a:xfrm>
              <a:off x="3501" y="2460"/>
              <a:ext cx="50" cy="26"/>
            </a:xfrm>
            <a:custGeom>
              <a:avLst/>
              <a:gdLst>
                <a:gd name="T0" fmla="*/ 0 w 21"/>
                <a:gd name="T1" fmla="*/ 0 h 11"/>
                <a:gd name="T2" fmla="*/ 0 w 21"/>
                <a:gd name="T3" fmla="*/ 0 h 11"/>
                <a:gd name="T4" fmla="*/ 0 w 21"/>
                <a:gd name="T5" fmla="*/ 0 h 11"/>
                <a:gd name="T6" fmla="*/ 13 w 21"/>
                <a:gd name="T7" fmla="*/ 8 h 11"/>
                <a:gd name="T8" fmla="*/ 20 w 21"/>
                <a:gd name="T9" fmla="*/ 11 h 11"/>
                <a:gd name="T10" fmla="*/ 20 w 21"/>
                <a:gd name="T11" fmla="*/ 11 h 11"/>
                <a:gd name="T12" fmla="*/ 21 w 21"/>
                <a:gd name="T13" fmla="*/ 11 h 11"/>
                <a:gd name="T14" fmla="*/ 20 w 21"/>
                <a:gd name="T15" fmla="*/ 10 h 11"/>
                <a:gd name="T16" fmla="*/ 14 w 21"/>
                <a:gd name="T17" fmla="*/ 7 h 11"/>
                <a:gd name="T18" fmla="*/ 0 w 2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4"/>
                    <a:pt x="9" y="6"/>
                    <a:pt x="13" y="8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9" y="5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6" name="Freeform 132"/>
            <p:cNvSpPr>
              <a:spLocks/>
            </p:cNvSpPr>
            <p:nvPr/>
          </p:nvSpPr>
          <p:spPr bwMode="auto">
            <a:xfrm>
              <a:off x="3491" y="2474"/>
              <a:ext cx="50" cy="24"/>
            </a:xfrm>
            <a:custGeom>
              <a:avLst/>
              <a:gdLst>
                <a:gd name="T0" fmla="*/ 3 w 50"/>
                <a:gd name="T1" fmla="*/ 0 h 24"/>
                <a:gd name="T2" fmla="*/ 0 w 50"/>
                <a:gd name="T3" fmla="*/ 0 h 24"/>
                <a:gd name="T4" fmla="*/ 3 w 50"/>
                <a:gd name="T5" fmla="*/ 3 h 24"/>
                <a:gd name="T6" fmla="*/ 50 w 50"/>
                <a:gd name="T7" fmla="*/ 24 h 24"/>
                <a:gd name="T8" fmla="*/ 50 w 50"/>
                <a:gd name="T9" fmla="*/ 24 h 24"/>
                <a:gd name="T10" fmla="*/ 50 w 50"/>
                <a:gd name="T11" fmla="*/ 24 h 24"/>
                <a:gd name="T12" fmla="*/ 50 w 50"/>
                <a:gd name="T13" fmla="*/ 22 h 24"/>
                <a:gd name="T14" fmla="*/ 3 w 50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4">
                  <a:moveTo>
                    <a:pt x="3" y="0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7" name="Freeform 133"/>
            <p:cNvSpPr>
              <a:spLocks/>
            </p:cNvSpPr>
            <p:nvPr/>
          </p:nvSpPr>
          <p:spPr bwMode="auto">
            <a:xfrm>
              <a:off x="3491" y="2474"/>
              <a:ext cx="50" cy="24"/>
            </a:xfrm>
            <a:custGeom>
              <a:avLst/>
              <a:gdLst>
                <a:gd name="T0" fmla="*/ 3 w 50"/>
                <a:gd name="T1" fmla="*/ 0 h 24"/>
                <a:gd name="T2" fmla="*/ 0 w 50"/>
                <a:gd name="T3" fmla="*/ 0 h 24"/>
                <a:gd name="T4" fmla="*/ 3 w 50"/>
                <a:gd name="T5" fmla="*/ 3 h 24"/>
                <a:gd name="T6" fmla="*/ 50 w 50"/>
                <a:gd name="T7" fmla="*/ 24 h 24"/>
                <a:gd name="T8" fmla="*/ 50 w 50"/>
                <a:gd name="T9" fmla="*/ 24 h 24"/>
                <a:gd name="T10" fmla="*/ 50 w 50"/>
                <a:gd name="T11" fmla="*/ 24 h 24"/>
                <a:gd name="T12" fmla="*/ 50 w 50"/>
                <a:gd name="T13" fmla="*/ 22 h 24"/>
                <a:gd name="T14" fmla="*/ 3 w 50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4">
                  <a:moveTo>
                    <a:pt x="3" y="0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8" name="Freeform 134"/>
            <p:cNvSpPr>
              <a:spLocks/>
            </p:cNvSpPr>
            <p:nvPr/>
          </p:nvSpPr>
          <p:spPr bwMode="auto">
            <a:xfrm>
              <a:off x="3487" y="2484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2 h 26"/>
                <a:gd name="T4" fmla="*/ 0 w 50"/>
                <a:gd name="T5" fmla="*/ 2 h 26"/>
                <a:gd name="T6" fmla="*/ 50 w 50"/>
                <a:gd name="T7" fmla="*/ 26 h 26"/>
                <a:gd name="T8" fmla="*/ 50 w 50"/>
                <a:gd name="T9" fmla="*/ 26 h 26"/>
                <a:gd name="T10" fmla="*/ 50 w 50"/>
                <a:gd name="T11" fmla="*/ 26 h 26"/>
                <a:gd name="T12" fmla="*/ 50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9" name="Freeform 135"/>
            <p:cNvSpPr>
              <a:spLocks/>
            </p:cNvSpPr>
            <p:nvPr/>
          </p:nvSpPr>
          <p:spPr bwMode="auto">
            <a:xfrm>
              <a:off x="3487" y="2484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2 h 26"/>
                <a:gd name="T4" fmla="*/ 0 w 50"/>
                <a:gd name="T5" fmla="*/ 2 h 26"/>
                <a:gd name="T6" fmla="*/ 50 w 50"/>
                <a:gd name="T7" fmla="*/ 26 h 26"/>
                <a:gd name="T8" fmla="*/ 50 w 50"/>
                <a:gd name="T9" fmla="*/ 26 h 26"/>
                <a:gd name="T10" fmla="*/ 50 w 50"/>
                <a:gd name="T11" fmla="*/ 26 h 26"/>
                <a:gd name="T12" fmla="*/ 50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0" name="Freeform 136"/>
            <p:cNvSpPr>
              <a:spLocks/>
            </p:cNvSpPr>
            <p:nvPr/>
          </p:nvSpPr>
          <p:spPr bwMode="auto">
            <a:xfrm>
              <a:off x="3482" y="2496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0 h 26"/>
                <a:gd name="T4" fmla="*/ 0 w 50"/>
                <a:gd name="T5" fmla="*/ 2 h 26"/>
                <a:gd name="T6" fmla="*/ 48 w 50"/>
                <a:gd name="T7" fmla="*/ 23 h 26"/>
                <a:gd name="T8" fmla="*/ 48 w 50"/>
                <a:gd name="T9" fmla="*/ 26 h 26"/>
                <a:gd name="T10" fmla="*/ 50 w 50"/>
                <a:gd name="T11" fmla="*/ 23 h 26"/>
                <a:gd name="T12" fmla="*/ 48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8" y="23"/>
                  </a:lnTo>
                  <a:lnTo>
                    <a:pt x="48" y="26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1" name="Freeform 137"/>
            <p:cNvSpPr>
              <a:spLocks/>
            </p:cNvSpPr>
            <p:nvPr/>
          </p:nvSpPr>
          <p:spPr bwMode="auto">
            <a:xfrm>
              <a:off x="3482" y="2496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0 h 26"/>
                <a:gd name="T4" fmla="*/ 0 w 50"/>
                <a:gd name="T5" fmla="*/ 2 h 26"/>
                <a:gd name="T6" fmla="*/ 48 w 50"/>
                <a:gd name="T7" fmla="*/ 23 h 26"/>
                <a:gd name="T8" fmla="*/ 48 w 50"/>
                <a:gd name="T9" fmla="*/ 26 h 26"/>
                <a:gd name="T10" fmla="*/ 50 w 50"/>
                <a:gd name="T11" fmla="*/ 23 h 26"/>
                <a:gd name="T12" fmla="*/ 48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8" y="23"/>
                  </a:lnTo>
                  <a:lnTo>
                    <a:pt x="48" y="26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2" name="Freeform 138"/>
            <p:cNvSpPr>
              <a:spLocks noEditPoints="1"/>
            </p:cNvSpPr>
            <p:nvPr/>
          </p:nvSpPr>
          <p:spPr bwMode="auto">
            <a:xfrm>
              <a:off x="3584" y="2022"/>
              <a:ext cx="53" cy="53"/>
            </a:xfrm>
            <a:custGeom>
              <a:avLst/>
              <a:gdLst>
                <a:gd name="T0" fmla="*/ 2 w 22"/>
                <a:gd name="T1" fmla="*/ 19 h 22"/>
                <a:gd name="T2" fmla="*/ 6 w 22"/>
                <a:gd name="T3" fmla="*/ 5 h 22"/>
                <a:gd name="T4" fmla="*/ 6 w 22"/>
                <a:gd name="T5" fmla="*/ 3 h 22"/>
                <a:gd name="T6" fmla="*/ 11 w 22"/>
                <a:gd name="T7" fmla="*/ 4 h 22"/>
                <a:gd name="T8" fmla="*/ 10 w 22"/>
                <a:gd name="T9" fmla="*/ 6 h 22"/>
                <a:gd name="T10" fmla="*/ 10 w 22"/>
                <a:gd name="T11" fmla="*/ 7 h 22"/>
                <a:gd name="T12" fmla="*/ 10 w 22"/>
                <a:gd name="T13" fmla="*/ 7 h 22"/>
                <a:gd name="T14" fmla="*/ 13 w 22"/>
                <a:gd name="T15" fmla="*/ 7 h 22"/>
                <a:gd name="T16" fmla="*/ 14 w 22"/>
                <a:gd name="T17" fmla="*/ 7 h 22"/>
                <a:gd name="T18" fmla="*/ 14 w 22"/>
                <a:gd name="T19" fmla="*/ 7 h 22"/>
                <a:gd name="T20" fmla="*/ 15 w 22"/>
                <a:gd name="T21" fmla="*/ 7 h 22"/>
                <a:gd name="T22" fmla="*/ 16 w 22"/>
                <a:gd name="T23" fmla="*/ 4 h 22"/>
                <a:gd name="T24" fmla="*/ 21 w 22"/>
                <a:gd name="T25" fmla="*/ 5 h 22"/>
                <a:gd name="T26" fmla="*/ 21 w 22"/>
                <a:gd name="T27" fmla="*/ 9 h 22"/>
                <a:gd name="T28" fmla="*/ 17 w 22"/>
                <a:gd name="T29" fmla="*/ 20 h 22"/>
                <a:gd name="T30" fmla="*/ 17 w 22"/>
                <a:gd name="T31" fmla="*/ 20 h 22"/>
                <a:gd name="T32" fmla="*/ 17 w 22"/>
                <a:gd name="T33" fmla="*/ 21 h 22"/>
                <a:gd name="T34" fmla="*/ 17 w 22"/>
                <a:gd name="T35" fmla="*/ 21 h 22"/>
                <a:gd name="T36" fmla="*/ 7 w 22"/>
                <a:gd name="T37" fmla="*/ 19 h 22"/>
                <a:gd name="T38" fmla="*/ 2 w 22"/>
                <a:gd name="T39" fmla="*/ 19 h 22"/>
                <a:gd name="T40" fmla="*/ 2 w 22"/>
                <a:gd name="T41" fmla="*/ 19 h 22"/>
                <a:gd name="T42" fmla="*/ 14 w 22"/>
                <a:gd name="T43" fmla="*/ 6 h 22"/>
                <a:gd name="T44" fmla="*/ 14 w 22"/>
                <a:gd name="T45" fmla="*/ 6 h 22"/>
                <a:gd name="T46" fmla="*/ 11 w 22"/>
                <a:gd name="T47" fmla="*/ 6 h 22"/>
                <a:gd name="T48" fmla="*/ 13 w 22"/>
                <a:gd name="T49" fmla="*/ 1 h 22"/>
                <a:gd name="T50" fmla="*/ 16 w 22"/>
                <a:gd name="T51" fmla="*/ 1 h 22"/>
                <a:gd name="T52" fmla="*/ 14 w 22"/>
                <a:gd name="T53" fmla="*/ 6 h 22"/>
                <a:gd name="T54" fmla="*/ 14 w 22"/>
                <a:gd name="T55" fmla="*/ 6 h 22"/>
                <a:gd name="T56" fmla="*/ 13 w 22"/>
                <a:gd name="T57" fmla="*/ 0 h 22"/>
                <a:gd name="T58" fmla="*/ 13 w 22"/>
                <a:gd name="T59" fmla="*/ 0 h 22"/>
                <a:gd name="T60" fmla="*/ 11 w 22"/>
                <a:gd name="T61" fmla="*/ 3 h 22"/>
                <a:gd name="T62" fmla="*/ 6 w 22"/>
                <a:gd name="T63" fmla="*/ 2 h 22"/>
                <a:gd name="T64" fmla="*/ 5 w 22"/>
                <a:gd name="T65" fmla="*/ 2 h 22"/>
                <a:gd name="T66" fmla="*/ 5 w 22"/>
                <a:gd name="T67" fmla="*/ 3 h 22"/>
                <a:gd name="T68" fmla="*/ 5 w 22"/>
                <a:gd name="T69" fmla="*/ 5 h 22"/>
                <a:gd name="T70" fmla="*/ 0 w 22"/>
                <a:gd name="T71" fmla="*/ 19 h 22"/>
                <a:gd name="T72" fmla="*/ 0 w 22"/>
                <a:gd name="T73" fmla="*/ 20 h 22"/>
                <a:gd name="T74" fmla="*/ 1 w 22"/>
                <a:gd name="T75" fmla="*/ 20 h 22"/>
                <a:gd name="T76" fmla="*/ 2 w 22"/>
                <a:gd name="T77" fmla="*/ 20 h 22"/>
                <a:gd name="T78" fmla="*/ 7 w 22"/>
                <a:gd name="T79" fmla="*/ 20 h 22"/>
                <a:gd name="T80" fmla="*/ 17 w 22"/>
                <a:gd name="T81" fmla="*/ 22 h 22"/>
                <a:gd name="T82" fmla="*/ 17 w 22"/>
                <a:gd name="T83" fmla="*/ 22 h 22"/>
                <a:gd name="T84" fmla="*/ 17 w 22"/>
                <a:gd name="T85" fmla="*/ 22 h 22"/>
                <a:gd name="T86" fmla="*/ 18 w 22"/>
                <a:gd name="T87" fmla="*/ 21 h 22"/>
                <a:gd name="T88" fmla="*/ 18 w 22"/>
                <a:gd name="T89" fmla="*/ 20 h 22"/>
                <a:gd name="T90" fmla="*/ 22 w 22"/>
                <a:gd name="T91" fmla="*/ 9 h 22"/>
                <a:gd name="T92" fmla="*/ 22 w 22"/>
                <a:gd name="T93" fmla="*/ 4 h 22"/>
                <a:gd name="T94" fmla="*/ 22 w 22"/>
                <a:gd name="T95" fmla="*/ 4 h 22"/>
                <a:gd name="T96" fmla="*/ 22 w 22"/>
                <a:gd name="T97" fmla="*/ 4 h 22"/>
                <a:gd name="T98" fmla="*/ 16 w 22"/>
                <a:gd name="T99" fmla="*/ 3 h 22"/>
                <a:gd name="T100" fmla="*/ 17 w 22"/>
                <a:gd name="T101" fmla="*/ 1 h 22"/>
                <a:gd name="T102" fmla="*/ 17 w 22"/>
                <a:gd name="T103" fmla="*/ 1 h 22"/>
                <a:gd name="T104" fmla="*/ 17 w 22"/>
                <a:gd name="T105" fmla="*/ 0 h 22"/>
                <a:gd name="T106" fmla="*/ 13 w 22"/>
                <a:gd name="T10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" h="22">
                  <a:moveTo>
                    <a:pt x="2" y="19"/>
                  </a:moveTo>
                  <a:cubicBezTo>
                    <a:pt x="4" y="15"/>
                    <a:pt x="5" y="9"/>
                    <a:pt x="6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7" y="4"/>
                    <a:pt x="9" y="4"/>
                    <a:pt x="11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8" y="4"/>
                    <a:pt x="19" y="4"/>
                    <a:pt x="21" y="5"/>
                  </a:cubicBezTo>
                  <a:cubicBezTo>
                    <a:pt x="21" y="6"/>
                    <a:pt x="21" y="7"/>
                    <a:pt x="21" y="9"/>
                  </a:cubicBezTo>
                  <a:cubicBezTo>
                    <a:pt x="20" y="13"/>
                    <a:pt x="19" y="17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" y="19"/>
                    <a:pt x="4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moveTo>
                    <a:pt x="14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4"/>
                    <a:pt x="13" y="2"/>
                    <a:pt x="13" y="1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2" y="2"/>
                    <a:pt x="11" y="3"/>
                  </a:cubicBezTo>
                  <a:cubicBezTo>
                    <a:pt x="9" y="3"/>
                    <a:pt x="7" y="3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4" y="9"/>
                    <a:pt x="3" y="15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0"/>
                    <a:pt x="2" y="20"/>
                  </a:cubicBezTo>
                  <a:cubicBezTo>
                    <a:pt x="4" y="20"/>
                    <a:pt x="5" y="20"/>
                    <a:pt x="7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17"/>
                    <a:pt x="21" y="13"/>
                    <a:pt x="22" y="9"/>
                  </a:cubicBezTo>
                  <a:cubicBezTo>
                    <a:pt x="22" y="7"/>
                    <a:pt x="22" y="6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0" y="3"/>
                    <a:pt x="18" y="3"/>
                    <a:pt x="16" y="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3" name="Freeform 139"/>
            <p:cNvSpPr>
              <a:spLocks/>
            </p:cNvSpPr>
            <p:nvPr/>
          </p:nvSpPr>
          <p:spPr bwMode="auto">
            <a:xfrm>
              <a:off x="3601" y="2044"/>
              <a:ext cx="26" cy="4"/>
            </a:xfrm>
            <a:custGeom>
              <a:avLst/>
              <a:gdLst>
                <a:gd name="T0" fmla="*/ 1 w 11"/>
                <a:gd name="T1" fmla="*/ 0 h 2"/>
                <a:gd name="T2" fmla="*/ 0 w 11"/>
                <a:gd name="T3" fmla="*/ 0 h 2"/>
                <a:gd name="T4" fmla="*/ 1 w 11"/>
                <a:gd name="T5" fmla="*/ 1 h 2"/>
                <a:gd name="T6" fmla="*/ 10 w 11"/>
                <a:gd name="T7" fmla="*/ 2 h 2"/>
                <a:gd name="T8" fmla="*/ 11 w 11"/>
                <a:gd name="T9" fmla="*/ 1 h 2"/>
                <a:gd name="T10" fmla="*/ 10 w 11"/>
                <a:gd name="T11" fmla="*/ 1 h 2"/>
                <a:gd name="T12" fmla="*/ 1 w 1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4" y="1"/>
                    <a:pt x="7" y="2"/>
                    <a:pt x="10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1"/>
                    <a:pt x="4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4" name="Freeform 140"/>
            <p:cNvSpPr>
              <a:spLocks/>
            </p:cNvSpPr>
            <p:nvPr/>
          </p:nvSpPr>
          <p:spPr bwMode="auto">
            <a:xfrm>
              <a:off x="3599" y="2051"/>
              <a:ext cx="26" cy="5"/>
            </a:xfrm>
            <a:custGeom>
              <a:avLst/>
              <a:gdLst>
                <a:gd name="T0" fmla="*/ 1 w 11"/>
                <a:gd name="T1" fmla="*/ 0 h 2"/>
                <a:gd name="T2" fmla="*/ 0 w 11"/>
                <a:gd name="T3" fmla="*/ 0 h 2"/>
                <a:gd name="T4" fmla="*/ 0 w 11"/>
                <a:gd name="T5" fmla="*/ 1 h 2"/>
                <a:gd name="T6" fmla="*/ 10 w 11"/>
                <a:gd name="T7" fmla="*/ 2 h 2"/>
                <a:gd name="T8" fmla="*/ 11 w 11"/>
                <a:gd name="T9" fmla="*/ 2 h 2"/>
                <a:gd name="T10" fmla="*/ 10 w 11"/>
                <a:gd name="T11" fmla="*/ 1 h 2"/>
                <a:gd name="T12" fmla="*/ 1 w 1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2"/>
                    <a:pt x="7" y="2"/>
                    <a:pt x="1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1"/>
                    <a:pt x="4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5" name="Freeform 141"/>
            <p:cNvSpPr>
              <a:spLocks/>
            </p:cNvSpPr>
            <p:nvPr/>
          </p:nvSpPr>
          <p:spPr bwMode="auto">
            <a:xfrm>
              <a:off x="3599" y="2058"/>
              <a:ext cx="7" cy="2"/>
            </a:xfrm>
            <a:custGeom>
              <a:avLst/>
              <a:gdLst>
                <a:gd name="T0" fmla="*/ 1 w 3"/>
                <a:gd name="T1" fmla="*/ 0 h 1"/>
                <a:gd name="T2" fmla="*/ 0 w 3"/>
                <a:gd name="T3" fmla="*/ 0 h 1"/>
                <a:gd name="T4" fmla="*/ 0 w 3"/>
                <a:gd name="T5" fmla="*/ 0 h 1"/>
                <a:gd name="T6" fmla="*/ 0 w 3"/>
                <a:gd name="T7" fmla="*/ 1 h 1"/>
                <a:gd name="T8" fmla="*/ 1 w 3"/>
                <a:gd name="T9" fmla="*/ 1 h 1"/>
                <a:gd name="T10" fmla="*/ 3 w 3"/>
                <a:gd name="T11" fmla="*/ 1 h 1"/>
                <a:gd name="T12" fmla="*/ 3 w 3"/>
                <a:gd name="T13" fmla="*/ 1 h 1"/>
                <a:gd name="T14" fmla="*/ 3 w 3"/>
                <a:gd name="T15" fmla="*/ 1 h 1"/>
                <a:gd name="T16" fmla="*/ 3 w 3"/>
                <a:gd name="T17" fmla="*/ 0 h 1"/>
                <a:gd name="T18" fmla="*/ 1 w 3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6" name="Freeform 142"/>
            <p:cNvSpPr>
              <a:spLocks/>
            </p:cNvSpPr>
            <p:nvPr/>
          </p:nvSpPr>
          <p:spPr bwMode="auto">
            <a:xfrm>
              <a:off x="3520" y="2044"/>
              <a:ext cx="33" cy="12"/>
            </a:xfrm>
            <a:custGeom>
              <a:avLst/>
              <a:gdLst>
                <a:gd name="T0" fmla="*/ 13 w 14"/>
                <a:gd name="T1" fmla="*/ 0 h 5"/>
                <a:gd name="T2" fmla="*/ 0 w 14"/>
                <a:gd name="T3" fmla="*/ 4 h 5"/>
                <a:gd name="T4" fmla="*/ 0 w 14"/>
                <a:gd name="T5" fmla="*/ 5 h 5"/>
                <a:gd name="T6" fmla="*/ 1 w 14"/>
                <a:gd name="T7" fmla="*/ 5 h 5"/>
                <a:gd name="T8" fmla="*/ 13 w 14"/>
                <a:gd name="T9" fmla="*/ 1 h 5"/>
                <a:gd name="T10" fmla="*/ 14 w 14"/>
                <a:gd name="T11" fmla="*/ 0 h 5"/>
                <a:gd name="T12" fmla="*/ 13 w 14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">
                  <a:moveTo>
                    <a:pt x="13" y="0"/>
                  </a:moveTo>
                  <a:cubicBezTo>
                    <a:pt x="12" y="1"/>
                    <a:pt x="3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" y="5"/>
                    <a:pt x="13" y="1"/>
                    <a:pt x="13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7" name="Freeform 143"/>
            <p:cNvSpPr>
              <a:spLocks/>
            </p:cNvSpPr>
            <p:nvPr/>
          </p:nvSpPr>
          <p:spPr bwMode="auto">
            <a:xfrm>
              <a:off x="3522" y="2053"/>
              <a:ext cx="31" cy="10"/>
            </a:xfrm>
            <a:custGeom>
              <a:avLst/>
              <a:gdLst>
                <a:gd name="T0" fmla="*/ 12 w 13"/>
                <a:gd name="T1" fmla="*/ 0 h 4"/>
                <a:gd name="T2" fmla="*/ 5 w 13"/>
                <a:gd name="T3" fmla="*/ 2 h 4"/>
                <a:gd name="T4" fmla="*/ 0 w 13"/>
                <a:gd name="T5" fmla="*/ 3 h 4"/>
                <a:gd name="T6" fmla="*/ 0 w 13"/>
                <a:gd name="T7" fmla="*/ 4 h 4"/>
                <a:gd name="T8" fmla="*/ 0 w 13"/>
                <a:gd name="T9" fmla="*/ 4 h 4"/>
                <a:gd name="T10" fmla="*/ 1 w 13"/>
                <a:gd name="T11" fmla="*/ 4 h 4"/>
                <a:gd name="T12" fmla="*/ 6 w 13"/>
                <a:gd name="T13" fmla="*/ 3 h 4"/>
                <a:gd name="T14" fmla="*/ 12 w 13"/>
                <a:gd name="T15" fmla="*/ 1 h 4"/>
                <a:gd name="T16" fmla="*/ 13 w 13"/>
                <a:gd name="T17" fmla="*/ 0 h 4"/>
                <a:gd name="T18" fmla="*/ 12 w 13"/>
                <a:gd name="T19" fmla="*/ 0 h 4"/>
                <a:gd name="T20" fmla="*/ 12 w 1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4">
                  <a:moveTo>
                    <a:pt x="12" y="0"/>
                  </a:moveTo>
                  <a:cubicBezTo>
                    <a:pt x="11" y="0"/>
                    <a:pt x="10" y="0"/>
                    <a:pt x="5" y="2"/>
                  </a:cubicBezTo>
                  <a:cubicBezTo>
                    <a:pt x="3" y="2"/>
                    <a:pt x="1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3" y="3"/>
                    <a:pt x="6" y="3"/>
                  </a:cubicBezTo>
                  <a:cubicBezTo>
                    <a:pt x="8" y="2"/>
                    <a:pt x="12" y="1"/>
                    <a:pt x="12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8" name="Freeform 144"/>
            <p:cNvSpPr>
              <a:spLocks/>
            </p:cNvSpPr>
            <p:nvPr/>
          </p:nvSpPr>
          <p:spPr bwMode="auto">
            <a:xfrm>
              <a:off x="3522" y="2065"/>
              <a:ext cx="10" cy="5"/>
            </a:xfrm>
            <a:custGeom>
              <a:avLst/>
              <a:gdLst>
                <a:gd name="T0" fmla="*/ 3 w 4"/>
                <a:gd name="T1" fmla="*/ 0 h 2"/>
                <a:gd name="T2" fmla="*/ 2 w 4"/>
                <a:gd name="T3" fmla="*/ 1 h 2"/>
                <a:gd name="T4" fmla="*/ 1 w 4"/>
                <a:gd name="T5" fmla="*/ 1 h 2"/>
                <a:gd name="T6" fmla="*/ 1 w 4"/>
                <a:gd name="T7" fmla="*/ 1 h 2"/>
                <a:gd name="T8" fmla="*/ 0 w 4"/>
                <a:gd name="T9" fmla="*/ 1 h 2"/>
                <a:gd name="T10" fmla="*/ 1 w 4"/>
                <a:gd name="T11" fmla="*/ 2 h 2"/>
                <a:gd name="T12" fmla="*/ 1 w 4"/>
                <a:gd name="T13" fmla="*/ 2 h 2"/>
                <a:gd name="T14" fmla="*/ 2 w 4"/>
                <a:gd name="T15" fmla="*/ 1 h 2"/>
                <a:gd name="T16" fmla="*/ 3 w 4"/>
                <a:gd name="T17" fmla="*/ 1 h 2"/>
                <a:gd name="T18" fmla="*/ 3 w 4"/>
                <a:gd name="T19" fmla="*/ 1 h 2"/>
                <a:gd name="T20" fmla="*/ 4 w 4"/>
                <a:gd name="T21" fmla="*/ 1 h 2"/>
                <a:gd name="T22" fmla="*/ 4 w 4"/>
                <a:gd name="T23" fmla="*/ 0 h 2"/>
                <a:gd name="T24" fmla="*/ 3 w 4"/>
                <a:gd name="T2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2"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9" name="Freeform 145"/>
            <p:cNvSpPr>
              <a:spLocks noEditPoints="1"/>
            </p:cNvSpPr>
            <p:nvPr/>
          </p:nvSpPr>
          <p:spPr bwMode="auto">
            <a:xfrm>
              <a:off x="3510" y="2017"/>
              <a:ext cx="62" cy="74"/>
            </a:xfrm>
            <a:custGeom>
              <a:avLst/>
              <a:gdLst>
                <a:gd name="T0" fmla="*/ 7 w 26"/>
                <a:gd name="T1" fmla="*/ 27 h 31"/>
                <a:gd name="T2" fmla="*/ 25 w 26"/>
                <a:gd name="T3" fmla="*/ 25 h 31"/>
                <a:gd name="T4" fmla="*/ 24 w 26"/>
                <a:gd name="T5" fmla="*/ 25 h 31"/>
                <a:gd name="T6" fmla="*/ 24 w 26"/>
                <a:gd name="T7" fmla="*/ 25 h 31"/>
                <a:gd name="T8" fmla="*/ 23 w 26"/>
                <a:gd name="T9" fmla="*/ 26 h 31"/>
                <a:gd name="T10" fmla="*/ 7 w 26"/>
                <a:gd name="T11" fmla="*/ 29 h 31"/>
                <a:gd name="T12" fmla="*/ 21 w 26"/>
                <a:gd name="T13" fmla="*/ 4 h 31"/>
                <a:gd name="T14" fmla="*/ 23 w 26"/>
                <a:gd name="T15" fmla="*/ 10 h 31"/>
                <a:gd name="T16" fmla="*/ 8 w 26"/>
                <a:gd name="T17" fmla="*/ 9 h 31"/>
                <a:gd name="T18" fmla="*/ 7 w 26"/>
                <a:gd name="T19" fmla="*/ 3 h 31"/>
                <a:gd name="T20" fmla="*/ 10 w 26"/>
                <a:gd name="T21" fmla="*/ 1 h 31"/>
                <a:gd name="T22" fmla="*/ 12 w 26"/>
                <a:gd name="T23" fmla="*/ 7 h 31"/>
                <a:gd name="T24" fmla="*/ 8 w 26"/>
                <a:gd name="T25" fmla="*/ 10 h 31"/>
                <a:gd name="T26" fmla="*/ 12 w 26"/>
                <a:gd name="T27" fmla="*/ 4 h 31"/>
                <a:gd name="T28" fmla="*/ 19 w 26"/>
                <a:gd name="T29" fmla="*/ 1 h 31"/>
                <a:gd name="T30" fmla="*/ 7 w 26"/>
                <a:gd name="T31" fmla="*/ 26 h 31"/>
                <a:gd name="T32" fmla="*/ 6 w 26"/>
                <a:gd name="T33" fmla="*/ 26 h 31"/>
                <a:gd name="T34" fmla="*/ 1 w 26"/>
                <a:gd name="T35" fmla="*/ 8 h 31"/>
                <a:gd name="T36" fmla="*/ 6 w 26"/>
                <a:gd name="T37" fmla="*/ 6 h 31"/>
                <a:gd name="T38" fmla="*/ 7 w 26"/>
                <a:gd name="T39" fmla="*/ 10 h 31"/>
                <a:gd name="T40" fmla="*/ 20 w 26"/>
                <a:gd name="T41" fmla="*/ 0 h 31"/>
                <a:gd name="T42" fmla="*/ 19 w 26"/>
                <a:gd name="T43" fmla="*/ 0 h 31"/>
                <a:gd name="T44" fmla="*/ 18 w 26"/>
                <a:gd name="T45" fmla="*/ 0 h 31"/>
                <a:gd name="T46" fmla="*/ 11 w 26"/>
                <a:gd name="T47" fmla="*/ 0 h 31"/>
                <a:gd name="T48" fmla="*/ 10 w 26"/>
                <a:gd name="T49" fmla="*/ 0 h 31"/>
                <a:gd name="T50" fmla="*/ 6 w 26"/>
                <a:gd name="T51" fmla="*/ 2 h 31"/>
                <a:gd name="T52" fmla="*/ 6 w 26"/>
                <a:gd name="T53" fmla="*/ 5 h 31"/>
                <a:gd name="T54" fmla="*/ 1 w 26"/>
                <a:gd name="T55" fmla="*/ 7 h 31"/>
                <a:gd name="T56" fmla="*/ 0 w 26"/>
                <a:gd name="T57" fmla="*/ 7 h 31"/>
                <a:gd name="T58" fmla="*/ 2 w 26"/>
                <a:gd name="T59" fmla="*/ 29 h 31"/>
                <a:gd name="T60" fmla="*/ 2 w 26"/>
                <a:gd name="T61" fmla="*/ 29 h 31"/>
                <a:gd name="T62" fmla="*/ 6 w 26"/>
                <a:gd name="T63" fmla="*/ 30 h 31"/>
                <a:gd name="T64" fmla="*/ 6 w 26"/>
                <a:gd name="T65" fmla="*/ 31 h 31"/>
                <a:gd name="T66" fmla="*/ 11 w 26"/>
                <a:gd name="T67" fmla="*/ 29 h 31"/>
                <a:gd name="T68" fmla="*/ 24 w 26"/>
                <a:gd name="T69" fmla="*/ 27 h 31"/>
                <a:gd name="T70" fmla="*/ 26 w 26"/>
                <a:gd name="T71" fmla="*/ 26 h 31"/>
                <a:gd name="T72" fmla="*/ 24 w 26"/>
                <a:gd name="T73" fmla="*/ 3 h 31"/>
                <a:gd name="T74" fmla="*/ 23 w 26"/>
                <a:gd name="T75" fmla="*/ 2 h 31"/>
                <a:gd name="T76" fmla="*/ 20 w 26"/>
                <a:gd name="T77" fmla="*/ 1 h 31"/>
                <a:gd name="T78" fmla="*/ 20 w 26"/>
                <a:gd name="T7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" h="31">
                  <a:moveTo>
                    <a:pt x="7" y="29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13" y="25"/>
                    <a:pt x="19" y="24"/>
                    <a:pt x="25" y="23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8"/>
                    <a:pt x="8" y="29"/>
                    <a:pt x="7" y="29"/>
                  </a:cubicBezTo>
                  <a:moveTo>
                    <a:pt x="24" y="19"/>
                  </a:moveTo>
                  <a:cubicBezTo>
                    <a:pt x="23" y="14"/>
                    <a:pt x="21" y="9"/>
                    <a:pt x="21" y="4"/>
                  </a:cubicBezTo>
                  <a:cubicBezTo>
                    <a:pt x="21" y="4"/>
                    <a:pt x="22" y="4"/>
                    <a:pt x="23" y="3"/>
                  </a:cubicBezTo>
                  <a:cubicBezTo>
                    <a:pt x="23" y="5"/>
                    <a:pt x="23" y="8"/>
                    <a:pt x="23" y="10"/>
                  </a:cubicBezTo>
                  <a:cubicBezTo>
                    <a:pt x="24" y="19"/>
                    <a:pt x="24" y="19"/>
                    <a:pt x="24" y="19"/>
                  </a:cubicBezTo>
                  <a:moveTo>
                    <a:pt x="8" y="9"/>
                  </a:moveTo>
                  <a:cubicBezTo>
                    <a:pt x="8" y="7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5"/>
                    <a:pt x="12" y="7"/>
                    <a:pt x="12" y="7"/>
                  </a:cubicBezTo>
                  <a:cubicBezTo>
                    <a:pt x="12" y="8"/>
                    <a:pt x="9" y="9"/>
                    <a:pt x="8" y="9"/>
                  </a:cubicBezTo>
                  <a:moveTo>
                    <a:pt x="8" y="10"/>
                  </a:moveTo>
                  <a:cubicBezTo>
                    <a:pt x="9" y="10"/>
                    <a:pt x="13" y="9"/>
                    <a:pt x="13" y="7"/>
                  </a:cubicBezTo>
                  <a:cubicBezTo>
                    <a:pt x="13" y="7"/>
                    <a:pt x="13" y="6"/>
                    <a:pt x="12" y="4"/>
                  </a:cubicBezTo>
                  <a:cubicBezTo>
                    <a:pt x="14" y="3"/>
                    <a:pt x="17" y="2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0" y="8"/>
                    <a:pt x="22" y="15"/>
                    <a:pt x="24" y="22"/>
                  </a:cubicBezTo>
                  <a:cubicBezTo>
                    <a:pt x="18" y="23"/>
                    <a:pt x="12" y="24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4" y="27"/>
                    <a:pt x="2" y="28"/>
                  </a:cubicBezTo>
                  <a:cubicBezTo>
                    <a:pt x="3" y="21"/>
                    <a:pt x="2" y="14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7"/>
                    <a:pt x="5" y="7"/>
                    <a:pt x="6" y="6"/>
                  </a:cubicBezTo>
                  <a:cubicBezTo>
                    <a:pt x="7" y="7"/>
                    <a:pt x="7" y="8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1"/>
                    <a:pt x="14" y="2"/>
                    <a:pt x="12" y="3"/>
                  </a:cubicBezTo>
                  <a:cubicBezTo>
                    <a:pt x="11" y="2"/>
                    <a:pt x="11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5" y="6"/>
                    <a:pt x="3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14"/>
                    <a:pt x="2" y="21"/>
                    <a:pt x="1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28"/>
                    <a:pt x="5" y="28"/>
                    <a:pt x="6" y="28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8" y="30"/>
                    <a:pt x="9" y="29"/>
                    <a:pt x="11" y="29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5" y="27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7"/>
                    <a:pt x="24" y="5"/>
                    <a:pt x="24" y="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2"/>
                    <a:pt x="21" y="3"/>
                    <a:pt x="20" y="3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0" name="Freeform 146"/>
            <p:cNvSpPr>
              <a:spLocks noEditPoints="1"/>
            </p:cNvSpPr>
            <p:nvPr/>
          </p:nvSpPr>
          <p:spPr bwMode="auto">
            <a:xfrm>
              <a:off x="4191" y="1922"/>
              <a:ext cx="83" cy="76"/>
            </a:xfrm>
            <a:custGeom>
              <a:avLst/>
              <a:gdLst>
                <a:gd name="T0" fmla="*/ 7 w 35"/>
                <a:gd name="T1" fmla="*/ 22 h 32"/>
                <a:gd name="T2" fmla="*/ 5 w 35"/>
                <a:gd name="T3" fmla="*/ 19 h 32"/>
                <a:gd name="T4" fmla="*/ 19 w 35"/>
                <a:gd name="T5" fmla="*/ 31 h 32"/>
                <a:gd name="T6" fmla="*/ 18 w 35"/>
                <a:gd name="T7" fmla="*/ 30 h 32"/>
                <a:gd name="T8" fmla="*/ 18 w 35"/>
                <a:gd name="T9" fmla="*/ 30 h 32"/>
                <a:gd name="T10" fmla="*/ 17 w 35"/>
                <a:gd name="T11" fmla="*/ 30 h 32"/>
                <a:gd name="T12" fmla="*/ 32 w 35"/>
                <a:gd name="T13" fmla="*/ 13 h 32"/>
                <a:gd name="T14" fmla="*/ 29 w 35"/>
                <a:gd name="T15" fmla="*/ 19 h 32"/>
                <a:gd name="T16" fmla="*/ 23 w 35"/>
                <a:gd name="T17" fmla="*/ 9 h 32"/>
                <a:gd name="T18" fmla="*/ 23 w 35"/>
                <a:gd name="T19" fmla="*/ 2 h 32"/>
                <a:gd name="T20" fmla="*/ 24 w 35"/>
                <a:gd name="T21" fmla="*/ 2 h 32"/>
                <a:gd name="T22" fmla="*/ 25 w 35"/>
                <a:gd name="T23" fmla="*/ 6 h 32"/>
                <a:gd name="T24" fmla="*/ 23 w 35"/>
                <a:gd name="T25" fmla="*/ 9 h 32"/>
                <a:gd name="T26" fmla="*/ 6 w 35"/>
                <a:gd name="T27" fmla="*/ 18 h 32"/>
                <a:gd name="T28" fmla="*/ 5 w 35"/>
                <a:gd name="T29" fmla="*/ 18 h 32"/>
                <a:gd name="T30" fmla="*/ 15 w 35"/>
                <a:gd name="T31" fmla="*/ 2 h 32"/>
                <a:gd name="T32" fmla="*/ 20 w 35"/>
                <a:gd name="T33" fmla="*/ 4 h 32"/>
                <a:gd name="T34" fmla="*/ 18 w 35"/>
                <a:gd name="T35" fmla="*/ 7 h 32"/>
                <a:gd name="T36" fmla="*/ 24 w 35"/>
                <a:gd name="T37" fmla="*/ 10 h 32"/>
                <a:gd name="T38" fmla="*/ 32 w 35"/>
                <a:gd name="T39" fmla="*/ 10 h 32"/>
                <a:gd name="T40" fmla="*/ 21 w 35"/>
                <a:gd name="T41" fmla="*/ 28 h 32"/>
                <a:gd name="T42" fmla="*/ 15 w 35"/>
                <a:gd name="T43" fmla="*/ 0 h 32"/>
                <a:gd name="T44" fmla="*/ 0 w 35"/>
                <a:gd name="T45" fmla="*/ 16 h 32"/>
                <a:gd name="T46" fmla="*/ 4 w 35"/>
                <a:gd name="T47" fmla="*/ 18 h 32"/>
                <a:gd name="T48" fmla="*/ 2 w 35"/>
                <a:gd name="T49" fmla="*/ 21 h 32"/>
                <a:gd name="T50" fmla="*/ 6 w 35"/>
                <a:gd name="T51" fmla="*/ 23 h 32"/>
                <a:gd name="T52" fmla="*/ 19 w 35"/>
                <a:gd name="T53" fmla="*/ 32 h 32"/>
                <a:gd name="T54" fmla="*/ 19 w 35"/>
                <a:gd name="T55" fmla="*/ 32 h 32"/>
                <a:gd name="T56" fmla="*/ 35 w 35"/>
                <a:gd name="T57" fmla="*/ 15 h 32"/>
                <a:gd name="T58" fmla="*/ 35 w 35"/>
                <a:gd name="T59" fmla="*/ 14 h 32"/>
                <a:gd name="T60" fmla="*/ 33 w 35"/>
                <a:gd name="T61" fmla="*/ 11 h 32"/>
                <a:gd name="T62" fmla="*/ 34 w 35"/>
                <a:gd name="T63" fmla="*/ 10 h 32"/>
                <a:gd name="T64" fmla="*/ 34 w 35"/>
                <a:gd name="T65" fmla="*/ 10 h 32"/>
                <a:gd name="T66" fmla="*/ 33 w 35"/>
                <a:gd name="T67" fmla="*/ 9 h 32"/>
                <a:gd name="T68" fmla="*/ 33 w 35"/>
                <a:gd name="T69" fmla="*/ 9 h 32"/>
                <a:gd name="T70" fmla="*/ 27 w 35"/>
                <a:gd name="T71" fmla="*/ 4 h 32"/>
                <a:gd name="T72" fmla="*/ 27 w 35"/>
                <a:gd name="T73" fmla="*/ 3 h 32"/>
                <a:gd name="T74" fmla="*/ 23 w 35"/>
                <a:gd name="T75" fmla="*/ 1 h 32"/>
                <a:gd name="T76" fmla="*/ 22 w 35"/>
                <a:gd name="T77" fmla="*/ 2 h 32"/>
                <a:gd name="T78" fmla="*/ 16 w 35"/>
                <a:gd name="T79" fmla="*/ 1 h 32"/>
                <a:gd name="T80" fmla="*/ 16 w 35"/>
                <a:gd name="T8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" h="32">
                  <a:moveTo>
                    <a:pt x="17" y="30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6" y="21"/>
                    <a:pt x="5" y="21"/>
                    <a:pt x="3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0" y="22"/>
                    <a:pt x="16" y="25"/>
                    <a:pt x="20" y="29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7" y="30"/>
                    <a:pt x="17" y="30"/>
                  </a:cubicBezTo>
                  <a:moveTo>
                    <a:pt x="23" y="26"/>
                  </a:moveTo>
                  <a:cubicBezTo>
                    <a:pt x="25" y="22"/>
                    <a:pt x="28" y="17"/>
                    <a:pt x="32" y="13"/>
                  </a:cubicBezTo>
                  <a:cubicBezTo>
                    <a:pt x="32" y="13"/>
                    <a:pt x="33" y="14"/>
                    <a:pt x="33" y="14"/>
                  </a:cubicBezTo>
                  <a:cubicBezTo>
                    <a:pt x="32" y="16"/>
                    <a:pt x="30" y="17"/>
                    <a:pt x="29" y="19"/>
                  </a:cubicBezTo>
                  <a:cubicBezTo>
                    <a:pt x="23" y="26"/>
                    <a:pt x="23" y="26"/>
                    <a:pt x="23" y="26"/>
                  </a:cubicBezTo>
                  <a:moveTo>
                    <a:pt x="23" y="9"/>
                  </a:moveTo>
                  <a:cubicBezTo>
                    <a:pt x="22" y="9"/>
                    <a:pt x="20" y="8"/>
                    <a:pt x="19" y="7"/>
                  </a:cubicBezTo>
                  <a:cubicBezTo>
                    <a:pt x="21" y="6"/>
                    <a:pt x="22" y="4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"/>
                    <a:pt x="25" y="5"/>
                    <a:pt x="25" y="6"/>
                  </a:cubicBezTo>
                  <a:cubicBezTo>
                    <a:pt x="24" y="7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moveTo>
                    <a:pt x="21" y="28"/>
                  </a:moveTo>
                  <a:cubicBezTo>
                    <a:pt x="16" y="24"/>
                    <a:pt x="11" y="21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7"/>
                    <a:pt x="3" y="16"/>
                    <a:pt x="2" y="16"/>
                  </a:cubicBezTo>
                  <a:cubicBezTo>
                    <a:pt x="7" y="12"/>
                    <a:pt x="11" y="7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3"/>
                    <a:pt x="18" y="4"/>
                    <a:pt x="20" y="4"/>
                  </a:cubicBezTo>
                  <a:cubicBezTo>
                    <a:pt x="19" y="5"/>
                    <a:pt x="19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8"/>
                    <a:pt x="21" y="10"/>
                    <a:pt x="23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5" y="8"/>
                    <a:pt x="25" y="7"/>
                  </a:cubicBezTo>
                  <a:cubicBezTo>
                    <a:pt x="28" y="8"/>
                    <a:pt x="30" y="9"/>
                    <a:pt x="32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8" y="15"/>
                    <a:pt x="24" y="22"/>
                    <a:pt x="21" y="28"/>
                  </a:cubicBezTo>
                  <a:moveTo>
                    <a:pt x="1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6"/>
                    <a:pt x="6" y="1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3" y="18"/>
                    <a:pt x="4" y="18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4" y="21"/>
                    <a:pt x="5" y="22"/>
                    <a:pt x="6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8"/>
                    <a:pt x="33" y="16"/>
                    <a:pt x="35" y="15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3"/>
                    <a:pt x="33" y="13"/>
                    <a:pt x="32" y="12"/>
                  </a:cubicBezTo>
                  <a:cubicBezTo>
                    <a:pt x="33" y="12"/>
                    <a:pt x="33" y="11"/>
                    <a:pt x="33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8"/>
                    <a:pt x="28" y="7"/>
                    <a:pt x="26" y="6"/>
                  </a:cubicBezTo>
                  <a:cubicBezTo>
                    <a:pt x="26" y="5"/>
                    <a:pt x="27" y="4"/>
                    <a:pt x="27" y="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2" y="1"/>
                    <a:pt x="22" y="2"/>
                  </a:cubicBezTo>
                  <a:cubicBezTo>
                    <a:pt x="21" y="2"/>
                    <a:pt x="21" y="3"/>
                    <a:pt x="21" y="4"/>
                  </a:cubicBezTo>
                  <a:cubicBezTo>
                    <a:pt x="19" y="3"/>
                    <a:pt x="18" y="2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1" name="Freeform 147"/>
            <p:cNvSpPr>
              <a:spLocks/>
            </p:cNvSpPr>
            <p:nvPr/>
          </p:nvSpPr>
          <p:spPr bwMode="auto">
            <a:xfrm>
              <a:off x="4217" y="1944"/>
              <a:ext cx="31" cy="16"/>
            </a:xfrm>
            <a:custGeom>
              <a:avLst/>
              <a:gdLst>
                <a:gd name="T0" fmla="*/ 0 w 13"/>
                <a:gd name="T1" fmla="*/ 0 h 7"/>
                <a:gd name="T2" fmla="*/ 0 w 13"/>
                <a:gd name="T3" fmla="*/ 1 h 7"/>
                <a:gd name="T4" fmla="*/ 12 w 13"/>
                <a:gd name="T5" fmla="*/ 7 h 7"/>
                <a:gd name="T6" fmla="*/ 13 w 13"/>
                <a:gd name="T7" fmla="*/ 7 h 7"/>
                <a:gd name="T8" fmla="*/ 13 w 13"/>
                <a:gd name="T9" fmla="*/ 7 h 7"/>
                <a:gd name="T10" fmla="*/ 13 w 13"/>
                <a:gd name="T11" fmla="*/ 6 h 7"/>
                <a:gd name="T12" fmla="*/ 1 w 13"/>
                <a:gd name="T13" fmla="*/ 0 h 7"/>
                <a:gd name="T14" fmla="*/ 0 w 13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12" y="7"/>
                    <a:pt x="12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3" y="2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2" name="Freeform 148"/>
            <p:cNvSpPr>
              <a:spLocks/>
            </p:cNvSpPr>
            <p:nvPr/>
          </p:nvSpPr>
          <p:spPr bwMode="auto">
            <a:xfrm>
              <a:off x="4215" y="1951"/>
              <a:ext cx="26" cy="17"/>
            </a:xfrm>
            <a:custGeom>
              <a:avLst/>
              <a:gdLst>
                <a:gd name="T0" fmla="*/ 1 w 11"/>
                <a:gd name="T1" fmla="*/ 0 h 7"/>
                <a:gd name="T2" fmla="*/ 0 w 11"/>
                <a:gd name="T3" fmla="*/ 0 h 7"/>
                <a:gd name="T4" fmla="*/ 0 w 11"/>
                <a:gd name="T5" fmla="*/ 0 h 7"/>
                <a:gd name="T6" fmla="*/ 5 w 11"/>
                <a:gd name="T7" fmla="*/ 3 h 7"/>
                <a:gd name="T8" fmla="*/ 10 w 11"/>
                <a:gd name="T9" fmla="*/ 6 h 7"/>
                <a:gd name="T10" fmla="*/ 11 w 11"/>
                <a:gd name="T11" fmla="*/ 7 h 7"/>
                <a:gd name="T12" fmla="*/ 11 w 11"/>
                <a:gd name="T13" fmla="*/ 7 h 7"/>
                <a:gd name="T14" fmla="*/ 11 w 11"/>
                <a:gd name="T15" fmla="*/ 6 h 7"/>
                <a:gd name="T16" fmla="*/ 5 w 11"/>
                <a:gd name="T17" fmla="*/ 2 h 7"/>
                <a:gd name="T18" fmla="*/ 1 w 11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7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2"/>
                    <a:pt x="5" y="3"/>
                  </a:cubicBezTo>
                  <a:cubicBezTo>
                    <a:pt x="7" y="4"/>
                    <a:pt x="10" y="6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5"/>
                    <a:pt x="5" y="2"/>
                  </a:cubicBezTo>
                  <a:cubicBezTo>
                    <a:pt x="3" y="1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149"/>
            <p:cNvSpPr>
              <a:spLocks/>
            </p:cNvSpPr>
            <p:nvPr/>
          </p:nvSpPr>
          <p:spPr bwMode="auto">
            <a:xfrm>
              <a:off x="4210" y="1956"/>
              <a:ext cx="7" cy="4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0 h 2"/>
                <a:gd name="T4" fmla="*/ 2 w 3"/>
                <a:gd name="T5" fmla="*/ 1 h 2"/>
                <a:gd name="T6" fmla="*/ 2 w 3"/>
                <a:gd name="T7" fmla="*/ 2 h 2"/>
                <a:gd name="T8" fmla="*/ 3 w 3"/>
                <a:gd name="T9" fmla="*/ 2 h 2"/>
                <a:gd name="T10" fmla="*/ 3 w 3"/>
                <a:gd name="T11" fmla="*/ 2 h 2"/>
                <a:gd name="T12" fmla="*/ 3 w 3"/>
                <a:gd name="T13" fmla="*/ 2 h 2"/>
                <a:gd name="T14" fmla="*/ 2 w 3"/>
                <a:gd name="T15" fmla="*/ 0 h 2"/>
                <a:gd name="T16" fmla="*/ 1 w 3"/>
                <a:gd name="T17" fmla="*/ 0 h 2"/>
                <a:gd name="T18" fmla="*/ 1 w 3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150"/>
            <p:cNvSpPr>
              <a:spLocks/>
            </p:cNvSpPr>
            <p:nvPr/>
          </p:nvSpPr>
          <p:spPr bwMode="auto">
            <a:xfrm>
              <a:off x="4153" y="2491"/>
              <a:ext cx="40" cy="9"/>
            </a:xfrm>
            <a:custGeom>
              <a:avLst/>
              <a:gdLst>
                <a:gd name="T0" fmla="*/ 1 w 17"/>
                <a:gd name="T1" fmla="*/ 0 h 4"/>
                <a:gd name="T2" fmla="*/ 0 w 17"/>
                <a:gd name="T3" fmla="*/ 1 h 4"/>
                <a:gd name="T4" fmla="*/ 1 w 17"/>
                <a:gd name="T5" fmla="*/ 1 h 4"/>
                <a:gd name="T6" fmla="*/ 16 w 17"/>
                <a:gd name="T7" fmla="*/ 4 h 4"/>
                <a:gd name="T8" fmla="*/ 17 w 17"/>
                <a:gd name="T9" fmla="*/ 4 h 4"/>
                <a:gd name="T10" fmla="*/ 16 w 17"/>
                <a:gd name="T11" fmla="*/ 3 h 4"/>
                <a:gd name="T12" fmla="*/ 16 w 17"/>
                <a:gd name="T13" fmla="*/ 3 h 4"/>
                <a:gd name="T14" fmla="*/ 1 w 17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3"/>
                    <a:pt x="15" y="4"/>
                    <a:pt x="16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4" y="3"/>
                    <a:pt x="4" y="2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151"/>
            <p:cNvSpPr>
              <a:spLocks/>
            </p:cNvSpPr>
            <p:nvPr/>
          </p:nvSpPr>
          <p:spPr bwMode="auto">
            <a:xfrm>
              <a:off x="4153" y="2500"/>
              <a:ext cx="33" cy="10"/>
            </a:xfrm>
            <a:custGeom>
              <a:avLst/>
              <a:gdLst>
                <a:gd name="T0" fmla="*/ 1 w 14"/>
                <a:gd name="T1" fmla="*/ 0 h 4"/>
                <a:gd name="T2" fmla="*/ 0 w 14"/>
                <a:gd name="T3" fmla="*/ 0 h 4"/>
                <a:gd name="T4" fmla="*/ 0 w 14"/>
                <a:gd name="T5" fmla="*/ 1 h 4"/>
                <a:gd name="T6" fmla="*/ 6 w 14"/>
                <a:gd name="T7" fmla="*/ 2 h 4"/>
                <a:gd name="T8" fmla="*/ 13 w 14"/>
                <a:gd name="T9" fmla="*/ 4 h 4"/>
                <a:gd name="T10" fmla="*/ 14 w 14"/>
                <a:gd name="T11" fmla="*/ 4 h 4"/>
                <a:gd name="T12" fmla="*/ 14 w 14"/>
                <a:gd name="T13" fmla="*/ 4 h 4"/>
                <a:gd name="T14" fmla="*/ 14 w 14"/>
                <a:gd name="T15" fmla="*/ 3 h 4"/>
                <a:gd name="T16" fmla="*/ 6 w 14"/>
                <a:gd name="T17" fmla="*/ 1 h 4"/>
                <a:gd name="T18" fmla="*/ 1 w 14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4" y="1"/>
                    <a:pt x="6" y="2"/>
                  </a:cubicBezTo>
                  <a:cubicBezTo>
                    <a:pt x="9" y="3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3" y="2"/>
                    <a:pt x="6" y="1"/>
                  </a:cubicBezTo>
                  <a:cubicBezTo>
                    <a:pt x="4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152"/>
            <p:cNvSpPr>
              <a:spLocks/>
            </p:cNvSpPr>
            <p:nvPr/>
          </p:nvSpPr>
          <p:spPr bwMode="auto">
            <a:xfrm>
              <a:off x="4150" y="2505"/>
              <a:ext cx="10" cy="7"/>
            </a:xfrm>
            <a:custGeom>
              <a:avLst/>
              <a:gdLst>
                <a:gd name="T0" fmla="*/ 0 w 4"/>
                <a:gd name="T1" fmla="*/ 0 h 3"/>
                <a:gd name="T2" fmla="*/ 0 w 4"/>
                <a:gd name="T3" fmla="*/ 1 h 3"/>
                <a:gd name="T4" fmla="*/ 2 w 4"/>
                <a:gd name="T5" fmla="*/ 2 h 3"/>
                <a:gd name="T6" fmla="*/ 3 w 4"/>
                <a:gd name="T7" fmla="*/ 2 h 3"/>
                <a:gd name="T8" fmla="*/ 3 w 4"/>
                <a:gd name="T9" fmla="*/ 3 h 3"/>
                <a:gd name="T10" fmla="*/ 3 w 4"/>
                <a:gd name="T11" fmla="*/ 2 h 3"/>
                <a:gd name="T12" fmla="*/ 4 w 4"/>
                <a:gd name="T13" fmla="*/ 2 h 3"/>
                <a:gd name="T14" fmla="*/ 2 w 4"/>
                <a:gd name="T15" fmla="*/ 1 h 3"/>
                <a:gd name="T16" fmla="*/ 1 w 4"/>
                <a:gd name="T17" fmla="*/ 1 h 3"/>
                <a:gd name="T18" fmla="*/ 0 w 4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153"/>
            <p:cNvSpPr>
              <a:spLocks noEditPoints="1"/>
            </p:cNvSpPr>
            <p:nvPr/>
          </p:nvSpPr>
          <p:spPr bwMode="auto">
            <a:xfrm>
              <a:off x="4131" y="2462"/>
              <a:ext cx="88" cy="86"/>
            </a:xfrm>
            <a:custGeom>
              <a:avLst/>
              <a:gdLst>
                <a:gd name="T0" fmla="*/ 9 w 37"/>
                <a:gd name="T1" fmla="*/ 28 h 36"/>
                <a:gd name="T2" fmla="*/ 6 w 37"/>
                <a:gd name="T3" fmla="*/ 25 h 36"/>
                <a:gd name="T4" fmla="*/ 25 w 37"/>
                <a:gd name="T5" fmla="*/ 34 h 36"/>
                <a:gd name="T6" fmla="*/ 24 w 37"/>
                <a:gd name="T7" fmla="*/ 34 h 36"/>
                <a:gd name="T8" fmla="*/ 24 w 37"/>
                <a:gd name="T9" fmla="*/ 34 h 36"/>
                <a:gd name="T10" fmla="*/ 23 w 37"/>
                <a:gd name="T11" fmla="*/ 33 h 36"/>
                <a:gd name="T12" fmla="*/ 33 w 37"/>
                <a:gd name="T13" fmla="*/ 10 h 36"/>
                <a:gd name="T14" fmla="*/ 32 w 37"/>
                <a:gd name="T15" fmla="*/ 18 h 36"/>
                <a:gd name="T16" fmla="*/ 5 w 37"/>
                <a:gd name="T17" fmla="*/ 24 h 36"/>
                <a:gd name="T18" fmla="*/ 11 w 37"/>
                <a:gd name="T19" fmla="*/ 3 h 36"/>
                <a:gd name="T20" fmla="*/ 17 w 37"/>
                <a:gd name="T21" fmla="*/ 5 h 36"/>
                <a:gd name="T22" fmla="*/ 16 w 37"/>
                <a:gd name="T23" fmla="*/ 9 h 36"/>
                <a:gd name="T24" fmla="*/ 23 w 37"/>
                <a:gd name="T25" fmla="*/ 9 h 36"/>
                <a:gd name="T26" fmla="*/ 33 w 37"/>
                <a:gd name="T27" fmla="*/ 7 h 36"/>
                <a:gd name="T28" fmla="*/ 26 w 37"/>
                <a:gd name="T29" fmla="*/ 30 h 36"/>
                <a:gd name="T30" fmla="*/ 6 w 37"/>
                <a:gd name="T31" fmla="*/ 24 h 36"/>
                <a:gd name="T32" fmla="*/ 21 w 37"/>
                <a:gd name="T33" fmla="*/ 9 h 36"/>
                <a:gd name="T34" fmla="*/ 19 w 37"/>
                <a:gd name="T35" fmla="*/ 1 h 36"/>
                <a:gd name="T36" fmla="*/ 21 w 37"/>
                <a:gd name="T37" fmla="*/ 1 h 36"/>
                <a:gd name="T38" fmla="*/ 23 w 37"/>
                <a:gd name="T39" fmla="*/ 5 h 36"/>
                <a:gd name="T40" fmla="*/ 21 w 37"/>
                <a:gd name="T41" fmla="*/ 9 h 36"/>
                <a:gd name="T42" fmla="*/ 19 w 37"/>
                <a:gd name="T43" fmla="*/ 0 h 36"/>
                <a:gd name="T44" fmla="*/ 18 w 37"/>
                <a:gd name="T45" fmla="*/ 4 h 36"/>
                <a:gd name="T46" fmla="*/ 12 w 37"/>
                <a:gd name="T47" fmla="*/ 2 h 36"/>
                <a:gd name="T48" fmla="*/ 11 w 37"/>
                <a:gd name="T49" fmla="*/ 2 h 36"/>
                <a:gd name="T50" fmla="*/ 0 w 37"/>
                <a:gd name="T51" fmla="*/ 24 h 36"/>
                <a:gd name="T52" fmla="*/ 5 w 37"/>
                <a:gd name="T53" fmla="*/ 25 h 36"/>
                <a:gd name="T54" fmla="*/ 3 w 37"/>
                <a:gd name="T55" fmla="*/ 28 h 36"/>
                <a:gd name="T56" fmla="*/ 5 w 37"/>
                <a:gd name="T57" fmla="*/ 29 h 36"/>
                <a:gd name="T58" fmla="*/ 23 w 37"/>
                <a:gd name="T59" fmla="*/ 35 h 36"/>
                <a:gd name="T60" fmla="*/ 25 w 37"/>
                <a:gd name="T61" fmla="*/ 36 h 36"/>
                <a:gd name="T62" fmla="*/ 33 w 37"/>
                <a:gd name="T63" fmla="*/ 18 h 36"/>
                <a:gd name="T64" fmla="*/ 37 w 37"/>
                <a:gd name="T65" fmla="*/ 11 h 36"/>
                <a:gd name="T66" fmla="*/ 33 w 37"/>
                <a:gd name="T67" fmla="*/ 9 h 36"/>
                <a:gd name="T68" fmla="*/ 34 w 37"/>
                <a:gd name="T69" fmla="*/ 7 h 36"/>
                <a:gd name="T70" fmla="*/ 35 w 37"/>
                <a:gd name="T71" fmla="*/ 6 h 36"/>
                <a:gd name="T72" fmla="*/ 34 w 37"/>
                <a:gd name="T73" fmla="*/ 6 h 36"/>
                <a:gd name="T74" fmla="*/ 33 w 37"/>
                <a:gd name="T75" fmla="*/ 5 h 36"/>
                <a:gd name="T76" fmla="*/ 25 w 37"/>
                <a:gd name="T77" fmla="*/ 1 h 36"/>
                <a:gd name="T78" fmla="*/ 25 w 37"/>
                <a:gd name="T79" fmla="*/ 1 h 36"/>
                <a:gd name="T80" fmla="*/ 20 w 37"/>
                <a:gd name="T8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7" h="36">
                  <a:moveTo>
                    <a:pt x="23" y="33"/>
                  </a:moveTo>
                  <a:cubicBezTo>
                    <a:pt x="9" y="28"/>
                    <a:pt x="9" y="28"/>
                    <a:pt x="9" y="28"/>
                  </a:cubicBezTo>
                  <a:cubicBezTo>
                    <a:pt x="8" y="28"/>
                    <a:pt x="6" y="27"/>
                    <a:pt x="4" y="2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3" y="27"/>
                    <a:pt x="19" y="29"/>
                    <a:pt x="26" y="32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moveTo>
                    <a:pt x="28" y="28"/>
                  </a:moveTo>
                  <a:cubicBezTo>
                    <a:pt x="29" y="22"/>
                    <a:pt x="31" y="16"/>
                    <a:pt x="33" y="10"/>
                  </a:cubicBezTo>
                  <a:cubicBezTo>
                    <a:pt x="34" y="11"/>
                    <a:pt x="35" y="11"/>
                    <a:pt x="35" y="11"/>
                  </a:cubicBezTo>
                  <a:cubicBezTo>
                    <a:pt x="34" y="13"/>
                    <a:pt x="33" y="15"/>
                    <a:pt x="32" y="18"/>
                  </a:cubicBezTo>
                  <a:cubicBezTo>
                    <a:pt x="28" y="28"/>
                    <a:pt x="28" y="28"/>
                    <a:pt x="28" y="28"/>
                  </a:cubicBezTo>
                  <a:moveTo>
                    <a:pt x="5" y="24"/>
                  </a:moveTo>
                  <a:cubicBezTo>
                    <a:pt x="4" y="24"/>
                    <a:pt x="2" y="24"/>
                    <a:pt x="1" y="23"/>
                  </a:cubicBezTo>
                  <a:cubicBezTo>
                    <a:pt x="5" y="17"/>
                    <a:pt x="9" y="10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4" y="4"/>
                    <a:pt x="16" y="4"/>
                    <a:pt x="17" y="5"/>
                  </a:cubicBezTo>
                  <a:cubicBezTo>
                    <a:pt x="17" y="6"/>
                    <a:pt x="17" y="7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9"/>
                    <a:pt x="20" y="10"/>
                    <a:pt x="21" y="10"/>
                  </a:cubicBezTo>
                  <a:cubicBezTo>
                    <a:pt x="22" y="10"/>
                    <a:pt x="23" y="10"/>
                    <a:pt x="23" y="9"/>
                  </a:cubicBezTo>
                  <a:cubicBezTo>
                    <a:pt x="24" y="9"/>
                    <a:pt x="24" y="8"/>
                    <a:pt x="24" y="6"/>
                  </a:cubicBezTo>
                  <a:cubicBezTo>
                    <a:pt x="27" y="6"/>
                    <a:pt x="30" y="6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0" y="14"/>
                    <a:pt x="27" y="22"/>
                    <a:pt x="26" y="30"/>
                  </a:cubicBezTo>
                  <a:cubicBezTo>
                    <a:pt x="20" y="28"/>
                    <a:pt x="13" y="26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5" y="24"/>
                    <a:pt x="5" y="24"/>
                  </a:cubicBezTo>
                  <a:moveTo>
                    <a:pt x="21" y="9"/>
                  </a:moveTo>
                  <a:cubicBezTo>
                    <a:pt x="20" y="9"/>
                    <a:pt x="18" y="8"/>
                    <a:pt x="17" y="8"/>
                  </a:cubicBezTo>
                  <a:cubicBezTo>
                    <a:pt x="18" y="6"/>
                    <a:pt x="19" y="3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3" y="4"/>
                    <a:pt x="23" y="5"/>
                  </a:cubicBezTo>
                  <a:cubicBezTo>
                    <a:pt x="23" y="6"/>
                    <a:pt x="23" y="8"/>
                    <a:pt x="22" y="9"/>
                  </a:cubicBezTo>
                  <a:cubicBezTo>
                    <a:pt x="22" y="9"/>
                    <a:pt x="22" y="9"/>
                    <a:pt x="21" y="9"/>
                  </a:cubicBezTo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19" y="0"/>
                    <a:pt x="18" y="1"/>
                    <a:pt x="18" y="1"/>
                  </a:cubicBezTo>
                  <a:cubicBezTo>
                    <a:pt x="18" y="2"/>
                    <a:pt x="18" y="3"/>
                    <a:pt x="18" y="4"/>
                  </a:cubicBezTo>
                  <a:cubicBezTo>
                    <a:pt x="16" y="3"/>
                    <a:pt x="14" y="3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8" y="10"/>
                    <a:pt x="4" y="17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5"/>
                    <a:pt x="3" y="25"/>
                    <a:pt x="5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5" y="29"/>
                  </a:cubicBezTo>
                  <a:cubicBezTo>
                    <a:pt x="6" y="29"/>
                    <a:pt x="7" y="29"/>
                    <a:pt x="9" y="29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5"/>
                    <a:pt x="25" y="35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6"/>
                    <a:pt x="35" y="13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5" y="10"/>
                    <a:pt x="34" y="10"/>
                    <a:pt x="33" y="9"/>
                  </a:cubicBezTo>
                  <a:cubicBezTo>
                    <a:pt x="34" y="8"/>
                    <a:pt x="34" y="8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0" y="5"/>
                    <a:pt x="27" y="5"/>
                    <a:pt x="24" y="5"/>
                  </a:cubicBezTo>
                  <a:cubicBezTo>
                    <a:pt x="25" y="3"/>
                    <a:pt x="25" y="2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154"/>
            <p:cNvSpPr>
              <a:spLocks noEditPoints="1"/>
            </p:cNvSpPr>
            <p:nvPr/>
          </p:nvSpPr>
          <p:spPr bwMode="auto">
            <a:xfrm>
              <a:off x="3917" y="2320"/>
              <a:ext cx="115" cy="104"/>
            </a:xfrm>
            <a:custGeom>
              <a:avLst/>
              <a:gdLst>
                <a:gd name="T0" fmla="*/ 47 w 48"/>
                <a:gd name="T1" fmla="*/ 29 h 44"/>
                <a:gd name="T2" fmla="*/ 42 w 48"/>
                <a:gd name="T3" fmla="*/ 42 h 44"/>
                <a:gd name="T4" fmla="*/ 41 w 48"/>
                <a:gd name="T5" fmla="*/ 32 h 44"/>
                <a:gd name="T6" fmla="*/ 39 w 48"/>
                <a:gd name="T7" fmla="*/ 28 h 44"/>
                <a:gd name="T8" fmla="*/ 34 w 48"/>
                <a:gd name="T9" fmla="*/ 32 h 44"/>
                <a:gd name="T10" fmla="*/ 39 w 48"/>
                <a:gd name="T11" fmla="*/ 22 h 44"/>
                <a:gd name="T12" fmla="*/ 39 w 48"/>
                <a:gd name="T13" fmla="*/ 28 h 44"/>
                <a:gd name="T14" fmla="*/ 30 w 48"/>
                <a:gd name="T15" fmla="*/ 23 h 44"/>
                <a:gd name="T16" fmla="*/ 35 w 48"/>
                <a:gd name="T17" fmla="*/ 24 h 44"/>
                <a:gd name="T18" fmla="*/ 26 w 48"/>
                <a:gd name="T19" fmla="*/ 25 h 44"/>
                <a:gd name="T20" fmla="*/ 31 w 48"/>
                <a:gd name="T21" fmla="*/ 14 h 44"/>
                <a:gd name="T22" fmla="*/ 26 w 48"/>
                <a:gd name="T23" fmla="*/ 25 h 44"/>
                <a:gd name="T24" fmla="*/ 28 w 48"/>
                <a:gd name="T25" fmla="*/ 14 h 44"/>
                <a:gd name="T26" fmla="*/ 22 w 48"/>
                <a:gd name="T27" fmla="*/ 18 h 44"/>
                <a:gd name="T28" fmla="*/ 18 w 48"/>
                <a:gd name="T29" fmla="*/ 13 h 44"/>
                <a:gd name="T30" fmla="*/ 23 w 48"/>
                <a:gd name="T31" fmla="*/ 14 h 44"/>
                <a:gd name="T32" fmla="*/ 22 w 48"/>
                <a:gd name="T33" fmla="*/ 8 h 44"/>
                <a:gd name="T34" fmla="*/ 17 w 48"/>
                <a:gd name="T35" fmla="*/ 12 h 44"/>
                <a:gd name="T36" fmla="*/ 16 w 48"/>
                <a:gd name="T37" fmla="*/ 8 h 44"/>
                <a:gd name="T38" fmla="*/ 2 w 48"/>
                <a:gd name="T39" fmla="*/ 6 h 44"/>
                <a:gd name="T40" fmla="*/ 9 w 48"/>
                <a:gd name="T41" fmla="*/ 8 h 44"/>
                <a:gd name="T42" fmla="*/ 10 w 48"/>
                <a:gd name="T43" fmla="*/ 13 h 44"/>
                <a:gd name="T44" fmla="*/ 17 w 48"/>
                <a:gd name="T45" fmla="*/ 18 h 44"/>
                <a:gd name="T46" fmla="*/ 17 w 48"/>
                <a:gd name="T47" fmla="*/ 19 h 44"/>
                <a:gd name="T48" fmla="*/ 18 w 48"/>
                <a:gd name="T49" fmla="*/ 19 h 44"/>
                <a:gd name="T50" fmla="*/ 25 w 48"/>
                <a:gd name="T51" fmla="*/ 22 h 44"/>
                <a:gd name="T52" fmla="*/ 30 w 48"/>
                <a:gd name="T53" fmla="*/ 26 h 44"/>
                <a:gd name="T54" fmla="*/ 33 w 48"/>
                <a:gd name="T55" fmla="*/ 33 h 44"/>
                <a:gd name="T56" fmla="*/ 41 w 48"/>
                <a:gd name="T57" fmla="*/ 33 h 44"/>
                <a:gd name="T58" fmla="*/ 10 w 48"/>
                <a:gd name="T59" fmla="*/ 11 h 44"/>
                <a:gd name="T60" fmla="*/ 16 w 48"/>
                <a:gd name="T61" fmla="*/ 4 h 44"/>
                <a:gd name="T62" fmla="*/ 2 w 48"/>
                <a:gd name="T63" fmla="*/ 5 h 44"/>
                <a:gd name="T64" fmla="*/ 14 w 48"/>
                <a:gd name="T65" fmla="*/ 1 h 44"/>
                <a:gd name="T66" fmla="*/ 2 w 48"/>
                <a:gd name="T67" fmla="*/ 5 h 44"/>
                <a:gd name="T68" fmla="*/ 13 w 48"/>
                <a:gd name="T69" fmla="*/ 0 h 44"/>
                <a:gd name="T70" fmla="*/ 1 w 48"/>
                <a:gd name="T71" fmla="*/ 5 h 44"/>
                <a:gd name="T72" fmla="*/ 1 w 48"/>
                <a:gd name="T73" fmla="*/ 24 h 44"/>
                <a:gd name="T74" fmla="*/ 23 w 48"/>
                <a:gd name="T75" fmla="*/ 43 h 44"/>
                <a:gd name="T76" fmla="*/ 42 w 48"/>
                <a:gd name="T77" fmla="*/ 44 h 44"/>
                <a:gd name="T78" fmla="*/ 43 w 48"/>
                <a:gd name="T79" fmla="*/ 43 h 44"/>
                <a:gd name="T80" fmla="*/ 48 w 48"/>
                <a:gd name="T81" fmla="*/ 36 h 44"/>
                <a:gd name="T82" fmla="*/ 48 w 48"/>
                <a:gd name="T83" fmla="*/ 27 h 44"/>
                <a:gd name="T84" fmla="*/ 47 w 48"/>
                <a:gd name="T85" fmla="*/ 27 h 44"/>
                <a:gd name="T86" fmla="*/ 40 w 48"/>
                <a:gd name="T87" fmla="*/ 27 h 44"/>
                <a:gd name="T88" fmla="*/ 40 w 48"/>
                <a:gd name="T89" fmla="*/ 20 h 44"/>
                <a:gd name="T90" fmla="*/ 39 w 48"/>
                <a:gd name="T91" fmla="*/ 20 h 44"/>
                <a:gd name="T92" fmla="*/ 32 w 48"/>
                <a:gd name="T93" fmla="*/ 13 h 44"/>
                <a:gd name="T94" fmla="*/ 31 w 48"/>
                <a:gd name="T95" fmla="*/ 13 h 44"/>
                <a:gd name="T96" fmla="*/ 24 w 48"/>
                <a:gd name="T97" fmla="*/ 13 h 44"/>
                <a:gd name="T98" fmla="*/ 24 w 48"/>
                <a:gd name="T99" fmla="*/ 7 h 44"/>
                <a:gd name="T100" fmla="*/ 24 w 48"/>
                <a:gd name="T101" fmla="*/ 7 h 44"/>
                <a:gd name="T102" fmla="*/ 17 w 48"/>
                <a:gd name="T103" fmla="*/ 7 h 44"/>
                <a:gd name="T104" fmla="*/ 17 w 48"/>
                <a:gd name="T10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>
                  <a:moveTo>
                    <a:pt x="42" y="42"/>
                  </a:moveTo>
                  <a:cubicBezTo>
                    <a:pt x="42" y="33"/>
                    <a:pt x="42" y="33"/>
                    <a:pt x="42" y="33"/>
                  </a:cubicBezTo>
                  <a:cubicBezTo>
                    <a:pt x="42" y="32"/>
                    <a:pt x="43" y="32"/>
                    <a:pt x="43" y="31"/>
                  </a:cubicBezTo>
                  <a:cubicBezTo>
                    <a:pt x="44" y="30"/>
                    <a:pt x="45" y="29"/>
                    <a:pt x="47" y="29"/>
                  </a:cubicBezTo>
                  <a:cubicBezTo>
                    <a:pt x="47" y="30"/>
                    <a:pt x="47" y="31"/>
                    <a:pt x="47" y="32"/>
                  </a:cubicBezTo>
                  <a:cubicBezTo>
                    <a:pt x="47" y="34"/>
                    <a:pt x="47" y="35"/>
                    <a:pt x="47" y="36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5" y="39"/>
                    <a:pt x="44" y="41"/>
                    <a:pt x="42" y="42"/>
                  </a:cubicBezTo>
                  <a:moveTo>
                    <a:pt x="42" y="28"/>
                  </a:moveTo>
                  <a:cubicBezTo>
                    <a:pt x="43" y="28"/>
                    <a:pt x="44" y="28"/>
                    <a:pt x="45" y="28"/>
                  </a:cubicBezTo>
                  <a:cubicBezTo>
                    <a:pt x="44" y="29"/>
                    <a:pt x="44" y="30"/>
                    <a:pt x="43" y="31"/>
                  </a:cubicBezTo>
                  <a:cubicBezTo>
                    <a:pt x="42" y="31"/>
                    <a:pt x="42" y="32"/>
                    <a:pt x="41" y="32"/>
                  </a:cubicBezTo>
                  <a:cubicBezTo>
                    <a:pt x="39" y="33"/>
                    <a:pt x="38" y="33"/>
                    <a:pt x="36" y="33"/>
                  </a:cubicBezTo>
                  <a:cubicBezTo>
                    <a:pt x="36" y="33"/>
                    <a:pt x="36" y="33"/>
                    <a:pt x="35" y="33"/>
                  </a:cubicBezTo>
                  <a:cubicBezTo>
                    <a:pt x="36" y="32"/>
                    <a:pt x="38" y="30"/>
                    <a:pt x="39" y="29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2" y="28"/>
                    <a:pt x="42" y="28"/>
                  </a:cubicBezTo>
                  <a:moveTo>
                    <a:pt x="34" y="32"/>
                  </a:moveTo>
                  <a:cubicBezTo>
                    <a:pt x="34" y="30"/>
                    <a:pt x="34" y="30"/>
                    <a:pt x="34" y="28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7" y="23"/>
                    <a:pt x="38" y="23"/>
                    <a:pt x="39" y="22"/>
                  </a:cubicBezTo>
                  <a:cubicBezTo>
                    <a:pt x="39" y="23"/>
                    <a:pt x="39" y="23"/>
                    <a:pt x="39" y="24"/>
                  </a:cubicBezTo>
                  <a:cubicBezTo>
                    <a:pt x="39" y="25"/>
                    <a:pt x="39" y="26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30"/>
                    <a:pt x="36" y="31"/>
                    <a:pt x="34" y="32"/>
                  </a:cubicBezTo>
                  <a:moveTo>
                    <a:pt x="27" y="25"/>
                  </a:moveTo>
                  <a:cubicBezTo>
                    <a:pt x="28" y="25"/>
                    <a:pt x="29" y="24"/>
                    <a:pt x="30" y="23"/>
                  </a:cubicBezTo>
                  <a:cubicBezTo>
                    <a:pt x="31" y="22"/>
                    <a:pt x="32" y="22"/>
                    <a:pt x="32" y="21"/>
                  </a:cubicBezTo>
                  <a:cubicBezTo>
                    <a:pt x="33" y="21"/>
                    <a:pt x="34" y="21"/>
                    <a:pt x="36" y="21"/>
                  </a:cubicBezTo>
                  <a:cubicBezTo>
                    <a:pt x="36" y="21"/>
                    <a:pt x="37" y="21"/>
                    <a:pt x="38" y="21"/>
                  </a:cubicBezTo>
                  <a:cubicBezTo>
                    <a:pt x="37" y="22"/>
                    <a:pt x="36" y="23"/>
                    <a:pt x="35" y="24"/>
                  </a:cubicBezTo>
                  <a:cubicBezTo>
                    <a:pt x="34" y="24"/>
                    <a:pt x="34" y="25"/>
                    <a:pt x="33" y="25"/>
                  </a:cubicBezTo>
                  <a:cubicBezTo>
                    <a:pt x="32" y="25"/>
                    <a:pt x="31" y="25"/>
                    <a:pt x="30" y="25"/>
                  </a:cubicBezTo>
                  <a:cubicBezTo>
                    <a:pt x="29" y="25"/>
                    <a:pt x="28" y="25"/>
                    <a:pt x="27" y="25"/>
                  </a:cubicBezTo>
                  <a:moveTo>
                    <a:pt x="26" y="25"/>
                  </a:move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6" y="20"/>
                    <a:pt x="26" y="19"/>
                  </a:cubicBezTo>
                  <a:cubicBezTo>
                    <a:pt x="26" y="18"/>
                    <a:pt x="27" y="18"/>
                    <a:pt x="27" y="17"/>
                  </a:cubicBezTo>
                  <a:cubicBezTo>
                    <a:pt x="28" y="16"/>
                    <a:pt x="29" y="15"/>
                    <a:pt x="31" y="14"/>
                  </a:cubicBezTo>
                  <a:cubicBezTo>
                    <a:pt x="31" y="15"/>
                    <a:pt x="31" y="16"/>
                    <a:pt x="31" y="17"/>
                  </a:cubicBezTo>
                  <a:cubicBezTo>
                    <a:pt x="31" y="19"/>
                    <a:pt x="31" y="20"/>
                    <a:pt x="31" y="21"/>
                  </a:cubicBezTo>
                  <a:cubicBezTo>
                    <a:pt x="30" y="21"/>
                    <a:pt x="30" y="22"/>
                    <a:pt x="29" y="22"/>
                  </a:cubicBezTo>
                  <a:cubicBezTo>
                    <a:pt x="28" y="23"/>
                    <a:pt x="27" y="24"/>
                    <a:pt x="26" y="25"/>
                  </a:cubicBezTo>
                  <a:moveTo>
                    <a:pt x="20" y="18"/>
                  </a:moveTo>
                  <a:cubicBezTo>
                    <a:pt x="21" y="17"/>
                    <a:pt x="23" y="15"/>
                    <a:pt x="23" y="15"/>
                  </a:cubicBezTo>
                  <a:cubicBezTo>
                    <a:pt x="24" y="15"/>
                    <a:pt x="24" y="15"/>
                    <a:pt x="24" y="14"/>
                  </a:cubicBezTo>
                  <a:cubicBezTo>
                    <a:pt x="25" y="14"/>
                    <a:pt x="27" y="14"/>
                    <a:pt x="28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8" y="16"/>
                    <a:pt x="27" y="16"/>
                  </a:cubicBezTo>
                  <a:cubicBezTo>
                    <a:pt x="26" y="17"/>
                    <a:pt x="25" y="18"/>
                    <a:pt x="25" y="18"/>
                  </a:cubicBezTo>
                  <a:cubicBezTo>
                    <a:pt x="24" y="18"/>
                    <a:pt x="23" y="18"/>
                    <a:pt x="22" y="18"/>
                  </a:cubicBezTo>
                  <a:cubicBezTo>
                    <a:pt x="21" y="18"/>
                    <a:pt x="21" y="18"/>
                    <a:pt x="20" y="18"/>
                  </a:cubicBezTo>
                  <a:moveTo>
                    <a:pt x="18" y="18"/>
                  </a:moveTo>
                  <a:cubicBezTo>
                    <a:pt x="18" y="16"/>
                    <a:pt x="18" y="15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21" y="10"/>
                    <a:pt x="22" y="9"/>
                    <a:pt x="23" y="8"/>
                  </a:cubicBezTo>
                  <a:cubicBezTo>
                    <a:pt x="23" y="9"/>
                    <a:pt x="23" y="10"/>
                    <a:pt x="23" y="11"/>
                  </a:cubicBezTo>
                  <a:cubicBezTo>
                    <a:pt x="23" y="12"/>
                    <a:pt x="23" y="13"/>
                    <a:pt x="23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5"/>
                    <a:pt x="20" y="17"/>
                    <a:pt x="18" y="18"/>
                  </a:cubicBezTo>
                  <a:moveTo>
                    <a:pt x="17" y="8"/>
                  </a:moveTo>
                  <a:cubicBezTo>
                    <a:pt x="18" y="8"/>
                    <a:pt x="20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9"/>
                    <a:pt x="20" y="9"/>
                    <a:pt x="19" y="10"/>
                  </a:cubicBezTo>
                  <a:cubicBezTo>
                    <a:pt x="19" y="11"/>
                    <a:pt x="18" y="11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4" y="11"/>
                    <a:pt x="13" y="11"/>
                  </a:cubicBezTo>
                  <a:cubicBezTo>
                    <a:pt x="12" y="11"/>
                    <a:pt x="12" y="11"/>
                    <a:pt x="11" y="12"/>
                  </a:cubicBezTo>
                  <a:cubicBezTo>
                    <a:pt x="12" y="11"/>
                    <a:pt x="14" y="10"/>
                    <a:pt x="15" y="9"/>
                  </a:cubicBezTo>
                  <a:cubicBezTo>
                    <a:pt x="15" y="9"/>
                    <a:pt x="16" y="8"/>
                    <a:pt x="16" y="8"/>
                  </a:cubicBezTo>
                  <a:cubicBezTo>
                    <a:pt x="16" y="8"/>
                    <a:pt x="17" y="8"/>
                    <a:pt x="17" y="8"/>
                  </a:cubicBezTo>
                  <a:moveTo>
                    <a:pt x="2" y="43"/>
                  </a:moveTo>
                  <a:cubicBezTo>
                    <a:pt x="2" y="35"/>
                    <a:pt x="2" y="30"/>
                    <a:pt x="2" y="24"/>
                  </a:cubicBezTo>
                  <a:cubicBezTo>
                    <a:pt x="1" y="19"/>
                    <a:pt x="1" y="14"/>
                    <a:pt x="2" y="6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6"/>
                    <a:pt x="6" y="6"/>
                    <a:pt x="7" y="6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9" y="9"/>
                    <a:pt x="9" y="10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2" y="12"/>
                    <a:pt x="13" y="12"/>
                  </a:cubicBezTo>
                  <a:cubicBezTo>
                    <a:pt x="14" y="12"/>
                    <a:pt x="15" y="13"/>
                    <a:pt x="17" y="13"/>
                  </a:cubicBezTo>
                  <a:cubicBezTo>
                    <a:pt x="17" y="15"/>
                    <a:pt x="17" y="16"/>
                    <a:pt x="17" y="18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21" y="19"/>
                    <a:pt x="22" y="19"/>
                  </a:cubicBezTo>
                  <a:cubicBezTo>
                    <a:pt x="23" y="19"/>
                    <a:pt x="24" y="19"/>
                    <a:pt x="25" y="19"/>
                  </a:cubicBezTo>
                  <a:cubicBezTo>
                    <a:pt x="25" y="20"/>
                    <a:pt x="25" y="21"/>
                    <a:pt x="25" y="22"/>
                  </a:cubicBezTo>
                  <a:cubicBezTo>
                    <a:pt x="25" y="23"/>
                    <a:pt x="25" y="24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7" y="26"/>
                    <a:pt x="28" y="26"/>
                    <a:pt x="30" y="26"/>
                  </a:cubicBezTo>
                  <a:cubicBezTo>
                    <a:pt x="31" y="26"/>
                    <a:pt x="32" y="26"/>
                    <a:pt x="33" y="26"/>
                  </a:cubicBezTo>
                  <a:cubicBezTo>
                    <a:pt x="33" y="27"/>
                    <a:pt x="33" y="28"/>
                    <a:pt x="33" y="29"/>
                  </a:cubicBezTo>
                  <a:cubicBezTo>
                    <a:pt x="33" y="30"/>
                    <a:pt x="33" y="31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4"/>
                    <a:pt x="36" y="34"/>
                    <a:pt x="36" y="34"/>
                  </a:cubicBezTo>
                  <a:cubicBezTo>
                    <a:pt x="38" y="34"/>
                    <a:pt x="39" y="34"/>
                    <a:pt x="41" y="3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35" y="42"/>
                    <a:pt x="29" y="42"/>
                    <a:pt x="23" y="42"/>
                  </a:cubicBezTo>
                  <a:cubicBezTo>
                    <a:pt x="17" y="42"/>
                    <a:pt x="10" y="42"/>
                    <a:pt x="2" y="43"/>
                  </a:cubicBezTo>
                  <a:moveTo>
                    <a:pt x="10" y="11"/>
                  </a:moveTo>
                  <a:cubicBezTo>
                    <a:pt x="10" y="10"/>
                    <a:pt x="10" y="9"/>
                    <a:pt x="10" y="8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1" y="5"/>
                    <a:pt x="13" y="3"/>
                    <a:pt x="16" y="1"/>
                  </a:cubicBezTo>
                  <a:cubicBezTo>
                    <a:pt x="16" y="2"/>
                    <a:pt x="16" y="3"/>
                    <a:pt x="16" y="4"/>
                  </a:cubicBezTo>
                  <a:cubicBezTo>
                    <a:pt x="16" y="5"/>
                    <a:pt x="16" y="6"/>
                    <a:pt x="16" y="7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3" y="9"/>
                    <a:pt x="12" y="10"/>
                    <a:pt x="10" y="11"/>
                  </a:cubicBezTo>
                  <a:moveTo>
                    <a:pt x="2" y="5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1"/>
                    <a:pt x="11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5" y="5"/>
                    <a:pt x="4" y="5"/>
                  </a:cubicBezTo>
                  <a:cubicBezTo>
                    <a:pt x="4" y="5"/>
                    <a:pt x="3" y="5"/>
                    <a:pt x="2" y="5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14"/>
                    <a:pt x="0" y="19"/>
                    <a:pt x="1" y="24"/>
                  </a:cubicBezTo>
                  <a:cubicBezTo>
                    <a:pt x="1" y="30"/>
                    <a:pt x="1" y="35"/>
                    <a:pt x="1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9" y="43"/>
                    <a:pt x="16" y="43"/>
                    <a:pt x="23" y="43"/>
                  </a:cubicBezTo>
                  <a:cubicBezTo>
                    <a:pt x="29" y="43"/>
                    <a:pt x="35" y="43"/>
                    <a:pt x="41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5" y="41"/>
                    <a:pt x="46" y="39"/>
                    <a:pt x="48" y="37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5"/>
                    <a:pt x="48" y="34"/>
                    <a:pt x="48" y="32"/>
                  </a:cubicBezTo>
                  <a:cubicBezTo>
                    <a:pt x="48" y="31"/>
                    <a:pt x="48" y="29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6" y="27"/>
                    <a:pt x="44" y="27"/>
                    <a:pt x="42" y="27"/>
                  </a:cubicBezTo>
                  <a:cubicBezTo>
                    <a:pt x="42" y="27"/>
                    <a:pt x="41" y="27"/>
                    <a:pt x="41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6"/>
                    <a:pt x="40" y="25"/>
                    <a:pt x="40" y="24"/>
                  </a:cubicBezTo>
                  <a:cubicBezTo>
                    <a:pt x="40" y="23"/>
                    <a:pt x="40" y="22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0"/>
                    <a:pt x="36" y="20"/>
                  </a:cubicBezTo>
                  <a:cubicBezTo>
                    <a:pt x="34" y="20"/>
                    <a:pt x="33" y="20"/>
                    <a:pt x="32" y="20"/>
                  </a:cubicBezTo>
                  <a:cubicBezTo>
                    <a:pt x="32" y="19"/>
                    <a:pt x="32" y="18"/>
                    <a:pt x="32" y="17"/>
                  </a:cubicBezTo>
                  <a:cubicBezTo>
                    <a:pt x="32" y="16"/>
                    <a:pt x="32" y="14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29" y="13"/>
                    <a:pt x="28" y="13"/>
                  </a:cubicBezTo>
                  <a:cubicBezTo>
                    <a:pt x="27" y="13"/>
                    <a:pt x="25" y="13"/>
                    <a:pt x="24" y="13"/>
                  </a:cubicBezTo>
                  <a:cubicBezTo>
                    <a:pt x="24" y="13"/>
                    <a:pt x="24" y="12"/>
                    <a:pt x="24" y="11"/>
                  </a:cubicBezTo>
                  <a:cubicBezTo>
                    <a:pt x="24" y="10"/>
                    <a:pt x="24" y="8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5"/>
                    <a:pt x="17" y="4"/>
                  </a:cubicBezTo>
                  <a:cubicBezTo>
                    <a:pt x="17" y="3"/>
                    <a:pt x="17" y="2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155"/>
            <p:cNvSpPr>
              <a:spLocks noEditPoints="1"/>
            </p:cNvSpPr>
            <p:nvPr/>
          </p:nvSpPr>
          <p:spPr bwMode="auto">
            <a:xfrm>
              <a:off x="3998" y="2400"/>
              <a:ext cx="14" cy="19"/>
            </a:xfrm>
            <a:custGeom>
              <a:avLst/>
              <a:gdLst>
                <a:gd name="T0" fmla="*/ 2 w 6"/>
                <a:gd name="T1" fmla="*/ 4 h 8"/>
                <a:gd name="T2" fmla="*/ 2 w 6"/>
                <a:gd name="T3" fmla="*/ 1 h 8"/>
                <a:gd name="T4" fmla="*/ 3 w 6"/>
                <a:gd name="T5" fmla="*/ 1 h 8"/>
                <a:gd name="T6" fmla="*/ 4 w 6"/>
                <a:gd name="T7" fmla="*/ 1 h 8"/>
                <a:gd name="T8" fmla="*/ 5 w 6"/>
                <a:gd name="T9" fmla="*/ 1 h 8"/>
                <a:gd name="T10" fmla="*/ 5 w 6"/>
                <a:gd name="T11" fmla="*/ 1 h 8"/>
                <a:gd name="T12" fmla="*/ 5 w 6"/>
                <a:gd name="T13" fmla="*/ 2 h 8"/>
                <a:gd name="T14" fmla="*/ 3 w 6"/>
                <a:gd name="T15" fmla="*/ 2 h 8"/>
                <a:gd name="T16" fmla="*/ 3 w 6"/>
                <a:gd name="T17" fmla="*/ 3 h 8"/>
                <a:gd name="T18" fmla="*/ 3 w 6"/>
                <a:gd name="T19" fmla="*/ 3 h 8"/>
                <a:gd name="T20" fmla="*/ 4 w 6"/>
                <a:gd name="T21" fmla="*/ 7 h 8"/>
                <a:gd name="T22" fmla="*/ 3 w 6"/>
                <a:gd name="T23" fmla="*/ 7 h 8"/>
                <a:gd name="T24" fmla="*/ 1 w 6"/>
                <a:gd name="T25" fmla="*/ 7 h 8"/>
                <a:gd name="T26" fmla="*/ 1 w 6"/>
                <a:gd name="T27" fmla="*/ 6 h 8"/>
                <a:gd name="T28" fmla="*/ 2 w 6"/>
                <a:gd name="T29" fmla="*/ 6 h 8"/>
                <a:gd name="T30" fmla="*/ 3 w 6"/>
                <a:gd name="T31" fmla="*/ 6 h 8"/>
                <a:gd name="T32" fmla="*/ 4 w 6"/>
                <a:gd name="T33" fmla="*/ 4 h 8"/>
                <a:gd name="T34" fmla="*/ 2 w 6"/>
                <a:gd name="T35" fmla="*/ 4 h 8"/>
                <a:gd name="T36" fmla="*/ 2 w 6"/>
                <a:gd name="T37" fmla="*/ 4 h 8"/>
                <a:gd name="T38" fmla="*/ 3 w 6"/>
                <a:gd name="T39" fmla="*/ 0 h 8"/>
                <a:gd name="T40" fmla="*/ 1 w 6"/>
                <a:gd name="T41" fmla="*/ 1 h 8"/>
                <a:gd name="T42" fmla="*/ 1 w 6"/>
                <a:gd name="T43" fmla="*/ 4 h 8"/>
                <a:gd name="T44" fmla="*/ 1 w 6"/>
                <a:gd name="T45" fmla="*/ 5 h 8"/>
                <a:gd name="T46" fmla="*/ 2 w 6"/>
                <a:gd name="T47" fmla="*/ 5 h 8"/>
                <a:gd name="T48" fmla="*/ 2 w 6"/>
                <a:gd name="T49" fmla="*/ 5 h 8"/>
                <a:gd name="T50" fmla="*/ 3 w 6"/>
                <a:gd name="T51" fmla="*/ 5 h 8"/>
                <a:gd name="T52" fmla="*/ 3 w 6"/>
                <a:gd name="T53" fmla="*/ 5 h 8"/>
                <a:gd name="T54" fmla="*/ 2 w 6"/>
                <a:gd name="T55" fmla="*/ 5 h 8"/>
                <a:gd name="T56" fmla="*/ 2 w 6"/>
                <a:gd name="T57" fmla="*/ 5 h 8"/>
                <a:gd name="T58" fmla="*/ 1 w 6"/>
                <a:gd name="T59" fmla="*/ 6 h 8"/>
                <a:gd name="T60" fmla="*/ 1 w 6"/>
                <a:gd name="T61" fmla="*/ 6 h 8"/>
                <a:gd name="T62" fmla="*/ 0 w 6"/>
                <a:gd name="T63" fmla="*/ 7 h 8"/>
                <a:gd name="T64" fmla="*/ 1 w 6"/>
                <a:gd name="T65" fmla="*/ 7 h 8"/>
                <a:gd name="T66" fmla="*/ 3 w 6"/>
                <a:gd name="T67" fmla="*/ 8 h 8"/>
                <a:gd name="T68" fmla="*/ 4 w 6"/>
                <a:gd name="T69" fmla="*/ 7 h 8"/>
                <a:gd name="T70" fmla="*/ 6 w 6"/>
                <a:gd name="T71" fmla="*/ 4 h 8"/>
                <a:gd name="T72" fmla="*/ 5 w 6"/>
                <a:gd name="T73" fmla="*/ 3 h 8"/>
                <a:gd name="T74" fmla="*/ 6 w 6"/>
                <a:gd name="T75" fmla="*/ 2 h 8"/>
                <a:gd name="T76" fmla="*/ 6 w 6"/>
                <a:gd name="T77" fmla="*/ 2 h 8"/>
                <a:gd name="T78" fmla="*/ 6 w 6"/>
                <a:gd name="T79" fmla="*/ 1 h 8"/>
                <a:gd name="T80" fmla="*/ 5 w 6"/>
                <a:gd name="T81" fmla="*/ 0 h 8"/>
                <a:gd name="T82" fmla="*/ 5 w 6"/>
                <a:gd name="T83" fmla="*/ 0 h 8"/>
                <a:gd name="T84" fmla="*/ 4 w 6"/>
                <a:gd name="T85" fmla="*/ 0 h 8"/>
                <a:gd name="T86" fmla="*/ 4 w 6"/>
                <a:gd name="T87" fmla="*/ 0 h 8"/>
                <a:gd name="T88" fmla="*/ 3 w 6"/>
                <a:gd name="T8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" h="8">
                  <a:moveTo>
                    <a:pt x="2" y="4"/>
                  </a:move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3"/>
                    <a:pt x="6" y="6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5" y="5"/>
                    <a:pt x="4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3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3" y="8"/>
                    <a:pt x="4" y="8"/>
                    <a:pt x="4" y="7"/>
                  </a:cubicBezTo>
                  <a:cubicBezTo>
                    <a:pt x="6" y="7"/>
                    <a:pt x="6" y="6"/>
                    <a:pt x="6" y="4"/>
                  </a:cubicBezTo>
                  <a:cubicBezTo>
                    <a:pt x="6" y="4"/>
                    <a:pt x="5" y="3"/>
                    <a:pt x="5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156"/>
            <p:cNvSpPr>
              <a:spLocks noEditPoints="1"/>
            </p:cNvSpPr>
            <p:nvPr/>
          </p:nvSpPr>
          <p:spPr bwMode="auto">
            <a:xfrm>
              <a:off x="3924" y="2343"/>
              <a:ext cx="17" cy="19"/>
            </a:xfrm>
            <a:custGeom>
              <a:avLst/>
              <a:gdLst>
                <a:gd name="T0" fmla="*/ 1 w 7"/>
                <a:gd name="T1" fmla="*/ 3 h 8"/>
                <a:gd name="T2" fmla="*/ 1 w 7"/>
                <a:gd name="T3" fmla="*/ 3 h 8"/>
                <a:gd name="T4" fmla="*/ 1 w 7"/>
                <a:gd name="T5" fmla="*/ 2 h 8"/>
                <a:gd name="T6" fmla="*/ 4 w 7"/>
                <a:gd name="T7" fmla="*/ 0 h 8"/>
                <a:gd name="T8" fmla="*/ 4 w 7"/>
                <a:gd name="T9" fmla="*/ 0 h 8"/>
                <a:gd name="T10" fmla="*/ 4 w 7"/>
                <a:gd name="T11" fmla="*/ 1 h 8"/>
                <a:gd name="T12" fmla="*/ 4 w 7"/>
                <a:gd name="T13" fmla="*/ 6 h 8"/>
                <a:gd name="T14" fmla="*/ 5 w 7"/>
                <a:gd name="T15" fmla="*/ 6 h 8"/>
                <a:gd name="T16" fmla="*/ 6 w 7"/>
                <a:gd name="T17" fmla="*/ 6 h 8"/>
                <a:gd name="T18" fmla="*/ 6 w 7"/>
                <a:gd name="T19" fmla="*/ 7 h 8"/>
                <a:gd name="T20" fmla="*/ 6 w 7"/>
                <a:gd name="T21" fmla="*/ 7 h 8"/>
                <a:gd name="T22" fmla="*/ 6 w 7"/>
                <a:gd name="T23" fmla="*/ 8 h 8"/>
                <a:gd name="T24" fmla="*/ 1 w 7"/>
                <a:gd name="T25" fmla="*/ 7 h 8"/>
                <a:gd name="T26" fmla="*/ 1 w 7"/>
                <a:gd name="T27" fmla="*/ 6 h 8"/>
                <a:gd name="T28" fmla="*/ 1 w 7"/>
                <a:gd name="T29" fmla="*/ 6 h 8"/>
                <a:gd name="T30" fmla="*/ 3 w 7"/>
                <a:gd name="T31" fmla="*/ 6 h 8"/>
                <a:gd name="T32" fmla="*/ 3 w 7"/>
                <a:gd name="T33" fmla="*/ 2 h 8"/>
                <a:gd name="T34" fmla="*/ 1 w 7"/>
                <a:gd name="T35" fmla="*/ 3 h 8"/>
                <a:gd name="T36" fmla="*/ 1 w 7"/>
                <a:gd name="T37" fmla="*/ 3 h 8"/>
                <a:gd name="T38" fmla="*/ 4 w 7"/>
                <a:gd name="T39" fmla="*/ 0 h 8"/>
                <a:gd name="T40" fmla="*/ 3 w 7"/>
                <a:gd name="T41" fmla="*/ 0 h 8"/>
                <a:gd name="T42" fmla="*/ 0 w 7"/>
                <a:gd name="T43" fmla="*/ 1 h 8"/>
                <a:gd name="T44" fmla="*/ 0 w 7"/>
                <a:gd name="T45" fmla="*/ 2 h 8"/>
                <a:gd name="T46" fmla="*/ 0 w 7"/>
                <a:gd name="T47" fmla="*/ 2 h 8"/>
                <a:gd name="T48" fmla="*/ 1 w 7"/>
                <a:gd name="T49" fmla="*/ 4 h 8"/>
                <a:gd name="T50" fmla="*/ 1 w 7"/>
                <a:gd name="T51" fmla="*/ 4 h 8"/>
                <a:gd name="T52" fmla="*/ 1 w 7"/>
                <a:gd name="T53" fmla="*/ 4 h 8"/>
                <a:gd name="T54" fmla="*/ 2 w 7"/>
                <a:gd name="T55" fmla="*/ 4 h 8"/>
                <a:gd name="T56" fmla="*/ 2 w 7"/>
                <a:gd name="T57" fmla="*/ 4 h 8"/>
                <a:gd name="T58" fmla="*/ 2 w 7"/>
                <a:gd name="T59" fmla="*/ 4 h 8"/>
                <a:gd name="T60" fmla="*/ 2 w 7"/>
                <a:gd name="T61" fmla="*/ 5 h 8"/>
                <a:gd name="T62" fmla="*/ 1 w 7"/>
                <a:gd name="T63" fmla="*/ 5 h 8"/>
                <a:gd name="T64" fmla="*/ 1 w 7"/>
                <a:gd name="T65" fmla="*/ 5 h 8"/>
                <a:gd name="T66" fmla="*/ 0 w 7"/>
                <a:gd name="T67" fmla="*/ 6 h 8"/>
                <a:gd name="T68" fmla="*/ 0 w 7"/>
                <a:gd name="T69" fmla="*/ 7 h 8"/>
                <a:gd name="T70" fmla="*/ 1 w 7"/>
                <a:gd name="T71" fmla="*/ 8 h 8"/>
                <a:gd name="T72" fmla="*/ 3 w 7"/>
                <a:gd name="T73" fmla="*/ 8 h 8"/>
                <a:gd name="T74" fmla="*/ 6 w 7"/>
                <a:gd name="T75" fmla="*/ 8 h 8"/>
                <a:gd name="T76" fmla="*/ 6 w 7"/>
                <a:gd name="T77" fmla="*/ 8 h 8"/>
                <a:gd name="T78" fmla="*/ 7 w 7"/>
                <a:gd name="T79" fmla="*/ 7 h 8"/>
                <a:gd name="T80" fmla="*/ 7 w 7"/>
                <a:gd name="T81" fmla="*/ 7 h 8"/>
                <a:gd name="T82" fmla="*/ 7 w 7"/>
                <a:gd name="T83" fmla="*/ 6 h 8"/>
                <a:gd name="T84" fmla="*/ 6 w 7"/>
                <a:gd name="T85" fmla="*/ 5 h 8"/>
                <a:gd name="T86" fmla="*/ 5 w 7"/>
                <a:gd name="T87" fmla="*/ 5 h 8"/>
                <a:gd name="T88" fmla="*/ 5 w 7"/>
                <a:gd name="T89" fmla="*/ 1 h 8"/>
                <a:gd name="T90" fmla="*/ 5 w 7"/>
                <a:gd name="T91" fmla="*/ 0 h 8"/>
                <a:gd name="T92" fmla="*/ 4 w 7"/>
                <a:gd name="T93" fmla="*/ 0 h 8"/>
                <a:gd name="T94" fmla="*/ 4 w 7"/>
                <a:gd name="T95" fmla="*/ 0 h 8"/>
                <a:gd name="T96" fmla="*/ 4 w 7"/>
                <a:gd name="T97" fmla="*/ 0 h 8"/>
                <a:gd name="T98" fmla="*/ 4 w 7"/>
                <a:gd name="T9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8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2" y="2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4" y="4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8"/>
                    <a:pt x="3" y="7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5"/>
                    <a:pt x="3" y="4"/>
                    <a:pt x="3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157"/>
            <p:cNvSpPr>
              <a:spLocks noEditPoints="1"/>
            </p:cNvSpPr>
            <p:nvPr/>
          </p:nvSpPr>
          <p:spPr bwMode="auto">
            <a:xfrm>
              <a:off x="3941" y="2355"/>
              <a:ext cx="17" cy="19"/>
            </a:xfrm>
            <a:custGeom>
              <a:avLst/>
              <a:gdLst>
                <a:gd name="T0" fmla="*/ 1 w 7"/>
                <a:gd name="T1" fmla="*/ 2 h 8"/>
                <a:gd name="T2" fmla="*/ 1 w 7"/>
                <a:gd name="T3" fmla="*/ 1 h 8"/>
                <a:gd name="T4" fmla="*/ 3 w 7"/>
                <a:gd name="T5" fmla="*/ 1 h 8"/>
                <a:gd name="T6" fmla="*/ 5 w 7"/>
                <a:gd name="T7" fmla="*/ 2 h 8"/>
                <a:gd name="T8" fmla="*/ 3 w 7"/>
                <a:gd name="T9" fmla="*/ 6 h 8"/>
                <a:gd name="T10" fmla="*/ 3 w 7"/>
                <a:gd name="T11" fmla="*/ 6 h 8"/>
                <a:gd name="T12" fmla="*/ 4 w 7"/>
                <a:gd name="T13" fmla="*/ 7 h 8"/>
                <a:gd name="T14" fmla="*/ 6 w 7"/>
                <a:gd name="T15" fmla="*/ 7 h 8"/>
                <a:gd name="T16" fmla="*/ 6 w 7"/>
                <a:gd name="T17" fmla="*/ 8 h 8"/>
                <a:gd name="T18" fmla="*/ 3 w 7"/>
                <a:gd name="T19" fmla="*/ 8 h 8"/>
                <a:gd name="T20" fmla="*/ 2 w 7"/>
                <a:gd name="T21" fmla="*/ 8 h 8"/>
                <a:gd name="T22" fmla="*/ 2 w 7"/>
                <a:gd name="T23" fmla="*/ 7 h 8"/>
                <a:gd name="T24" fmla="*/ 2 w 7"/>
                <a:gd name="T25" fmla="*/ 7 h 8"/>
                <a:gd name="T26" fmla="*/ 2 w 7"/>
                <a:gd name="T27" fmla="*/ 6 h 8"/>
                <a:gd name="T28" fmla="*/ 4 w 7"/>
                <a:gd name="T29" fmla="*/ 4 h 8"/>
                <a:gd name="T30" fmla="*/ 4 w 7"/>
                <a:gd name="T31" fmla="*/ 3 h 8"/>
                <a:gd name="T32" fmla="*/ 3 w 7"/>
                <a:gd name="T33" fmla="*/ 2 h 8"/>
                <a:gd name="T34" fmla="*/ 3 w 7"/>
                <a:gd name="T35" fmla="*/ 2 h 8"/>
                <a:gd name="T36" fmla="*/ 1 w 7"/>
                <a:gd name="T37" fmla="*/ 2 h 8"/>
                <a:gd name="T38" fmla="*/ 3 w 7"/>
                <a:gd name="T39" fmla="*/ 0 h 8"/>
                <a:gd name="T40" fmla="*/ 1 w 7"/>
                <a:gd name="T41" fmla="*/ 1 h 8"/>
                <a:gd name="T42" fmla="*/ 0 w 7"/>
                <a:gd name="T43" fmla="*/ 1 h 8"/>
                <a:gd name="T44" fmla="*/ 1 w 7"/>
                <a:gd name="T45" fmla="*/ 3 h 8"/>
                <a:gd name="T46" fmla="*/ 1 w 7"/>
                <a:gd name="T47" fmla="*/ 3 h 8"/>
                <a:gd name="T48" fmla="*/ 1 w 7"/>
                <a:gd name="T49" fmla="*/ 3 h 8"/>
                <a:gd name="T50" fmla="*/ 3 w 7"/>
                <a:gd name="T51" fmla="*/ 3 h 8"/>
                <a:gd name="T52" fmla="*/ 3 w 7"/>
                <a:gd name="T53" fmla="*/ 3 h 8"/>
                <a:gd name="T54" fmla="*/ 3 w 7"/>
                <a:gd name="T55" fmla="*/ 3 h 8"/>
                <a:gd name="T56" fmla="*/ 3 w 7"/>
                <a:gd name="T57" fmla="*/ 4 h 8"/>
                <a:gd name="T58" fmla="*/ 1 w 7"/>
                <a:gd name="T59" fmla="*/ 6 h 8"/>
                <a:gd name="T60" fmla="*/ 1 w 7"/>
                <a:gd name="T61" fmla="*/ 6 h 8"/>
                <a:gd name="T62" fmla="*/ 1 w 7"/>
                <a:gd name="T63" fmla="*/ 7 h 8"/>
                <a:gd name="T64" fmla="*/ 1 w 7"/>
                <a:gd name="T65" fmla="*/ 8 h 8"/>
                <a:gd name="T66" fmla="*/ 1 w 7"/>
                <a:gd name="T67" fmla="*/ 8 h 8"/>
                <a:gd name="T68" fmla="*/ 1 w 7"/>
                <a:gd name="T69" fmla="*/ 8 h 8"/>
                <a:gd name="T70" fmla="*/ 3 w 7"/>
                <a:gd name="T71" fmla="*/ 8 h 8"/>
                <a:gd name="T72" fmla="*/ 6 w 7"/>
                <a:gd name="T73" fmla="*/ 8 h 8"/>
                <a:gd name="T74" fmla="*/ 7 w 7"/>
                <a:gd name="T75" fmla="*/ 8 h 8"/>
                <a:gd name="T76" fmla="*/ 7 w 7"/>
                <a:gd name="T77" fmla="*/ 8 h 8"/>
                <a:gd name="T78" fmla="*/ 7 w 7"/>
                <a:gd name="T79" fmla="*/ 6 h 8"/>
                <a:gd name="T80" fmla="*/ 6 w 7"/>
                <a:gd name="T81" fmla="*/ 6 h 8"/>
                <a:gd name="T82" fmla="*/ 6 w 7"/>
                <a:gd name="T83" fmla="*/ 6 h 8"/>
                <a:gd name="T84" fmla="*/ 4 w 7"/>
                <a:gd name="T85" fmla="*/ 6 h 8"/>
                <a:gd name="T86" fmla="*/ 6 w 7"/>
                <a:gd name="T87" fmla="*/ 1 h 8"/>
                <a:gd name="T88" fmla="*/ 3 w 7"/>
                <a:gd name="T8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" h="8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5" y="1"/>
                    <a:pt x="5" y="2"/>
                  </a:cubicBezTo>
                  <a:cubicBezTo>
                    <a:pt x="6" y="3"/>
                    <a:pt x="4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5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2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3" y="8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7" y="3"/>
                    <a:pt x="6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3960" y="2370"/>
              <a:ext cx="14" cy="21"/>
            </a:xfrm>
            <a:custGeom>
              <a:avLst/>
              <a:gdLst>
                <a:gd name="T0" fmla="*/ 1 w 6"/>
                <a:gd name="T1" fmla="*/ 2 h 9"/>
                <a:gd name="T2" fmla="*/ 1 w 6"/>
                <a:gd name="T3" fmla="*/ 1 h 9"/>
                <a:gd name="T4" fmla="*/ 2 w 6"/>
                <a:gd name="T5" fmla="*/ 1 h 9"/>
                <a:gd name="T6" fmla="*/ 3 w 6"/>
                <a:gd name="T7" fmla="*/ 1 h 9"/>
                <a:gd name="T8" fmla="*/ 5 w 6"/>
                <a:gd name="T9" fmla="*/ 1 h 9"/>
                <a:gd name="T10" fmla="*/ 5 w 6"/>
                <a:gd name="T11" fmla="*/ 2 h 9"/>
                <a:gd name="T12" fmla="*/ 4 w 6"/>
                <a:gd name="T13" fmla="*/ 4 h 9"/>
                <a:gd name="T14" fmla="*/ 4 w 6"/>
                <a:gd name="T15" fmla="*/ 4 h 9"/>
                <a:gd name="T16" fmla="*/ 4 w 6"/>
                <a:gd name="T17" fmla="*/ 4 h 9"/>
                <a:gd name="T18" fmla="*/ 6 w 6"/>
                <a:gd name="T19" fmla="*/ 6 h 9"/>
                <a:gd name="T20" fmla="*/ 4 w 6"/>
                <a:gd name="T21" fmla="*/ 8 h 9"/>
                <a:gd name="T22" fmla="*/ 3 w 6"/>
                <a:gd name="T23" fmla="*/ 8 h 9"/>
                <a:gd name="T24" fmla="*/ 1 w 6"/>
                <a:gd name="T25" fmla="*/ 8 h 9"/>
                <a:gd name="T26" fmla="*/ 1 w 6"/>
                <a:gd name="T27" fmla="*/ 7 h 9"/>
                <a:gd name="T28" fmla="*/ 3 w 6"/>
                <a:gd name="T29" fmla="*/ 7 h 9"/>
                <a:gd name="T30" fmla="*/ 3 w 6"/>
                <a:gd name="T31" fmla="*/ 7 h 9"/>
                <a:gd name="T32" fmla="*/ 4 w 6"/>
                <a:gd name="T33" fmla="*/ 7 h 9"/>
                <a:gd name="T34" fmla="*/ 4 w 6"/>
                <a:gd name="T35" fmla="*/ 6 h 9"/>
                <a:gd name="T36" fmla="*/ 4 w 6"/>
                <a:gd name="T37" fmla="*/ 5 h 9"/>
                <a:gd name="T38" fmla="*/ 3 w 6"/>
                <a:gd name="T39" fmla="*/ 5 h 9"/>
                <a:gd name="T40" fmla="*/ 2 w 6"/>
                <a:gd name="T41" fmla="*/ 5 h 9"/>
                <a:gd name="T42" fmla="*/ 2 w 6"/>
                <a:gd name="T43" fmla="*/ 4 h 9"/>
                <a:gd name="T44" fmla="*/ 2 w 6"/>
                <a:gd name="T45" fmla="*/ 4 h 9"/>
                <a:gd name="T46" fmla="*/ 4 w 6"/>
                <a:gd name="T47" fmla="*/ 4 h 9"/>
                <a:gd name="T48" fmla="*/ 4 w 6"/>
                <a:gd name="T49" fmla="*/ 3 h 9"/>
                <a:gd name="T50" fmla="*/ 2 w 6"/>
                <a:gd name="T51" fmla="*/ 2 h 9"/>
                <a:gd name="T52" fmla="*/ 1 w 6"/>
                <a:gd name="T53" fmla="*/ 2 h 9"/>
                <a:gd name="T54" fmla="*/ 3 w 6"/>
                <a:gd name="T55" fmla="*/ 0 h 9"/>
                <a:gd name="T56" fmla="*/ 1 w 6"/>
                <a:gd name="T57" fmla="*/ 0 h 9"/>
                <a:gd name="T58" fmla="*/ 1 w 6"/>
                <a:gd name="T59" fmla="*/ 1 h 9"/>
                <a:gd name="T60" fmla="*/ 1 w 6"/>
                <a:gd name="T61" fmla="*/ 1 h 9"/>
                <a:gd name="T62" fmla="*/ 1 w 6"/>
                <a:gd name="T63" fmla="*/ 2 h 9"/>
                <a:gd name="T64" fmla="*/ 1 w 6"/>
                <a:gd name="T65" fmla="*/ 3 h 9"/>
                <a:gd name="T66" fmla="*/ 1 w 6"/>
                <a:gd name="T67" fmla="*/ 3 h 9"/>
                <a:gd name="T68" fmla="*/ 1 w 6"/>
                <a:gd name="T69" fmla="*/ 3 h 9"/>
                <a:gd name="T70" fmla="*/ 2 w 6"/>
                <a:gd name="T71" fmla="*/ 2 h 9"/>
                <a:gd name="T72" fmla="*/ 3 w 6"/>
                <a:gd name="T73" fmla="*/ 3 h 9"/>
                <a:gd name="T74" fmla="*/ 3 w 6"/>
                <a:gd name="T75" fmla="*/ 3 h 9"/>
                <a:gd name="T76" fmla="*/ 2 w 6"/>
                <a:gd name="T77" fmla="*/ 3 h 9"/>
                <a:gd name="T78" fmla="*/ 2 w 6"/>
                <a:gd name="T79" fmla="*/ 3 h 9"/>
                <a:gd name="T80" fmla="*/ 2 w 6"/>
                <a:gd name="T81" fmla="*/ 3 h 9"/>
                <a:gd name="T82" fmla="*/ 1 w 6"/>
                <a:gd name="T83" fmla="*/ 4 h 9"/>
                <a:gd name="T84" fmla="*/ 1 w 6"/>
                <a:gd name="T85" fmla="*/ 4 h 9"/>
                <a:gd name="T86" fmla="*/ 1 w 6"/>
                <a:gd name="T87" fmla="*/ 5 h 9"/>
                <a:gd name="T88" fmla="*/ 2 w 6"/>
                <a:gd name="T89" fmla="*/ 5 h 9"/>
                <a:gd name="T90" fmla="*/ 2 w 6"/>
                <a:gd name="T91" fmla="*/ 6 h 9"/>
                <a:gd name="T92" fmla="*/ 3 w 6"/>
                <a:gd name="T93" fmla="*/ 5 h 9"/>
                <a:gd name="T94" fmla="*/ 3 w 6"/>
                <a:gd name="T95" fmla="*/ 6 h 9"/>
                <a:gd name="T96" fmla="*/ 4 w 6"/>
                <a:gd name="T97" fmla="*/ 6 h 9"/>
                <a:gd name="T98" fmla="*/ 4 w 6"/>
                <a:gd name="T99" fmla="*/ 6 h 9"/>
                <a:gd name="T100" fmla="*/ 3 w 6"/>
                <a:gd name="T101" fmla="*/ 6 h 9"/>
                <a:gd name="T102" fmla="*/ 3 w 6"/>
                <a:gd name="T103" fmla="*/ 6 h 9"/>
                <a:gd name="T104" fmla="*/ 2 w 6"/>
                <a:gd name="T105" fmla="*/ 6 h 9"/>
                <a:gd name="T106" fmla="*/ 1 w 6"/>
                <a:gd name="T107" fmla="*/ 6 h 9"/>
                <a:gd name="T108" fmla="*/ 0 w 6"/>
                <a:gd name="T109" fmla="*/ 8 h 9"/>
                <a:gd name="T110" fmla="*/ 0 w 6"/>
                <a:gd name="T111" fmla="*/ 8 h 9"/>
                <a:gd name="T112" fmla="*/ 3 w 6"/>
                <a:gd name="T113" fmla="*/ 9 h 9"/>
                <a:gd name="T114" fmla="*/ 4 w 6"/>
                <a:gd name="T115" fmla="*/ 9 h 9"/>
                <a:gd name="T116" fmla="*/ 6 w 6"/>
                <a:gd name="T117" fmla="*/ 6 h 9"/>
                <a:gd name="T118" fmla="*/ 5 w 6"/>
                <a:gd name="T119" fmla="*/ 4 h 9"/>
                <a:gd name="T120" fmla="*/ 6 w 6"/>
                <a:gd name="T121" fmla="*/ 2 h 9"/>
                <a:gd name="T122" fmla="*/ 5 w 6"/>
                <a:gd name="T123" fmla="*/ 1 h 9"/>
                <a:gd name="T124" fmla="*/ 3 w 6"/>
                <a:gd name="T1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" h="9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5"/>
                    <a:pt x="6" y="6"/>
                    <a:pt x="6" y="6"/>
                  </a:cubicBezTo>
                  <a:cubicBezTo>
                    <a:pt x="6" y="7"/>
                    <a:pt x="5" y="8"/>
                    <a:pt x="4" y="8"/>
                  </a:cubicBezTo>
                  <a:cubicBezTo>
                    <a:pt x="4" y="8"/>
                    <a:pt x="4" y="8"/>
                    <a:pt x="3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0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6" y="8"/>
                    <a:pt x="6" y="6"/>
                  </a:cubicBezTo>
                  <a:cubicBezTo>
                    <a:pt x="6" y="6"/>
                    <a:pt x="6" y="4"/>
                    <a:pt x="5" y="4"/>
                  </a:cubicBezTo>
                  <a:cubicBezTo>
                    <a:pt x="5" y="3"/>
                    <a:pt x="6" y="3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159"/>
            <p:cNvSpPr>
              <a:spLocks noEditPoints="1"/>
            </p:cNvSpPr>
            <p:nvPr/>
          </p:nvSpPr>
          <p:spPr bwMode="auto">
            <a:xfrm>
              <a:off x="3982" y="2389"/>
              <a:ext cx="7" cy="7"/>
            </a:xfrm>
            <a:custGeom>
              <a:avLst/>
              <a:gdLst>
                <a:gd name="T0" fmla="*/ 2 w 3"/>
                <a:gd name="T1" fmla="*/ 2 h 3"/>
                <a:gd name="T2" fmla="*/ 1 w 3"/>
                <a:gd name="T3" fmla="*/ 2 h 3"/>
                <a:gd name="T4" fmla="*/ 2 w 3"/>
                <a:gd name="T5" fmla="*/ 2 h 3"/>
                <a:gd name="T6" fmla="*/ 2 w 3"/>
                <a:gd name="T7" fmla="*/ 2 h 3"/>
                <a:gd name="T8" fmla="*/ 3 w 3"/>
                <a:gd name="T9" fmla="*/ 0 h 3"/>
                <a:gd name="T10" fmla="*/ 2 w 3"/>
                <a:gd name="T11" fmla="*/ 1 h 3"/>
                <a:gd name="T12" fmla="*/ 0 w 3"/>
                <a:gd name="T13" fmla="*/ 3 h 3"/>
                <a:gd name="T14" fmla="*/ 0 w 3"/>
                <a:gd name="T15" fmla="*/ 3 h 3"/>
                <a:gd name="T16" fmla="*/ 0 w 3"/>
                <a:gd name="T17" fmla="*/ 3 h 3"/>
                <a:gd name="T18" fmla="*/ 1 w 3"/>
                <a:gd name="T19" fmla="*/ 3 h 3"/>
                <a:gd name="T20" fmla="*/ 2 w 3"/>
                <a:gd name="T21" fmla="*/ 3 h 3"/>
                <a:gd name="T22" fmla="*/ 3 w 3"/>
                <a:gd name="T23" fmla="*/ 3 h 3"/>
                <a:gd name="T24" fmla="*/ 3 w 3"/>
                <a:gd name="T25" fmla="*/ 2 h 3"/>
                <a:gd name="T26" fmla="*/ 3 w 3"/>
                <a:gd name="T27" fmla="*/ 1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3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160"/>
            <p:cNvSpPr>
              <a:spLocks noEditPoints="1"/>
            </p:cNvSpPr>
            <p:nvPr/>
          </p:nvSpPr>
          <p:spPr bwMode="auto">
            <a:xfrm>
              <a:off x="3977" y="2384"/>
              <a:ext cx="19" cy="21"/>
            </a:xfrm>
            <a:custGeom>
              <a:avLst/>
              <a:gdLst>
                <a:gd name="T0" fmla="*/ 5 w 8"/>
                <a:gd name="T1" fmla="*/ 1 h 9"/>
                <a:gd name="T2" fmla="*/ 6 w 8"/>
                <a:gd name="T3" fmla="*/ 1 h 9"/>
                <a:gd name="T4" fmla="*/ 5 w 8"/>
                <a:gd name="T5" fmla="*/ 2 h 9"/>
                <a:gd name="T6" fmla="*/ 5 w 8"/>
                <a:gd name="T7" fmla="*/ 5 h 9"/>
                <a:gd name="T8" fmla="*/ 6 w 8"/>
                <a:gd name="T9" fmla="*/ 5 h 9"/>
                <a:gd name="T10" fmla="*/ 6 w 8"/>
                <a:gd name="T11" fmla="*/ 5 h 9"/>
                <a:gd name="T12" fmla="*/ 7 w 8"/>
                <a:gd name="T13" fmla="*/ 5 h 9"/>
                <a:gd name="T14" fmla="*/ 7 w 8"/>
                <a:gd name="T15" fmla="*/ 6 h 9"/>
                <a:gd name="T16" fmla="*/ 7 w 8"/>
                <a:gd name="T17" fmla="*/ 6 h 9"/>
                <a:gd name="T18" fmla="*/ 6 w 8"/>
                <a:gd name="T19" fmla="*/ 6 h 9"/>
                <a:gd name="T20" fmla="*/ 5 w 8"/>
                <a:gd name="T21" fmla="*/ 6 h 9"/>
                <a:gd name="T22" fmla="*/ 5 w 8"/>
                <a:gd name="T23" fmla="*/ 6 h 9"/>
                <a:gd name="T24" fmla="*/ 5 w 8"/>
                <a:gd name="T25" fmla="*/ 8 h 9"/>
                <a:gd name="T26" fmla="*/ 5 w 8"/>
                <a:gd name="T27" fmla="*/ 9 h 9"/>
                <a:gd name="T28" fmla="*/ 5 w 8"/>
                <a:gd name="T29" fmla="*/ 9 h 9"/>
                <a:gd name="T30" fmla="*/ 5 w 8"/>
                <a:gd name="T31" fmla="*/ 7 h 9"/>
                <a:gd name="T32" fmla="*/ 5 w 8"/>
                <a:gd name="T33" fmla="*/ 7 h 9"/>
                <a:gd name="T34" fmla="*/ 5 w 8"/>
                <a:gd name="T35" fmla="*/ 6 h 9"/>
                <a:gd name="T36" fmla="*/ 4 w 8"/>
                <a:gd name="T37" fmla="*/ 6 h 9"/>
                <a:gd name="T38" fmla="*/ 4 w 8"/>
                <a:gd name="T39" fmla="*/ 6 h 9"/>
                <a:gd name="T40" fmla="*/ 4 w 8"/>
                <a:gd name="T41" fmla="*/ 6 h 9"/>
                <a:gd name="T42" fmla="*/ 3 w 8"/>
                <a:gd name="T43" fmla="*/ 6 h 9"/>
                <a:gd name="T44" fmla="*/ 2 w 8"/>
                <a:gd name="T45" fmla="*/ 6 h 9"/>
                <a:gd name="T46" fmla="*/ 1 w 8"/>
                <a:gd name="T47" fmla="*/ 6 h 9"/>
                <a:gd name="T48" fmla="*/ 1 w 8"/>
                <a:gd name="T49" fmla="*/ 5 h 9"/>
                <a:gd name="T50" fmla="*/ 4 w 8"/>
                <a:gd name="T51" fmla="*/ 1 h 9"/>
                <a:gd name="T52" fmla="*/ 4 w 8"/>
                <a:gd name="T53" fmla="*/ 1 h 9"/>
                <a:gd name="T54" fmla="*/ 5 w 8"/>
                <a:gd name="T55" fmla="*/ 1 h 9"/>
                <a:gd name="T56" fmla="*/ 6 w 8"/>
                <a:gd name="T57" fmla="*/ 0 h 9"/>
                <a:gd name="T58" fmla="*/ 5 w 8"/>
                <a:gd name="T59" fmla="*/ 1 h 9"/>
                <a:gd name="T60" fmla="*/ 4 w 8"/>
                <a:gd name="T61" fmla="*/ 1 h 9"/>
                <a:gd name="T62" fmla="*/ 4 w 8"/>
                <a:gd name="T63" fmla="*/ 1 h 9"/>
                <a:gd name="T64" fmla="*/ 0 w 8"/>
                <a:gd name="T65" fmla="*/ 5 h 9"/>
                <a:gd name="T66" fmla="*/ 0 w 8"/>
                <a:gd name="T67" fmla="*/ 7 h 9"/>
                <a:gd name="T68" fmla="*/ 1 w 8"/>
                <a:gd name="T69" fmla="*/ 7 h 9"/>
                <a:gd name="T70" fmla="*/ 2 w 8"/>
                <a:gd name="T71" fmla="*/ 7 h 9"/>
                <a:gd name="T72" fmla="*/ 3 w 8"/>
                <a:gd name="T73" fmla="*/ 7 h 9"/>
                <a:gd name="T74" fmla="*/ 4 w 8"/>
                <a:gd name="T75" fmla="*/ 7 h 9"/>
                <a:gd name="T76" fmla="*/ 4 w 8"/>
                <a:gd name="T77" fmla="*/ 7 h 9"/>
                <a:gd name="T78" fmla="*/ 4 w 8"/>
                <a:gd name="T79" fmla="*/ 9 h 9"/>
                <a:gd name="T80" fmla="*/ 4 w 8"/>
                <a:gd name="T81" fmla="*/ 9 h 9"/>
                <a:gd name="T82" fmla="*/ 4 w 8"/>
                <a:gd name="T83" fmla="*/ 9 h 9"/>
                <a:gd name="T84" fmla="*/ 6 w 8"/>
                <a:gd name="T85" fmla="*/ 9 h 9"/>
                <a:gd name="T86" fmla="*/ 6 w 8"/>
                <a:gd name="T87" fmla="*/ 9 h 9"/>
                <a:gd name="T88" fmla="*/ 6 w 8"/>
                <a:gd name="T89" fmla="*/ 8 h 9"/>
                <a:gd name="T90" fmla="*/ 6 w 8"/>
                <a:gd name="T91" fmla="*/ 7 h 9"/>
                <a:gd name="T92" fmla="*/ 7 w 8"/>
                <a:gd name="T93" fmla="*/ 7 h 9"/>
                <a:gd name="T94" fmla="*/ 7 w 8"/>
                <a:gd name="T95" fmla="*/ 7 h 9"/>
                <a:gd name="T96" fmla="*/ 8 w 8"/>
                <a:gd name="T97" fmla="*/ 6 h 9"/>
                <a:gd name="T98" fmla="*/ 8 w 8"/>
                <a:gd name="T99" fmla="*/ 5 h 9"/>
                <a:gd name="T100" fmla="*/ 8 w 8"/>
                <a:gd name="T101" fmla="*/ 5 h 9"/>
                <a:gd name="T102" fmla="*/ 7 w 8"/>
                <a:gd name="T103" fmla="*/ 5 h 9"/>
                <a:gd name="T104" fmla="*/ 7 w 8"/>
                <a:gd name="T105" fmla="*/ 5 h 9"/>
                <a:gd name="T106" fmla="*/ 6 w 8"/>
                <a:gd name="T107" fmla="*/ 5 h 9"/>
                <a:gd name="T108" fmla="*/ 6 w 8"/>
                <a:gd name="T109" fmla="*/ 2 h 9"/>
                <a:gd name="T110" fmla="*/ 6 w 8"/>
                <a:gd name="T111" fmla="*/ 1 h 9"/>
                <a:gd name="T112" fmla="*/ 6 w 8"/>
                <a:gd name="T113" fmla="*/ 1 h 9"/>
                <a:gd name="T114" fmla="*/ 6 w 8"/>
                <a:gd name="T1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" h="9">
                  <a:moveTo>
                    <a:pt x="5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8"/>
                    <a:pt x="5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3" y="3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6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1" y="5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6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161"/>
            <p:cNvSpPr>
              <a:spLocks noEditPoints="1"/>
            </p:cNvSpPr>
            <p:nvPr/>
          </p:nvSpPr>
          <p:spPr bwMode="auto">
            <a:xfrm>
              <a:off x="4074" y="2067"/>
              <a:ext cx="141" cy="79"/>
            </a:xfrm>
            <a:custGeom>
              <a:avLst/>
              <a:gdLst>
                <a:gd name="T0" fmla="*/ 26 w 59"/>
                <a:gd name="T1" fmla="*/ 28 h 33"/>
                <a:gd name="T2" fmla="*/ 23 w 59"/>
                <a:gd name="T3" fmla="*/ 30 h 33"/>
                <a:gd name="T4" fmla="*/ 24 w 59"/>
                <a:gd name="T5" fmla="*/ 25 h 33"/>
                <a:gd name="T6" fmla="*/ 23 w 59"/>
                <a:gd name="T7" fmla="*/ 30 h 33"/>
                <a:gd name="T8" fmla="*/ 20 w 59"/>
                <a:gd name="T9" fmla="*/ 23 h 33"/>
                <a:gd name="T10" fmla="*/ 17 w 59"/>
                <a:gd name="T11" fmla="*/ 26 h 33"/>
                <a:gd name="T12" fmla="*/ 19 w 59"/>
                <a:gd name="T13" fmla="*/ 23 h 33"/>
                <a:gd name="T14" fmla="*/ 9 w 59"/>
                <a:gd name="T15" fmla="*/ 20 h 33"/>
                <a:gd name="T16" fmla="*/ 8 w 59"/>
                <a:gd name="T17" fmla="*/ 21 h 33"/>
                <a:gd name="T18" fmla="*/ 48 w 59"/>
                <a:gd name="T19" fmla="*/ 20 h 33"/>
                <a:gd name="T20" fmla="*/ 7 w 59"/>
                <a:gd name="T21" fmla="*/ 20 h 33"/>
                <a:gd name="T22" fmla="*/ 7 w 59"/>
                <a:gd name="T23" fmla="*/ 20 h 33"/>
                <a:gd name="T24" fmla="*/ 10 w 59"/>
                <a:gd name="T25" fmla="*/ 18 h 33"/>
                <a:gd name="T26" fmla="*/ 17 w 59"/>
                <a:gd name="T27" fmla="*/ 13 h 33"/>
                <a:gd name="T28" fmla="*/ 29 w 59"/>
                <a:gd name="T29" fmla="*/ 10 h 33"/>
                <a:gd name="T30" fmla="*/ 44 w 59"/>
                <a:gd name="T31" fmla="*/ 24 h 33"/>
                <a:gd name="T32" fmla="*/ 41 w 59"/>
                <a:gd name="T33" fmla="*/ 27 h 33"/>
                <a:gd name="T34" fmla="*/ 32 w 59"/>
                <a:gd name="T35" fmla="*/ 23 h 33"/>
                <a:gd name="T36" fmla="*/ 35 w 59"/>
                <a:gd name="T37" fmla="*/ 30 h 33"/>
                <a:gd name="T38" fmla="*/ 33 w 59"/>
                <a:gd name="T39" fmla="*/ 30 h 33"/>
                <a:gd name="T40" fmla="*/ 29 w 59"/>
                <a:gd name="T41" fmla="*/ 28 h 33"/>
                <a:gd name="T42" fmla="*/ 24 w 59"/>
                <a:gd name="T43" fmla="*/ 23 h 33"/>
                <a:gd name="T44" fmla="*/ 16 w 59"/>
                <a:gd name="T45" fmla="*/ 22 h 33"/>
                <a:gd name="T46" fmla="*/ 14 w 59"/>
                <a:gd name="T47" fmla="*/ 6 h 33"/>
                <a:gd name="T48" fmla="*/ 9 w 59"/>
                <a:gd name="T49" fmla="*/ 19 h 33"/>
                <a:gd name="T50" fmla="*/ 21 w 59"/>
                <a:gd name="T51" fmla="*/ 7 h 33"/>
                <a:gd name="T52" fmla="*/ 43 w 59"/>
                <a:gd name="T53" fmla="*/ 7 h 33"/>
                <a:gd name="T54" fmla="*/ 32 w 59"/>
                <a:gd name="T55" fmla="*/ 12 h 33"/>
                <a:gd name="T56" fmla="*/ 19 w 59"/>
                <a:gd name="T57" fmla="*/ 12 h 33"/>
                <a:gd name="T58" fmla="*/ 49 w 59"/>
                <a:gd name="T59" fmla="*/ 18 h 33"/>
                <a:gd name="T60" fmla="*/ 44 w 59"/>
                <a:gd name="T61" fmla="*/ 6 h 33"/>
                <a:gd name="T62" fmla="*/ 43 w 59"/>
                <a:gd name="T63" fmla="*/ 3 h 33"/>
                <a:gd name="T64" fmla="*/ 36 w 59"/>
                <a:gd name="T65" fmla="*/ 6 h 33"/>
                <a:gd name="T66" fmla="*/ 19 w 59"/>
                <a:gd name="T67" fmla="*/ 7 h 33"/>
                <a:gd name="T68" fmla="*/ 8 w 59"/>
                <a:gd name="T69" fmla="*/ 1 h 33"/>
                <a:gd name="T70" fmla="*/ 7 w 59"/>
                <a:gd name="T71" fmla="*/ 18 h 33"/>
                <a:gd name="T72" fmla="*/ 4 w 59"/>
                <a:gd name="T73" fmla="*/ 19 h 33"/>
                <a:gd name="T74" fmla="*/ 5 w 59"/>
                <a:gd name="T75" fmla="*/ 16 h 33"/>
                <a:gd name="T76" fmla="*/ 5 w 59"/>
                <a:gd name="T77" fmla="*/ 15 h 33"/>
                <a:gd name="T78" fmla="*/ 4 w 59"/>
                <a:gd name="T79" fmla="*/ 14 h 33"/>
                <a:gd name="T80" fmla="*/ 1 w 59"/>
                <a:gd name="T81" fmla="*/ 16 h 33"/>
                <a:gd name="T82" fmla="*/ 0 w 59"/>
                <a:gd name="T83" fmla="*/ 17 h 33"/>
                <a:gd name="T84" fmla="*/ 6 w 59"/>
                <a:gd name="T85" fmla="*/ 21 h 33"/>
                <a:gd name="T86" fmla="*/ 17 w 59"/>
                <a:gd name="T87" fmla="*/ 27 h 33"/>
                <a:gd name="T88" fmla="*/ 21 w 59"/>
                <a:gd name="T89" fmla="*/ 29 h 33"/>
                <a:gd name="T90" fmla="*/ 28 w 59"/>
                <a:gd name="T91" fmla="*/ 32 h 33"/>
                <a:gd name="T92" fmla="*/ 35 w 59"/>
                <a:gd name="T93" fmla="*/ 31 h 33"/>
                <a:gd name="T94" fmla="*/ 43 w 59"/>
                <a:gd name="T95" fmla="*/ 25 h 33"/>
                <a:gd name="T96" fmla="*/ 49 w 59"/>
                <a:gd name="T97" fmla="*/ 21 h 33"/>
                <a:gd name="T98" fmla="*/ 57 w 59"/>
                <a:gd name="T99" fmla="*/ 17 h 33"/>
                <a:gd name="T100" fmla="*/ 56 w 59"/>
                <a:gd name="T101" fmla="*/ 16 h 33"/>
                <a:gd name="T102" fmla="*/ 57 w 59"/>
                <a:gd name="T103" fmla="*/ 13 h 33"/>
                <a:gd name="T104" fmla="*/ 52 w 59"/>
                <a:gd name="T105" fmla="*/ 18 h 33"/>
                <a:gd name="T106" fmla="*/ 51 w 59"/>
                <a:gd name="T107" fmla="*/ 19 h 33"/>
                <a:gd name="T108" fmla="*/ 49 w 59"/>
                <a:gd name="T109" fmla="*/ 20 h 33"/>
                <a:gd name="T110" fmla="*/ 51 w 59"/>
                <a:gd name="T111" fmla="*/ 15 h 33"/>
                <a:gd name="T112" fmla="*/ 50 w 59"/>
                <a:gd name="T1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" h="33">
                  <a:moveTo>
                    <a:pt x="26" y="32"/>
                  </a:moveTo>
                  <a:cubicBezTo>
                    <a:pt x="26" y="32"/>
                    <a:pt x="26" y="32"/>
                    <a:pt x="26" y="32"/>
                  </a:cubicBezTo>
                  <a:cubicBezTo>
                    <a:pt x="25" y="31"/>
                    <a:pt x="25" y="31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6" y="29"/>
                    <a:pt x="26" y="29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30"/>
                    <a:pt x="27" y="31"/>
                    <a:pt x="27" y="31"/>
                  </a:cubicBezTo>
                  <a:cubicBezTo>
                    <a:pt x="26" y="32"/>
                    <a:pt x="26" y="32"/>
                    <a:pt x="26" y="32"/>
                  </a:cubicBezTo>
                  <a:moveTo>
                    <a:pt x="23" y="30"/>
                  </a:moveTo>
                  <a:cubicBezTo>
                    <a:pt x="23" y="30"/>
                    <a:pt x="23" y="30"/>
                    <a:pt x="22" y="30"/>
                  </a:cubicBezTo>
                  <a:cubicBezTo>
                    <a:pt x="22" y="29"/>
                    <a:pt x="22" y="29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3" y="27"/>
                    <a:pt x="23" y="27"/>
                    <a:pt x="23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5"/>
                  </a:cubicBezTo>
                  <a:cubicBezTo>
                    <a:pt x="26" y="25"/>
                    <a:pt x="26" y="26"/>
                    <a:pt x="25" y="26"/>
                  </a:cubicBezTo>
                  <a:cubicBezTo>
                    <a:pt x="25" y="27"/>
                    <a:pt x="25" y="28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3" y="30"/>
                  </a:cubicBezTo>
                  <a:moveTo>
                    <a:pt x="20" y="28"/>
                  </a:moveTo>
                  <a:cubicBezTo>
                    <a:pt x="20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6"/>
                    <a:pt x="19" y="25"/>
                    <a:pt x="19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2"/>
                    <a:pt x="23" y="23"/>
                    <a:pt x="22" y="25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7"/>
                    <a:pt x="21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moveTo>
                    <a:pt x="17" y="26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7" y="24"/>
                    <a:pt x="17" y="23"/>
                    <a:pt x="17" y="22"/>
                  </a:cubicBezTo>
                  <a:cubicBezTo>
                    <a:pt x="17" y="22"/>
                    <a:pt x="18" y="21"/>
                    <a:pt x="18" y="21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6"/>
                    <a:pt x="17" y="26"/>
                    <a:pt x="17" y="26"/>
                  </a:cubicBezTo>
                  <a:moveTo>
                    <a:pt x="9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moveTo>
                    <a:pt x="8" y="21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moveTo>
                    <a:pt x="48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moveTo>
                    <a:pt x="47" y="20"/>
                  </a:move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20"/>
                    <a:pt x="47" y="20"/>
                    <a:pt x="47" y="20"/>
                  </a:cubicBezTo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7" y="20"/>
                    <a:pt x="7" y="20"/>
                  </a:cubicBezTo>
                  <a:moveTo>
                    <a:pt x="47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moveTo>
                    <a:pt x="16" y="22"/>
                  </a:moveTo>
                  <a:cubicBezTo>
                    <a:pt x="15" y="20"/>
                    <a:pt x="13" y="18"/>
                    <a:pt x="10" y="18"/>
                  </a:cubicBezTo>
                  <a:cubicBezTo>
                    <a:pt x="10" y="14"/>
                    <a:pt x="12" y="10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10"/>
                    <a:pt x="16" y="11"/>
                    <a:pt x="16" y="11"/>
                  </a:cubicBezTo>
                  <a:cubicBezTo>
                    <a:pt x="16" y="12"/>
                    <a:pt x="16" y="13"/>
                    <a:pt x="17" y="13"/>
                  </a:cubicBezTo>
                  <a:cubicBezTo>
                    <a:pt x="18" y="13"/>
                    <a:pt x="18" y="13"/>
                    <a:pt x="19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2" y="12"/>
                    <a:pt x="23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5" y="10"/>
                    <a:pt x="27" y="10"/>
                    <a:pt x="28" y="10"/>
                  </a:cubicBezTo>
                  <a:cubicBezTo>
                    <a:pt x="28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1"/>
                    <a:pt x="30" y="12"/>
                    <a:pt x="31" y="13"/>
                  </a:cubicBezTo>
                  <a:cubicBezTo>
                    <a:pt x="32" y="13"/>
                    <a:pt x="33" y="13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6"/>
                    <a:pt x="41" y="18"/>
                    <a:pt x="44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2"/>
                    <a:pt x="45" y="23"/>
                    <a:pt x="45" y="23"/>
                  </a:cubicBezTo>
                  <a:cubicBezTo>
                    <a:pt x="45" y="24"/>
                    <a:pt x="44" y="24"/>
                    <a:pt x="44" y="24"/>
                  </a:cubicBezTo>
                  <a:cubicBezTo>
                    <a:pt x="44" y="24"/>
                    <a:pt x="44" y="24"/>
                    <a:pt x="43" y="24"/>
                  </a:cubicBezTo>
                  <a:cubicBezTo>
                    <a:pt x="43" y="24"/>
                    <a:pt x="43" y="24"/>
                    <a:pt x="42" y="24"/>
                  </a:cubicBezTo>
                  <a:cubicBezTo>
                    <a:pt x="39" y="22"/>
                    <a:pt x="36" y="21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6" y="22"/>
                    <a:pt x="39" y="23"/>
                    <a:pt x="42" y="25"/>
                  </a:cubicBezTo>
                  <a:cubicBezTo>
                    <a:pt x="42" y="25"/>
                    <a:pt x="41" y="26"/>
                    <a:pt x="41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9" y="27"/>
                    <a:pt x="39" y="27"/>
                    <a:pt x="38" y="27"/>
                  </a:cubicBezTo>
                  <a:cubicBezTo>
                    <a:pt x="38" y="26"/>
                    <a:pt x="37" y="26"/>
                    <a:pt x="36" y="26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7"/>
                    <a:pt x="37" y="27"/>
                    <a:pt x="38" y="28"/>
                  </a:cubicBezTo>
                  <a:cubicBezTo>
                    <a:pt x="38" y="28"/>
                    <a:pt x="38" y="29"/>
                    <a:pt x="37" y="29"/>
                  </a:cubicBezTo>
                  <a:cubicBezTo>
                    <a:pt x="37" y="29"/>
                    <a:pt x="37" y="30"/>
                    <a:pt x="36" y="30"/>
                  </a:cubicBezTo>
                  <a:cubicBezTo>
                    <a:pt x="36" y="30"/>
                    <a:pt x="36" y="30"/>
                    <a:pt x="35" y="30"/>
                  </a:cubicBezTo>
                  <a:cubicBezTo>
                    <a:pt x="35" y="29"/>
                    <a:pt x="34" y="29"/>
                    <a:pt x="33" y="28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0"/>
                    <a:pt x="34" y="31"/>
                    <a:pt x="34" y="31"/>
                  </a:cubicBezTo>
                  <a:cubicBezTo>
                    <a:pt x="34" y="32"/>
                    <a:pt x="33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0" y="31"/>
                    <a:pt x="30" y="31"/>
                    <a:pt x="29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29"/>
                    <a:pt x="29" y="29"/>
                    <a:pt x="29" y="28"/>
                  </a:cubicBezTo>
                  <a:cubicBezTo>
                    <a:pt x="29" y="28"/>
                    <a:pt x="29" y="27"/>
                    <a:pt x="28" y="27"/>
                  </a:cubicBezTo>
                  <a:cubicBezTo>
                    <a:pt x="28" y="26"/>
                    <a:pt x="27" y="26"/>
                    <a:pt x="27" y="26"/>
                  </a:cubicBezTo>
                  <a:cubicBezTo>
                    <a:pt x="27" y="26"/>
                    <a:pt x="27" y="26"/>
                    <a:pt x="26" y="26"/>
                  </a:cubicBezTo>
                  <a:cubicBezTo>
                    <a:pt x="27" y="26"/>
                    <a:pt x="27" y="25"/>
                    <a:pt x="27" y="25"/>
                  </a:cubicBezTo>
                  <a:cubicBezTo>
                    <a:pt x="26" y="24"/>
                    <a:pt x="26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2"/>
                    <a:pt x="23" y="22"/>
                    <a:pt x="22" y="21"/>
                  </a:cubicBezTo>
                  <a:cubicBezTo>
                    <a:pt x="22" y="21"/>
                    <a:pt x="22" y="21"/>
                    <a:pt x="21" y="21"/>
                  </a:cubicBezTo>
                  <a:cubicBezTo>
                    <a:pt x="21" y="21"/>
                    <a:pt x="20" y="21"/>
                    <a:pt x="20" y="2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6" y="21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8" y="15"/>
                    <a:pt x="10" y="10"/>
                    <a:pt x="12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7"/>
                    <a:pt x="13" y="7"/>
                  </a:cubicBezTo>
                  <a:cubicBezTo>
                    <a:pt x="10" y="10"/>
                    <a:pt x="9" y="14"/>
                    <a:pt x="9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moveTo>
                    <a:pt x="19" y="12"/>
                  </a:moveTo>
                  <a:cubicBezTo>
                    <a:pt x="18" y="12"/>
                    <a:pt x="18" y="12"/>
                    <a:pt x="17" y="12"/>
                  </a:cubicBezTo>
                  <a:cubicBezTo>
                    <a:pt x="17" y="12"/>
                    <a:pt x="17" y="11"/>
                    <a:pt x="17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10"/>
                    <a:pt x="19" y="9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7"/>
                  </a:cubicBezTo>
                  <a:cubicBezTo>
                    <a:pt x="22" y="7"/>
                    <a:pt x="22" y="6"/>
                    <a:pt x="22" y="6"/>
                  </a:cubicBezTo>
                  <a:cubicBezTo>
                    <a:pt x="24" y="6"/>
                    <a:pt x="26" y="5"/>
                    <a:pt x="28" y="5"/>
                  </a:cubicBezTo>
                  <a:cubicBezTo>
                    <a:pt x="31" y="5"/>
                    <a:pt x="33" y="6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7" y="7"/>
                    <a:pt x="38" y="8"/>
                    <a:pt x="39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1" y="8"/>
                    <a:pt x="42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4" y="8"/>
                    <a:pt x="45" y="9"/>
                    <a:pt x="46" y="11"/>
                  </a:cubicBezTo>
                  <a:cubicBezTo>
                    <a:pt x="47" y="13"/>
                    <a:pt x="47" y="15"/>
                    <a:pt x="47" y="17"/>
                  </a:cubicBezTo>
                  <a:cubicBezTo>
                    <a:pt x="46" y="18"/>
                    <a:pt x="45" y="18"/>
                    <a:pt x="43" y="19"/>
                  </a:cubicBezTo>
                  <a:cubicBezTo>
                    <a:pt x="41" y="17"/>
                    <a:pt x="37" y="15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3"/>
                    <a:pt x="32" y="12"/>
                    <a:pt x="32" y="12"/>
                  </a:cubicBezTo>
                  <a:cubicBezTo>
                    <a:pt x="31" y="11"/>
                    <a:pt x="30" y="10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8" y="9"/>
                    <a:pt x="28" y="9"/>
                  </a:cubicBezTo>
                  <a:cubicBezTo>
                    <a:pt x="26" y="9"/>
                    <a:pt x="25" y="10"/>
                    <a:pt x="24" y="10"/>
                  </a:cubicBezTo>
                  <a:cubicBezTo>
                    <a:pt x="23" y="10"/>
                    <a:pt x="23" y="10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moveTo>
                    <a:pt x="43" y="6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4" y="4"/>
                    <a:pt x="47" y="6"/>
                    <a:pt x="49" y="15"/>
                  </a:cubicBezTo>
                  <a:cubicBezTo>
                    <a:pt x="50" y="16"/>
                    <a:pt x="50" y="17"/>
                    <a:pt x="49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15"/>
                    <a:pt x="48" y="13"/>
                    <a:pt x="47" y="11"/>
                  </a:cubicBezTo>
                  <a:cubicBezTo>
                    <a:pt x="46" y="8"/>
                    <a:pt x="45" y="7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moveTo>
                    <a:pt x="49" y="0"/>
                  </a:moveTo>
                  <a:cubicBezTo>
                    <a:pt x="48" y="1"/>
                    <a:pt x="44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2" y="4"/>
                    <a:pt x="42" y="4"/>
                    <a:pt x="42" y="5"/>
                  </a:cubicBezTo>
                  <a:cubicBezTo>
                    <a:pt x="42" y="5"/>
                    <a:pt x="42" y="6"/>
                    <a:pt x="42" y="6"/>
                  </a:cubicBezTo>
                  <a:cubicBezTo>
                    <a:pt x="41" y="7"/>
                    <a:pt x="41" y="7"/>
                    <a:pt x="40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9" y="7"/>
                    <a:pt x="38" y="6"/>
                    <a:pt x="37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3" y="5"/>
                    <a:pt x="31" y="4"/>
                    <a:pt x="28" y="4"/>
                  </a:cubicBezTo>
                  <a:cubicBezTo>
                    <a:pt x="26" y="4"/>
                    <a:pt x="24" y="5"/>
                    <a:pt x="22" y="5"/>
                  </a:cubicBezTo>
                  <a:cubicBezTo>
                    <a:pt x="22" y="5"/>
                    <a:pt x="21" y="6"/>
                    <a:pt x="21" y="6"/>
                  </a:cubicBezTo>
                  <a:cubicBezTo>
                    <a:pt x="20" y="6"/>
                    <a:pt x="20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3" y="3"/>
                  </a:cubicBezTo>
                  <a:cubicBezTo>
                    <a:pt x="12" y="3"/>
                    <a:pt x="10" y="2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3"/>
                    <a:pt x="11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5"/>
                    <a:pt x="12" y="5"/>
                    <a:pt x="11" y="6"/>
                  </a:cubicBezTo>
                  <a:cubicBezTo>
                    <a:pt x="9" y="9"/>
                    <a:pt x="7" y="14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6" y="19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7" y="18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8"/>
                    <a:pt x="6" y="18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8"/>
                    <a:pt x="5" y="17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7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5"/>
                    <a:pt x="2" y="14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2" y="19"/>
                    <a:pt x="3" y="19"/>
                  </a:cubicBezTo>
                  <a:cubicBezTo>
                    <a:pt x="4" y="20"/>
                    <a:pt x="5" y="20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7" y="21"/>
                    <a:pt x="7" y="22"/>
                    <a:pt x="8" y="22"/>
                  </a:cubicBezTo>
                  <a:cubicBezTo>
                    <a:pt x="9" y="22"/>
                    <a:pt x="10" y="21"/>
                    <a:pt x="12" y="19"/>
                  </a:cubicBezTo>
                  <a:cubicBezTo>
                    <a:pt x="13" y="20"/>
                    <a:pt x="15" y="21"/>
                    <a:pt x="15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6"/>
                    <a:pt x="16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9"/>
                    <a:pt x="19" y="29"/>
                    <a:pt x="20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30"/>
                    <a:pt x="21" y="30"/>
                  </a:cubicBezTo>
                  <a:cubicBezTo>
                    <a:pt x="22" y="31"/>
                    <a:pt x="23" y="31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2"/>
                    <a:pt x="25" y="32"/>
                  </a:cubicBezTo>
                  <a:cubicBezTo>
                    <a:pt x="25" y="33"/>
                    <a:pt x="26" y="33"/>
                    <a:pt x="26" y="33"/>
                  </a:cubicBezTo>
                  <a:cubicBezTo>
                    <a:pt x="27" y="33"/>
                    <a:pt x="27" y="33"/>
                    <a:pt x="28" y="32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9" y="32"/>
                    <a:pt x="30" y="32"/>
                    <a:pt x="31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5" y="32"/>
                    <a:pt x="35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1"/>
                    <a:pt x="38" y="30"/>
                    <a:pt x="38" y="30"/>
                  </a:cubicBezTo>
                  <a:cubicBezTo>
                    <a:pt x="39" y="29"/>
                    <a:pt x="39" y="29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28"/>
                    <a:pt x="41" y="28"/>
                    <a:pt x="41" y="27"/>
                  </a:cubicBezTo>
                  <a:cubicBezTo>
                    <a:pt x="42" y="27"/>
                    <a:pt x="43" y="26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6" y="24"/>
                  </a:cubicBezTo>
                  <a:cubicBezTo>
                    <a:pt x="47" y="23"/>
                    <a:pt x="47" y="22"/>
                    <a:pt x="46" y="21"/>
                  </a:cubicBezTo>
                  <a:cubicBezTo>
                    <a:pt x="46" y="20"/>
                    <a:pt x="45" y="20"/>
                    <a:pt x="45" y="20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6" y="20"/>
                    <a:pt x="47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51" y="21"/>
                  </a:cubicBezTo>
                  <a:cubicBezTo>
                    <a:pt x="52" y="20"/>
                    <a:pt x="53" y="19"/>
                    <a:pt x="54" y="19"/>
                  </a:cubicBezTo>
                  <a:cubicBezTo>
                    <a:pt x="55" y="18"/>
                    <a:pt x="56" y="18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7" y="13"/>
                    <a:pt x="56" y="16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6"/>
                    <a:pt x="56" y="14"/>
                    <a:pt x="57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4"/>
                    <a:pt x="55" y="16"/>
                    <a:pt x="54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4" y="16"/>
                    <a:pt x="55" y="15"/>
                    <a:pt x="56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5"/>
                    <a:pt x="54" y="17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4" y="15"/>
                    <a:pt x="54" y="1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3" y="15"/>
                    <a:pt x="52" y="17"/>
                    <a:pt x="5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2" y="16"/>
                    <a:pt x="53" y="15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5"/>
                    <a:pt x="52" y="16"/>
                    <a:pt x="51" y="17"/>
                  </a:cubicBezTo>
                  <a:cubicBezTo>
                    <a:pt x="51" y="18"/>
                    <a:pt x="50" y="19"/>
                    <a:pt x="50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18"/>
                    <a:pt x="51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16"/>
                    <a:pt x="51" y="15"/>
                    <a:pt x="51" y="15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7"/>
                    <a:pt x="46" y="5"/>
                    <a:pt x="45" y="4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8" y="2"/>
                    <a:pt x="49" y="2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162"/>
            <p:cNvSpPr>
              <a:spLocks noEditPoints="1"/>
            </p:cNvSpPr>
            <p:nvPr/>
          </p:nvSpPr>
          <p:spPr bwMode="auto">
            <a:xfrm>
              <a:off x="4141" y="2291"/>
              <a:ext cx="109" cy="150"/>
            </a:xfrm>
            <a:custGeom>
              <a:avLst/>
              <a:gdLst>
                <a:gd name="T0" fmla="*/ 19 w 46"/>
                <a:gd name="T1" fmla="*/ 56 h 63"/>
                <a:gd name="T2" fmla="*/ 11 w 46"/>
                <a:gd name="T3" fmla="*/ 24 h 63"/>
                <a:gd name="T4" fmla="*/ 16 w 46"/>
                <a:gd name="T5" fmla="*/ 39 h 63"/>
                <a:gd name="T6" fmla="*/ 17 w 46"/>
                <a:gd name="T7" fmla="*/ 59 h 63"/>
                <a:gd name="T8" fmla="*/ 5 w 46"/>
                <a:gd name="T9" fmla="*/ 60 h 63"/>
                <a:gd name="T10" fmla="*/ 26 w 46"/>
                <a:gd name="T11" fmla="*/ 24 h 63"/>
                <a:gd name="T12" fmla="*/ 32 w 46"/>
                <a:gd name="T13" fmla="*/ 58 h 63"/>
                <a:gd name="T14" fmla="*/ 31 w 46"/>
                <a:gd name="T15" fmla="*/ 59 h 63"/>
                <a:gd name="T16" fmla="*/ 17 w 46"/>
                <a:gd name="T17" fmla="*/ 23 h 63"/>
                <a:gd name="T18" fmla="*/ 31 w 46"/>
                <a:gd name="T19" fmla="*/ 20 h 63"/>
                <a:gd name="T20" fmla="*/ 33 w 46"/>
                <a:gd name="T21" fmla="*/ 56 h 63"/>
                <a:gd name="T22" fmla="*/ 18 w 46"/>
                <a:gd name="T23" fmla="*/ 22 h 63"/>
                <a:gd name="T24" fmla="*/ 19 w 46"/>
                <a:gd name="T25" fmla="*/ 23 h 63"/>
                <a:gd name="T26" fmla="*/ 4 w 46"/>
                <a:gd name="T27" fmla="*/ 21 h 63"/>
                <a:gd name="T28" fmla="*/ 11 w 46"/>
                <a:gd name="T29" fmla="*/ 12 h 63"/>
                <a:gd name="T30" fmla="*/ 26 w 46"/>
                <a:gd name="T31" fmla="*/ 12 h 63"/>
                <a:gd name="T32" fmla="*/ 20 w 46"/>
                <a:gd name="T33" fmla="*/ 23 h 63"/>
                <a:gd name="T34" fmla="*/ 22 w 46"/>
                <a:gd name="T35" fmla="*/ 21 h 63"/>
                <a:gd name="T36" fmla="*/ 36 w 46"/>
                <a:gd name="T37" fmla="*/ 6 h 63"/>
                <a:gd name="T38" fmla="*/ 26 w 46"/>
                <a:gd name="T39" fmla="*/ 21 h 63"/>
                <a:gd name="T40" fmla="*/ 39 w 46"/>
                <a:gd name="T41" fmla="*/ 6 h 63"/>
                <a:gd name="T42" fmla="*/ 30 w 46"/>
                <a:gd name="T43" fmla="*/ 19 h 63"/>
                <a:gd name="T44" fmla="*/ 11 w 46"/>
                <a:gd name="T45" fmla="*/ 21 h 63"/>
                <a:gd name="T46" fmla="*/ 25 w 46"/>
                <a:gd name="T47" fmla="*/ 5 h 63"/>
                <a:gd name="T48" fmla="*/ 16 w 46"/>
                <a:gd name="T49" fmla="*/ 19 h 63"/>
                <a:gd name="T50" fmla="*/ 11 w 46"/>
                <a:gd name="T51" fmla="*/ 23 h 63"/>
                <a:gd name="T52" fmla="*/ 6 w 46"/>
                <a:gd name="T53" fmla="*/ 21 h 63"/>
                <a:gd name="T54" fmla="*/ 8 w 46"/>
                <a:gd name="T55" fmla="*/ 21 h 63"/>
                <a:gd name="T56" fmla="*/ 22 w 46"/>
                <a:gd name="T57" fmla="*/ 6 h 63"/>
                <a:gd name="T58" fmla="*/ 12 w 46"/>
                <a:gd name="T59" fmla="*/ 12 h 63"/>
                <a:gd name="T60" fmla="*/ 12 w 46"/>
                <a:gd name="T61" fmla="*/ 12 h 63"/>
                <a:gd name="T62" fmla="*/ 34 w 46"/>
                <a:gd name="T63" fmla="*/ 5 h 63"/>
                <a:gd name="T64" fmla="*/ 27 w 46"/>
                <a:gd name="T65" fmla="*/ 6 h 63"/>
                <a:gd name="T66" fmla="*/ 32 w 46"/>
                <a:gd name="T67" fmla="*/ 19 h 63"/>
                <a:gd name="T68" fmla="*/ 45 w 46"/>
                <a:gd name="T69" fmla="*/ 42 h 63"/>
                <a:gd name="T70" fmla="*/ 3 w 46"/>
                <a:gd name="T71" fmla="*/ 22 h 63"/>
                <a:gd name="T72" fmla="*/ 19 w 46"/>
                <a:gd name="T73" fmla="*/ 4 h 63"/>
                <a:gd name="T74" fmla="*/ 18 w 46"/>
                <a:gd name="T75" fmla="*/ 22 h 63"/>
                <a:gd name="T76" fmla="*/ 16 w 46"/>
                <a:gd name="T77" fmla="*/ 21 h 63"/>
                <a:gd name="T78" fmla="*/ 33 w 46"/>
                <a:gd name="T79" fmla="*/ 2 h 63"/>
                <a:gd name="T80" fmla="*/ 18 w 46"/>
                <a:gd name="T81" fmla="*/ 22 h 63"/>
                <a:gd name="T82" fmla="*/ 28 w 46"/>
                <a:gd name="T83" fmla="*/ 2 h 63"/>
                <a:gd name="T84" fmla="*/ 25 w 46"/>
                <a:gd name="T85" fmla="*/ 4 h 63"/>
                <a:gd name="T86" fmla="*/ 21 w 46"/>
                <a:gd name="T87" fmla="*/ 5 h 63"/>
                <a:gd name="T88" fmla="*/ 19 w 46"/>
                <a:gd name="T89" fmla="*/ 0 h 63"/>
                <a:gd name="T90" fmla="*/ 1 w 46"/>
                <a:gd name="T91" fmla="*/ 23 h 63"/>
                <a:gd name="T92" fmla="*/ 4 w 46"/>
                <a:gd name="T93" fmla="*/ 60 h 63"/>
                <a:gd name="T94" fmla="*/ 11 w 46"/>
                <a:gd name="T95" fmla="*/ 63 h 63"/>
                <a:gd name="T96" fmla="*/ 17 w 46"/>
                <a:gd name="T97" fmla="*/ 60 h 63"/>
                <a:gd name="T98" fmla="*/ 19 w 46"/>
                <a:gd name="T99" fmla="*/ 60 h 63"/>
                <a:gd name="T100" fmla="*/ 19 w 46"/>
                <a:gd name="T101" fmla="*/ 60 h 63"/>
                <a:gd name="T102" fmla="*/ 32 w 46"/>
                <a:gd name="T103" fmla="*/ 60 h 63"/>
                <a:gd name="T104" fmla="*/ 46 w 46"/>
                <a:gd name="T105" fmla="*/ 43 h 63"/>
                <a:gd name="T106" fmla="*/ 42 w 46"/>
                <a:gd name="T107" fmla="*/ 2 h 63"/>
                <a:gd name="T108" fmla="*/ 37 w 46"/>
                <a:gd name="T109" fmla="*/ 5 h 63"/>
                <a:gd name="T110" fmla="*/ 35 w 46"/>
                <a:gd name="T111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" h="63">
                  <a:moveTo>
                    <a:pt x="18" y="57"/>
                  </a:moveTo>
                  <a:cubicBezTo>
                    <a:pt x="18" y="51"/>
                    <a:pt x="17" y="45"/>
                    <a:pt x="17" y="39"/>
                  </a:cubicBezTo>
                  <a:cubicBezTo>
                    <a:pt x="17" y="36"/>
                    <a:pt x="17" y="33"/>
                    <a:pt x="17" y="30"/>
                  </a:cubicBezTo>
                  <a:cubicBezTo>
                    <a:pt x="18" y="38"/>
                    <a:pt x="19" y="47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6"/>
                    <a:pt x="18" y="57"/>
                    <a:pt x="18" y="57"/>
                  </a:cubicBezTo>
                  <a:moveTo>
                    <a:pt x="6" y="24"/>
                  </a:moveTo>
                  <a:cubicBezTo>
                    <a:pt x="8" y="24"/>
                    <a:pt x="9" y="24"/>
                    <a:pt x="11" y="24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15" y="22"/>
                    <a:pt x="15" y="22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8"/>
                    <a:pt x="16" y="33"/>
                    <a:pt x="16" y="39"/>
                  </a:cubicBezTo>
                  <a:cubicBezTo>
                    <a:pt x="16" y="45"/>
                    <a:pt x="17" y="52"/>
                    <a:pt x="17" y="58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6" y="60"/>
                    <a:pt x="14" y="61"/>
                    <a:pt x="13" y="61"/>
                  </a:cubicBezTo>
                  <a:cubicBezTo>
                    <a:pt x="13" y="61"/>
                    <a:pt x="12" y="61"/>
                    <a:pt x="11" y="61"/>
                  </a:cubicBezTo>
                  <a:cubicBezTo>
                    <a:pt x="9" y="61"/>
                    <a:pt x="7" y="61"/>
                    <a:pt x="5" y="60"/>
                  </a:cubicBezTo>
                  <a:cubicBezTo>
                    <a:pt x="5" y="47"/>
                    <a:pt x="4" y="35"/>
                    <a:pt x="2" y="23"/>
                  </a:cubicBezTo>
                  <a:cubicBezTo>
                    <a:pt x="3" y="24"/>
                    <a:pt x="5" y="24"/>
                    <a:pt x="6" y="24"/>
                  </a:cubicBezTo>
                  <a:moveTo>
                    <a:pt x="21" y="24"/>
                  </a:moveTo>
                  <a:cubicBezTo>
                    <a:pt x="23" y="24"/>
                    <a:pt x="24" y="24"/>
                    <a:pt x="26" y="24"/>
                  </a:cubicBezTo>
                  <a:cubicBezTo>
                    <a:pt x="27" y="23"/>
                    <a:pt x="28" y="23"/>
                    <a:pt x="29" y="22"/>
                  </a:cubicBezTo>
                  <a:cubicBezTo>
                    <a:pt x="29" y="22"/>
                    <a:pt x="30" y="22"/>
                    <a:pt x="30" y="21"/>
                  </a:cubicBezTo>
                  <a:cubicBezTo>
                    <a:pt x="30" y="28"/>
                    <a:pt x="31" y="33"/>
                    <a:pt x="31" y="39"/>
                  </a:cubicBezTo>
                  <a:cubicBezTo>
                    <a:pt x="31" y="45"/>
                    <a:pt x="31" y="52"/>
                    <a:pt x="32" y="58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60"/>
                    <a:pt x="29" y="61"/>
                    <a:pt x="28" y="61"/>
                  </a:cubicBezTo>
                  <a:cubicBezTo>
                    <a:pt x="27" y="61"/>
                    <a:pt x="27" y="61"/>
                    <a:pt x="26" y="61"/>
                  </a:cubicBezTo>
                  <a:cubicBezTo>
                    <a:pt x="24" y="61"/>
                    <a:pt x="22" y="61"/>
                    <a:pt x="20" y="60"/>
                  </a:cubicBezTo>
                  <a:cubicBezTo>
                    <a:pt x="20" y="47"/>
                    <a:pt x="19" y="35"/>
                    <a:pt x="17" y="23"/>
                  </a:cubicBezTo>
                  <a:cubicBezTo>
                    <a:pt x="18" y="24"/>
                    <a:pt x="20" y="24"/>
                    <a:pt x="21" y="24"/>
                  </a:cubicBezTo>
                  <a:moveTo>
                    <a:pt x="33" y="57"/>
                  </a:moveTo>
                  <a:cubicBezTo>
                    <a:pt x="32" y="51"/>
                    <a:pt x="32" y="45"/>
                    <a:pt x="32" y="39"/>
                  </a:cubicBezTo>
                  <a:cubicBezTo>
                    <a:pt x="32" y="33"/>
                    <a:pt x="32" y="27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6"/>
                    <a:pt x="32" y="32"/>
                    <a:pt x="32" y="37"/>
                  </a:cubicBezTo>
                  <a:cubicBezTo>
                    <a:pt x="33" y="44"/>
                    <a:pt x="33" y="50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7"/>
                    <a:pt x="33" y="57"/>
                    <a:pt x="33" y="57"/>
                  </a:cubicBezTo>
                  <a:moveTo>
                    <a:pt x="19" y="23"/>
                  </a:moveTo>
                  <a:cubicBezTo>
                    <a:pt x="19" y="23"/>
                    <a:pt x="19" y="23"/>
                    <a:pt x="19" y="23"/>
                  </a:cubicBezTo>
                  <a:cubicBezTo>
                    <a:pt x="18" y="23"/>
                    <a:pt x="18" y="22"/>
                    <a:pt x="18" y="2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1" y="18"/>
                    <a:pt x="24" y="15"/>
                    <a:pt x="26" y="13"/>
                  </a:cubicBezTo>
                  <a:cubicBezTo>
                    <a:pt x="24" y="15"/>
                    <a:pt x="22" y="17"/>
                    <a:pt x="20" y="20"/>
                  </a:cubicBezTo>
                  <a:cubicBezTo>
                    <a:pt x="19" y="21"/>
                    <a:pt x="19" y="22"/>
                    <a:pt x="19" y="23"/>
                  </a:cubicBezTo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3" y="23"/>
                    <a:pt x="3" y="22"/>
                    <a:pt x="3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6" y="18"/>
                    <a:pt x="9" y="15"/>
                    <a:pt x="11" y="12"/>
                  </a:cubicBezTo>
                  <a:cubicBezTo>
                    <a:pt x="9" y="15"/>
                    <a:pt x="7" y="17"/>
                    <a:pt x="5" y="20"/>
                  </a:cubicBezTo>
                  <a:cubicBezTo>
                    <a:pt x="4" y="21"/>
                    <a:pt x="4" y="22"/>
                    <a:pt x="4" y="23"/>
                  </a:cubicBezTo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26" y="12"/>
                  </a:move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moveTo>
                    <a:pt x="21" y="23"/>
                  </a:moveTo>
                  <a:cubicBezTo>
                    <a:pt x="21" y="23"/>
                    <a:pt x="21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2"/>
                    <a:pt x="20" y="21"/>
                    <a:pt x="21" y="21"/>
                  </a:cubicBezTo>
                  <a:cubicBezTo>
                    <a:pt x="25" y="15"/>
                    <a:pt x="30" y="10"/>
                    <a:pt x="34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1" y="10"/>
                    <a:pt x="26" y="15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7" y="16"/>
                    <a:pt x="32" y="11"/>
                    <a:pt x="36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7" y="10"/>
                    <a:pt x="35" y="13"/>
                    <a:pt x="32" y="17"/>
                  </a:cubicBezTo>
                  <a:cubicBezTo>
                    <a:pt x="32" y="18"/>
                    <a:pt x="31" y="18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20"/>
                    <a:pt x="29" y="21"/>
                    <a:pt x="28" y="22"/>
                  </a:cubicBezTo>
                  <a:cubicBezTo>
                    <a:pt x="27" y="22"/>
                    <a:pt x="26" y="22"/>
                    <a:pt x="25" y="23"/>
                  </a:cubicBezTo>
                  <a:cubicBezTo>
                    <a:pt x="24" y="23"/>
                    <a:pt x="23" y="23"/>
                    <a:pt x="21" y="23"/>
                  </a:cubicBezTo>
                  <a:moveTo>
                    <a:pt x="11" y="21"/>
                  </a:moveTo>
                  <a:cubicBezTo>
                    <a:pt x="12" y="21"/>
                    <a:pt x="12" y="21"/>
                    <a:pt x="12" y="21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5" y="6"/>
                    <a:pt x="25" y="5"/>
                  </a:cubicBezTo>
                  <a:cubicBezTo>
                    <a:pt x="24" y="8"/>
                    <a:pt x="22" y="11"/>
                    <a:pt x="20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16"/>
                    <a:pt x="18" y="18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20"/>
                    <a:pt x="14" y="21"/>
                    <a:pt x="14" y="22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9" y="23"/>
                    <a:pt x="8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2"/>
                    <a:pt x="5" y="21"/>
                    <a:pt x="6" y="21"/>
                  </a:cubicBezTo>
                  <a:cubicBezTo>
                    <a:pt x="10" y="15"/>
                    <a:pt x="15" y="10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6" y="10"/>
                    <a:pt x="11" y="15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12" y="16"/>
                    <a:pt x="17" y="11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moveTo>
                    <a:pt x="12" y="12"/>
                  </a:moveTo>
                  <a:cubicBezTo>
                    <a:pt x="14" y="9"/>
                    <a:pt x="17" y="7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7" y="7"/>
                    <a:pt x="14" y="9"/>
                    <a:pt x="12" y="12"/>
                  </a:cubicBezTo>
                  <a:moveTo>
                    <a:pt x="27" y="12"/>
                  </a:moveTo>
                  <a:cubicBezTo>
                    <a:pt x="29" y="9"/>
                    <a:pt x="31" y="7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1" y="7"/>
                    <a:pt x="29" y="9"/>
                    <a:pt x="27" y="12"/>
                  </a:cubicBezTo>
                  <a:moveTo>
                    <a:pt x="24" y="9"/>
                  </a:moveTo>
                  <a:cubicBezTo>
                    <a:pt x="25" y="7"/>
                    <a:pt x="26" y="6"/>
                    <a:pt x="27" y="4"/>
                  </a:cubicBezTo>
                  <a:cubicBezTo>
                    <a:pt x="27" y="5"/>
                    <a:pt x="27" y="5"/>
                    <a:pt x="27" y="6"/>
                  </a:cubicBezTo>
                  <a:cubicBezTo>
                    <a:pt x="26" y="7"/>
                    <a:pt x="25" y="8"/>
                    <a:pt x="24" y="9"/>
                  </a:cubicBezTo>
                  <a:moveTo>
                    <a:pt x="34" y="55"/>
                  </a:moveTo>
                  <a:cubicBezTo>
                    <a:pt x="34" y="49"/>
                    <a:pt x="34" y="43"/>
                    <a:pt x="33" y="37"/>
                  </a:cubicBezTo>
                  <a:cubicBezTo>
                    <a:pt x="33" y="31"/>
                    <a:pt x="33" y="25"/>
                    <a:pt x="32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3"/>
                    <a:pt x="39" y="9"/>
                    <a:pt x="41" y="4"/>
                  </a:cubicBezTo>
                  <a:cubicBezTo>
                    <a:pt x="43" y="15"/>
                    <a:pt x="45" y="28"/>
                    <a:pt x="45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1" y="46"/>
                    <a:pt x="38" y="50"/>
                    <a:pt x="34" y="55"/>
                  </a:cubicBezTo>
                  <a:moveTo>
                    <a:pt x="3" y="22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2"/>
                    <a:pt x="2" y="22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6" y="14"/>
                    <a:pt x="12" y="7"/>
                    <a:pt x="18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3" y="9"/>
                    <a:pt x="8" y="15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moveTo>
                    <a:pt x="18" y="22"/>
                  </a:moveTo>
                  <a:cubicBezTo>
                    <a:pt x="18" y="22"/>
                    <a:pt x="18" y="22"/>
                    <a:pt x="18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2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0" y="16"/>
                    <a:pt x="24" y="11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30" y="5"/>
                    <a:pt x="31" y="3"/>
                    <a:pt x="33" y="2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28" y="9"/>
                    <a:pt x="23" y="15"/>
                    <a:pt x="18" y="21"/>
                  </a:cubicBezTo>
                  <a:cubicBezTo>
                    <a:pt x="18" y="21"/>
                    <a:pt x="18" y="21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1" y="2"/>
                    <a:pt x="30" y="3"/>
                    <a:pt x="28" y="5"/>
                  </a:cubicBezTo>
                  <a:cubicBezTo>
                    <a:pt x="28" y="4"/>
                    <a:pt x="28" y="3"/>
                    <a:pt x="28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6" y="3"/>
                    <a:pt x="26" y="4"/>
                    <a:pt x="26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5"/>
                    <a:pt x="23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0" y="5"/>
                    <a:pt x="20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6"/>
                    <a:pt x="6" y="13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2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3" y="35"/>
                    <a:pt x="4" y="48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" y="62"/>
                    <a:pt x="9" y="63"/>
                    <a:pt x="11" y="63"/>
                  </a:cubicBezTo>
                  <a:cubicBezTo>
                    <a:pt x="12" y="63"/>
                    <a:pt x="13" y="63"/>
                    <a:pt x="13" y="62"/>
                  </a:cubicBezTo>
                  <a:cubicBezTo>
                    <a:pt x="15" y="62"/>
                    <a:pt x="16" y="61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9" y="58"/>
                    <a:pt x="19" y="57"/>
                  </a:cubicBezTo>
                  <a:cubicBezTo>
                    <a:pt x="19" y="58"/>
                    <a:pt x="19" y="59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21" y="62"/>
                    <a:pt x="24" y="63"/>
                    <a:pt x="26" y="63"/>
                  </a:cubicBezTo>
                  <a:cubicBezTo>
                    <a:pt x="27" y="63"/>
                    <a:pt x="28" y="63"/>
                    <a:pt x="28" y="62"/>
                  </a:cubicBezTo>
                  <a:cubicBezTo>
                    <a:pt x="30" y="62"/>
                    <a:pt x="31" y="61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6" y="54"/>
                    <a:pt x="41" y="48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28"/>
                    <a:pt x="44" y="13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3"/>
                    <a:pt x="40" y="4"/>
                    <a:pt x="40" y="4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5" y="5"/>
                    <a:pt x="35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163"/>
            <p:cNvSpPr>
              <a:spLocks noEditPoints="1"/>
            </p:cNvSpPr>
            <p:nvPr/>
          </p:nvSpPr>
          <p:spPr bwMode="auto">
            <a:xfrm>
              <a:off x="4222" y="2329"/>
              <a:ext cx="24" cy="45"/>
            </a:xfrm>
            <a:custGeom>
              <a:avLst/>
              <a:gdLst>
                <a:gd name="T0" fmla="*/ 2 w 10"/>
                <a:gd name="T1" fmla="*/ 17 h 19"/>
                <a:gd name="T2" fmla="*/ 1 w 10"/>
                <a:gd name="T3" fmla="*/ 10 h 19"/>
                <a:gd name="T4" fmla="*/ 2 w 10"/>
                <a:gd name="T5" fmla="*/ 8 h 19"/>
                <a:gd name="T6" fmla="*/ 3 w 10"/>
                <a:gd name="T7" fmla="*/ 7 h 19"/>
                <a:gd name="T8" fmla="*/ 8 w 10"/>
                <a:gd name="T9" fmla="*/ 2 h 19"/>
                <a:gd name="T10" fmla="*/ 9 w 10"/>
                <a:gd name="T11" fmla="*/ 9 h 19"/>
                <a:gd name="T12" fmla="*/ 2 w 10"/>
                <a:gd name="T13" fmla="*/ 17 h 19"/>
                <a:gd name="T14" fmla="*/ 8 w 10"/>
                <a:gd name="T15" fmla="*/ 0 h 19"/>
                <a:gd name="T16" fmla="*/ 8 w 10"/>
                <a:gd name="T17" fmla="*/ 0 h 19"/>
                <a:gd name="T18" fmla="*/ 2 w 10"/>
                <a:gd name="T19" fmla="*/ 6 h 19"/>
                <a:gd name="T20" fmla="*/ 1 w 10"/>
                <a:gd name="T21" fmla="*/ 8 h 19"/>
                <a:gd name="T22" fmla="*/ 0 w 10"/>
                <a:gd name="T23" fmla="*/ 10 h 19"/>
                <a:gd name="T24" fmla="*/ 1 w 10"/>
                <a:gd name="T25" fmla="*/ 18 h 19"/>
                <a:gd name="T26" fmla="*/ 1 w 10"/>
                <a:gd name="T27" fmla="*/ 19 h 19"/>
                <a:gd name="T28" fmla="*/ 1 w 10"/>
                <a:gd name="T29" fmla="*/ 19 h 19"/>
                <a:gd name="T30" fmla="*/ 2 w 10"/>
                <a:gd name="T31" fmla="*/ 19 h 19"/>
                <a:gd name="T32" fmla="*/ 10 w 10"/>
                <a:gd name="T33" fmla="*/ 10 h 19"/>
                <a:gd name="T34" fmla="*/ 10 w 10"/>
                <a:gd name="T35" fmla="*/ 10 h 19"/>
                <a:gd name="T36" fmla="*/ 9 w 10"/>
                <a:gd name="T37" fmla="*/ 1 h 19"/>
                <a:gd name="T38" fmla="*/ 8 w 10"/>
                <a:gd name="T3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" h="19">
                  <a:moveTo>
                    <a:pt x="2" y="17"/>
                  </a:moveTo>
                  <a:cubicBezTo>
                    <a:pt x="2" y="15"/>
                    <a:pt x="2" y="12"/>
                    <a:pt x="1" y="10"/>
                  </a:cubicBez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3" y="7"/>
                  </a:cubicBezTo>
                  <a:cubicBezTo>
                    <a:pt x="4" y="6"/>
                    <a:pt x="6" y="4"/>
                    <a:pt x="8" y="2"/>
                  </a:cubicBezTo>
                  <a:cubicBezTo>
                    <a:pt x="8" y="5"/>
                    <a:pt x="8" y="7"/>
                    <a:pt x="9" y="9"/>
                  </a:cubicBezTo>
                  <a:cubicBezTo>
                    <a:pt x="6" y="12"/>
                    <a:pt x="4" y="14"/>
                    <a:pt x="2" y="17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3"/>
                    <a:pt x="4" y="5"/>
                    <a:pt x="2" y="6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3"/>
                    <a:pt x="1" y="16"/>
                    <a:pt x="1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16"/>
                    <a:pt x="7" y="13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9" y="7"/>
                    <a:pt x="9" y="4"/>
                    <a:pt x="9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164"/>
            <p:cNvSpPr>
              <a:spLocks/>
            </p:cNvSpPr>
            <p:nvPr/>
          </p:nvSpPr>
          <p:spPr bwMode="auto">
            <a:xfrm>
              <a:off x="4191" y="2384"/>
              <a:ext cx="17" cy="45"/>
            </a:xfrm>
            <a:custGeom>
              <a:avLst/>
              <a:gdLst>
                <a:gd name="T0" fmla="*/ 3 w 7"/>
                <a:gd name="T1" fmla="*/ 0 h 19"/>
                <a:gd name="T2" fmla="*/ 2 w 7"/>
                <a:gd name="T3" fmla="*/ 0 h 19"/>
                <a:gd name="T4" fmla="*/ 0 w 7"/>
                <a:gd name="T5" fmla="*/ 3 h 19"/>
                <a:gd name="T6" fmla="*/ 1 w 7"/>
                <a:gd name="T7" fmla="*/ 6 h 19"/>
                <a:gd name="T8" fmla="*/ 2 w 7"/>
                <a:gd name="T9" fmla="*/ 6 h 19"/>
                <a:gd name="T10" fmla="*/ 2 w 7"/>
                <a:gd name="T11" fmla="*/ 6 h 19"/>
                <a:gd name="T12" fmla="*/ 3 w 7"/>
                <a:gd name="T13" fmla="*/ 6 h 19"/>
                <a:gd name="T14" fmla="*/ 4 w 7"/>
                <a:gd name="T15" fmla="*/ 5 h 19"/>
                <a:gd name="T16" fmla="*/ 2 w 7"/>
                <a:gd name="T17" fmla="*/ 8 h 19"/>
                <a:gd name="T18" fmla="*/ 1 w 7"/>
                <a:gd name="T19" fmla="*/ 10 h 19"/>
                <a:gd name="T20" fmla="*/ 3 w 7"/>
                <a:gd name="T21" fmla="*/ 11 h 19"/>
                <a:gd name="T22" fmla="*/ 2 w 7"/>
                <a:gd name="T23" fmla="*/ 13 h 19"/>
                <a:gd name="T24" fmla="*/ 2 w 7"/>
                <a:gd name="T25" fmla="*/ 13 h 19"/>
                <a:gd name="T26" fmla="*/ 4 w 7"/>
                <a:gd name="T27" fmla="*/ 14 h 19"/>
                <a:gd name="T28" fmla="*/ 5 w 7"/>
                <a:gd name="T29" fmla="*/ 13 h 19"/>
                <a:gd name="T30" fmla="*/ 3 w 7"/>
                <a:gd name="T31" fmla="*/ 16 h 19"/>
                <a:gd name="T32" fmla="*/ 3 w 7"/>
                <a:gd name="T33" fmla="*/ 17 h 19"/>
                <a:gd name="T34" fmla="*/ 3 w 7"/>
                <a:gd name="T35" fmla="*/ 18 h 19"/>
                <a:gd name="T36" fmla="*/ 4 w 7"/>
                <a:gd name="T37" fmla="*/ 19 h 19"/>
                <a:gd name="T38" fmla="*/ 5 w 7"/>
                <a:gd name="T39" fmla="*/ 19 h 19"/>
                <a:gd name="T40" fmla="*/ 5 w 7"/>
                <a:gd name="T41" fmla="*/ 18 h 19"/>
                <a:gd name="T42" fmla="*/ 6 w 7"/>
                <a:gd name="T43" fmla="*/ 18 h 19"/>
                <a:gd name="T44" fmla="*/ 7 w 7"/>
                <a:gd name="T45" fmla="*/ 18 h 19"/>
                <a:gd name="T46" fmla="*/ 6 w 7"/>
                <a:gd name="T47" fmla="*/ 17 h 19"/>
                <a:gd name="T48" fmla="*/ 6 w 7"/>
                <a:gd name="T49" fmla="*/ 17 h 19"/>
                <a:gd name="T50" fmla="*/ 5 w 7"/>
                <a:gd name="T51" fmla="*/ 17 h 19"/>
                <a:gd name="T52" fmla="*/ 4 w 7"/>
                <a:gd name="T53" fmla="*/ 17 h 19"/>
                <a:gd name="T54" fmla="*/ 4 w 7"/>
                <a:gd name="T55" fmla="*/ 17 h 19"/>
                <a:gd name="T56" fmla="*/ 4 w 7"/>
                <a:gd name="T57" fmla="*/ 17 h 19"/>
                <a:gd name="T58" fmla="*/ 7 w 7"/>
                <a:gd name="T59" fmla="*/ 13 h 19"/>
                <a:gd name="T60" fmla="*/ 7 w 7"/>
                <a:gd name="T61" fmla="*/ 12 h 19"/>
                <a:gd name="T62" fmla="*/ 6 w 7"/>
                <a:gd name="T63" fmla="*/ 12 h 19"/>
                <a:gd name="T64" fmla="*/ 4 w 7"/>
                <a:gd name="T65" fmla="*/ 13 h 19"/>
                <a:gd name="T66" fmla="*/ 3 w 7"/>
                <a:gd name="T67" fmla="*/ 13 h 19"/>
                <a:gd name="T68" fmla="*/ 4 w 7"/>
                <a:gd name="T69" fmla="*/ 11 h 19"/>
                <a:gd name="T70" fmla="*/ 7 w 7"/>
                <a:gd name="T71" fmla="*/ 9 h 19"/>
                <a:gd name="T72" fmla="*/ 7 w 7"/>
                <a:gd name="T73" fmla="*/ 9 h 19"/>
                <a:gd name="T74" fmla="*/ 6 w 7"/>
                <a:gd name="T75" fmla="*/ 8 h 19"/>
                <a:gd name="T76" fmla="*/ 4 w 7"/>
                <a:gd name="T77" fmla="*/ 10 h 19"/>
                <a:gd name="T78" fmla="*/ 3 w 7"/>
                <a:gd name="T79" fmla="*/ 10 h 19"/>
                <a:gd name="T80" fmla="*/ 2 w 7"/>
                <a:gd name="T81" fmla="*/ 9 h 19"/>
                <a:gd name="T82" fmla="*/ 3 w 7"/>
                <a:gd name="T83" fmla="*/ 9 h 19"/>
                <a:gd name="T84" fmla="*/ 7 w 7"/>
                <a:gd name="T85" fmla="*/ 4 h 19"/>
                <a:gd name="T86" fmla="*/ 6 w 7"/>
                <a:gd name="T87" fmla="*/ 3 h 19"/>
                <a:gd name="T88" fmla="*/ 6 w 7"/>
                <a:gd name="T89" fmla="*/ 3 h 19"/>
                <a:gd name="T90" fmla="*/ 3 w 7"/>
                <a:gd name="T91" fmla="*/ 5 h 19"/>
                <a:gd name="T92" fmla="*/ 2 w 7"/>
                <a:gd name="T93" fmla="*/ 5 h 19"/>
                <a:gd name="T94" fmla="*/ 2 w 7"/>
                <a:gd name="T95" fmla="*/ 5 h 19"/>
                <a:gd name="T96" fmla="*/ 2 w 7"/>
                <a:gd name="T97" fmla="*/ 4 h 19"/>
                <a:gd name="T98" fmla="*/ 3 w 7"/>
                <a:gd name="T99" fmla="*/ 1 h 19"/>
                <a:gd name="T100" fmla="*/ 3 w 7"/>
                <a:gd name="T10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" h="19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9"/>
                    <a:pt x="1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4"/>
                    <a:pt x="3" y="14"/>
                    <a:pt x="4" y="14"/>
                  </a:cubicBezTo>
                  <a:cubicBezTo>
                    <a:pt x="4" y="14"/>
                    <a:pt x="5" y="14"/>
                    <a:pt x="5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9"/>
                    <a:pt x="4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5" y="17"/>
                    <a:pt x="5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5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4" y="11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165"/>
            <p:cNvSpPr>
              <a:spLocks/>
            </p:cNvSpPr>
            <p:nvPr/>
          </p:nvSpPr>
          <p:spPr bwMode="auto">
            <a:xfrm>
              <a:off x="4155" y="2384"/>
              <a:ext cx="17" cy="45"/>
            </a:xfrm>
            <a:custGeom>
              <a:avLst/>
              <a:gdLst>
                <a:gd name="T0" fmla="*/ 3 w 7"/>
                <a:gd name="T1" fmla="*/ 0 h 19"/>
                <a:gd name="T2" fmla="*/ 3 w 7"/>
                <a:gd name="T3" fmla="*/ 0 h 19"/>
                <a:gd name="T4" fmla="*/ 1 w 7"/>
                <a:gd name="T5" fmla="*/ 3 h 19"/>
                <a:gd name="T6" fmla="*/ 1 w 7"/>
                <a:gd name="T7" fmla="*/ 6 h 19"/>
                <a:gd name="T8" fmla="*/ 2 w 7"/>
                <a:gd name="T9" fmla="*/ 6 h 19"/>
                <a:gd name="T10" fmla="*/ 2 w 7"/>
                <a:gd name="T11" fmla="*/ 6 h 19"/>
                <a:gd name="T12" fmla="*/ 3 w 7"/>
                <a:gd name="T13" fmla="*/ 6 h 19"/>
                <a:gd name="T14" fmla="*/ 4 w 7"/>
                <a:gd name="T15" fmla="*/ 5 h 19"/>
                <a:gd name="T16" fmla="*/ 2 w 7"/>
                <a:gd name="T17" fmla="*/ 8 h 19"/>
                <a:gd name="T18" fmla="*/ 2 w 7"/>
                <a:gd name="T19" fmla="*/ 10 h 19"/>
                <a:gd name="T20" fmla="*/ 3 w 7"/>
                <a:gd name="T21" fmla="*/ 11 h 19"/>
                <a:gd name="T22" fmla="*/ 2 w 7"/>
                <a:gd name="T23" fmla="*/ 13 h 19"/>
                <a:gd name="T24" fmla="*/ 2 w 7"/>
                <a:gd name="T25" fmla="*/ 13 h 19"/>
                <a:gd name="T26" fmla="*/ 4 w 7"/>
                <a:gd name="T27" fmla="*/ 14 h 19"/>
                <a:gd name="T28" fmla="*/ 5 w 7"/>
                <a:gd name="T29" fmla="*/ 13 h 19"/>
                <a:gd name="T30" fmla="*/ 3 w 7"/>
                <a:gd name="T31" fmla="*/ 16 h 19"/>
                <a:gd name="T32" fmla="*/ 3 w 7"/>
                <a:gd name="T33" fmla="*/ 17 h 19"/>
                <a:gd name="T34" fmla="*/ 3 w 7"/>
                <a:gd name="T35" fmla="*/ 18 h 19"/>
                <a:gd name="T36" fmla="*/ 5 w 7"/>
                <a:gd name="T37" fmla="*/ 19 h 19"/>
                <a:gd name="T38" fmla="*/ 5 w 7"/>
                <a:gd name="T39" fmla="*/ 19 h 19"/>
                <a:gd name="T40" fmla="*/ 5 w 7"/>
                <a:gd name="T41" fmla="*/ 18 h 19"/>
                <a:gd name="T42" fmla="*/ 6 w 7"/>
                <a:gd name="T43" fmla="*/ 18 h 19"/>
                <a:gd name="T44" fmla="*/ 7 w 7"/>
                <a:gd name="T45" fmla="*/ 18 h 19"/>
                <a:gd name="T46" fmla="*/ 6 w 7"/>
                <a:gd name="T47" fmla="*/ 17 h 19"/>
                <a:gd name="T48" fmla="*/ 6 w 7"/>
                <a:gd name="T49" fmla="*/ 17 h 19"/>
                <a:gd name="T50" fmla="*/ 5 w 7"/>
                <a:gd name="T51" fmla="*/ 17 h 19"/>
                <a:gd name="T52" fmla="*/ 5 w 7"/>
                <a:gd name="T53" fmla="*/ 17 h 19"/>
                <a:gd name="T54" fmla="*/ 4 w 7"/>
                <a:gd name="T55" fmla="*/ 17 h 19"/>
                <a:gd name="T56" fmla="*/ 4 w 7"/>
                <a:gd name="T57" fmla="*/ 17 h 19"/>
                <a:gd name="T58" fmla="*/ 7 w 7"/>
                <a:gd name="T59" fmla="*/ 13 h 19"/>
                <a:gd name="T60" fmla="*/ 7 w 7"/>
                <a:gd name="T61" fmla="*/ 12 h 19"/>
                <a:gd name="T62" fmla="*/ 7 w 7"/>
                <a:gd name="T63" fmla="*/ 12 h 19"/>
                <a:gd name="T64" fmla="*/ 4 w 7"/>
                <a:gd name="T65" fmla="*/ 13 h 19"/>
                <a:gd name="T66" fmla="*/ 3 w 7"/>
                <a:gd name="T67" fmla="*/ 13 h 19"/>
                <a:gd name="T68" fmla="*/ 4 w 7"/>
                <a:gd name="T69" fmla="*/ 11 h 19"/>
                <a:gd name="T70" fmla="*/ 7 w 7"/>
                <a:gd name="T71" fmla="*/ 9 h 19"/>
                <a:gd name="T72" fmla="*/ 7 w 7"/>
                <a:gd name="T73" fmla="*/ 9 h 19"/>
                <a:gd name="T74" fmla="*/ 6 w 7"/>
                <a:gd name="T75" fmla="*/ 8 h 19"/>
                <a:gd name="T76" fmla="*/ 4 w 7"/>
                <a:gd name="T77" fmla="*/ 10 h 19"/>
                <a:gd name="T78" fmla="*/ 3 w 7"/>
                <a:gd name="T79" fmla="*/ 10 h 19"/>
                <a:gd name="T80" fmla="*/ 3 w 7"/>
                <a:gd name="T81" fmla="*/ 9 h 19"/>
                <a:gd name="T82" fmla="*/ 3 w 7"/>
                <a:gd name="T83" fmla="*/ 9 h 19"/>
                <a:gd name="T84" fmla="*/ 7 w 7"/>
                <a:gd name="T85" fmla="*/ 4 h 19"/>
                <a:gd name="T86" fmla="*/ 7 w 7"/>
                <a:gd name="T87" fmla="*/ 3 h 19"/>
                <a:gd name="T88" fmla="*/ 6 w 7"/>
                <a:gd name="T89" fmla="*/ 3 h 19"/>
                <a:gd name="T90" fmla="*/ 3 w 7"/>
                <a:gd name="T91" fmla="*/ 5 h 19"/>
                <a:gd name="T92" fmla="*/ 2 w 7"/>
                <a:gd name="T93" fmla="*/ 5 h 19"/>
                <a:gd name="T94" fmla="*/ 2 w 7"/>
                <a:gd name="T95" fmla="*/ 5 h 19"/>
                <a:gd name="T96" fmla="*/ 2 w 7"/>
                <a:gd name="T97" fmla="*/ 4 h 19"/>
                <a:gd name="T98" fmla="*/ 3 w 7"/>
                <a:gd name="T99" fmla="*/ 1 h 19"/>
                <a:gd name="T100" fmla="*/ 3 w 7"/>
                <a:gd name="T10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" h="19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9"/>
                    <a:pt x="2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3" y="11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4"/>
                    <a:pt x="3" y="14"/>
                    <a:pt x="4" y="14"/>
                  </a:cubicBezTo>
                  <a:cubicBezTo>
                    <a:pt x="4" y="14"/>
                    <a:pt x="5" y="14"/>
                    <a:pt x="5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8"/>
                    <a:pt x="4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5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3" y="12"/>
                    <a:pt x="4" y="11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5" y="9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166"/>
            <p:cNvSpPr>
              <a:spLocks noEditPoints="1"/>
            </p:cNvSpPr>
            <p:nvPr/>
          </p:nvSpPr>
          <p:spPr bwMode="auto">
            <a:xfrm>
              <a:off x="3413" y="2298"/>
              <a:ext cx="59" cy="64"/>
            </a:xfrm>
            <a:custGeom>
              <a:avLst/>
              <a:gdLst>
                <a:gd name="T0" fmla="*/ 16 w 25"/>
                <a:gd name="T1" fmla="*/ 24 h 27"/>
                <a:gd name="T2" fmla="*/ 21 w 25"/>
                <a:gd name="T3" fmla="*/ 13 h 27"/>
                <a:gd name="T4" fmla="*/ 22 w 25"/>
                <a:gd name="T5" fmla="*/ 17 h 27"/>
                <a:gd name="T6" fmla="*/ 23 w 25"/>
                <a:gd name="T7" fmla="*/ 19 h 27"/>
                <a:gd name="T8" fmla="*/ 24 w 25"/>
                <a:gd name="T9" fmla="*/ 21 h 27"/>
                <a:gd name="T10" fmla="*/ 21 w 25"/>
                <a:gd name="T11" fmla="*/ 22 h 27"/>
                <a:gd name="T12" fmla="*/ 16 w 25"/>
                <a:gd name="T13" fmla="*/ 24 h 27"/>
                <a:gd name="T14" fmla="*/ 3 w 25"/>
                <a:gd name="T15" fmla="*/ 12 h 27"/>
                <a:gd name="T16" fmla="*/ 2 w 25"/>
                <a:gd name="T17" fmla="*/ 10 h 27"/>
                <a:gd name="T18" fmla="*/ 2 w 25"/>
                <a:gd name="T19" fmla="*/ 8 h 27"/>
                <a:gd name="T20" fmla="*/ 1 w 25"/>
                <a:gd name="T21" fmla="*/ 6 h 27"/>
                <a:gd name="T22" fmla="*/ 3 w 25"/>
                <a:gd name="T23" fmla="*/ 5 h 27"/>
                <a:gd name="T24" fmla="*/ 7 w 25"/>
                <a:gd name="T25" fmla="*/ 4 h 27"/>
                <a:gd name="T26" fmla="*/ 3 w 25"/>
                <a:gd name="T27" fmla="*/ 12 h 27"/>
                <a:gd name="T28" fmla="*/ 6 w 25"/>
                <a:gd name="T29" fmla="*/ 19 h 27"/>
                <a:gd name="T30" fmla="*/ 4 w 25"/>
                <a:gd name="T31" fmla="*/ 13 h 27"/>
                <a:gd name="T32" fmla="*/ 8 w 25"/>
                <a:gd name="T33" fmla="*/ 3 h 27"/>
                <a:gd name="T34" fmla="*/ 13 w 25"/>
                <a:gd name="T35" fmla="*/ 1 h 27"/>
                <a:gd name="T36" fmla="*/ 6 w 25"/>
                <a:gd name="T37" fmla="*/ 19 h 27"/>
                <a:gd name="T38" fmla="*/ 10 w 25"/>
                <a:gd name="T39" fmla="*/ 26 h 27"/>
                <a:gd name="T40" fmla="*/ 8 w 25"/>
                <a:gd name="T41" fmla="*/ 25 h 27"/>
                <a:gd name="T42" fmla="*/ 7 w 25"/>
                <a:gd name="T43" fmla="*/ 21 h 27"/>
                <a:gd name="T44" fmla="*/ 7 w 25"/>
                <a:gd name="T45" fmla="*/ 21 h 27"/>
                <a:gd name="T46" fmla="*/ 14 w 25"/>
                <a:gd name="T47" fmla="*/ 1 h 27"/>
                <a:gd name="T48" fmla="*/ 14 w 25"/>
                <a:gd name="T49" fmla="*/ 1 h 27"/>
                <a:gd name="T50" fmla="*/ 15 w 25"/>
                <a:gd name="T51" fmla="*/ 1 h 27"/>
                <a:gd name="T52" fmla="*/ 16 w 25"/>
                <a:gd name="T53" fmla="*/ 2 h 27"/>
                <a:gd name="T54" fmla="*/ 20 w 25"/>
                <a:gd name="T55" fmla="*/ 12 h 27"/>
                <a:gd name="T56" fmla="*/ 20 w 25"/>
                <a:gd name="T57" fmla="*/ 12 h 27"/>
                <a:gd name="T58" fmla="*/ 15 w 25"/>
                <a:gd name="T59" fmla="*/ 24 h 27"/>
                <a:gd name="T60" fmla="*/ 15 w 25"/>
                <a:gd name="T61" fmla="*/ 25 h 27"/>
                <a:gd name="T62" fmla="*/ 10 w 25"/>
                <a:gd name="T63" fmla="*/ 26 h 27"/>
                <a:gd name="T64" fmla="*/ 10 w 25"/>
                <a:gd name="T65" fmla="*/ 26 h 27"/>
                <a:gd name="T66" fmla="*/ 15 w 25"/>
                <a:gd name="T67" fmla="*/ 0 h 27"/>
                <a:gd name="T68" fmla="*/ 14 w 25"/>
                <a:gd name="T69" fmla="*/ 0 h 27"/>
                <a:gd name="T70" fmla="*/ 14 w 25"/>
                <a:gd name="T71" fmla="*/ 0 h 27"/>
                <a:gd name="T72" fmla="*/ 14 w 25"/>
                <a:gd name="T73" fmla="*/ 0 h 27"/>
                <a:gd name="T74" fmla="*/ 8 w 25"/>
                <a:gd name="T75" fmla="*/ 2 h 27"/>
                <a:gd name="T76" fmla="*/ 8 w 25"/>
                <a:gd name="T77" fmla="*/ 2 h 27"/>
                <a:gd name="T78" fmla="*/ 7 w 25"/>
                <a:gd name="T79" fmla="*/ 2 h 27"/>
                <a:gd name="T80" fmla="*/ 7 w 25"/>
                <a:gd name="T81" fmla="*/ 2 h 27"/>
                <a:gd name="T82" fmla="*/ 3 w 25"/>
                <a:gd name="T83" fmla="*/ 4 h 27"/>
                <a:gd name="T84" fmla="*/ 0 w 25"/>
                <a:gd name="T85" fmla="*/ 6 h 27"/>
                <a:gd name="T86" fmla="*/ 1 w 25"/>
                <a:gd name="T87" fmla="*/ 8 h 27"/>
                <a:gd name="T88" fmla="*/ 2 w 25"/>
                <a:gd name="T89" fmla="*/ 10 h 27"/>
                <a:gd name="T90" fmla="*/ 8 w 25"/>
                <a:gd name="T91" fmla="*/ 26 h 27"/>
                <a:gd name="T92" fmla="*/ 10 w 25"/>
                <a:gd name="T93" fmla="*/ 27 h 27"/>
                <a:gd name="T94" fmla="*/ 11 w 25"/>
                <a:gd name="T95" fmla="*/ 27 h 27"/>
                <a:gd name="T96" fmla="*/ 22 w 25"/>
                <a:gd name="T97" fmla="*/ 23 h 27"/>
                <a:gd name="T98" fmla="*/ 24 w 25"/>
                <a:gd name="T99" fmla="*/ 21 h 27"/>
                <a:gd name="T100" fmla="*/ 24 w 25"/>
                <a:gd name="T101" fmla="*/ 19 h 27"/>
                <a:gd name="T102" fmla="*/ 23 w 25"/>
                <a:gd name="T103" fmla="*/ 17 h 27"/>
                <a:gd name="T104" fmla="*/ 17 w 25"/>
                <a:gd name="T105" fmla="*/ 1 h 27"/>
                <a:gd name="T106" fmla="*/ 15 w 25"/>
                <a:gd name="T10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" h="27">
                  <a:moveTo>
                    <a:pt x="16" y="24"/>
                  </a:moveTo>
                  <a:cubicBezTo>
                    <a:pt x="18" y="20"/>
                    <a:pt x="19" y="17"/>
                    <a:pt x="21" y="13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3" y="18"/>
                    <a:pt x="23" y="18"/>
                    <a:pt x="23" y="19"/>
                  </a:cubicBezTo>
                  <a:cubicBezTo>
                    <a:pt x="24" y="20"/>
                    <a:pt x="24" y="20"/>
                    <a:pt x="24" y="21"/>
                  </a:cubicBezTo>
                  <a:cubicBezTo>
                    <a:pt x="23" y="21"/>
                    <a:pt x="23" y="21"/>
                    <a:pt x="21" y="22"/>
                  </a:cubicBezTo>
                  <a:cubicBezTo>
                    <a:pt x="16" y="24"/>
                    <a:pt x="16" y="24"/>
                    <a:pt x="16" y="24"/>
                  </a:cubicBezTo>
                  <a:moveTo>
                    <a:pt x="3" y="12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8"/>
                    <a:pt x="2" y="8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2" y="5"/>
                    <a:pt x="3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6"/>
                    <a:pt x="4" y="9"/>
                    <a:pt x="3" y="12"/>
                  </a:cubicBezTo>
                  <a:moveTo>
                    <a:pt x="6" y="19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5" y="10"/>
                    <a:pt x="7" y="6"/>
                    <a:pt x="8" y="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0" y="7"/>
                    <a:pt x="8" y="13"/>
                    <a:pt x="6" y="19"/>
                  </a:cubicBezTo>
                  <a:moveTo>
                    <a:pt x="10" y="26"/>
                  </a:moveTo>
                  <a:cubicBezTo>
                    <a:pt x="9" y="26"/>
                    <a:pt x="9" y="26"/>
                    <a:pt x="8" y="25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14"/>
                    <a:pt x="11" y="7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6"/>
                    <a:pt x="17" y="20"/>
                    <a:pt x="15" y="24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moveTo>
                    <a:pt x="15" y="0"/>
                  </a:move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7"/>
                    <a:pt x="10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2"/>
                    <a:pt x="24" y="22"/>
                    <a:pt x="24" y="21"/>
                  </a:cubicBezTo>
                  <a:cubicBezTo>
                    <a:pt x="25" y="20"/>
                    <a:pt x="24" y="20"/>
                    <a:pt x="24" y="19"/>
                  </a:cubicBezTo>
                  <a:cubicBezTo>
                    <a:pt x="24" y="18"/>
                    <a:pt x="23" y="18"/>
                    <a:pt x="23" y="17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167"/>
            <p:cNvSpPr>
              <a:spLocks noEditPoints="1"/>
            </p:cNvSpPr>
            <p:nvPr/>
          </p:nvSpPr>
          <p:spPr bwMode="auto">
            <a:xfrm>
              <a:off x="3425" y="2293"/>
              <a:ext cx="14" cy="8"/>
            </a:xfrm>
            <a:custGeom>
              <a:avLst/>
              <a:gdLst>
                <a:gd name="T0" fmla="*/ 0 w 6"/>
                <a:gd name="T1" fmla="*/ 2 h 3"/>
                <a:gd name="T2" fmla="*/ 0 w 6"/>
                <a:gd name="T3" fmla="*/ 2 h 3"/>
                <a:gd name="T4" fmla="*/ 1 w 6"/>
                <a:gd name="T5" fmla="*/ 2 h 3"/>
                <a:gd name="T6" fmla="*/ 2 w 6"/>
                <a:gd name="T7" fmla="*/ 1 h 3"/>
                <a:gd name="T8" fmla="*/ 5 w 6"/>
                <a:gd name="T9" fmla="*/ 0 h 3"/>
                <a:gd name="T10" fmla="*/ 5 w 6"/>
                <a:gd name="T11" fmla="*/ 1 h 3"/>
                <a:gd name="T12" fmla="*/ 0 w 6"/>
                <a:gd name="T13" fmla="*/ 2 h 3"/>
                <a:gd name="T14" fmla="*/ 5 w 6"/>
                <a:gd name="T15" fmla="*/ 0 h 3"/>
                <a:gd name="T16" fmla="*/ 2 w 6"/>
                <a:gd name="T17" fmla="*/ 1 h 3"/>
                <a:gd name="T18" fmla="*/ 0 w 6"/>
                <a:gd name="T19" fmla="*/ 1 h 3"/>
                <a:gd name="T20" fmla="*/ 0 w 6"/>
                <a:gd name="T21" fmla="*/ 2 h 3"/>
                <a:gd name="T22" fmla="*/ 0 w 6"/>
                <a:gd name="T23" fmla="*/ 3 h 3"/>
                <a:gd name="T24" fmla="*/ 0 w 6"/>
                <a:gd name="T25" fmla="*/ 3 h 3"/>
                <a:gd name="T26" fmla="*/ 0 w 6"/>
                <a:gd name="T27" fmla="*/ 3 h 3"/>
                <a:gd name="T28" fmla="*/ 0 w 6"/>
                <a:gd name="T29" fmla="*/ 3 h 3"/>
                <a:gd name="T30" fmla="*/ 5 w 6"/>
                <a:gd name="T31" fmla="*/ 1 h 3"/>
                <a:gd name="T32" fmla="*/ 6 w 6"/>
                <a:gd name="T33" fmla="*/ 1 h 3"/>
                <a:gd name="T34" fmla="*/ 6 w 6"/>
                <a:gd name="T35" fmla="*/ 0 h 3"/>
                <a:gd name="T36" fmla="*/ 5 w 6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3" y="1"/>
                    <a:pt x="5" y="1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2"/>
                    <a:pt x="0" y="2"/>
                  </a:cubicBezTo>
                  <a:moveTo>
                    <a:pt x="5" y="0"/>
                  </a:move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4" y="2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168"/>
            <p:cNvSpPr>
              <a:spLocks noEditPoints="1"/>
            </p:cNvSpPr>
            <p:nvPr/>
          </p:nvSpPr>
          <p:spPr bwMode="auto">
            <a:xfrm>
              <a:off x="3451" y="2358"/>
              <a:ext cx="12" cy="12"/>
            </a:xfrm>
            <a:custGeom>
              <a:avLst/>
              <a:gdLst>
                <a:gd name="T0" fmla="*/ 2 w 5"/>
                <a:gd name="T1" fmla="*/ 4 h 5"/>
                <a:gd name="T2" fmla="*/ 1 w 5"/>
                <a:gd name="T3" fmla="*/ 4 h 5"/>
                <a:gd name="T4" fmla="*/ 1 w 5"/>
                <a:gd name="T5" fmla="*/ 3 h 5"/>
                <a:gd name="T6" fmla="*/ 1 w 5"/>
                <a:gd name="T7" fmla="*/ 2 h 5"/>
                <a:gd name="T8" fmla="*/ 2 w 5"/>
                <a:gd name="T9" fmla="*/ 1 h 5"/>
                <a:gd name="T10" fmla="*/ 3 w 5"/>
                <a:gd name="T11" fmla="*/ 1 h 5"/>
                <a:gd name="T12" fmla="*/ 3 w 5"/>
                <a:gd name="T13" fmla="*/ 1 h 5"/>
                <a:gd name="T14" fmla="*/ 4 w 5"/>
                <a:gd name="T15" fmla="*/ 2 h 5"/>
                <a:gd name="T16" fmla="*/ 4 w 5"/>
                <a:gd name="T17" fmla="*/ 3 h 5"/>
                <a:gd name="T18" fmla="*/ 2 w 5"/>
                <a:gd name="T19" fmla="*/ 4 h 5"/>
                <a:gd name="T20" fmla="*/ 2 w 5"/>
                <a:gd name="T21" fmla="*/ 4 h 5"/>
                <a:gd name="T22" fmla="*/ 3 w 5"/>
                <a:gd name="T23" fmla="*/ 0 h 5"/>
                <a:gd name="T24" fmla="*/ 2 w 5"/>
                <a:gd name="T25" fmla="*/ 0 h 5"/>
                <a:gd name="T26" fmla="*/ 0 w 5"/>
                <a:gd name="T27" fmla="*/ 2 h 5"/>
                <a:gd name="T28" fmla="*/ 0 w 5"/>
                <a:gd name="T29" fmla="*/ 3 h 5"/>
                <a:gd name="T30" fmla="*/ 1 w 5"/>
                <a:gd name="T31" fmla="*/ 4 h 5"/>
                <a:gd name="T32" fmla="*/ 2 w 5"/>
                <a:gd name="T33" fmla="*/ 5 h 5"/>
                <a:gd name="T34" fmla="*/ 2 w 5"/>
                <a:gd name="T35" fmla="*/ 5 h 5"/>
                <a:gd name="T36" fmla="*/ 4 w 5"/>
                <a:gd name="T37" fmla="*/ 4 h 5"/>
                <a:gd name="T38" fmla="*/ 4 w 5"/>
                <a:gd name="T39" fmla="*/ 1 h 5"/>
                <a:gd name="T40" fmla="*/ 4 w 5"/>
                <a:gd name="T41" fmla="*/ 1 h 5"/>
                <a:gd name="T42" fmla="*/ 3 w 5"/>
                <a:gd name="T4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" h="5">
                  <a:moveTo>
                    <a:pt x="2" y="4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3"/>
                    <a:pt x="4" y="3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4" y="4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169"/>
            <p:cNvSpPr>
              <a:spLocks noEditPoints="1"/>
            </p:cNvSpPr>
            <p:nvPr/>
          </p:nvSpPr>
          <p:spPr bwMode="auto">
            <a:xfrm>
              <a:off x="3403" y="2282"/>
              <a:ext cx="81" cy="102"/>
            </a:xfrm>
            <a:custGeom>
              <a:avLst/>
              <a:gdLst>
                <a:gd name="T0" fmla="*/ 14 w 34"/>
                <a:gd name="T1" fmla="*/ 42 h 43"/>
                <a:gd name="T2" fmla="*/ 15 w 34"/>
                <a:gd name="T3" fmla="*/ 42 h 43"/>
                <a:gd name="T4" fmla="*/ 15 w 34"/>
                <a:gd name="T5" fmla="*/ 42 h 43"/>
                <a:gd name="T6" fmla="*/ 16 w 34"/>
                <a:gd name="T7" fmla="*/ 42 h 43"/>
                <a:gd name="T8" fmla="*/ 18 w 34"/>
                <a:gd name="T9" fmla="*/ 41 h 43"/>
                <a:gd name="T10" fmla="*/ 17 w 34"/>
                <a:gd name="T11" fmla="*/ 42 h 43"/>
                <a:gd name="T12" fmla="*/ 18 w 34"/>
                <a:gd name="T13" fmla="*/ 42 h 43"/>
                <a:gd name="T14" fmla="*/ 19 w 34"/>
                <a:gd name="T15" fmla="*/ 40 h 43"/>
                <a:gd name="T16" fmla="*/ 19 w 34"/>
                <a:gd name="T17" fmla="*/ 41 h 43"/>
                <a:gd name="T18" fmla="*/ 20 w 34"/>
                <a:gd name="T19" fmla="*/ 41 h 43"/>
                <a:gd name="T20" fmla="*/ 20 w 34"/>
                <a:gd name="T21" fmla="*/ 40 h 43"/>
                <a:gd name="T22" fmla="*/ 21 w 34"/>
                <a:gd name="T23" fmla="*/ 39 h 43"/>
                <a:gd name="T24" fmla="*/ 20 w 34"/>
                <a:gd name="T25" fmla="*/ 41 h 43"/>
                <a:gd name="T26" fmla="*/ 22 w 34"/>
                <a:gd name="T27" fmla="*/ 39 h 43"/>
                <a:gd name="T28" fmla="*/ 24 w 34"/>
                <a:gd name="T29" fmla="*/ 38 h 43"/>
                <a:gd name="T30" fmla="*/ 21 w 34"/>
                <a:gd name="T31" fmla="*/ 40 h 43"/>
                <a:gd name="T32" fmla="*/ 25 w 34"/>
                <a:gd name="T33" fmla="*/ 38 h 43"/>
                <a:gd name="T34" fmla="*/ 27 w 34"/>
                <a:gd name="T35" fmla="*/ 38 h 43"/>
                <a:gd name="T36" fmla="*/ 28 w 34"/>
                <a:gd name="T37" fmla="*/ 38 h 43"/>
                <a:gd name="T38" fmla="*/ 30 w 34"/>
                <a:gd name="T39" fmla="*/ 36 h 43"/>
                <a:gd name="T40" fmla="*/ 28 w 34"/>
                <a:gd name="T41" fmla="*/ 38 h 43"/>
                <a:gd name="T42" fmla="*/ 30 w 34"/>
                <a:gd name="T43" fmla="*/ 36 h 43"/>
                <a:gd name="T44" fmla="*/ 31 w 34"/>
                <a:gd name="T45" fmla="*/ 36 h 43"/>
                <a:gd name="T46" fmla="*/ 30 w 34"/>
                <a:gd name="T47" fmla="*/ 37 h 43"/>
                <a:gd name="T48" fmla="*/ 32 w 34"/>
                <a:gd name="T49" fmla="*/ 35 h 43"/>
                <a:gd name="T50" fmla="*/ 32 w 34"/>
                <a:gd name="T51" fmla="*/ 35 h 43"/>
                <a:gd name="T52" fmla="*/ 33 w 34"/>
                <a:gd name="T53" fmla="*/ 35 h 43"/>
                <a:gd name="T54" fmla="*/ 15 w 34"/>
                <a:gd name="T55" fmla="*/ 41 h 43"/>
                <a:gd name="T56" fmla="*/ 11 w 34"/>
                <a:gd name="T57" fmla="*/ 36 h 43"/>
                <a:gd name="T58" fmla="*/ 2 w 34"/>
                <a:gd name="T59" fmla="*/ 13 h 43"/>
                <a:gd name="T60" fmla="*/ 4 w 34"/>
                <a:gd name="T61" fmla="*/ 7 h 43"/>
                <a:gd name="T62" fmla="*/ 19 w 34"/>
                <a:gd name="T63" fmla="*/ 1 h 43"/>
                <a:gd name="T64" fmla="*/ 31 w 34"/>
                <a:gd name="T65" fmla="*/ 28 h 43"/>
                <a:gd name="T66" fmla="*/ 32 w 34"/>
                <a:gd name="T67" fmla="*/ 31 h 43"/>
                <a:gd name="T68" fmla="*/ 32 w 34"/>
                <a:gd name="T69" fmla="*/ 31 h 43"/>
                <a:gd name="T70" fmla="*/ 29 w 34"/>
                <a:gd name="T71" fmla="*/ 35 h 43"/>
                <a:gd name="T72" fmla="*/ 15 w 34"/>
                <a:gd name="T73" fmla="*/ 41 h 43"/>
                <a:gd name="T74" fmla="*/ 19 w 34"/>
                <a:gd name="T75" fmla="*/ 0 h 43"/>
                <a:gd name="T76" fmla="*/ 4 w 34"/>
                <a:gd name="T77" fmla="*/ 6 h 43"/>
                <a:gd name="T78" fmla="*/ 2 w 34"/>
                <a:gd name="T79" fmla="*/ 14 h 43"/>
                <a:gd name="T80" fmla="*/ 11 w 34"/>
                <a:gd name="T81" fmla="*/ 37 h 43"/>
                <a:gd name="T82" fmla="*/ 14 w 34"/>
                <a:gd name="T83" fmla="*/ 43 h 43"/>
                <a:gd name="T84" fmla="*/ 15 w 34"/>
                <a:gd name="T85" fmla="*/ 43 h 43"/>
                <a:gd name="T86" fmla="*/ 15 w 34"/>
                <a:gd name="T87" fmla="*/ 43 h 43"/>
                <a:gd name="T88" fmla="*/ 31 w 34"/>
                <a:gd name="T89" fmla="*/ 37 h 43"/>
                <a:gd name="T90" fmla="*/ 33 w 34"/>
                <a:gd name="T91" fmla="*/ 32 h 43"/>
                <a:gd name="T92" fmla="*/ 32 w 34"/>
                <a:gd name="T93" fmla="*/ 28 h 43"/>
                <a:gd name="T94" fmla="*/ 19 w 34"/>
                <a:gd name="T9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43">
                  <a:moveTo>
                    <a:pt x="15" y="42"/>
                  </a:moveTo>
                  <a:cubicBezTo>
                    <a:pt x="15" y="42"/>
                    <a:pt x="14" y="42"/>
                    <a:pt x="14" y="42"/>
                  </a:cubicBezTo>
                  <a:cubicBezTo>
                    <a:pt x="14" y="42"/>
                    <a:pt x="14" y="42"/>
                    <a:pt x="13" y="41"/>
                  </a:cubicBezTo>
                  <a:cubicBezTo>
                    <a:pt x="14" y="42"/>
                    <a:pt x="14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moveTo>
                    <a:pt x="16" y="42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7" y="41"/>
                    <a:pt x="18" y="41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16" y="42"/>
                    <a:pt x="16" y="42"/>
                  </a:cubicBezTo>
                  <a:moveTo>
                    <a:pt x="18" y="42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8" y="42"/>
                    <a:pt x="18" y="42"/>
                  </a:cubicBezTo>
                  <a:moveTo>
                    <a:pt x="20" y="41"/>
                  </a:moveTo>
                  <a:cubicBezTo>
                    <a:pt x="20" y="41"/>
                    <a:pt x="20" y="41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1" y="40"/>
                    <a:pt x="21" y="39"/>
                  </a:cubicBezTo>
                  <a:cubicBezTo>
                    <a:pt x="21" y="40"/>
                    <a:pt x="21" y="40"/>
                    <a:pt x="21" y="41"/>
                  </a:cubicBezTo>
                  <a:cubicBezTo>
                    <a:pt x="20" y="41"/>
                    <a:pt x="20" y="41"/>
                    <a:pt x="20" y="41"/>
                  </a:cubicBezTo>
                  <a:moveTo>
                    <a:pt x="21" y="40"/>
                  </a:moveTo>
                  <a:cubicBezTo>
                    <a:pt x="22" y="40"/>
                    <a:pt x="22" y="40"/>
                    <a:pt x="22" y="39"/>
                  </a:cubicBezTo>
                  <a:cubicBezTo>
                    <a:pt x="23" y="39"/>
                    <a:pt x="23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0"/>
                    <a:pt x="22" y="40"/>
                    <a:pt x="21" y="40"/>
                  </a:cubicBezTo>
                  <a:moveTo>
                    <a:pt x="24" y="39"/>
                  </a:moveTo>
                  <a:cubicBezTo>
                    <a:pt x="25" y="39"/>
                    <a:pt x="25" y="38"/>
                    <a:pt x="25" y="38"/>
                  </a:cubicBezTo>
                  <a:cubicBezTo>
                    <a:pt x="26" y="38"/>
                    <a:pt x="27" y="37"/>
                    <a:pt x="27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6" y="39"/>
                    <a:pt x="25" y="39"/>
                    <a:pt x="24" y="39"/>
                  </a:cubicBezTo>
                  <a:moveTo>
                    <a:pt x="28" y="38"/>
                  </a:moveTo>
                  <a:cubicBezTo>
                    <a:pt x="28" y="38"/>
                    <a:pt x="28" y="37"/>
                    <a:pt x="28" y="37"/>
                  </a:cubicBezTo>
                  <a:cubicBezTo>
                    <a:pt x="28" y="37"/>
                    <a:pt x="29" y="36"/>
                    <a:pt x="30" y="36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8" y="38"/>
                    <a:pt x="28" y="38"/>
                  </a:cubicBezTo>
                  <a:moveTo>
                    <a:pt x="30" y="37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6"/>
                    <a:pt x="31" y="35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0" y="37"/>
                    <a:pt x="30" y="37"/>
                    <a:pt x="30" y="37"/>
                  </a:cubicBezTo>
                  <a:moveTo>
                    <a:pt x="32" y="36"/>
                  </a:moveTo>
                  <a:cubicBezTo>
                    <a:pt x="32" y="36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6"/>
                    <a:pt x="32" y="36"/>
                  </a:cubicBezTo>
                  <a:moveTo>
                    <a:pt x="15" y="41"/>
                  </a:moveTo>
                  <a:cubicBezTo>
                    <a:pt x="13" y="41"/>
                    <a:pt x="12" y="39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1" y="10"/>
                    <a:pt x="2" y="9"/>
                  </a:cubicBezTo>
                  <a:cubicBezTo>
                    <a:pt x="2" y="8"/>
                    <a:pt x="3" y="7"/>
                    <a:pt x="4" y="7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1"/>
                    <a:pt x="19" y="1"/>
                  </a:cubicBezTo>
                  <a:cubicBezTo>
                    <a:pt x="20" y="1"/>
                    <a:pt x="21" y="2"/>
                    <a:pt x="22" y="5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2"/>
                    <a:pt x="32" y="33"/>
                    <a:pt x="32" y="33"/>
                  </a:cubicBezTo>
                  <a:cubicBezTo>
                    <a:pt x="31" y="34"/>
                    <a:pt x="31" y="35"/>
                    <a:pt x="29" y="35"/>
                  </a:cubicBezTo>
                  <a:cubicBezTo>
                    <a:pt x="27" y="36"/>
                    <a:pt x="25" y="37"/>
                    <a:pt x="23" y="38"/>
                  </a:cubicBezTo>
                  <a:cubicBezTo>
                    <a:pt x="21" y="39"/>
                    <a:pt x="18" y="40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19" y="0"/>
                  </a:moveTo>
                  <a:cubicBezTo>
                    <a:pt x="18" y="0"/>
                    <a:pt x="18" y="1"/>
                    <a:pt x="17" y="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1" y="7"/>
                    <a:pt x="1" y="8"/>
                  </a:cubicBezTo>
                  <a:cubicBezTo>
                    <a:pt x="0" y="10"/>
                    <a:pt x="1" y="12"/>
                    <a:pt x="2" y="14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8"/>
                    <a:pt x="11" y="39"/>
                    <a:pt x="12" y="39"/>
                  </a:cubicBezTo>
                  <a:cubicBezTo>
                    <a:pt x="12" y="41"/>
                    <a:pt x="13" y="42"/>
                    <a:pt x="14" y="43"/>
                  </a:cubicBezTo>
                  <a:cubicBezTo>
                    <a:pt x="14" y="43"/>
                    <a:pt x="14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6" y="43"/>
                    <a:pt x="17" y="43"/>
                    <a:pt x="17" y="43"/>
                  </a:cubicBezTo>
                  <a:cubicBezTo>
                    <a:pt x="21" y="42"/>
                    <a:pt x="25" y="40"/>
                    <a:pt x="31" y="37"/>
                  </a:cubicBezTo>
                  <a:cubicBezTo>
                    <a:pt x="32" y="37"/>
                    <a:pt x="33" y="36"/>
                    <a:pt x="33" y="35"/>
                  </a:cubicBezTo>
                  <a:cubicBezTo>
                    <a:pt x="34" y="34"/>
                    <a:pt x="33" y="33"/>
                    <a:pt x="33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0"/>
                    <a:pt x="32" y="29"/>
                    <a:pt x="32" y="28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2"/>
                    <a:pt x="21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170"/>
            <p:cNvSpPr>
              <a:spLocks noEditPoints="1"/>
            </p:cNvSpPr>
            <p:nvPr/>
          </p:nvSpPr>
          <p:spPr bwMode="auto">
            <a:xfrm>
              <a:off x="3411" y="2232"/>
              <a:ext cx="23" cy="33"/>
            </a:xfrm>
            <a:custGeom>
              <a:avLst/>
              <a:gdLst>
                <a:gd name="T0" fmla="*/ 7 w 10"/>
                <a:gd name="T1" fmla="*/ 11 h 14"/>
                <a:gd name="T2" fmla="*/ 6 w 10"/>
                <a:gd name="T3" fmla="*/ 8 h 14"/>
                <a:gd name="T4" fmla="*/ 7 w 10"/>
                <a:gd name="T5" fmla="*/ 9 h 14"/>
                <a:gd name="T6" fmla="*/ 8 w 10"/>
                <a:gd name="T7" fmla="*/ 10 h 14"/>
                <a:gd name="T8" fmla="*/ 8 w 10"/>
                <a:gd name="T9" fmla="*/ 11 h 14"/>
                <a:gd name="T10" fmla="*/ 7 w 10"/>
                <a:gd name="T11" fmla="*/ 11 h 14"/>
                <a:gd name="T12" fmla="*/ 4 w 10"/>
                <a:gd name="T13" fmla="*/ 6 h 14"/>
                <a:gd name="T14" fmla="*/ 3 w 10"/>
                <a:gd name="T15" fmla="*/ 6 h 14"/>
                <a:gd name="T16" fmla="*/ 2 w 10"/>
                <a:gd name="T17" fmla="*/ 5 h 14"/>
                <a:gd name="T18" fmla="*/ 3 w 10"/>
                <a:gd name="T19" fmla="*/ 3 h 14"/>
                <a:gd name="T20" fmla="*/ 4 w 10"/>
                <a:gd name="T21" fmla="*/ 6 h 14"/>
                <a:gd name="T22" fmla="*/ 3 w 10"/>
                <a:gd name="T23" fmla="*/ 0 h 14"/>
                <a:gd name="T24" fmla="*/ 2 w 10"/>
                <a:gd name="T25" fmla="*/ 1 h 14"/>
                <a:gd name="T26" fmla="*/ 2 w 10"/>
                <a:gd name="T27" fmla="*/ 2 h 14"/>
                <a:gd name="T28" fmla="*/ 1 w 10"/>
                <a:gd name="T29" fmla="*/ 4 h 14"/>
                <a:gd name="T30" fmla="*/ 4 w 10"/>
                <a:gd name="T31" fmla="*/ 8 h 14"/>
                <a:gd name="T32" fmla="*/ 6 w 10"/>
                <a:gd name="T33" fmla="*/ 11 h 14"/>
                <a:gd name="T34" fmla="*/ 5 w 10"/>
                <a:gd name="T35" fmla="*/ 12 h 14"/>
                <a:gd name="T36" fmla="*/ 2 w 10"/>
                <a:gd name="T37" fmla="*/ 11 h 14"/>
                <a:gd name="T38" fmla="*/ 2 w 10"/>
                <a:gd name="T39" fmla="*/ 13 h 14"/>
                <a:gd name="T40" fmla="*/ 4 w 10"/>
                <a:gd name="T41" fmla="*/ 13 h 14"/>
                <a:gd name="T42" fmla="*/ 6 w 10"/>
                <a:gd name="T43" fmla="*/ 13 h 14"/>
                <a:gd name="T44" fmla="*/ 7 w 10"/>
                <a:gd name="T45" fmla="*/ 14 h 14"/>
                <a:gd name="T46" fmla="*/ 8 w 10"/>
                <a:gd name="T47" fmla="*/ 14 h 14"/>
                <a:gd name="T48" fmla="*/ 8 w 10"/>
                <a:gd name="T49" fmla="*/ 13 h 14"/>
                <a:gd name="T50" fmla="*/ 8 w 10"/>
                <a:gd name="T51" fmla="*/ 12 h 14"/>
                <a:gd name="T52" fmla="*/ 10 w 10"/>
                <a:gd name="T53" fmla="*/ 10 h 14"/>
                <a:gd name="T54" fmla="*/ 10 w 10"/>
                <a:gd name="T55" fmla="*/ 8 h 14"/>
                <a:gd name="T56" fmla="*/ 8 w 10"/>
                <a:gd name="T57" fmla="*/ 7 h 14"/>
                <a:gd name="T58" fmla="*/ 6 w 10"/>
                <a:gd name="T59" fmla="*/ 6 h 14"/>
                <a:gd name="T60" fmla="*/ 5 w 10"/>
                <a:gd name="T61" fmla="*/ 6 h 14"/>
                <a:gd name="T62" fmla="*/ 4 w 10"/>
                <a:gd name="T63" fmla="*/ 3 h 14"/>
                <a:gd name="T64" fmla="*/ 4 w 10"/>
                <a:gd name="T65" fmla="*/ 3 h 14"/>
                <a:gd name="T66" fmla="*/ 7 w 10"/>
                <a:gd name="T67" fmla="*/ 4 h 14"/>
                <a:gd name="T68" fmla="*/ 7 w 10"/>
                <a:gd name="T69" fmla="*/ 4 h 14"/>
                <a:gd name="T70" fmla="*/ 7 w 10"/>
                <a:gd name="T71" fmla="*/ 3 h 14"/>
                <a:gd name="T72" fmla="*/ 8 w 10"/>
                <a:gd name="T73" fmla="*/ 2 h 14"/>
                <a:gd name="T74" fmla="*/ 8 w 10"/>
                <a:gd name="T75" fmla="*/ 2 h 14"/>
                <a:gd name="T76" fmla="*/ 5 w 10"/>
                <a:gd name="T77" fmla="*/ 1 h 14"/>
                <a:gd name="T78" fmla="*/ 4 w 10"/>
                <a:gd name="T79" fmla="*/ 1 h 14"/>
                <a:gd name="T80" fmla="*/ 3 w 10"/>
                <a:gd name="T8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" h="14">
                  <a:moveTo>
                    <a:pt x="7" y="11"/>
                  </a:moveTo>
                  <a:cubicBezTo>
                    <a:pt x="7" y="10"/>
                    <a:pt x="6" y="9"/>
                    <a:pt x="6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moveTo>
                    <a:pt x="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6"/>
                    <a:pt x="2" y="5"/>
                  </a:cubicBezTo>
                  <a:cubicBezTo>
                    <a:pt x="2" y="4"/>
                    <a:pt x="2" y="4"/>
                    <a:pt x="3" y="3"/>
                  </a:cubicBezTo>
                  <a:cubicBezTo>
                    <a:pt x="3" y="4"/>
                    <a:pt x="3" y="5"/>
                    <a:pt x="4" y="6"/>
                  </a:cubicBezTo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0" y="5"/>
                    <a:pt x="0" y="8"/>
                    <a:pt x="4" y="8"/>
                  </a:cubicBezTo>
                  <a:cubicBezTo>
                    <a:pt x="5" y="9"/>
                    <a:pt x="5" y="10"/>
                    <a:pt x="6" y="11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4" y="12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5" y="13"/>
                    <a:pt x="6" y="13"/>
                    <a:pt x="6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10"/>
                    <a:pt x="10" y="9"/>
                    <a:pt x="10" y="8"/>
                  </a:cubicBezTo>
                  <a:cubicBezTo>
                    <a:pt x="9" y="8"/>
                    <a:pt x="9" y="7"/>
                    <a:pt x="8" y="7"/>
                  </a:cubicBezTo>
                  <a:cubicBezTo>
                    <a:pt x="7" y="7"/>
                    <a:pt x="7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4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6" y="3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171"/>
            <p:cNvSpPr>
              <a:spLocks noEditPoints="1"/>
            </p:cNvSpPr>
            <p:nvPr/>
          </p:nvSpPr>
          <p:spPr bwMode="auto">
            <a:xfrm>
              <a:off x="4127" y="2201"/>
              <a:ext cx="19" cy="12"/>
            </a:xfrm>
            <a:custGeom>
              <a:avLst/>
              <a:gdLst>
                <a:gd name="T0" fmla="*/ 3 w 8"/>
                <a:gd name="T1" fmla="*/ 4 h 5"/>
                <a:gd name="T2" fmla="*/ 2 w 8"/>
                <a:gd name="T3" fmla="*/ 3 h 5"/>
                <a:gd name="T4" fmla="*/ 3 w 8"/>
                <a:gd name="T5" fmla="*/ 3 h 5"/>
                <a:gd name="T6" fmla="*/ 4 w 8"/>
                <a:gd name="T7" fmla="*/ 4 h 5"/>
                <a:gd name="T8" fmla="*/ 5 w 8"/>
                <a:gd name="T9" fmla="*/ 4 h 5"/>
                <a:gd name="T10" fmla="*/ 5 w 8"/>
                <a:gd name="T11" fmla="*/ 4 h 5"/>
                <a:gd name="T12" fmla="*/ 6 w 8"/>
                <a:gd name="T13" fmla="*/ 3 h 5"/>
                <a:gd name="T14" fmla="*/ 5 w 8"/>
                <a:gd name="T15" fmla="*/ 4 h 5"/>
                <a:gd name="T16" fmla="*/ 7 w 8"/>
                <a:gd name="T17" fmla="*/ 2 h 5"/>
                <a:gd name="T18" fmla="*/ 7 w 8"/>
                <a:gd name="T19" fmla="*/ 4 h 5"/>
                <a:gd name="T20" fmla="*/ 6 w 8"/>
                <a:gd name="T21" fmla="*/ 4 h 5"/>
                <a:gd name="T22" fmla="*/ 7 w 8"/>
                <a:gd name="T23" fmla="*/ 2 h 5"/>
                <a:gd name="T24" fmla="*/ 8 w 8"/>
                <a:gd name="T25" fmla="*/ 3 h 5"/>
                <a:gd name="T26" fmla="*/ 7 w 8"/>
                <a:gd name="T27" fmla="*/ 0 h 5"/>
                <a:gd name="T28" fmla="*/ 7 w 8"/>
                <a:gd name="T29" fmla="*/ 0 h 5"/>
                <a:gd name="T30" fmla="*/ 6 w 8"/>
                <a:gd name="T31" fmla="*/ 2 h 5"/>
                <a:gd name="T32" fmla="*/ 4 w 8"/>
                <a:gd name="T33" fmla="*/ 3 h 5"/>
                <a:gd name="T34" fmla="*/ 2 w 8"/>
                <a:gd name="T35" fmla="*/ 2 h 5"/>
                <a:gd name="T36" fmla="*/ 1 w 8"/>
                <a:gd name="T37" fmla="*/ 2 h 5"/>
                <a:gd name="T38" fmla="*/ 1 w 8"/>
                <a:gd name="T39" fmla="*/ 3 h 5"/>
                <a:gd name="T40" fmla="*/ 1 w 8"/>
                <a:gd name="T41" fmla="*/ 4 h 5"/>
                <a:gd name="T42" fmla="*/ 1 w 8"/>
                <a:gd name="T43" fmla="*/ 4 h 5"/>
                <a:gd name="T44" fmla="*/ 1 w 8"/>
                <a:gd name="T45" fmla="*/ 4 h 5"/>
                <a:gd name="T46" fmla="*/ 1 w 8"/>
                <a:gd name="T47" fmla="*/ 4 h 5"/>
                <a:gd name="T48" fmla="*/ 2 w 8"/>
                <a:gd name="T49" fmla="*/ 3 h 5"/>
                <a:gd name="T50" fmla="*/ 3 w 8"/>
                <a:gd name="T51" fmla="*/ 4 h 5"/>
                <a:gd name="T52" fmla="*/ 5 w 8"/>
                <a:gd name="T53" fmla="*/ 4 h 5"/>
                <a:gd name="T54" fmla="*/ 5 w 8"/>
                <a:gd name="T55" fmla="*/ 4 h 5"/>
                <a:gd name="T56" fmla="*/ 6 w 8"/>
                <a:gd name="T57" fmla="*/ 4 h 5"/>
                <a:gd name="T58" fmla="*/ 6 w 8"/>
                <a:gd name="T59" fmla="*/ 4 h 5"/>
                <a:gd name="T60" fmla="*/ 6 w 8"/>
                <a:gd name="T61" fmla="*/ 4 h 5"/>
                <a:gd name="T62" fmla="*/ 7 w 8"/>
                <a:gd name="T63" fmla="*/ 4 h 5"/>
                <a:gd name="T64" fmla="*/ 7 w 8"/>
                <a:gd name="T65" fmla="*/ 4 h 5"/>
                <a:gd name="T66" fmla="*/ 7 w 8"/>
                <a:gd name="T67" fmla="*/ 4 h 5"/>
                <a:gd name="T68" fmla="*/ 8 w 8"/>
                <a:gd name="T69" fmla="*/ 3 h 5"/>
                <a:gd name="T70" fmla="*/ 8 w 8"/>
                <a:gd name="T71" fmla="*/ 3 h 5"/>
                <a:gd name="T72" fmla="*/ 8 w 8"/>
                <a:gd name="T7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" h="5">
                  <a:moveTo>
                    <a:pt x="5" y="4"/>
                  </a:moveTo>
                  <a:cubicBezTo>
                    <a:pt x="4" y="4"/>
                    <a:pt x="4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5" y="4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6" y="4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moveTo>
                    <a:pt x="7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172"/>
            <p:cNvSpPr>
              <a:spLocks/>
            </p:cNvSpPr>
            <p:nvPr/>
          </p:nvSpPr>
          <p:spPr bwMode="auto">
            <a:xfrm>
              <a:off x="4136" y="2210"/>
              <a:ext cx="0" cy="3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3 h 3"/>
                <a:gd name="T4" fmla="*/ 3 h 3"/>
                <a:gd name="T5" fmla="*/ 3 h 3"/>
                <a:gd name="T6" fmla="*/ 0 h 3"/>
                <a:gd name="T7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173"/>
            <p:cNvSpPr>
              <a:spLocks/>
            </p:cNvSpPr>
            <p:nvPr/>
          </p:nvSpPr>
          <p:spPr bwMode="auto">
            <a:xfrm>
              <a:off x="4136" y="2210"/>
              <a:ext cx="0" cy="3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3 h 3"/>
                <a:gd name="T4" fmla="*/ 3 h 3"/>
                <a:gd name="T5" fmla="*/ 3 h 3"/>
                <a:gd name="T6" fmla="*/ 0 h 3"/>
                <a:gd name="T7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174"/>
            <p:cNvSpPr>
              <a:spLocks noEditPoints="1"/>
            </p:cNvSpPr>
            <p:nvPr/>
          </p:nvSpPr>
          <p:spPr bwMode="auto">
            <a:xfrm>
              <a:off x="4160" y="2201"/>
              <a:ext cx="19" cy="12"/>
            </a:xfrm>
            <a:custGeom>
              <a:avLst/>
              <a:gdLst>
                <a:gd name="T0" fmla="*/ 2 w 8"/>
                <a:gd name="T1" fmla="*/ 4 h 5"/>
                <a:gd name="T2" fmla="*/ 3 w 8"/>
                <a:gd name="T3" fmla="*/ 3 h 5"/>
                <a:gd name="T4" fmla="*/ 4 w 8"/>
                <a:gd name="T5" fmla="*/ 4 h 5"/>
                <a:gd name="T6" fmla="*/ 5 w 8"/>
                <a:gd name="T7" fmla="*/ 3 h 5"/>
                <a:gd name="T8" fmla="*/ 6 w 8"/>
                <a:gd name="T9" fmla="*/ 3 h 5"/>
                <a:gd name="T10" fmla="*/ 5 w 8"/>
                <a:gd name="T11" fmla="*/ 4 h 5"/>
                <a:gd name="T12" fmla="*/ 3 w 8"/>
                <a:gd name="T13" fmla="*/ 4 h 5"/>
                <a:gd name="T14" fmla="*/ 4 w 8"/>
                <a:gd name="T15" fmla="*/ 4 h 5"/>
                <a:gd name="T16" fmla="*/ 2 w 8"/>
                <a:gd name="T17" fmla="*/ 4 h 5"/>
                <a:gd name="T18" fmla="*/ 2 w 8"/>
                <a:gd name="T19" fmla="*/ 2 h 5"/>
                <a:gd name="T20" fmla="*/ 2 w 8"/>
                <a:gd name="T21" fmla="*/ 4 h 5"/>
                <a:gd name="T22" fmla="*/ 1 w 8"/>
                <a:gd name="T23" fmla="*/ 3 h 5"/>
                <a:gd name="T24" fmla="*/ 1 w 8"/>
                <a:gd name="T25" fmla="*/ 2 h 5"/>
                <a:gd name="T26" fmla="*/ 1 w 8"/>
                <a:gd name="T27" fmla="*/ 0 h 5"/>
                <a:gd name="T28" fmla="*/ 0 w 8"/>
                <a:gd name="T29" fmla="*/ 3 h 5"/>
                <a:gd name="T30" fmla="*/ 0 w 8"/>
                <a:gd name="T31" fmla="*/ 3 h 5"/>
                <a:gd name="T32" fmla="*/ 1 w 8"/>
                <a:gd name="T33" fmla="*/ 3 h 5"/>
                <a:gd name="T34" fmla="*/ 1 w 8"/>
                <a:gd name="T35" fmla="*/ 4 h 5"/>
                <a:gd name="T36" fmla="*/ 2 w 8"/>
                <a:gd name="T37" fmla="*/ 4 h 5"/>
                <a:gd name="T38" fmla="*/ 2 w 8"/>
                <a:gd name="T39" fmla="*/ 4 h 5"/>
                <a:gd name="T40" fmla="*/ 2 w 8"/>
                <a:gd name="T41" fmla="*/ 4 h 5"/>
                <a:gd name="T42" fmla="*/ 2 w 8"/>
                <a:gd name="T43" fmla="*/ 4 h 5"/>
                <a:gd name="T44" fmla="*/ 3 w 8"/>
                <a:gd name="T45" fmla="*/ 4 h 5"/>
                <a:gd name="T46" fmla="*/ 3 w 8"/>
                <a:gd name="T47" fmla="*/ 5 h 5"/>
                <a:gd name="T48" fmla="*/ 4 w 8"/>
                <a:gd name="T49" fmla="*/ 4 h 5"/>
                <a:gd name="T50" fmla="*/ 6 w 8"/>
                <a:gd name="T51" fmla="*/ 4 h 5"/>
                <a:gd name="T52" fmla="*/ 7 w 8"/>
                <a:gd name="T53" fmla="*/ 4 h 5"/>
                <a:gd name="T54" fmla="*/ 7 w 8"/>
                <a:gd name="T55" fmla="*/ 4 h 5"/>
                <a:gd name="T56" fmla="*/ 8 w 8"/>
                <a:gd name="T57" fmla="*/ 4 h 5"/>
                <a:gd name="T58" fmla="*/ 8 w 8"/>
                <a:gd name="T59" fmla="*/ 4 h 5"/>
                <a:gd name="T60" fmla="*/ 8 w 8"/>
                <a:gd name="T61" fmla="*/ 3 h 5"/>
                <a:gd name="T62" fmla="*/ 7 w 8"/>
                <a:gd name="T63" fmla="*/ 3 h 5"/>
                <a:gd name="T64" fmla="*/ 6 w 8"/>
                <a:gd name="T65" fmla="*/ 2 h 5"/>
                <a:gd name="T66" fmla="*/ 5 w 8"/>
                <a:gd name="T67" fmla="*/ 2 h 5"/>
                <a:gd name="T68" fmla="*/ 4 w 8"/>
                <a:gd name="T69" fmla="*/ 3 h 5"/>
                <a:gd name="T70" fmla="*/ 2 w 8"/>
                <a:gd name="T71" fmla="*/ 0 h 5"/>
                <a:gd name="T72" fmla="*/ 1 w 8"/>
                <a:gd name="T7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" h="5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moveTo>
                    <a:pt x="4" y="4"/>
                  </a:moveTo>
                  <a:cubicBezTo>
                    <a:pt x="4" y="4"/>
                    <a:pt x="5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4"/>
                    <a:pt x="4" y="4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175"/>
            <p:cNvSpPr>
              <a:spLocks/>
            </p:cNvSpPr>
            <p:nvPr/>
          </p:nvSpPr>
          <p:spPr bwMode="auto">
            <a:xfrm>
              <a:off x="4170" y="2210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176"/>
            <p:cNvSpPr>
              <a:spLocks/>
            </p:cNvSpPr>
            <p:nvPr/>
          </p:nvSpPr>
          <p:spPr bwMode="auto">
            <a:xfrm>
              <a:off x="4170" y="2210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1" name="Freeform 177"/>
            <p:cNvSpPr>
              <a:spLocks noEditPoints="1"/>
            </p:cNvSpPr>
            <p:nvPr/>
          </p:nvSpPr>
          <p:spPr bwMode="auto">
            <a:xfrm>
              <a:off x="4101" y="2163"/>
              <a:ext cx="104" cy="123"/>
            </a:xfrm>
            <a:custGeom>
              <a:avLst/>
              <a:gdLst>
                <a:gd name="T0" fmla="*/ 30 w 44"/>
                <a:gd name="T1" fmla="*/ 50 h 52"/>
                <a:gd name="T2" fmla="*/ 25 w 44"/>
                <a:gd name="T3" fmla="*/ 50 h 52"/>
                <a:gd name="T4" fmla="*/ 11 w 44"/>
                <a:gd name="T5" fmla="*/ 48 h 52"/>
                <a:gd name="T6" fmla="*/ 9 w 44"/>
                <a:gd name="T7" fmla="*/ 47 h 52"/>
                <a:gd name="T8" fmla="*/ 32 w 44"/>
                <a:gd name="T9" fmla="*/ 45 h 52"/>
                <a:gd name="T10" fmla="*/ 38 w 44"/>
                <a:gd name="T11" fmla="*/ 42 h 52"/>
                <a:gd name="T12" fmla="*/ 22 w 44"/>
                <a:gd name="T13" fmla="*/ 46 h 52"/>
                <a:gd name="T14" fmla="*/ 4 w 44"/>
                <a:gd name="T15" fmla="*/ 37 h 52"/>
                <a:gd name="T16" fmla="*/ 5 w 44"/>
                <a:gd name="T17" fmla="*/ 36 h 52"/>
                <a:gd name="T18" fmla="*/ 23 w 44"/>
                <a:gd name="T19" fmla="*/ 36 h 52"/>
                <a:gd name="T20" fmla="*/ 12 w 44"/>
                <a:gd name="T21" fmla="*/ 32 h 52"/>
                <a:gd name="T22" fmla="*/ 24 w 44"/>
                <a:gd name="T23" fmla="*/ 32 h 52"/>
                <a:gd name="T24" fmla="*/ 5 w 44"/>
                <a:gd name="T25" fmla="*/ 31 h 52"/>
                <a:gd name="T26" fmla="*/ 8 w 44"/>
                <a:gd name="T27" fmla="*/ 30 h 52"/>
                <a:gd name="T28" fmla="*/ 39 w 44"/>
                <a:gd name="T29" fmla="*/ 29 h 52"/>
                <a:gd name="T30" fmla="*/ 6 w 44"/>
                <a:gd name="T31" fmla="*/ 29 h 52"/>
                <a:gd name="T32" fmla="*/ 18 w 44"/>
                <a:gd name="T33" fmla="*/ 28 h 52"/>
                <a:gd name="T34" fmla="*/ 20 w 44"/>
                <a:gd name="T35" fmla="*/ 27 h 52"/>
                <a:gd name="T36" fmla="*/ 14 w 44"/>
                <a:gd name="T37" fmla="*/ 26 h 52"/>
                <a:gd name="T38" fmla="*/ 38 w 44"/>
                <a:gd name="T39" fmla="*/ 25 h 52"/>
                <a:gd name="T40" fmla="*/ 39 w 44"/>
                <a:gd name="T41" fmla="*/ 24 h 52"/>
                <a:gd name="T42" fmla="*/ 4 w 44"/>
                <a:gd name="T43" fmla="*/ 23 h 52"/>
                <a:gd name="T44" fmla="*/ 5 w 44"/>
                <a:gd name="T45" fmla="*/ 21 h 52"/>
                <a:gd name="T46" fmla="*/ 6 w 44"/>
                <a:gd name="T47" fmla="*/ 13 h 52"/>
                <a:gd name="T48" fmla="*/ 12 w 44"/>
                <a:gd name="T49" fmla="*/ 14 h 52"/>
                <a:gd name="T50" fmla="*/ 30 w 44"/>
                <a:gd name="T51" fmla="*/ 12 h 52"/>
                <a:gd name="T52" fmla="*/ 28 w 44"/>
                <a:gd name="T53" fmla="*/ 12 h 52"/>
                <a:gd name="T54" fmla="*/ 20 w 44"/>
                <a:gd name="T55" fmla="*/ 6 h 52"/>
                <a:gd name="T56" fmla="*/ 11 w 44"/>
                <a:gd name="T57" fmla="*/ 6 h 52"/>
                <a:gd name="T58" fmla="*/ 19 w 44"/>
                <a:gd name="T59" fmla="*/ 12 h 52"/>
                <a:gd name="T60" fmla="*/ 19 w 44"/>
                <a:gd name="T61" fmla="*/ 30 h 52"/>
                <a:gd name="T62" fmla="*/ 10 w 44"/>
                <a:gd name="T63" fmla="*/ 25 h 52"/>
                <a:gd name="T64" fmla="*/ 21 w 44"/>
                <a:gd name="T65" fmla="*/ 34 h 52"/>
                <a:gd name="T66" fmla="*/ 18 w 44"/>
                <a:gd name="T67" fmla="*/ 43 h 52"/>
                <a:gd name="T68" fmla="*/ 15 w 44"/>
                <a:gd name="T69" fmla="*/ 44 h 52"/>
                <a:gd name="T70" fmla="*/ 12 w 44"/>
                <a:gd name="T71" fmla="*/ 44 h 52"/>
                <a:gd name="T72" fmla="*/ 6 w 44"/>
                <a:gd name="T73" fmla="*/ 41 h 52"/>
                <a:gd name="T74" fmla="*/ 4 w 44"/>
                <a:gd name="T75" fmla="*/ 36 h 52"/>
                <a:gd name="T76" fmla="*/ 10 w 44"/>
                <a:gd name="T77" fmla="*/ 31 h 52"/>
                <a:gd name="T78" fmla="*/ 6 w 44"/>
                <a:gd name="T79" fmla="*/ 26 h 52"/>
                <a:gd name="T80" fmla="*/ 7 w 44"/>
                <a:gd name="T81" fmla="*/ 24 h 52"/>
                <a:gd name="T82" fmla="*/ 7 w 44"/>
                <a:gd name="T83" fmla="*/ 19 h 52"/>
                <a:gd name="T84" fmla="*/ 17 w 44"/>
                <a:gd name="T85" fmla="*/ 13 h 52"/>
                <a:gd name="T86" fmla="*/ 17 w 44"/>
                <a:gd name="T87" fmla="*/ 9 h 52"/>
                <a:gd name="T88" fmla="*/ 27 w 44"/>
                <a:gd name="T89" fmla="*/ 8 h 52"/>
                <a:gd name="T90" fmla="*/ 27 w 44"/>
                <a:gd name="T91" fmla="*/ 11 h 52"/>
                <a:gd name="T92" fmla="*/ 40 w 44"/>
                <a:gd name="T93" fmla="*/ 20 h 52"/>
                <a:gd name="T94" fmla="*/ 37 w 44"/>
                <a:gd name="T95" fmla="*/ 20 h 52"/>
                <a:gd name="T96" fmla="*/ 38 w 44"/>
                <a:gd name="T97" fmla="*/ 25 h 52"/>
                <a:gd name="T98" fmla="*/ 36 w 44"/>
                <a:gd name="T99" fmla="*/ 30 h 52"/>
                <a:gd name="T100" fmla="*/ 41 w 44"/>
                <a:gd name="T101" fmla="*/ 35 h 52"/>
                <a:gd name="T102" fmla="*/ 39 w 44"/>
                <a:gd name="T103" fmla="*/ 40 h 52"/>
                <a:gd name="T104" fmla="*/ 32 w 44"/>
                <a:gd name="T105" fmla="*/ 44 h 52"/>
                <a:gd name="T106" fmla="*/ 30 w 44"/>
                <a:gd name="T107" fmla="*/ 44 h 52"/>
                <a:gd name="T108" fmla="*/ 24 w 44"/>
                <a:gd name="T109" fmla="*/ 42 h 52"/>
                <a:gd name="T110" fmla="*/ 25 w 44"/>
                <a:gd name="T111" fmla="*/ 32 h 52"/>
                <a:gd name="T112" fmla="*/ 30 w 44"/>
                <a:gd name="T113" fmla="*/ 25 h 52"/>
                <a:gd name="T114" fmla="*/ 23 w 44"/>
                <a:gd name="T115" fmla="*/ 25 h 52"/>
                <a:gd name="T116" fmla="*/ 27 w 44"/>
                <a:gd name="T117" fmla="*/ 7 h 52"/>
                <a:gd name="T118" fmla="*/ 20 w 44"/>
                <a:gd name="T119" fmla="*/ 5 h 52"/>
                <a:gd name="T120" fmla="*/ 24 w 44"/>
                <a:gd name="T121" fmla="*/ 1 h 52"/>
                <a:gd name="T122" fmla="*/ 2 w 44"/>
                <a:gd name="T123" fmla="*/ 33 h 52"/>
                <a:gd name="T124" fmla="*/ 43 w 44"/>
                <a:gd name="T125" fmla="*/ 3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" h="52">
                  <a:moveTo>
                    <a:pt x="28" y="51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1"/>
                    <a:pt x="28" y="51"/>
                    <a:pt x="28" y="51"/>
                  </a:cubicBezTo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moveTo>
                    <a:pt x="15" y="51"/>
                  </a:moveTo>
                  <a:cubicBezTo>
                    <a:pt x="15" y="51"/>
                    <a:pt x="15" y="51"/>
                    <a:pt x="15" y="51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51"/>
                    <a:pt x="15" y="51"/>
                    <a:pt x="15" y="51"/>
                  </a:cubicBezTo>
                  <a:moveTo>
                    <a:pt x="30" y="51"/>
                  </a:moveTo>
                  <a:cubicBezTo>
                    <a:pt x="30" y="50"/>
                    <a:pt x="30" y="50"/>
                    <a:pt x="30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moveTo>
                    <a:pt x="28" y="50"/>
                  </a:move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moveTo>
                    <a:pt x="27" y="50"/>
                  </a:moveTo>
                  <a:cubicBezTo>
                    <a:pt x="27" y="50"/>
                    <a:pt x="27" y="50"/>
                    <a:pt x="27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7" y="50"/>
                    <a:pt x="27" y="50"/>
                    <a:pt x="27" y="50"/>
                  </a:cubicBezTo>
                  <a:moveTo>
                    <a:pt x="16" y="51"/>
                  </a:move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1"/>
                    <a:pt x="16" y="51"/>
                  </a:cubicBezTo>
                  <a:moveTo>
                    <a:pt x="14" y="50"/>
                  </a:moveTo>
                  <a:cubicBezTo>
                    <a:pt x="15" y="50"/>
                    <a:pt x="15" y="50"/>
                    <a:pt x="15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50"/>
                    <a:pt x="14" y="50"/>
                  </a:cubicBezTo>
                  <a:moveTo>
                    <a:pt x="30" y="50"/>
                  </a:move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moveTo>
                    <a:pt x="27" y="50"/>
                  </a:move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moveTo>
                    <a:pt x="14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0"/>
                  </a:cubicBezTo>
                  <a:moveTo>
                    <a:pt x="13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moveTo>
                    <a:pt x="13" y="50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50"/>
                    <a:pt x="13" y="50"/>
                    <a:pt x="13" y="50"/>
                  </a:cubicBezTo>
                  <a:moveTo>
                    <a:pt x="31" y="50"/>
                  </a:move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0"/>
                    <a:pt x="31" y="50"/>
                    <a:pt x="31" y="50"/>
                  </a:cubicBezTo>
                  <a:moveTo>
                    <a:pt x="32" y="50"/>
                  </a:moveTo>
                  <a:cubicBezTo>
                    <a:pt x="32" y="49"/>
                    <a:pt x="32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2" y="50"/>
                    <a:pt x="32" y="50"/>
                    <a:pt x="32" y="50"/>
                  </a:cubicBezTo>
                  <a:moveTo>
                    <a:pt x="27" y="51"/>
                  </a:moveTo>
                  <a:cubicBezTo>
                    <a:pt x="26" y="51"/>
                    <a:pt x="25" y="50"/>
                    <a:pt x="24" y="50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moveTo>
                    <a:pt x="18" y="50"/>
                  </a:move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19" y="50"/>
                    <a:pt x="18" y="50"/>
                  </a:cubicBezTo>
                  <a:moveTo>
                    <a:pt x="12" y="49"/>
                  </a:move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2" y="49"/>
                    <a:pt x="12" y="49"/>
                    <a:pt x="12" y="49"/>
                  </a:cubicBezTo>
                  <a:moveTo>
                    <a:pt x="12" y="49"/>
                  </a:move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9"/>
                    <a:pt x="12" y="49"/>
                    <a:pt x="12" y="49"/>
                  </a:cubicBezTo>
                  <a:moveTo>
                    <a:pt x="32" y="49"/>
                  </a:moveTo>
                  <a:cubicBezTo>
                    <a:pt x="32" y="48"/>
                    <a:pt x="32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9"/>
                    <a:pt x="32" y="49"/>
                    <a:pt x="32" y="49"/>
                  </a:cubicBezTo>
                  <a:moveTo>
                    <a:pt x="12" y="48"/>
                  </a:move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moveTo>
                    <a:pt x="24" y="49"/>
                  </a:moveTo>
                  <a:cubicBezTo>
                    <a:pt x="23" y="48"/>
                    <a:pt x="23" y="48"/>
                    <a:pt x="23" y="4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9"/>
                    <a:pt x="24" y="49"/>
                  </a:cubicBezTo>
                  <a:moveTo>
                    <a:pt x="11" y="48"/>
                  </a:move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moveTo>
                    <a:pt x="20" y="48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1" y="48"/>
                    <a:pt x="21" y="4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0" y="48"/>
                    <a:pt x="20" y="48"/>
                    <a:pt x="20" y="48"/>
                  </a:cubicBezTo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0" y="47"/>
                    <a:pt x="10" y="47"/>
                    <a:pt x="10" y="47"/>
                  </a:cubicBezTo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moveTo>
                    <a:pt x="23" y="47"/>
                  </a:move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moveTo>
                    <a:pt x="21" y="48"/>
                  </a:moveTo>
                  <a:cubicBezTo>
                    <a:pt x="21" y="47"/>
                    <a:pt x="22" y="47"/>
                    <a:pt x="22" y="46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1" y="48"/>
                    <a:pt x="21" y="48"/>
                    <a:pt x="21" y="48"/>
                  </a:cubicBezTo>
                  <a:moveTo>
                    <a:pt x="9" y="47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7"/>
                    <a:pt x="9" y="47"/>
                    <a:pt x="9" y="47"/>
                  </a:cubicBezTo>
                  <a:moveTo>
                    <a:pt x="11" y="46"/>
                  </a:moveTo>
                  <a:cubicBezTo>
                    <a:pt x="10" y="46"/>
                    <a:pt x="10" y="46"/>
                    <a:pt x="10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moveTo>
                    <a:pt x="34" y="46"/>
                  </a:move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moveTo>
                    <a:pt x="8" y="46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moveTo>
                    <a:pt x="19" y="48"/>
                  </a:move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0" y="46"/>
                    <a:pt x="21" y="45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7"/>
                    <a:pt x="20" y="47"/>
                    <a:pt x="19" y="48"/>
                  </a:cubicBezTo>
                  <a:moveTo>
                    <a:pt x="24" y="47"/>
                  </a:moveTo>
                  <a:cubicBezTo>
                    <a:pt x="24" y="47"/>
                    <a:pt x="24" y="47"/>
                    <a:pt x="24" y="47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6"/>
                    <a:pt x="24" y="47"/>
                    <a:pt x="25" y="47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moveTo>
                    <a:pt x="12" y="45"/>
                  </a:moveTo>
                  <a:cubicBezTo>
                    <a:pt x="12" y="45"/>
                    <a:pt x="12" y="45"/>
                    <a:pt x="12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2" y="45"/>
                    <a:pt x="12" y="45"/>
                    <a:pt x="12" y="45"/>
                  </a:cubicBezTo>
                  <a:moveTo>
                    <a:pt x="32" y="45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moveTo>
                    <a:pt x="8" y="45"/>
                  </a:move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4"/>
                    <a:pt x="7" y="44"/>
                    <a:pt x="7" y="44"/>
                  </a:cubicBezTo>
                  <a:moveTo>
                    <a:pt x="8" y="44"/>
                  </a:move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moveTo>
                    <a:pt x="6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6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6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moveTo>
                    <a:pt x="38" y="42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8" y="42"/>
                    <a:pt x="37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8" y="42"/>
                    <a:pt x="38" y="42"/>
                    <a:pt x="38" y="42"/>
                  </a:cubicBezTo>
                  <a:moveTo>
                    <a:pt x="8" y="43"/>
                  </a:moveTo>
                  <a:cubicBezTo>
                    <a:pt x="8" y="43"/>
                    <a:pt x="8" y="43"/>
                    <a:pt x="8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8" y="43"/>
                    <a:pt x="8" y="43"/>
                  </a:cubicBezTo>
                  <a:moveTo>
                    <a:pt x="36" y="43"/>
                  </a:moveTo>
                  <a:cubicBezTo>
                    <a:pt x="36" y="42"/>
                    <a:pt x="36" y="42"/>
                    <a:pt x="36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3"/>
                    <a:pt x="36" y="43"/>
                    <a:pt x="36" y="43"/>
                  </a:cubicBezTo>
                  <a:moveTo>
                    <a:pt x="36" y="43"/>
                  </a:moveTo>
                  <a:cubicBezTo>
                    <a:pt x="35" y="42"/>
                    <a:pt x="35" y="42"/>
                    <a:pt x="35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6" y="43"/>
                    <a:pt x="36" y="43"/>
                  </a:cubicBezTo>
                  <a:moveTo>
                    <a:pt x="8" y="43"/>
                  </a:move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8" y="43"/>
                    <a:pt x="8" y="43"/>
                    <a:pt x="8" y="43"/>
                  </a:cubicBezTo>
                  <a:moveTo>
                    <a:pt x="22" y="46"/>
                  </a:moveTo>
                  <a:cubicBezTo>
                    <a:pt x="22" y="46"/>
                    <a:pt x="22" y="45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3"/>
                    <a:pt x="22" y="43"/>
                    <a:pt x="22" y="42"/>
                  </a:cubicBezTo>
                  <a:cubicBezTo>
                    <a:pt x="22" y="41"/>
                    <a:pt x="22" y="41"/>
                    <a:pt x="22" y="40"/>
                  </a:cubicBezTo>
                  <a:cubicBezTo>
                    <a:pt x="22" y="41"/>
                    <a:pt x="22" y="41"/>
                    <a:pt x="22" y="42"/>
                  </a:cubicBezTo>
                  <a:cubicBezTo>
                    <a:pt x="22" y="43"/>
                    <a:pt x="22" y="45"/>
                    <a:pt x="23" y="46"/>
                  </a:cubicBezTo>
                  <a:cubicBezTo>
                    <a:pt x="22" y="46"/>
                    <a:pt x="22" y="46"/>
                    <a:pt x="22" y="46"/>
                  </a:cubicBezTo>
                  <a:moveTo>
                    <a:pt x="5" y="42"/>
                  </a:moveTo>
                  <a:cubicBezTo>
                    <a:pt x="4" y="41"/>
                    <a:pt x="4" y="40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4" y="41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4" y="47"/>
                    <a:pt x="35" y="46"/>
                    <a:pt x="35" y="46"/>
                  </a:cubicBezTo>
                  <a:cubicBezTo>
                    <a:pt x="36" y="45"/>
                    <a:pt x="36" y="45"/>
                    <a:pt x="36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8" y="43"/>
                    <a:pt x="40" y="42"/>
                    <a:pt x="40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39"/>
                    <a:pt x="40" y="39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1"/>
                    <a:pt x="40" y="41"/>
                    <a:pt x="40" y="42"/>
                  </a:cubicBezTo>
                  <a:cubicBezTo>
                    <a:pt x="40" y="42"/>
                    <a:pt x="40" y="42"/>
                    <a:pt x="40" y="43"/>
                  </a:cubicBezTo>
                  <a:cubicBezTo>
                    <a:pt x="40" y="43"/>
                    <a:pt x="39" y="43"/>
                    <a:pt x="39" y="44"/>
                  </a:cubicBezTo>
                  <a:cubicBezTo>
                    <a:pt x="38" y="44"/>
                    <a:pt x="38" y="44"/>
                    <a:pt x="37" y="45"/>
                  </a:cubicBezTo>
                  <a:cubicBezTo>
                    <a:pt x="37" y="45"/>
                    <a:pt x="37" y="45"/>
                    <a:pt x="36" y="46"/>
                  </a:cubicBezTo>
                  <a:cubicBezTo>
                    <a:pt x="36" y="46"/>
                    <a:pt x="36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moveTo>
                    <a:pt x="4" y="38"/>
                  </a:move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8"/>
                    <a:pt x="4" y="38"/>
                  </a:cubicBezTo>
                  <a:moveTo>
                    <a:pt x="40" y="38"/>
                  </a:moveTo>
                  <a:cubicBezTo>
                    <a:pt x="40" y="38"/>
                    <a:pt x="39" y="37"/>
                    <a:pt x="39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40" y="37"/>
                    <a:pt x="40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moveTo>
                    <a:pt x="10" y="37"/>
                  </a:moveTo>
                  <a:cubicBezTo>
                    <a:pt x="10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moveTo>
                    <a:pt x="35" y="37"/>
                  </a:move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5" y="37"/>
                    <a:pt x="35" y="37"/>
                  </a:cubicBezTo>
                  <a:moveTo>
                    <a:pt x="21" y="38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8"/>
                  </a:cubicBezTo>
                  <a:moveTo>
                    <a:pt x="23" y="38"/>
                  </a:moveTo>
                  <a:cubicBezTo>
                    <a:pt x="23" y="37"/>
                    <a:pt x="23" y="37"/>
                    <a:pt x="23" y="3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8"/>
                    <a:pt x="23" y="38"/>
                    <a:pt x="23" y="38"/>
                  </a:cubicBezTo>
                  <a:moveTo>
                    <a:pt x="5" y="36"/>
                  </a:move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moveTo>
                    <a:pt x="40" y="37"/>
                  </a:moveTo>
                  <a:cubicBezTo>
                    <a:pt x="40" y="37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moveTo>
                    <a:pt x="3" y="37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6"/>
                    <a:pt x="3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3" y="37"/>
                    <a:pt x="3" y="37"/>
                    <a:pt x="3" y="37"/>
                  </a:cubicBezTo>
                  <a:moveTo>
                    <a:pt x="41" y="37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6"/>
                    <a:pt x="41" y="37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moveTo>
                    <a:pt x="21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moveTo>
                    <a:pt x="24" y="37"/>
                  </a:move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6"/>
                    <a:pt x="23" y="36"/>
                    <a:pt x="24" y="36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moveTo>
                    <a:pt x="3" y="37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2" y="36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7"/>
                    <a:pt x="3" y="37"/>
                    <a:pt x="3" y="37"/>
                  </a:cubicBezTo>
                  <a:moveTo>
                    <a:pt x="41" y="37"/>
                  </a:moveTo>
                  <a:cubicBezTo>
                    <a:pt x="41" y="36"/>
                    <a:pt x="42" y="36"/>
                    <a:pt x="41" y="36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6"/>
                    <a:pt x="42" y="36"/>
                    <a:pt x="41" y="37"/>
                  </a:cubicBezTo>
                  <a:moveTo>
                    <a:pt x="14" y="34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moveTo>
                    <a:pt x="31" y="34"/>
                  </a:move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moveTo>
                    <a:pt x="31" y="33"/>
                  </a:moveTo>
                  <a:cubicBezTo>
                    <a:pt x="32" y="33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3"/>
                    <a:pt x="31" y="33"/>
                    <a:pt x="31" y="33"/>
                  </a:cubicBezTo>
                  <a:moveTo>
                    <a:pt x="13" y="33"/>
                  </a:moveTo>
                  <a:cubicBezTo>
                    <a:pt x="13" y="33"/>
                    <a:pt x="12" y="33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3"/>
                    <a:pt x="13" y="33"/>
                  </a:cubicBezTo>
                  <a:moveTo>
                    <a:pt x="11" y="32"/>
                  </a:move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2"/>
                    <a:pt x="11" y="32"/>
                    <a:pt x="11" y="32"/>
                  </a:cubicBezTo>
                  <a:moveTo>
                    <a:pt x="32" y="31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moveTo>
                    <a:pt x="11" y="32"/>
                  </a:moveTo>
                  <a:cubicBezTo>
                    <a:pt x="10" y="32"/>
                    <a:pt x="10" y="32"/>
                    <a:pt x="10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2"/>
                    <a:pt x="11" y="32"/>
                    <a:pt x="11" y="32"/>
                  </a:cubicBezTo>
                  <a:moveTo>
                    <a:pt x="34" y="32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moveTo>
                    <a:pt x="21" y="32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moveTo>
                    <a:pt x="24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moveTo>
                    <a:pt x="10" y="32"/>
                  </a:move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moveTo>
                    <a:pt x="35" y="32"/>
                  </a:moveTo>
                  <a:cubicBezTo>
                    <a:pt x="34" y="31"/>
                    <a:pt x="34" y="31"/>
                    <a:pt x="34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2"/>
                    <a:pt x="35" y="32"/>
                    <a:pt x="35" y="32"/>
                  </a:cubicBezTo>
                  <a:moveTo>
                    <a:pt x="20" y="31"/>
                  </a:moveTo>
                  <a:cubicBezTo>
                    <a:pt x="19" y="31"/>
                    <a:pt x="19" y="31"/>
                    <a:pt x="19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moveTo>
                    <a:pt x="24" y="31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moveTo>
                    <a:pt x="3" y="32"/>
                  </a:moveTo>
                  <a:cubicBezTo>
                    <a:pt x="3" y="31"/>
                    <a:pt x="3" y="31"/>
                    <a:pt x="3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3" y="32"/>
                    <a:pt x="3" y="32"/>
                    <a:pt x="3" y="32"/>
                  </a:cubicBezTo>
                  <a:moveTo>
                    <a:pt x="41" y="32"/>
                  </a:move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1" y="31"/>
                    <a:pt x="41" y="31"/>
                    <a:pt x="41" y="32"/>
                  </a:cubicBezTo>
                  <a:moveTo>
                    <a:pt x="5" y="31"/>
                  </a:moveTo>
                  <a:cubicBezTo>
                    <a:pt x="5" y="31"/>
                    <a:pt x="6" y="31"/>
                    <a:pt x="6" y="3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5" y="31"/>
                    <a:pt x="5" y="31"/>
                    <a:pt x="5" y="31"/>
                  </a:cubicBezTo>
                  <a:moveTo>
                    <a:pt x="40" y="31"/>
                  </a:moveTo>
                  <a:cubicBezTo>
                    <a:pt x="40" y="31"/>
                    <a:pt x="40" y="31"/>
                    <a:pt x="40" y="31"/>
                  </a:cubicBezTo>
                  <a:cubicBezTo>
                    <a:pt x="39" y="31"/>
                    <a:pt x="39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moveTo>
                    <a:pt x="20" y="32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1" y="31"/>
                    <a:pt x="20" y="32"/>
                  </a:cubicBezTo>
                  <a:moveTo>
                    <a:pt x="24" y="32"/>
                  </a:moveTo>
                  <a:cubicBezTo>
                    <a:pt x="24" y="31"/>
                    <a:pt x="23" y="31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2"/>
                    <a:pt x="24" y="32"/>
                  </a:cubicBezTo>
                  <a:moveTo>
                    <a:pt x="9" y="31"/>
                  </a:moveTo>
                  <a:cubicBezTo>
                    <a:pt x="8" y="31"/>
                    <a:pt x="8" y="31"/>
                    <a:pt x="8" y="31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moveTo>
                    <a:pt x="36" y="31"/>
                  </a:move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40" y="30"/>
                  </a:moveTo>
                  <a:cubicBezTo>
                    <a:pt x="39" y="30"/>
                    <a:pt x="39" y="29"/>
                    <a:pt x="39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moveTo>
                    <a:pt x="5" y="30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moveTo>
                    <a:pt x="4" y="30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4" y="30"/>
                  </a:cubicBezTo>
                  <a:moveTo>
                    <a:pt x="40" y="30"/>
                  </a:moveTo>
                  <a:cubicBezTo>
                    <a:pt x="40" y="29"/>
                    <a:pt x="40" y="29"/>
                    <a:pt x="40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30"/>
                    <a:pt x="40" y="30"/>
                    <a:pt x="40" y="30"/>
                  </a:cubicBezTo>
                  <a:moveTo>
                    <a:pt x="39" y="30"/>
                  </a:move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9" y="29"/>
                    <a:pt x="39" y="29"/>
                  </a:cubicBezTo>
                  <a:cubicBezTo>
                    <a:pt x="39" y="29"/>
                    <a:pt x="39" y="30"/>
                    <a:pt x="39" y="30"/>
                  </a:cubicBezTo>
                  <a:moveTo>
                    <a:pt x="5" y="30"/>
                  </a:moveTo>
                  <a:cubicBezTo>
                    <a:pt x="5" y="30"/>
                    <a:pt x="5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0"/>
                    <a:pt x="5" y="30"/>
                    <a:pt x="5" y="30"/>
                  </a:cubicBezTo>
                  <a:moveTo>
                    <a:pt x="3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moveTo>
                    <a:pt x="19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moveTo>
                    <a:pt x="42" y="29"/>
                  </a:moveTo>
                  <a:cubicBezTo>
                    <a:pt x="42" y="29"/>
                    <a:pt x="42" y="29"/>
                    <a:pt x="42" y="29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moveTo>
                    <a:pt x="26" y="29"/>
                  </a:move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moveTo>
                    <a:pt x="6" y="29"/>
                  </a:moveTo>
                  <a:cubicBezTo>
                    <a:pt x="6" y="29"/>
                    <a:pt x="6" y="29"/>
                    <a:pt x="7" y="28"/>
                  </a:cubicBezTo>
                  <a:cubicBezTo>
                    <a:pt x="7" y="29"/>
                    <a:pt x="7" y="29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30"/>
                    <a:pt x="7" y="30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moveTo>
                    <a:pt x="37" y="30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37" y="29"/>
                    <a:pt x="37" y="29"/>
                    <a:pt x="38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moveTo>
                    <a:pt x="21" y="27"/>
                  </a:move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moveTo>
                    <a:pt x="23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moveTo>
                    <a:pt x="15" y="28"/>
                  </a:move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8"/>
                    <a:pt x="15" y="28"/>
                  </a:cubicBezTo>
                  <a:moveTo>
                    <a:pt x="29" y="28"/>
                  </a:moveTo>
                  <a:cubicBezTo>
                    <a:pt x="29" y="28"/>
                    <a:pt x="29" y="27"/>
                    <a:pt x="28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29" y="28"/>
                    <a:pt x="29" y="28"/>
                    <a:pt x="29" y="28"/>
                  </a:cubicBezTo>
                  <a:moveTo>
                    <a:pt x="16" y="28"/>
                  </a:moveTo>
                  <a:cubicBezTo>
                    <a:pt x="16" y="28"/>
                    <a:pt x="16" y="27"/>
                    <a:pt x="16" y="27"/>
                  </a:cubicBezTo>
                  <a:cubicBezTo>
                    <a:pt x="17" y="27"/>
                    <a:pt x="17" y="27"/>
                    <a:pt x="18" y="26"/>
                  </a:cubicBezTo>
                  <a:cubicBezTo>
                    <a:pt x="18" y="27"/>
                    <a:pt x="18" y="27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8"/>
                  </a:cubicBezTo>
                  <a:cubicBezTo>
                    <a:pt x="16" y="28"/>
                    <a:pt x="16" y="28"/>
                    <a:pt x="16" y="28"/>
                  </a:cubicBezTo>
                  <a:moveTo>
                    <a:pt x="27" y="28"/>
                  </a:moveTo>
                  <a:cubicBezTo>
                    <a:pt x="27" y="28"/>
                    <a:pt x="27" y="28"/>
                    <a:pt x="27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7"/>
                    <a:pt x="27" y="27"/>
                    <a:pt x="27" y="26"/>
                  </a:cubicBezTo>
                  <a:cubicBezTo>
                    <a:pt x="27" y="27"/>
                    <a:pt x="28" y="27"/>
                    <a:pt x="28" y="27"/>
                  </a:cubicBezTo>
                  <a:cubicBezTo>
                    <a:pt x="28" y="27"/>
                    <a:pt x="28" y="28"/>
                    <a:pt x="29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moveTo>
                    <a:pt x="14" y="28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8"/>
                    <a:pt x="14" y="28"/>
                    <a:pt x="14" y="28"/>
                  </a:cubicBezTo>
                  <a:moveTo>
                    <a:pt x="30" y="28"/>
                  </a:moveTo>
                  <a:cubicBezTo>
                    <a:pt x="29" y="26"/>
                    <a:pt x="29" y="26"/>
                    <a:pt x="29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7"/>
                    <a:pt x="30" y="27"/>
                  </a:cubicBezTo>
                  <a:cubicBezTo>
                    <a:pt x="30" y="28"/>
                    <a:pt x="30" y="28"/>
                    <a:pt x="30" y="28"/>
                  </a:cubicBezTo>
                  <a:moveTo>
                    <a:pt x="20" y="27"/>
                  </a:move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7"/>
                    <a:pt x="20" y="27"/>
                    <a:pt x="20" y="27"/>
                  </a:cubicBezTo>
                  <a:moveTo>
                    <a:pt x="24" y="27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moveTo>
                    <a:pt x="9" y="25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moveTo>
                    <a:pt x="35" y="25"/>
                  </a:move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moveTo>
                    <a:pt x="8" y="25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moveTo>
                    <a:pt x="37" y="25"/>
                  </a:move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13" y="26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moveTo>
                    <a:pt x="31" y="26"/>
                  </a:moveTo>
                  <a:cubicBezTo>
                    <a:pt x="31" y="25"/>
                    <a:pt x="31" y="25"/>
                    <a:pt x="3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6"/>
                    <a:pt x="31" y="26"/>
                    <a:pt x="31" y="26"/>
                  </a:cubicBezTo>
                  <a:moveTo>
                    <a:pt x="14" y="27"/>
                  </a:move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7"/>
                    <a:pt x="14" y="27"/>
                    <a:pt x="14" y="27"/>
                  </a:cubicBezTo>
                  <a:moveTo>
                    <a:pt x="31" y="27"/>
                  </a:move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1" y="27"/>
                    <a:pt x="31" y="27"/>
                    <a:pt x="31" y="27"/>
                  </a:cubicBezTo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2" y="25"/>
                    <a:pt x="32" y="25"/>
                  </a:cubicBezTo>
                  <a:moveTo>
                    <a:pt x="12" y="25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moveTo>
                    <a:pt x="6" y="25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39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5"/>
                  </a:cubicBezTo>
                  <a:moveTo>
                    <a:pt x="11" y="25"/>
                  </a:move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moveTo>
                    <a:pt x="33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moveTo>
                    <a:pt x="7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moveTo>
                    <a:pt x="37" y="25"/>
                  </a:moveTo>
                  <a:cubicBezTo>
                    <a:pt x="37" y="25"/>
                    <a:pt x="37" y="25"/>
                    <a:pt x="37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6" y="25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3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moveTo>
                    <a:pt x="6" y="25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39" y="25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5"/>
                    <a:pt x="39" y="25"/>
                    <a:pt x="39" y="25"/>
                  </a:cubicBezTo>
                  <a:moveTo>
                    <a:pt x="5" y="25"/>
                  </a:move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moveTo>
                    <a:pt x="39" y="25"/>
                  </a:moveTo>
                  <a:cubicBezTo>
                    <a:pt x="39" y="25"/>
                    <a:pt x="39" y="25"/>
                    <a:pt x="39" y="25"/>
                  </a:cubicBezTo>
                  <a:cubicBezTo>
                    <a:pt x="39" y="24"/>
                    <a:pt x="39" y="24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25"/>
                    <a:pt x="39" y="25"/>
                    <a:pt x="39" y="25"/>
                  </a:cubicBezTo>
                  <a:moveTo>
                    <a:pt x="21" y="23"/>
                  </a:moveTo>
                  <a:cubicBezTo>
                    <a:pt x="21" y="23"/>
                    <a:pt x="21" y="23"/>
                    <a:pt x="21" y="23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3"/>
                    <a:pt x="21" y="23"/>
                    <a:pt x="21" y="23"/>
                  </a:cubicBezTo>
                  <a:moveTo>
                    <a:pt x="23" y="23"/>
                  </a:moveTo>
                  <a:cubicBezTo>
                    <a:pt x="23" y="23"/>
                    <a:pt x="23" y="23"/>
                    <a:pt x="23" y="22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3"/>
                    <a:pt x="23" y="23"/>
                    <a:pt x="23" y="23"/>
                  </a:cubicBezTo>
                  <a:moveTo>
                    <a:pt x="40" y="24"/>
                  </a:moveTo>
                  <a:cubicBezTo>
                    <a:pt x="39" y="22"/>
                    <a:pt x="39" y="22"/>
                    <a:pt x="39" y="2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2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4"/>
                    <a:pt x="4" y="24"/>
                    <a:pt x="4" y="24"/>
                  </a:cubicBezTo>
                  <a:moveTo>
                    <a:pt x="3" y="24"/>
                  </a:moveTo>
                  <a:cubicBezTo>
                    <a:pt x="3" y="23"/>
                    <a:pt x="3" y="23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4"/>
                    <a:pt x="3" y="24"/>
                    <a:pt x="3" y="24"/>
                  </a:cubicBezTo>
                  <a:moveTo>
                    <a:pt x="42" y="24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1" y="23"/>
                    <a:pt x="40" y="22"/>
                    <a:pt x="40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3"/>
                    <a:pt x="42" y="23"/>
                    <a:pt x="42" y="24"/>
                  </a:cubicBezTo>
                  <a:moveTo>
                    <a:pt x="20" y="22"/>
                  </a:move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0" y="22"/>
                    <a:pt x="20" y="22"/>
                    <a:pt x="20" y="22"/>
                  </a:cubicBezTo>
                  <a:moveTo>
                    <a:pt x="24" y="22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moveTo>
                    <a:pt x="5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5" y="21"/>
                    <a:pt x="5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moveTo>
                    <a:pt x="38" y="22"/>
                  </a:moveTo>
                  <a:cubicBezTo>
                    <a:pt x="38" y="20"/>
                    <a:pt x="38" y="20"/>
                    <a:pt x="38" y="20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2"/>
                    <a:pt x="38" y="22"/>
                  </a:cubicBezTo>
                  <a:moveTo>
                    <a:pt x="22" y="32"/>
                  </a:moveTo>
                  <a:cubicBezTo>
                    <a:pt x="22" y="32"/>
                    <a:pt x="22" y="31"/>
                    <a:pt x="22" y="31"/>
                  </a:cubicBezTo>
                  <a:cubicBezTo>
                    <a:pt x="22" y="27"/>
                    <a:pt x="22" y="23"/>
                    <a:pt x="22" y="19"/>
                  </a:cubicBezTo>
                  <a:cubicBezTo>
                    <a:pt x="22" y="18"/>
                    <a:pt x="22" y="18"/>
                    <a:pt x="22" y="17"/>
                  </a:cubicBezTo>
                  <a:cubicBezTo>
                    <a:pt x="22" y="18"/>
                    <a:pt x="22" y="18"/>
                    <a:pt x="22" y="19"/>
                  </a:cubicBezTo>
                  <a:cubicBezTo>
                    <a:pt x="23" y="23"/>
                    <a:pt x="22" y="27"/>
                    <a:pt x="22" y="31"/>
                  </a:cubicBezTo>
                  <a:cubicBezTo>
                    <a:pt x="22" y="31"/>
                    <a:pt x="22" y="32"/>
                    <a:pt x="22" y="32"/>
                  </a:cubicBezTo>
                  <a:moveTo>
                    <a:pt x="7" y="13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moveTo>
                    <a:pt x="37" y="14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moveTo>
                    <a:pt x="38" y="13"/>
                  </a:move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moveTo>
                    <a:pt x="12" y="14"/>
                  </a:move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2" y="14"/>
                  </a:cubicBezTo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moveTo>
                    <a:pt x="8" y="14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8" y="14"/>
                    <a:pt x="8" y="14"/>
                  </a:cubicBezTo>
                  <a:moveTo>
                    <a:pt x="36" y="14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4"/>
                    <a:pt x="36" y="14"/>
                    <a:pt x="36" y="14"/>
                  </a:cubicBezTo>
                  <a:moveTo>
                    <a:pt x="12" y="14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4"/>
                    <a:pt x="12" y="14"/>
                    <a:pt x="12" y="14"/>
                  </a:cubicBezTo>
                  <a:moveTo>
                    <a:pt x="32" y="14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moveTo>
                    <a:pt x="23" y="14"/>
                  </a:moveTo>
                  <a:cubicBezTo>
                    <a:pt x="23" y="13"/>
                    <a:pt x="23" y="13"/>
                    <a:pt x="23" y="12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4"/>
                    <a:pt x="23" y="14"/>
                    <a:pt x="23" y="14"/>
                  </a:cubicBezTo>
                  <a:moveTo>
                    <a:pt x="21" y="14"/>
                  </a:move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3"/>
                    <a:pt x="21" y="13"/>
                    <a:pt x="21" y="14"/>
                  </a:cubicBezTo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29" y="13"/>
                  </a:move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moveTo>
                    <a:pt x="30" y="13"/>
                  </a:move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moveTo>
                    <a:pt x="11" y="13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moveTo>
                    <a:pt x="34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moveTo>
                    <a:pt x="35" y="13"/>
                  </a:move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3"/>
                    <a:pt x="35" y="13"/>
                    <a:pt x="35" y="13"/>
                  </a:cubicBezTo>
                  <a:moveTo>
                    <a:pt x="9" y="13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3"/>
                    <a:pt x="9" y="13"/>
                    <a:pt x="9" y="13"/>
                  </a:cubicBezTo>
                  <a:moveTo>
                    <a:pt x="16" y="13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20" y="13"/>
                  </a:moveTo>
                  <a:cubicBezTo>
                    <a:pt x="20" y="13"/>
                    <a:pt x="20" y="13"/>
                    <a:pt x="20" y="13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0" y="13"/>
                  </a:cubicBezTo>
                  <a:moveTo>
                    <a:pt x="24" y="13"/>
                  </a:moveTo>
                  <a:cubicBezTo>
                    <a:pt x="24" y="12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moveTo>
                    <a:pt x="20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20" y="12"/>
                    <a:pt x="21" y="11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1"/>
                    <a:pt x="20" y="12"/>
                    <a:pt x="20" y="12"/>
                  </a:cubicBezTo>
                  <a:moveTo>
                    <a:pt x="25" y="12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1"/>
                    <a:pt x="24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moveTo>
                    <a:pt x="22" y="12"/>
                  </a:moveTo>
                  <a:cubicBezTo>
                    <a:pt x="22" y="11"/>
                    <a:pt x="22" y="10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1"/>
                    <a:pt x="22" y="12"/>
                  </a:cubicBezTo>
                  <a:moveTo>
                    <a:pt x="21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moveTo>
                    <a:pt x="23" y="7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moveTo>
                    <a:pt x="20" y="6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moveTo>
                    <a:pt x="24" y="6"/>
                  </a:moveTo>
                  <a:cubicBezTo>
                    <a:pt x="24" y="6"/>
                    <a:pt x="24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6"/>
                    <a:pt x="24" y="6"/>
                    <a:pt x="24" y="6"/>
                  </a:cubicBezTo>
                  <a:moveTo>
                    <a:pt x="17" y="6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moveTo>
                    <a:pt x="27" y="6"/>
                  </a:moveTo>
                  <a:cubicBezTo>
                    <a:pt x="27" y="6"/>
                    <a:pt x="27" y="6"/>
                    <a:pt x="27" y="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6"/>
                    <a:pt x="27" y="6"/>
                    <a:pt x="27" y="6"/>
                  </a:cubicBezTo>
                  <a:moveTo>
                    <a:pt x="23" y="7"/>
                  </a:moveTo>
                  <a:cubicBezTo>
                    <a:pt x="23" y="6"/>
                    <a:pt x="23" y="5"/>
                    <a:pt x="23" y="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3" y="7"/>
                    <a:pt x="23" y="7"/>
                    <a:pt x="23" y="7"/>
                  </a:cubicBezTo>
                  <a:moveTo>
                    <a:pt x="21" y="7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moveTo>
                    <a:pt x="16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moveTo>
                    <a:pt x="29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moveTo>
                    <a:pt x="12" y="7"/>
                  </a:moveTo>
                  <a:cubicBezTo>
                    <a:pt x="12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20" y="7"/>
                    <a:pt x="20" y="7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0" y="11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4"/>
                    <a:pt x="21" y="15"/>
                    <a:pt x="21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7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20"/>
                    <a:pt x="21" y="21"/>
                    <a:pt x="20" y="21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1" y="24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6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29"/>
                    <a:pt x="18" y="28"/>
                    <a:pt x="18" y="28"/>
                  </a:cubicBezTo>
                  <a:cubicBezTo>
                    <a:pt x="18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4" y="25"/>
                    <a:pt x="14" y="25"/>
                    <a:pt x="13" y="25"/>
                  </a:cubicBezTo>
                  <a:cubicBezTo>
                    <a:pt x="13" y="25"/>
                    <a:pt x="12" y="25"/>
                    <a:pt x="12" y="25"/>
                  </a:cubicBezTo>
                  <a:cubicBezTo>
                    <a:pt x="12" y="24"/>
                    <a:pt x="11" y="24"/>
                    <a:pt x="11" y="24"/>
                  </a:cubicBezTo>
                  <a:cubicBezTo>
                    <a:pt x="11" y="23"/>
                    <a:pt x="11" y="23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2"/>
                    <a:pt x="10" y="23"/>
                    <a:pt x="10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4"/>
                    <a:pt x="10" y="23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23"/>
                    <a:pt x="9" y="25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6" y="29"/>
                    <a:pt x="17" y="29"/>
                  </a:cubicBezTo>
                  <a:cubicBezTo>
                    <a:pt x="17" y="29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5"/>
                    <a:pt x="20" y="36"/>
                  </a:cubicBezTo>
                  <a:cubicBezTo>
                    <a:pt x="20" y="36"/>
                    <a:pt x="20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0" y="37"/>
                    <a:pt x="20" y="37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9"/>
                    <a:pt x="21" y="41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3"/>
                    <a:pt x="21" y="44"/>
                    <a:pt x="21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0" y="45"/>
                    <a:pt x="20" y="46"/>
                    <a:pt x="20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4"/>
                    <a:pt x="20" y="44"/>
                    <a:pt x="20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1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2"/>
                    <a:pt x="19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8" y="48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5" y="44"/>
                    <a:pt x="15" y="44"/>
                  </a:cubicBezTo>
                  <a:cubicBezTo>
                    <a:pt x="15" y="44"/>
                    <a:pt x="16" y="43"/>
                    <a:pt x="16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2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40"/>
                    <a:pt x="13" y="42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4" y="44"/>
                    <a:pt x="14" y="44"/>
                  </a:cubicBezTo>
                  <a:cubicBezTo>
                    <a:pt x="14" y="44"/>
                    <a:pt x="14" y="43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2" y="43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39"/>
                    <a:pt x="8" y="38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9" y="40"/>
                    <a:pt x="9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6" y="38"/>
                    <a:pt x="6" y="38"/>
                  </a:cubicBezTo>
                  <a:cubicBezTo>
                    <a:pt x="6" y="37"/>
                    <a:pt x="6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7"/>
                    <a:pt x="8" y="37"/>
                  </a:cubicBezTo>
                  <a:cubicBezTo>
                    <a:pt x="9" y="38"/>
                    <a:pt x="9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8"/>
                    <a:pt x="11" y="38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3" y="37"/>
                    <a:pt x="13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3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6"/>
                    <a:pt x="11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9" y="36"/>
                    <a:pt x="8" y="36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4"/>
                    <a:pt x="8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5" y="36"/>
                    <a:pt x="5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6" y="31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8" y="32"/>
                    <a:pt x="9" y="32"/>
                    <a:pt x="10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1" y="33"/>
                    <a:pt x="11" y="33"/>
                  </a:cubicBezTo>
                  <a:cubicBezTo>
                    <a:pt x="11" y="33"/>
                    <a:pt x="11" y="33"/>
                    <a:pt x="12" y="33"/>
                  </a:cubicBezTo>
                  <a:cubicBezTo>
                    <a:pt x="12" y="33"/>
                    <a:pt x="12" y="34"/>
                    <a:pt x="13" y="34"/>
                  </a:cubicBezTo>
                  <a:cubicBezTo>
                    <a:pt x="14" y="35"/>
                    <a:pt x="14" y="35"/>
                    <a:pt x="15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4" y="34"/>
                    <a:pt x="14" y="34"/>
                    <a:pt x="14" y="33"/>
                  </a:cubicBezTo>
                  <a:cubicBezTo>
                    <a:pt x="13" y="33"/>
                    <a:pt x="13" y="32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9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7" y="29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7"/>
                    <a:pt x="2" y="26"/>
                    <a:pt x="2" y="24"/>
                  </a:cubicBezTo>
                  <a:cubicBezTo>
                    <a:pt x="2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7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20"/>
                    <a:pt x="6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8"/>
                    <a:pt x="3" y="17"/>
                    <a:pt x="4" y="16"/>
                  </a:cubicBezTo>
                  <a:cubicBezTo>
                    <a:pt x="4" y="15"/>
                    <a:pt x="5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2" y="15"/>
                    <a:pt x="12" y="15"/>
                  </a:cubicBezTo>
                  <a:cubicBezTo>
                    <a:pt x="12" y="15"/>
                    <a:pt x="12" y="15"/>
                    <a:pt x="13" y="14"/>
                  </a:cubicBezTo>
                  <a:cubicBezTo>
                    <a:pt x="13" y="14"/>
                    <a:pt x="14" y="14"/>
                    <a:pt x="14" y="14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1"/>
                    <a:pt x="16" y="11"/>
                    <a:pt x="16" y="12"/>
                  </a:cubicBezTo>
                  <a:cubicBezTo>
                    <a:pt x="16" y="12"/>
                    <a:pt x="15" y="12"/>
                    <a:pt x="15" y="12"/>
                  </a:cubicBezTo>
                  <a:cubicBezTo>
                    <a:pt x="15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3" y="12"/>
                    <a:pt x="13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0" y="12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3"/>
                    <a:pt x="8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0"/>
                    <a:pt x="6" y="9"/>
                  </a:cubicBezTo>
                  <a:cubicBezTo>
                    <a:pt x="7" y="8"/>
                    <a:pt x="8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8"/>
                    <a:pt x="11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8"/>
                    <a:pt x="13" y="8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8"/>
                    <a:pt x="15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moveTo>
                    <a:pt x="29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4"/>
                    <a:pt x="29" y="4"/>
                    <a:pt x="30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3" y="4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0" y="8"/>
                    <a:pt x="30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8"/>
                    <a:pt x="33" y="8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5" y="7"/>
                    <a:pt x="35" y="7"/>
                  </a:cubicBezTo>
                  <a:cubicBezTo>
                    <a:pt x="36" y="7"/>
                    <a:pt x="37" y="8"/>
                    <a:pt x="38" y="9"/>
                  </a:cubicBezTo>
                  <a:cubicBezTo>
                    <a:pt x="39" y="10"/>
                    <a:pt x="39" y="11"/>
                    <a:pt x="38" y="12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2"/>
                    <a:pt x="33" y="13"/>
                    <a:pt x="33" y="13"/>
                  </a:cubicBezTo>
                  <a:cubicBezTo>
                    <a:pt x="33" y="13"/>
                    <a:pt x="32" y="13"/>
                    <a:pt x="32" y="13"/>
                  </a:cubicBezTo>
                  <a:cubicBezTo>
                    <a:pt x="32" y="13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0" y="12"/>
                    <a:pt x="30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8" y="11"/>
                    <a:pt x="27" y="11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8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1" y="14"/>
                    <a:pt x="31" y="14"/>
                    <a:pt x="32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5"/>
                    <a:pt x="33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4"/>
                    <a:pt x="36" y="15"/>
                    <a:pt x="36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40" y="15"/>
                    <a:pt x="41" y="16"/>
                  </a:cubicBezTo>
                  <a:cubicBezTo>
                    <a:pt x="41" y="17"/>
                    <a:pt x="41" y="18"/>
                    <a:pt x="41" y="19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8" y="19"/>
                    <a:pt x="38" y="1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3" y="26"/>
                    <a:pt x="43" y="27"/>
                    <a:pt x="42" y="28"/>
                  </a:cubicBezTo>
                  <a:cubicBezTo>
                    <a:pt x="42" y="28"/>
                    <a:pt x="42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8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7" y="29"/>
                    <a:pt x="37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4" y="31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2"/>
                    <a:pt x="31" y="33"/>
                    <a:pt x="31" y="33"/>
                  </a:cubicBezTo>
                  <a:cubicBezTo>
                    <a:pt x="30" y="34"/>
                    <a:pt x="30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1" y="35"/>
                    <a:pt x="31" y="34"/>
                  </a:cubicBezTo>
                  <a:cubicBezTo>
                    <a:pt x="32" y="34"/>
                    <a:pt x="32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4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6" y="32"/>
                    <a:pt x="37" y="32"/>
                    <a:pt x="37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1"/>
                    <a:pt x="40" y="31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3"/>
                    <a:pt x="41" y="33"/>
                    <a:pt x="42" y="33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39" y="36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4"/>
                    <a:pt x="3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34"/>
                    <a:pt x="37" y="34"/>
                    <a:pt x="36" y="35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5" y="36"/>
                    <a:pt x="35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6"/>
                    <a:pt x="33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8"/>
                    <a:pt x="36" y="38"/>
                    <a:pt x="36" y="37"/>
                  </a:cubicBezTo>
                  <a:cubicBezTo>
                    <a:pt x="36" y="37"/>
                    <a:pt x="37" y="36"/>
                    <a:pt x="37" y="36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8" y="37"/>
                    <a:pt x="39" y="38"/>
                  </a:cubicBezTo>
                  <a:cubicBezTo>
                    <a:pt x="39" y="38"/>
                    <a:pt x="39" y="38"/>
                    <a:pt x="40" y="38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3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5" y="39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2"/>
                    <a:pt x="34" y="42"/>
                    <a:pt x="34" y="42"/>
                  </a:cubicBezTo>
                  <a:cubicBezTo>
                    <a:pt x="34" y="42"/>
                    <a:pt x="34" y="42"/>
                    <a:pt x="33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5"/>
                    <a:pt x="35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4"/>
                    <a:pt x="30" y="44"/>
                  </a:cubicBezTo>
                  <a:cubicBezTo>
                    <a:pt x="30" y="44"/>
                    <a:pt x="30" y="43"/>
                    <a:pt x="30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1" y="42"/>
                    <a:pt x="32" y="40"/>
                    <a:pt x="32" y="39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3"/>
                    <a:pt x="29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1" y="44"/>
                    <a:pt x="31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2" y="48"/>
                    <a:pt x="30" y="49"/>
                    <a:pt x="28" y="49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7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6" y="48"/>
                    <a:pt x="26" y="47"/>
                    <a:pt x="25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4"/>
                    <a:pt x="26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2"/>
                    <a:pt x="25" y="41"/>
                    <a:pt x="26" y="41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1"/>
                    <a:pt x="24" y="42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4"/>
                    <a:pt x="24" y="44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4" y="44"/>
                    <a:pt x="24" y="45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6"/>
                    <a:pt x="24" y="45"/>
                    <a:pt x="24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44"/>
                    <a:pt x="23" y="43"/>
                    <a:pt x="23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1"/>
                    <a:pt x="23" y="39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4" y="35"/>
                    <a:pt x="23" y="34"/>
                    <a:pt x="23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7" y="30"/>
                    <a:pt x="27" y="29"/>
                    <a:pt x="27" y="29"/>
                  </a:cubicBezTo>
                  <a:cubicBezTo>
                    <a:pt x="28" y="29"/>
                    <a:pt x="28" y="29"/>
                    <a:pt x="29" y="29"/>
                  </a:cubicBezTo>
                  <a:cubicBezTo>
                    <a:pt x="29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2" y="27"/>
                    <a:pt x="31" y="26"/>
                  </a:cubicBezTo>
                  <a:cubicBezTo>
                    <a:pt x="32" y="26"/>
                    <a:pt x="32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4" y="26"/>
                    <a:pt x="34" y="25"/>
                  </a:cubicBezTo>
                  <a:cubicBezTo>
                    <a:pt x="35" y="25"/>
                    <a:pt x="35" y="23"/>
                    <a:pt x="35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4"/>
                    <a:pt x="34" y="2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3"/>
                    <a:pt x="34" y="22"/>
                    <a:pt x="34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4" y="23"/>
                    <a:pt x="34" y="23"/>
                    <a:pt x="34" y="24"/>
                  </a:cubicBezTo>
                  <a:cubicBezTo>
                    <a:pt x="33" y="24"/>
                    <a:pt x="33" y="24"/>
                    <a:pt x="32" y="25"/>
                  </a:cubicBezTo>
                  <a:cubicBezTo>
                    <a:pt x="32" y="25"/>
                    <a:pt x="31" y="25"/>
                    <a:pt x="31" y="25"/>
                  </a:cubicBezTo>
                  <a:cubicBezTo>
                    <a:pt x="31" y="25"/>
                    <a:pt x="30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7"/>
                    <a:pt x="26" y="27"/>
                    <a:pt x="26" y="28"/>
                  </a:cubicBezTo>
                  <a:cubicBezTo>
                    <a:pt x="26" y="28"/>
                    <a:pt x="26" y="29"/>
                    <a:pt x="26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3" y="29"/>
                    <a:pt x="23" y="29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4" y="27"/>
                    <a:pt x="24" y="26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4"/>
                    <a:pt x="24" y="24"/>
                    <a:pt x="24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6" y="23"/>
                    <a:pt x="2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3" y="21"/>
                    <a:pt x="23" y="20"/>
                    <a:pt x="23" y="19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7"/>
                    <a:pt x="23" y="16"/>
                    <a:pt x="23" y="16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4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8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moveTo>
                    <a:pt x="21" y="7"/>
                  </a:moveTo>
                  <a:cubicBezTo>
                    <a:pt x="21" y="6"/>
                    <a:pt x="21" y="5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4"/>
                    <a:pt x="22" y="5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moveTo>
                    <a:pt x="23" y="7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23" y="5"/>
                    <a:pt x="23" y="4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5"/>
                    <a:pt x="23" y="6"/>
                    <a:pt x="23" y="7"/>
                  </a:cubicBezTo>
                  <a:moveTo>
                    <a:pt x="17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4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19" y="6"/>
                    <a:pt x="19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7" y="4"/>
                    <a:pt x="17" y="4"/>
                  </a:cubicBezTo>
                  <a:moveTo>
                    <a:pt x="24" y="1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2"/>
                    <a:pt x="27" y="2"/>
                  </a:cubicBezTo>
                  <a:cubicBezTo>
                    <a:pt x="27" y="3"/>
                    <a:pt x="27" y="3"/>
                    <a:pt x="27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6" y="5"/>
                    <a:pt x="26" y="5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3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1"/>
                    <a:pt x="22" y="2"/>
                  </a:cubicBezTo>
                  <a:cubicBezTo>
                    <a:pt x="22" y="1"/>
                    <a:pt x="21" y="0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1"/>
                    <a:pt x="17" y="2"/>
                  </a:cubicBezTo>
                  <a:cubicBezTo>
                    <a:pt x="16" y="2"/>
                    <a:pt x="16" y="3"/>
                    <a:pt x="16" y="3"/>
                  </a:cubicBezTo>
                  <a:cubicBezTo>
                    <a:pt x="15" y="3"/>
                    <a:pt x="15" y="2"/>
                    <a:pt x="14" y="2"/>
                  </a:cubicBezTo>
                  <a:cubicBezTo>
                    <a:pt x="13" y="2"/>
                    <a:pt x="13" y="3"/>
                    <a:pt x="12" y="3"/>
                  </a:cubicBezTo>
                  <a:cubicBezTo>
                    <a:pt x="11" y="4"/>
                    <a:pt x="10" y="5"/>
                    <a:pt x="10" y="7"/>
                  </a:cubicBezTo>
                  <a:cubicBezTo>
                    <a:pt x="10" y="7"/>
                    <a:pt x="10" y="6"/>
                    <a:pt x="9" y="6"/>
                  </a:cubicBezTo>
                  <a:cubicBezTo>
                    <a:pt x="8" y="6"/>
                    <a:pt x="7" y="7"/>
                    <a:pt x="6" y="8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4" y="14"/>
                    <a:pt x="3" y="15"/>
                  </a:cubicBezTo>
                  <a:cubicBezTo>
                    <a:pt x="2" y="17"/>
                    <a:pt x="2" y="18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2" y="23"/>
                    <a:pt x="0" y="26"/>
                    <a:pt x="1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31"/>
                    <a:pt x="2" y="32"/>
                    <a:pt x="2" y="33"/>
                  </a:cubicBezTo>
                  <a:cubicBezTo>
                    <a:pt x="2" y="35"/>
                    <a:pt x="1" y="36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42"/>
                    <a:pt x="5" y="44"/>
                    <a:pt x="7" y="45"/>
                  </a:cubicBezTo>
                  <a:cubicBezTo>
                    <a:pt x="7" y="46"/>
                    <a:pt x="7" y="47"/>
                    <a:pt x="8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10" y="48"/>
                    <a:pt x="10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1"/>
                  </a:cubicBezTo>
                  <a:cubicBezTo>
                    <a:pt x="13" y="51"/>
                    <a:pt x="14" y="52"/>
                    <a:pt x="15" y="52"/>
                  </a:cubicBezTo>
                  <a:cubicBezTo>
                    <a:pt x="18" y="52"/>
                    <a:pt x="20" y="51"/>
                    <a:pt x="22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4" y="52"/>
                    <a:pt x="26" y="52"/>
                    <a:pt x="28" y="52"/>
                  </a:cubicBezTo>
                  <a:cubicBezTo>
                    <a:pt x="29" y="52"/>
                    <a:pt x="30" y="52"/>
                    <a:pt x="30" y="52"/>
                  </a:cubicBezTo>
                  <a:cubicBezTo>
                    <a:pt x="31" y="52"/>
                    <a:pt x="32" y="51"/>
                    <a:pt x="33" y="50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9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8"/>
                    <a:pt x="37" y="47"/>
                    <a:pt x="37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40" y="44"/>
                    <a:pt x="41" y="44"/>
                    <a:pt x="41" y="43"/>
                  </a:cubicBezTo>
                  <a:cubicBezTo>
                    <a:pt x="41" y="43"/>
                    <a:pt x="41" y="42"/>
                    <a:pt x="41" y="4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6"/>
                    <a:pt x="43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6"/>
                    <a:pt x="42" y="23"/>
                    <a:pt x="42" y="22"/>
                  </a:cubicBezTo>
                  <a:cubicBezTo>
                    <a:pt x="41" y="22"/>
                    <a:pt x="41" y="21"/>
                    <a:pt x="41" y="2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2" y="20"/>
                    <a:pt x="42" y="20"/>
                    <a:pt x="42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8"/>
                    <a:pt x="42" y="17"/>
                    <a:pt x="41" y="15"/>
                  </a:cubicBezTo>
                  <a:cubicBezTo>
                    <a:pt x="41" y="14"/>
                    <a:pt x="40" y="14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9"/>
                    <a:pt x="39" y="8"/>
                  </a:cubicBezTo>
                  <a:cubicBezTo>
                    <a:pt x="38" y="7"/>
                    <a:pt x="36" y="6"/>
                    <a:pt x="35" y="6"/>
                  </a:cubicBezTo>
                  <a:cubicBezTo>
                    <a:pt x="35" y="6"/>
                    <a:pt x="35" y="7"/>
                    <a:pt x="34" y="7"/>
                  </a:cubicBezTo>
                  <a:cubicBezTo>
                    <a:pt x="34" y="5"/>
                    <a:pt x="33" y="4"/>
                    <a:pt x="32" y="3"/>
                  </a:cubicBezTo>
                  <a:cubicBezTo>
                    <a:pt x="32" y="3"/>
                    <a:pt x="31" y="2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8" y="3"/>
                    <a:pt x="28" y="2"/>
                    <a:pt x="27" y="2"/>
                  </a:cubicBezTo>
                  <a:cubicBezTo>
                    <a:pt x="27" y="1"/>
                    <a:pt x="26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2" name="Freeform 178"/>
            <p:cNvSpPr>
              <a:spLocks noEditPoints="1"/>
            </p:cNvSpPr>
            <p:nvPr/>
          </p:nvSpPr>
          <p:spPr bwMode="auto">
            <a:xfrm>
              <a:off x="4205" y="2003"/>
              <a:ext cx="83" cy="55"/>
            </a:xfrm>
            <a:custGeom>
              <a:avLst/>
              <a:gdLst>
                <a:gd name="T0" fmla="*/ 6 w 35"/>
                <a:gd name="T1" fmla="*/ 16 h 23"/>
                <a:gd name="T2" fmla="*/ 8 w 35"/>
                <a:gd name="T3" fmla="*/ 21 h 23"/>
                <a:gd name="T4" fmla="*/ 15 w 35"/>
                <a:gd name="T5" fmla="*/ 13 h 23"/>
                <a:gd name="T6" fmla="*/ 13 w 35"/>
                <a:gd name="T7" fmla="*/ 21 h 23"/>
                <a:gd name="T8" fmla="*/ 8 w 35"/>
                <a:gd name="T9" fmla="*/ 22 h 23"/>
                <a:gd name="T10" fmla="*/ 11 w 35"/>
                <a:gd name="T11" fmla="*/ 14 h 23"/>
                <a:gd name="T12" fmla="*/ 14 w 35"/>
                <a:gd name="T13" fmla="*/ 13 h 23"/>
                <a:gd name="T14" fmla="*/ 15 w 35"/>
                <a:gd name="T15" fmla="*/ 13 h 23"/>
                <a:gd name="T16" fmla="*/ 9 w 35"/>
                <a:gd name="T17" fmla="*/ 22 h 23"/>
                <a:gd name="T18" fmla="*/ 27 w 35"/>
                <a:gd name="T19" fmla="*/ 7 h 23"/>
                <a:gd name="T20" fmla="*/ 29 w 35"/>
                <a:gd name="T21" fmla="*/ 6 h 23"/>
                <a:gd name="T22" fmla="*/ 28 w 35"/>
                <a:gd name="T23" fmla="*/ 14 h 23"/>
                <a:gd name="T24" fmla="*/ 30 w 35"/>
                <a:gd name="T25" fmla="*/ 6 h 23"/>
                <a:gd name="T26" fmla="*/ 24 w 35"/>
                <a:gd name="T27" fmla="*/ 15 h 23"/>
                <a:gd name="T28" fmla="*/ 21 w 35"/>
                <a:gd name="T29" fmla="*/ 10 h 23"/>
                <a:gd name="T30" fmla="*/ 25 w 35"/>
                <a:gd name="T31" fmla="*/ 15 h 23"/>
                <a:gd name="T32" fmla="*/ 23 w 35"/>
                <a:gd name="T33" fmla="*/ 0 h 23"/>
                <a:gd name="T34" fmla="*/ 23 w 35"/>
                <a:gd name="T35" fmla="*/ 5 h 23"/>
                <a:gd name="T36" fmla="*/ 23 w 35"/>
                <a:gd name="T37" fmla="*/ 3 h 23"/>
                <a:gd name="T38" fmla="*/ 25 w 35"/>
                <a:gd name="T39" fmla="*/ 2 h 23"/>
                <a:gd name="T40" fmla="*/ 30 w 35"/>
                <a:gd name="T41" fmla="*/ 5 h 23"/>
                <a:gd name="T42" fmla="*/ 20 w 35"/>
                <a:gd name="T43" fmla="*/ 8 h 23"/>
                <a:gd name="T44" fmla="*/ 17 w 35"/>
                <a:gd name="T45" fmla="*/ 11 h 23"/>
                <a:gd name="T46" fmla="*/ 14 w 35"/>
                <a:gd name="T47" fmla="*/ 11 h 23"/>
                <a:gd name="T48" fmla="*/ 9 w 35"/>
                <a:gd name="T49" fmla="*/ 13 h 23"/>
                <a:gd name="T50" fmla="*/ 6 w 35"/>
                <a:gd name="T51" fmla="*/ 9 h 23"/>
                <a:gd name="T52" fmla="*/ 7 w 35"/>
                <a:gd name="T53" fmla="*/ 10 h 23"/>
                <a:gd name="T54" fmla="*/ 9 w 35"/>
                <a:gd name="T55" fmla="*/ 11 h 23"/>
                <a:gd name="T56" fmla="*/ 5 w 35"/>
                <a:gd name="T57" fmla="*/ 8 h 23"/>
                <a:gd name="T58" fmla="*/ 2 w 35"/>
                <a:gd name="T59" fmla="*/ 17 h 23"/>
                <a:gd name="T60" fmla="*/ 2 w 35"/>
                <a:gd name="T61" fmla="*/ 19 h 23"/>
                <a:gd name="T62" fmla="*/ 3 w 35"/>
                <a:gd name="T63" fmla="*/ 19 h 23"/>
                <a:gd name="T64" fmla="*/ 5 w 35"/>
                <a:gd name="T65" fmla="*/ 22 h 23"/>
                <a:gd name="T66" fmla="*/ 16 w 35"/>
                <a:gd name="T67" fmla="*/ 21 h 23"/>
                <a:gd name="T68" fmla="*/ 18 w 35"/>
                <a:gd name="T69" fmla="*/ 12 h 23"/>
                <a:gd name="T70" fmla="*/ 21 w 35"/>
                <a:gd name="T71" fmla="*/ 15 h 23"/>
                <a:gd name="T72" fmla="*/ 31 w 35"/>
                <a:gd name="T73" fmla="*/ 14 h 23"/>
                <a:gd name="T74" fmla="*/ 33 w 35"/>
                <a:gd name="T75" fmla="*/ 6 h 23"/>
                <a:gd name="T76" fmla="*/ 27 w 35"/>
                <a:gd name="T7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23">
                  <a:moveTo>
                    <a:pt x="8" y="21"/>
                  </a:moveTo>
                  <a:cubicBezTo>
                    <a:pt x="6" y="21"/>
                    <a:pt x="3" y="17"/>
                    <a:pt x="6" y="16"/>
                  </a:cubicBezTo>
                  <a:cubicBezTo>
                    <a:pt x="7" y="15"/>
                    <a:pt x="9" y="15"/>
                    <a:pt x="10" y="14"/>
                  </a:cubicBezTo>
                  <a:cubicBezTo>
                    <a:pt x="8" y="21"/>
                    <a:pt x="8" y="21"/>
                    <a:pt x="8" y="21"/>
                  </a:cubicBezTo>
                  <a:moveTo>
                    <a:pt x="13" y="21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7" y="14"/>
                    <a:pt x="17" y="18"/>
                    <a:pt x="16" y="19"/>
                  </a:cubicBezTo>
                  <a:cubicBezTo>
                    <a:pt x="15" y="19"/>
                    <a:pt x="14" y="20"/>
                    <a:pt x="13" y="21"/>
                  </a:cubicBezTo>
                  <a:moveTo>
                    <a:pt x="9" y="22"/>
                  </a:moveTo>
                  <a:cubicBezTo>
                    <a:pt x="9" y="22"/>
                    <a:pt x="9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3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3"/>
                    <a:pt x="15" y="13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2"/>
                    <a:pt x="9" y="22"/>
                  </a:cubicBezTo>
                  <a:moveTo>
                    <a:pt x="25" y="15"/>
                  </a:move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30" y="6"/>
                    <a:pt x="30" y="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2" y="7"/>
                    <a:pt x="32" y="11"/>
                    <a:pt x="31" y="12"/>
                  </a:cubicBezTo>
                  <a:cubicBezTo>
                    <a:pt x="30" y="14"/>
                    <a:pt x="26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2" y="15"/>
                    <a:pt x="18" y="11"/>
                    <a:pt x="21" y="10"/>
                  </a:cubicBezTo>
                  <a:cubicBezTo>
                    <a:pt x="23" y="9"/>
                    <a:pt x="25" y="8"/>
                    <a:pt x="27" y="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moveTo>
                    <a:pt x="23" y="0"/>
                  </a:moveTo>
                  <a:cubicBezTo>
                    <a:pt x="22" y="0"/>
                    <a:pt x="21" y="1"/>
                    <a:pt x="22" y="3"/>
                  </a:cubicBezTo>
                  <a:cubicBezTo>
                    <a:pt x="22" y="4"/>
                    <a:pt x="22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4" y="4"/>
                    <a:pt x="24" y="3"/>
                    <a:pt x="23" y="3"/>
                  </a:cubicBezTo>
                  <a:cubicBezTo>
                    <a:pt x="23" y="2"/>
                    <a:pt x="23" y="1"/>
                    <a:pt x="24" y="1"/>
                  </a:cubicBezTo>
                  <a:cubicBezTo>
                    <a:pt x="24" y="1"/>
                    <a:pt x="24" y="1"/>
                    <a:pt x="25" y="2"/>
                  </a:cubicBezTo>
                  <a:cubicBezTo>
                    <a:pt x="27" y="3"/>
                    <a:pt x="29" y="4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8" y="5"/>
                    <a:pt x="26" y="6"/>
                    <a:pt x="24" y="6"/>
                  </a:cubicBezTo>
                  <a:cubicBezTo>
                    <a:pt x="23" y="7"/>
                    <a:pt x="22" y="7"/>
                    <a:pt x="20" y="8"/>
                  </a:cubicBezTo>
                  <a:cubicBezTo>
                    <a:pt x="19" y="9"/>
                    <a:pt x="19" y="11"/>
                    <a:pt x="18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1"/>
                    <a:pt x="15" y="11"/>
                    <a:pt x="14" y="11"/>
                  </a:cubicBezTo>
                  <a:cubicBezTo>
                    <a:pt x="14" y="11"/>
                    <a:pt x="14" y="11"/>
                    <a:pt x="13" y="11"/>
                  </a:cubicBezTo>
                  <a:cubicBezTo>
                    <a:pt x="12" y="12"/>
                    <a:pt x="11" y="12"/>
                    <a:pt x="9" y="13"/>
                  </a:cubicBezTo>
                  <a:cubicBezTo>
                    <a:pt x="7" y="14"/>
                    <a:pt x="4" y="14"/>
                    <a:pt x="3" y="17"/>
                  </a:cubicBezTo>
                  <a:cubicBezTo>
                    <a:pt x="4" y="15"/>
                    <a:pt x="5" y="12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10" y="11"/>
                    <a:pt x="8" y="7"/>
                    <a:pt x="6" y="7"/>
                  </a:cubicBezTo>
                  <a:cubicBezTo>
                    <a:pt x="5" y="7"/>
                    <a:pt x="5" y="7"/>
                    <a:pt x="5" y="8"/>
                  </a:cubicBezTo>
                  <a:cubicBezTo>
                    <a:pt x="4" y="8"/>
                    <a:pt x="4" y="10"/>
                    <a:pt x="3" y="11"/>
                  </a:cubicBezTo>
                  <a:cubicBezTo>
                    <a:pt x="3" y="13"/>
                    <a:pt x="2" y="15"/>
                    <a:pt x="2" y="17"/>
                  </a:cubicBezTo>
                  <a:cubicBezTo>
                    <a:pt x="1" y="17"/>
                    <a:pt x="0" y="19"/>
                    <a:pt x="1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20"/>
                    <a:pt x="5" y="21"/>
                    <a:pt x="5" y="22"/>
                  </a:cubicBezTo>
                  <a:cubicBezTo>
                    <a:pt x="7" y="23"/>
                    <a:pt x="8" y="23"/>
                    <a:pt x="9" y="23"/>
                  </a:cubicBezTo>
                  <a:cubicBezTo>
                    <a:pt x="11" y="23"/>
                    <a:pt x="14" y="22"/>
                    <a:pt x="16" y="21"/>
                  </a:cubicBezTo>
                  <a:cubicBezTo>
                    <a:pt x="18" y="19"/>
                    <a:pt x="18" y="17"/>
                    <a:pt x="18" y="14"/>
                  </a:cubicBezTo>
                  <a:cubicBezTo>
                    <a:pt x="17" y="13"/>
                    <a:pt x="17" y="13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20" y="15"/>
                    <a:pt x="21" y="15"/>
                  </a:cubicBezTo>
                  <a:cubicBezTo>
                    <a:pt x="22" y="16"/>
                    <a:pt x="23" y="17"/>
                    <a:pt x="24" y="17"/>
                  </a:cubicBezTo>
                  <a:cubicBezTo>
                    <a:pt x="27" y="17"/>
                    <a:pt x="29" y="16"/>
                    <a:pt x="31" y="14"/>
                  </a:cubicBezTo>
                  <a:cubicBezTo>
                    <a:pt x="33" y="13"/>
                    <a:pt x="33" y="11"/>
                    <a:pt x="33" y="8"/>
                  </a:cubicBezTo>
                  <a:cubicBezTo>
                    <a:pt x="33" y="7"/>
                    <a:pt x="32" y="7"/>
                    <a:pt x="33" y="6"/>
                  </a:cubicBezTo>
                  <a:cubicBezTo>
                    <a:pt x="34" y="6"/>
                    <a:pt x="35" y="5"/>
                    <a:pt x="34" y="4"/>
                  </a:cubicBezTo>
                  <a:cubicBezTo>
                    <a:pt x="33" y="3"/>
                    <a:pt x="29" y="2"/>
                    <a:pt x="27" y="1"/>
                  </a:cubicBezTo>
                  <a:cubicBezTo>
                    <a:pt x="26" y="1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3" name="Freeform 179"/>
            <p:cNvSpPr>
              <a:spLocks/>
            </p:cNvSpPr>
            <p:nvPr/>
          </p:nvSpPr>
          <p:spPr bwMode="auto">
            <a:xfrm>
              <a:off x="3977" y="1927"/>
              <a:ext cx="14" cy="17"/>
            </a:xfrm>
            <a:custGeom>
              <a:avLst/>
              <a:gdLst>
                <a:gd name="T0" fmla="*/ 12 w 14"/>
                <a:gd name="T1" fmla="*/ 0 h 17"/>
                <a:gd name="T2" fmla="*/ 0 w 14"/>
                <a:gd name="T3" fmla="*/ 17 h 17"/>
                <a:gd name="T4" fmla="*/ 2 w 14"/>
                <a:gd name="T5" fmla="*/ 17 h 17"/>
                <a:gd name="T6" fmla="*/ 14 w 14"/>
                <a:gd name="T7" fmla="*/ 0 h 17"/>
                <a:gd name="T8" fmla="*/ 12 w 1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12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1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4" name="Freeform 180"/>
            <p:cNvSpPr>
              <a:spLocks/>
            </p:cNvSpPr>
            <p:nvPr/>
          </p:nvSpPr>
          <p:spPr bwMode="auto">
            <a:xfrm>
              <a:off x="3977" y="1927"/>
              <a:ext cx="14" cy="17"/>
            </a:xfrm>
            <a:custGeom>
              <a:avLst/>
              <a:gdLst>
                <a:gd name="T0" fmla="*/ 12 w 14"/>
                <a:gd name="T1" fmla="*/ 0 h 17"/>
                <a:gd name="T2" fmla="*/ 0 w 14"/>
                <a:gd name="T3" fmla="*/ 17 h 17"/>
                <a:gd name="T4" fmla="*/ 2 w 14"/>
                <a:gd name="T5" fmla="*/ 17 h 17"/>
                <a:gd name="T6" fmla="*/ 14 w 14"/>
                <a:gd name="T7" fmla="*/ 0 h 17"/>
                <a:gd name="T8" fmla="*/ 12 w 1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12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14" y="0"/>
                  </a:lnTo>
                  <a:lnTo>
                    <a:pt x="1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5" name="Freeform 181"/>
            <p:cNvSpPr>
              <a:spLocks/>
            </p:cNvSpPr>
            <p:nvPr/>
          </p:nvSpPr>
          <p:spPr bwMode="auto">
            <a:xfrm>
              <a:off x="3979" y="1934"/>
              <a:ext cx="12" cy="12"/>
            </a:xfrm>
            <a:custGeom>
              <a:avLst/>
              <a:gdLst>
                <a:gd name="T0" fmla="*/ 10 w 12"/>
                <a:gd name="T1" fmla="*/ 0 h 12"/>
                <a:gd name="T2" fmla="*/ 0 w 12"/>
                <a:gd name="T3" fmla="*/ 12 h 12"/>
                <a:gd name="T4" fmla="*/ 3 w 12"/>
                <a:gd name="T5" fmla="*/ 12 h 12"/>
                <a:gd name="T6" fmla="*/ 12 w 12"/>
                <a:gd name="T7" fmla="*/ 0 h 12"/>
                <a:gd name="T8" fmla="*/ 10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0"/>
                  </a:moveTo>
                  <a:lnTo>
                    <a:pt x="0" y="12"/>
                  </a:lnTo>
                  <a:lnTo>
                    <a:pt x="3" y="12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6" name="Freeform 182"/>
            <p:cNvSpPr>
              <a:spLocks/>
            </p:cNvSpPr>
            <p:nvPr/>
          </p:nvSpPr>
          <p:spPr bwMode="auto">
            <a:xfrm>
              <a:off x="3979" y="1934"/>
              <a:ext cx="12" cy="12"/>
            </a:xfrm>
            <a:custGeom>
              <a:avLst/>
              <a:gdLst>
                <a:gd name="T0" fmla="*/ 10 w 12"/>
                <a:gd name="T1" fmla="*/ 0 h 12"/>
                <a:gd name="T2" fmla="*/ 0 w 12"/>
                <a:gd name="T3" fmla="*/ 12 h 12"/>
                <a:gd name="T4" fmla="*/ 3 w 12"/>
                <a:gd name="T5" fmla="*/ 12 h 12"/>
                <a:gd name="T6" fmla="*/ 12 w 12"/>
                <a:gd name="T7" fmla="*/ 0 h 12"/>
                <a:gd name="T8" fmla="*/ 10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0"/>
                  </a:moveTo>
                  <a:lnTo>
                    <a:pt x="0" y="12"/>
                  </a:lnTo>
                  <a:lnTo>
                    <a:pt x="3" y="12"/>
                  </a:lnTo>
                  <a:lnTo>
                    <a:pt x="12" y="0"/>
                  </a:lnTo>
                  <a:lnTo>
                    <a:pt x="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7" name="Freeform 183"/>
            <p:cNvSpPr>
              <a:spLocks/>
            </p:cNvSpPr>
            <p:nvPr/>
          </p:nvSpPr>
          <p:spPr bwMode="auto">
            <a:xfrm>
              <a:off x="3982" y="1939"/>
              <a:ext cx="7" cy="9"/>
            </a:xfrm>
            <a:custGeom>
              <a:avLst/>
              <a:gdLst>
                <a:gd name="T0" fmla="*/ 3 w 3"/>
                <a:gd name="T1" fmla="*/ 0 h 4"/>
                <a:gd name="T2" fmla="*/ 1 w 3"/>
                <a:gd name="T3" fmla="*/ 3 h 4"/>
                <a:gd name="T4" fmla="*/ 0 w 3"/>
                <a:gd name="T5" fmla="*/ 4 h 4"/>
                <a:gd name="T6" fmla="*/ 1 w 3"/>
                <a:gd name="T7" fmla="*/ 4 h 4"/>
                <a:gd name="T8" fmla="*/ 1 w 3"/>
                <a:gd name="T9" fmla="*/ 4 h 4"/>
                <a:gd name="T10" fmla="*/ 1 w 3"/>
                <a:gd name="T11" fmla="*/ 4 h 4"/>
                <a:gd name="T12" fmla="*/ 1 w 3"/>
                <a:gd name="T13" fmla="*/ 3 h 4"/>
                <a:gd name="T14" fmla="*/ 3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8" name="Freeform 184"/>
            <p:cNvSpPr>
              <a:spLocks noEditPoints="1"/>
            </p:cNvSpPr>
            <p:nvPr/>
          </p:nvSpPr>
          <p:spPr bwMode="auto">
            <a:xfrm>
              <a:off x="3941" y="2075"/>
              <a:ext cx="107" cy="99"/>
            </a:xfrm>
            <a:custGeom>
              <a:avLst/>
              <a:gdLst>
                <a:gd name="T0" fmla="*/ 27 w 45"/>
                <a:gd name="T1" fmla="*/ 31 h 42"/>
                <a:gd name="T2" fmla="*/ 34 w 45"/>
                <a:gd name="T3" fmla="*/ 32 h 42"/>
                <a:gd name="T4" fmla="*/ 24 w 45"/>
                <a:gd name="T5" fmla="*/ 28 h 42"/>
                <a:gd name="T6" fmla="*/ 32 w 45"/>
                <a:gd name="T7" fmla="*/ 32 h 42"/>
                <a:gd name="T8" fmla="*/ 38 w 45"/>
                <a:gd name="T9" fmla="*/ 28 h 42"/>
                <a:gd name="T10" fmla="*/ 31 w 45"/>
                <a:gd name="T11" fmla="*/ 33 h 42"/>
                <a:gd name="T12" fmla="*/ 20 w 45"/>
                <a:gd name="T13" fmla="*/ 29 h 42"/>
                <a:gd name="T14" fmla="*/ 14 w 45"/>
                <a:gd name="T15" fmla="*/ 33 h 42"/>
                <a:gd name="T16" fmla="*/ 14 w 45"/>
                <a:gd name="T17" fmla="*/ 27 h 42"/>
                <a:gd name="T18" fmla="*/ 15 w 45"/>
                <a:gd name="T19" fmla="*/ 26 h 42"/>
                <a:gd name="T20" fmla="*/ 30 w 45"/>
                <a:gd name="T21" fmla="*/ 22 h 42"/>
                <a:gd name="T22" fmla="*/ 27 w 45"/>
                <a:gd name="T23" fmla="*/ 20 h 42"/>
                <a:gd name="T24" fmla="*/ 28 w 45"/>
                <a:gd name="T25" fmla="*/ 18 h 42"/>
                <a:gd name="T26" fmla="*/ 24 w 45"/>
                <a:gd name="T27" fmla="*/ 19 h 42"/>
                <a:gd name="T28" fmla="*/ 13 w 45"/>
                <a:gd name="T29" fmla="*/ 23 h 42"/>
                <a:gd name="T30" fmla="*/ 19 w 45"/>
                <a:gd name="T31" fmla="*/ 20 h 42"/>
                <a:gd name="T32" fmla="*/ 33 w 45"/>
                <a:gd name="T33" fmla="*/ 23 h 42"/>
                <a:gd name="T34" fmla="*/ 21 w 45"/>
                <a:gd name="T35" fmla="*/ 20 h 42"/>
                <a:gd name="T36" fmla="*/ 16 w 45"/>
                <a:gd name="T37" fmla="*/ 16 h 42"/>
                <a:gd name="T38" fmla="*/ 14 w 45"/>
                <a:gd name="T39" fmla="*/ 15 h 42"/>
                <a:gd name="T40" fmla="*/ 9 w 45"/>
                <a:gd name="T41" fmla="*/ 16 h 42"/>
                <a:gd name="T42" fmla="*/ 7 w 45"/>
                <a:gd name="T43" fmla="*/ 15 h 42"/>
                <a:gd name="T44" fmla="*/ 7 w 45"/>
                <a:gd name="T45" fmla="*/ 14 h 42"/>
                <a:gd name="T46" fmla="*/ 6 w 45"/>
                <a:gd name="T47" fmla="*/ 14 h 42"/>
                <a:gd name="T48" fmla="*/ 22 w 45"/>
                <a:gd name="T49" fmla="*/ 12 h 42"/>
                <a:gd name="T50" fmla="*/ 28 w 45"/>
                <a:gd name="T51" fmla="*/ 10 h 42"/>
                <a:gd name="T52" fmla="*/ 34 w 45"/>
                <a:gd name="T53" fmla="*/ 10 h 42"/>
                <a:gd name="T54" fmla="*/ 28 w 45"/>
                <a:gd name="T55" fmla="*/ 9 h 42"/>
                <a:gd name="T56" fmla="*/ 29 w 45"/>
                <a:gd name="T57" fmla="*/ 7 h 42"/>
                <a:gd name="T58" fmla="*/ 14 w 45"/>
                <a:gd name="T59" fmla="*/ 3 h 42"/>
                <a:gd name="T60" fmla="*/ 28 w 45"/>
                <a:gd name="T61" fmla="*/ 6 h 42"/>
                <a:gd name="T62" fmla="*/ 10 w 45"/>
                <a:gd name="T63" fmla="*/ 7 h 42"/>
                <a:gd name="T64" fmla="*/ 15 w 45"/>
                <a:gd name="T65" fmla="*/ 6 h 42"/>
                <a:gd name="T66" fmla="*/ 11 w 45"/>
                <a:gd name="T67" fmla="*/ 6 h 42"/>
                <a:gd name="T68" fmla="*/ 44 w 45"/>
                <a:gd name="T69" fmla="*/ 1 h 42"/>
                <a:gd name="T70" fmla="*/ 37 w 45"/>
                <a:gd name="T71" fmla="*/ 11 h 42"/>
                <a:gd name="T72" fmla="*/ 15 w 45"/>
                <a:gd name="T73" fmla="*/ 2 h 42"/>
                <a:gd name="T74" fmla="*/ 11 w 45"/>
                <a:gd name="T75" fmla="*/ 9 h 42"/>
                <a:gd name="T76" fmla="*/ 16 w 45"/>
                <a:gd name="T77" fmla="*/ 10 h 42"/>
                <a:gd name="T78" fmla="*/ 21 w 45"/>
                <a:gd name="T79" fmla="*/ 11 h 42"/>
                <a:gd name="T80" fmla="*/ 23 w 45"/>
                <a:gd name="T81" fmla="*/ 0 h 42"/>
                <a:gd name="T82" fmla="*/ 3 w 45"/>
                <a:gd name="T83" fmla="*/ 9 h 42"/>
                <a:gd name="T84" fmla="*/ 3 w 45"/>
                <a:gd name="T85" fmla="*/ 12 h 42"/>
                <a:gd name="T86" fmla="*/ 0 w 45"/>
                <a:gd name="T87" fmla="*/ 15 h 42"/>
                <a:gd name="T88" fmla="*/ 0 w 45"/>
                <a:gd name="T89" fmla="*/ 18 h 42"/>
                <a:gd name="T90" fmla="*/ 12 w 45"/>
                <a:gd name="T91" fmla="*/ 23 h 42"/>
                <a:gd name="T92" fmla="*/ 14 w 45"/>
                <a:gd name="T93" fmla="*/ 28 h 42"/>
                <a:gd name="T94" fmla="*/ 2 w 45"/>
                <a:gd name="T95" fmla="*/ 25 h 42"/>
                <a:gd name="T96" fmla="*/ 12 w 45"/>
                <a:gd name="T97" fmla="*/ 32 h 42"/>
                <a:gd name="T98" fmla="*/ 33 w 45"/>
                <a:gd name="T99" fmla="*/ 41 h 42"/>
                <a:gd name="T100" fmla="*/ 37 w 45"/>
                <a:gd name="T101" fmla="*/ 38 h 42"/>
                <a:gd name="T102" fmla="*/ 33 w 45"/>
                <a:gd name="T103" fmla="*/ 38 h 42"/>
                <a:gd name="T104" fmla="*/ 34 w 45"/>
                <a:gd name="T105" fmla="*/ 37 h 42"/>
                <a:gd name="T106" fmla="*/ 39 w 45"/>
                <a:gd name="T107" fmla="*/ 26 h 42"/>
                <a:gd name="T108" fmla="*/ 44 w 45"/>
                <a:gd name="T109" fmla="*/ 21 h 42"/>
                <a:gd name="T110" fmla="*/ 27 w 45"/>
                <a:gd name="T111" fmla="*/ 25 h 42"/>
                <a:gd name="T112" fmla="*/ 24 w 45"/>
                <a:gd name="T113" fmla="*/ 23 h 42"/>
                <a:gd name="T114" fmla="*/ 45 w 45"/>
                <a:gd name="T115" fmla="*/ 7 h 42"/>
                <a:gd name="T116" fmla="*/ 34 w 45"/>
                <a:gd name="T117" fmla="*/ 16 h 42"/>
                <a:gd name="T118" fmla="*/ 37 w 45"/>
                <a:gd name="T119" fmla="*/ 15 h 42"/>
                <a:gd name="T120" fmla="*/ 24 w 45"/>
                <a:gd name="T1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" h="42">
                  <a:moveTo>
                    <a:pt x="30" y="32"/>
                  </a:moveTo>
                  <a:cubicBezTo>
                    <a:pt x="30" y="32"/>
                    <a:pt x="30" y="32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1"/>
                    <a:pt x="30" y="31"/>
                    <a:pt x="31" y="30"/>
                  </a:cubicBezTo>
                  <a:cubicBezTo>
                    <a:pt x="31" y="31"/>
                    <a:pt x="32" y="31"/>
                    <a:pt x="32" y="31"/>
                  </a:cubicBezTo>
                  <a:cubicBezTo>
                    <a:pt x="31" y="31"/>
                    <a:pt x="31" y="31"/>
                    <a:pt x="30" y="32"/>
                  </a:cubicBezTo>
                  <a:moveTo>
                    <a:pt x="35" y="32"/>
                  </a:moveTo>
                  <a:cubicBezTo>
                    <a:pt x="35" y="32"/>
                    <a:pt x="35" y="32"/>
                    <a:pt x="35" y="32"/>
                  </a:cubicBezTo>
                  <a:cubicBezTo>
                    <a:pt x="36" y="31"/>
                    <a:pt x="37" y="31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5" y="32"/>
                    <a:pt x="35" y="32"/>
                    <a:pt x="35" y="32"/>
                  </a:cubicBezTo>
                  <a:moveTo>
                    <a:pt x="29" y="31"/>
                  </a:moveTo>
                  <a:cubicBezTo>
                    <a:pt x="28" y="31"/>
                    <a:pt x="28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30" y="30"/>
                    <a:pt x="30" y="30"/>
                  </a:cubicBezTo>
                  <a:cubicBezTo>
                    <a:pt x="30" y="31"/>
                    <a:pt x="29" y="31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moveTo>
                    <a:pt x="27" y="30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8" y="29"/>
                    <a:pt x="28" y="30"/>
                    <a:pt x="28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34" y="32"/>
                  </a:moveTo>
                  <a:cubicBezTo>
                    <a:pt x="34" y="32"/>
                    <a:pt x="33" y="32"/>
                    <a:pt x="33" y="32"/>
                  </a:cubicBezTo>
                  <a:cubicBezTo>
                    <a:pt x="35" y="31"/>
                    <a:pt x="36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7" y="30"/>
                    <a:pt x="35" y="31"/>
                    <a:pt x="34" y="32"/>
                  </a:cubicBezTo>
                  <a:moveTo>
                    <a:pt x="26" y="30"/>
                  </a:moveTo>
                  <a:cubicBezTo>
                    <a:pt x="25" y="30"/>
                    <a:pt x="25" y="30"/>
                    <a:pt x="25" y="30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6" y="29"/>
                    <a:pt x="26" y="30"/>
                    <a:pt x="26" y="30"/>
                  </a:cubicBezTo>
                  <a:moveTo>
                    <a:pt x="24" y="29"/>
                  </a:moveTo>
                  <a:cubicBezTo>
                    <a:pt x="24" y="29"/>
                    <a:pt x="24" y="29"/>
                    <a:pt x="23" y="29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4" y="29"/>
                    <a:pt x="24" y="29"/>
                    <a:pt x="24" y="29"/>
                  </a:cubicBezTo>
                  <a:moveTo>
                    <a:pt x="33" y="31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4" y="30"/>
                    <a:pt x="35" y="29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30"/>
                    <a:pt x="34" y="31"/>
                    <a:pt x="33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2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moveTo>
                    <a:pt x="35" y="33"/>
                  </a:move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29"/>
                    <a:pt x="39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3" y="30"/>
                    <a:pt x="41" y="31"/>
                    <a:pt x="39" y="32"/>
                  </a:cubicBezTo>
                  <a:cubicBezTo>
                    <a:pt x="36" y="34"/>
                    <a:pt x="35" y="35"/>
                    <a:pt x="34" y="36"/>
                  </a:cubicBezTo>
                  <a:cubicBezTo>
                    <a:pt x="31" y="34"/>
                    <a:pt x="29" y="33"/>
                    <a:pt x="26" y="32"/>
                  </a:cubicBezTo>
                  <a:cubicBezTo>
                    <a:pt x="24" y="31"/>
                    <a:pt x="22" y="31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3" y="30"/>
                    <a:pt x="29" y="32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3"/>
                    <a:pt x="32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4" y="33"/>
                    <a:pt x="34" y="33"/>
                  </a:cubicBezTo>
                  <a:cubicBezTo>
                    <a:pt x="35" y="33"/>
                    <a:pt x="35" y="33"/>
                    <a:pt x="35" y="33"/>
                  </a:cubicBezTo>
                  <a:moveTo>
                    <a:pt x="19" y="27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2" y="28"/>
                    <a:pt x="23" y="2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9" y="31"/>
                    <a:pt x="19" y="31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3"/>
                    <a:pt x="19" y="34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5"/>
                    <a:pt x="16" y="34"/>
                    <a:pt x="15" y="3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0"/>
                    <a:pt x="14" y="30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8"/>
                    <a:pt x="15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19" y="27"/>
                    <a:pt x="19" y="27"/>
                  </a:cubicBezTo>
                  <a:moveTo>
                    <a:pt x="14" y="27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2" y="26"/>
                    <a:pt x="10" y="25"/>
                    <a:pt x="8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3"/>
                    <a:pt x="5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7" y="22"/>
                    <a:pt x="9" y="23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5"/>
                    <a:pt x="12" y="25"/>
                  </a:cubicBezTo>
                  <a:cubicBezTo>
                    <a:pt x="13" y="25"/>
                    <a:pt x="13" y="25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moveTo>
                    <a:pt x="24" y="20"/>
                  </a:moveTo>
                  <a:cubicBezTo>
                    <a:pt x="23" y="20"/>
                    <a:pt x="23" y="20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3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moveTo>
                    <a:pt x="30" y="22"/>
                  </a:moveTo>
                  <a:cubicBezTo>
                    <a:pt x="31" y="21"/>
                    <a:pt x="33" y="20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4" y="20"/>
                    <a:pt x="33" y="20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1" y="21"/>
                    <a:pt x="31" y="21"/>
                  </a:cubicBezTo>
                  <a:cubicBezTo>
                    <a:pt x="31" y="21"/>
                    <a:pt x="30" y="21"/>
                    <a:pt x="30" y="22"/>
                  </a:cubicBezTo>
                  <a:moveTo>
                    <a:pt x="29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8" y="21"/>
                    <a:pt x="27" y="21"/>
                    <a:pt x="26" y="20"/>
                  </a:cubicBezTo>
                  <a:cubicBezTo>
                    <a:pt x="27" y="20"/>
                    <a:pt x="29" y="19"/>
                    <a:pt x="30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3" y="19"/>
                    <a:pt x="33" y="19"/>
                  </a:cubicBezTo>
                  <a:cubicBezTo>
                    <a:pt x="32" y="20"/>
                    <a:pt x="31" y="21"/>
                    <a:pt x="29" y="22"/>
                  </a:cubicBezTo>
                  <a:moveTo>
                    <a:pt x="25" y="20"/>
                  </a:moveTo>
                  <a:cubicBezTo>
                    <a:pt x="25" y="20"/>
                    <a:pt x="25" y="20"/>
                    <a:pt x="24" y="2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6" y="19"/>
                    <a:pt x="27" y="19"/>
                    <a:pt x="27" y="19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8"/>
                    <a:pt x="29" y="18"/>
                    <a:pt x="30" y="18"/>
                  </a:cubicBezTo>
                  <a:cubicBezTo>
                    <a:pt x="28" y="19"/>
                    <a:pt x="27" y="20"/>
                    <a:pt x="25" y="20"/>
                  </a:cubicBezTo>
                  <a:moveTo>
                    <a:pt x="37" y="19"/>
                  </a:move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19"/>
                    <a:pt x="35" y="20"/>
                    <a:pt x="33" y="22"/>
                  </a:cubicBezTo>
                  <a:cubicBezTo>
                    <a:pt x="33" y="22"/>
                    <a:pt x="32" y="22"/>
                    <a:pt x="32" y="22"/>
                  </a:cubicBezTo>
                  <a:cubicBezTo>
                    <a:pt x="33" y="21"/>
                    <a:pt x="34" y="20"/>
                    <a:pt x="36" y="19"/>
                  </a:cubicBezTo>
                  <a:cubicBezTo>
                    <a:pt x="37" y="19"/>
                    <a:pt x="37" y="19"/>
                    <a:pt x="37" y="19"/>
                  </a:cubicBezTo>
                  <a:moveTo>
                    <a:pt x="24" y="19"/>
                  </a:moveTo>
                  <a:cubicBezTo>
                    <a:pt x="24" y="19"/>
                    <a:pt x="23" y="19"/>
                    <a:pt x="23" y="19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6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19"/>
                    <a:pt x="25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moveTo>
                    <a:pt x="18" y="26"/>
                  </a:moveTo>
                  <a:cubicBezTo>
                    <a:pt x="17" y="26"/>
                    <a:pt x="16" y="26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0"/>
                    <a:pt x="13" y="19"/>
                    <a:pt x="14" y="19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9" y="17"/>
                    <a:pt x="20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2"/>
                    <a:pt x="18" y="22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4"/>
                    <a:pt x="18" y="25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moveTo>
                    <a:pt x="33" y="23"/>
                  </a:moveTo>
                  <a:cubicBezTo>
                    <a:pt x="34" y="23"/>
                    <a:pt x="34" y="23"/>
                    <a:pt x="34" y="23"/>
                  </a:cubicBezTo>
                  <a:cubicBezTo>
                    <a:pt x="36" y="21"/>
                    <a:pt x="38" y="19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0" y="20"/>
                    <a:pt x="38" y="21"/>
                  </a:cubicBezTo>
                  <a:cubicBezTo>
                    <a:pt x="35" y="23"/>
                    <a:pt x="34" y="24"/>
                    <a:pt x="33" y="25"/>
                  </a:cubicBezTo>
                  <a:cubicBezTo>
                    <a:pt x="31" y="24"/>
                    <a:pt x="28" y="23"/>
                    <a:pt x="25" y="22"/>
                  </a:cubicBezTo>
                  <a:cubicBezTo>
                    <a:pt x="23" y="22"/>
                    <a:pt x="21" y="21"/>
                    <a:pt x="19" y="2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4" y="21"/>
                    <a:pt x="25" y="21"/>
                  </a:cubicBezTo>
                  <a:cubicBezTo>
                    <a:pt x="26" y="21"/>
                    <a:pt x="28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2"/>
                    <a:pt x="31" y="22"/>
                    <a:pt x="31" y="22"/>
                  </a:cubicBezTo>
                  <a:cubicBezTo>
                    <a:pt x="32" y="22"/>
                    <a:pt x="32" y="22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moveTo>
                    <a:pt x="15" y="17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7"/>
                    <a:pt x="15" y="17"/>
                  </a:cubicBezTo>
                  <a:moveTo>
                    <a:pt x="14" y="17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7"/>
                    <a:pt x="14" y="17"/>
                    <a:pt x="14" y="17"/>
                  </a:cubicBezTo>
                  <a:moveTo>
                    <a:pt x="12" y="17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moveTo>
                    <a:pt x="11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2" y="15"/>
                    <a:pt x="13" y="15"/>
                  </a:cubicBezTo>
                  <a:cubicBezTo>
                    <a:pt x="12" y="15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moveTo>
                    <a:pt x="10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10" y="16"/>
                    <a:pt x="10" y="16"/>
                  </a:cubicBezTo>
                  <a:moveTo>
                    <a:pt x="9" y="16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6"/>
                  </a:cubicBezTo>
                  <a:moveTo>
                    <a:pt x="8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8" y="15"/>
                    <a:pt x="8" y="15"/>
                  </a:cubicBezTo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7" y="15"/>
                    <a:pt x="7" y="15"/>
                  </a:cubicBezTo>
                  <a:moveTo>
                    <a:pt x="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moveTo>
                    <a:pt x="13" y="19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0" y="18"/>
                    <a:pt x="8" y="17"/>
                    <a:pt x="6" y="16"/>
                  </a:cubicBezTo>
                  <a:cubicBezTo>
                    <a:pt x="6" y="16"/>
                    <a:pt x="5" y="16"/>
                    <a:pt x="5" y="16"/>
                  </a:cubicBezTo>
                  <a:cubicBezTo>
                    <a:pt x="4" y="16"/>
                    <a:pt x="3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8" y="16"/>
                    <a:pt x="9" y="17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1" y="17"/>
                    <a:pt x="12" y="17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3" y="19"/>
                    <a:pt x="13" y="19"/>
                  </a:cubicBezTo>
                  <a:moveTo>
                    <a:pt x="36" y="15"/>
                  </a:moveTo>
                  <a:cubicBezTo>
                    <a:pt x="34" y="14"/>
                    <a:pt x="31" y="14"/>
                    <a:pt x="27" y="13"/>
                  </a:cubicBezTo>
                  <a:cubicBezTo>
                    <a:pt x="26" y="13"/>
                    <a:pt x="24" y="13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4" y="12"/>
                    <a:pt x="26" y="13"/>
                    <a:pt x="28" y="13"/>
                  </a:cubicBezTo>
                  <a:cubicBezTo>
                    <a:pt x="31" y="13"/>
                    <a:pt x="34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5"/>
                    <a:pt x="36" y="15"/>
                    <a:pt x="36" y="15"/>
                  </a:cubicBezTo>
                  <a:moveTo>
                    <a:pt x="16" y="9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31" y="1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7"/>
                    <a:pt x="37" y="8"/>
                    <a:pt x="36" y="10"/>
                  </a:cubicBezTo>
                  <a:cubicBezTo>
                    <a:pt x="36" y="10"/>
                    <a:pt x="36" y="10"/>
                    <a:pt x="35" y="10"/>
                  </a:cubicBezTo>
                  <a:cubicBezTo>
                    <a:pt x="35" y="10"/>
                    <a:pt x="35" y="10"/>
                    <a:pt x="34" y="10"/>
                  </a:cubicBezTo>
                  <a:cubicBezTo>
                    <a:pt x="35" y="9"/>
                    <a:pt x="36" y="9"/>
                    <a:pt x="36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5" y="9"/>
                    <a:pt x="34" y="9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9"/>
                    <a:pt x="36" y="7"/>
                    <a:pt x="38" y="6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6" y="7"/>
                    <a:pt x="33" y="8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moveTo>
                    <a:pt x="28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1" y="7"/>
                    <a:pt x="33" y="5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7" y="9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9"/>
                    <a:pt x="28" y="9"/>
                    <a:pt x="28" y="9"/>
                  </a:cubicBezTo>
                  <a:moveTo>
                    <a:pt x="29" y="8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6"/>
                    <a:pt x="30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5" y="4"/>
                    <a:pt x="36" y="4"/>
                  </a:cubicBezTo>
                  <a:cubicBezTo>
                    <a:pt x="33" y="5"/>
                    <a:pt x="31" y="6"/>
                    <a:pt x="29" y="8"/>
                  </a:cubicBezTo>
                  <a:moveTo>
                    <a:pt x="30" y="5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1" y="4"/>
                    <a:pt x="31" y="3"/>
                  </a:cubicBezTo>
                  <a:cubicBezTo>
                    <a:pt x="32" y="3"/>
                    <a:pt x="32" y="4"/>
                    <a:pt x="33" y="4"/>
                  </a:cubicBezTo>
                  <a:cubicBezTo>
                    <a:pt x="30" y="5"/>
                    <a:pt x="30" y="5"/>
                    <a:pt x="30" y="5"/>
                  </a:cubicBezTo>
                  <a:moveTo>
                    <a:pt x="11" y="5"/>
                  </a:moveTo>
                  <a:cubicBezTo>
                    <a:pt x="12" y="4"/>
                    <a:pt x="12" y="4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moveTo>
                    <a:pt x="29" y="4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4"/>
                    <a:pt x="30" y="4"/>
                    <a:pt x="29" y="4"/>
                  </a:cubicBezTo>
                  <a:moveTo>
                    <a:pt x="24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5" y="8"/>
                    <a:pt x="26" y="6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4"/>
                    <a:pt x="29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8"/>
                    <a:pt x="26" y="9"/>
                    <a:pt x="24" y="9"/>
                  </a:cubicBezTo>
                  <a:moveTo>
                    <a:pt x="17" y="8"/>
                  </a:moveTo>
                  <a:cubicBezTo>
                    <a:pt x="16" y="7"/>
                    <a:pt x="16" y="7"/>
                    <a:pt x="16" y="7"/>
                  </a:cubicBezTo>
                  <a:cubicBezTo>
                    <a:pt x="17" y="6"/>
                    <a:pt x="17" y="5"/>
                    <a:pt x="18" y="5"/>
                  </a:cubicBezTo>
                  <a:cubicBezTo>
                    <a:pt x="19" y="4"/>
                    <a:pt x="20" y="3"/>
                    <a:pt x="20" y="3"/>
                  </a:cubicBezTo>
                  <a:cubicBezTo>
                    <a:pt x="19" y="5"/>
                    <a:pt x="18" y="6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moveTo>
                    <a:pt x="12" y="8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11" y="8"/>
                    <a:pt x="11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3" y="6"/>
                    <a:pt x="15" y="4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8"/>
                    <a:pt x="12" y="8"/>
                    <a:pt x="12" y="8"/>
                  </a:cubicBezTo>
                  <a:moveTo>
                    <a:pt x="11" y="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2" y="5"/>
                    <a:pt x="13" y="4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4"/>
                    <a:pt x="13" y="5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moveTo>
                    <a:pt x="37" y="11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8" y="9"/>
                    <a:pt x="39" y="7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6" y="3"/>
                    <a:pt x="35" y="3"/>
                    <a:pt x="33" y="3"/>
                  </a:cubicBezTo>
                  <a:cubicBezTo>
                    <a:pt x="32" y="3"/>
                    <a:pt x="30" y="3"/>
                    <a:pt x="29" y="2"/>
                  </a:cubicBezTo>
                  <a:cubicBezTo>
                    <a:pt x="29" y="2"/>
                    <a:pt x="29" y="2"/>
                    <a:pt x="29" y="1"/>
                  </a:cubicBezTo>
                  <a:cubicBezTo>
                    <a:pt x="34" y="1"/>
                    <a:pt x="39" y="1"/>
                    <a:pt x="43" y="1"/>
                  </a:cubicBezTo>
                  <a:cubicBezTo>
                    <a:pt x="43" y="1"/>
                    <a:pt x="44" y="1"/>
                    <a:pt x="44" y="1"/>
                  </a:cubicBezTo>
                  <a:cubicBezTo>
                    <a:pt x="42" y="6"/>
                    <a:pt x="39" y="10"/>
                    <a:pt x="36" y="13"/>
                  </a:cubicBezTo>
                  <a:cubicBezTo>
                    <a:pt x="34" y="13"/>
                    <a:pt x="31" y="12"/>
                    <a:pt x="28" y="12"/>
                  </a:cubicBezTo>
                  <a:cubicBezTo>
                    <a:pt x="26" y="12"/>
                    <a:pt x="24" y="11"/>
                    <a:pt x="22" y="11"/>
                  </a:cubicBezTo>
                  <a:cubicBezTo>
                    <a:pt x="22" y="11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5" y="10"/>
                    <a:pt x="35" y="10"/>
                  </a:cubicBezTo>
                  <a:cubicBezTo>
                    <a:pt x="36" y="10"/>
                    <a:pt x="36" y="10"/>
                    <a:pt x="36" y="11"/>
                  </a:cubicBezTo>
                  <a:cubicBezTo>
                    <a:pt x="37" y="11"/>
                    <a:pt x="37" y="11"/>
                    <a:pt x="37" y="11"/>
                  </a:cubicBezTo>
                  <a:moveTo>
                    <a:pt x="15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2" y="10"/>
                    <a:pt x="10" y="9"/>
                    <a:pt x="8" y="9"/>
                  </a:cubicBezTo>
                  <a:cubicBezTo>
                    <a:pt x="8" y="9"/>
                    <a:pt x="8" y="9"/>
                    <a:pt x="7" y="9"/>
                  </a:cubicBezTo>
                  <a:cubicBezTo>
                    <a:pt x="6" y="8"/>
                    <a:pt x="5" y="8"/>
                    <a:pt x="4" y="8"/>
                  </a:cubicBezTo>
                  <a:cubicBezTo>
                    <a:pt x="7" y="6"/>
                    <a:pt x="10" y="3"/>
                    <a:pt x="13" y="1"/>
                  </a:cubicBezTo>
                  <a:cubicBezTo>
                    <a:pt x="15" y="1"/>
                    <a:pt x="17" y="1"/>
                    <a:pt x="19" y="1"/>
                  </a:cubicBezTo>
                  <a:cubicBezTo>
                    <a:pt x="20" y="1"/>
                    <a:pt x="21" y="1"/>
                    <a:pt x="22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4"/>
                    <a:pt x="10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7"/>
                    <a:pt x="10" y="7"/>
                    <a:pt x="9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9"/>
                    <a:pt x="1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10"/>
                    <a:pt x="15" y="10"/>
                    <a:pt x="15" y="10"/>
                  </a:cubicBezTo>
                  <a:moveTo>
                    <a:pt x="21" y="17"/>
                  </a:moveTo>
                  <a:cubicBezTo>
                    <a:pt x="20" y="17"/>
                    <a:pt x="19" y="17"/>
                    <a:pt x="18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6" y="16"/>
                    <a:pt x="16" y="16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1"/>
                    <a:pt x="16" y="11"/>
                    <a:pt x="16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0" y="5"/>
                    <a:pt x="22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0"/>
                    <a:pt x="27" y="1"/>
                  </a:cubicBezTo>
                  <a:cubicBezTo>
                    <a:pt x="28" y="1"/>
                    <a:pt x="28" y="1"/>
                    <a:pt x="29" y="1"/>
                  </a:cubicBezTo>
                  <a:cubicBezTo>
                    <a:pt x="26" y="5"/>
                    <a:pt x="24" y="7"/>
                    <a:pt x="22" y="9"/>
                  </a:cubicBezTo>
                  <a:cubicBezTo>
                    <a:pt x="22" y="10"/>
                    <a:pt x="22" y="10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3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5"/>
                    <a:pt x="21" y="16"/>
                    <a:pt x="21" y="16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moveTo>
                    <a:pt x="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7" y="0"/>
                    <a:pt x="15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3"/>
                    <a:pt x="6" y="6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9"/>
                    <a:pt x="5" y="9"/>
                    <a:pt x="7" y="10"/>
                  </a:cubicBezTo>
                  <a:cubicBezTo>
                    <a:pt x="7" y="10"/>
                    <a:pt x="8" y="10"/>
                    <a:pt x="8" y="10"/>
                  </a:cubicBezTo>
                  <a:cubicBezTo>
                    <a:pt x="10" y="10"/>
                    <a:pt x="12" y="10"/>
                    <a:pt x="14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9" y="10"/>
                    <a:pt x="5" y="10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5" y="10"/>
                    <a:pt x="9" y="11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9" y="11"/>
                    <a:pt x="4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9" y="12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0" y="13"/>
                    <a:pt x="8" y="12"/>
                    <a:pt x="8" y="12"/>
                  </a:cubicBezTo>
                  <a:cubicBezTo>
                    <a:pt x="6" y="12"/>
                    <a:pt x="5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5" y="13"/>
                    <a:pt x="6" y="13"/>
                    <a:pt x="8" y="13"/>
                  </a:cubicBezTo>
                  <a:cubicBezTo>
                    <a:pt x="8" y="13"/>
                    <a:pt x="9" y="13"/>
                    <a:pt x="13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0" y="14"/>
                    <a:pt x="7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4"/>
                    <a:pt x="2" y="14"/>
                  </a:cubicBezTo>
                  <a:cubicBezTo>
                    <a:pt x="1" y="14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3" y="16"/>
                    <a:pt x="5" y="17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8" y="18"/>
                    <a:pt x="10" y="18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7" y="18"/>
                    <a:pt x="3" y="17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7"/>
                    <a:pt x="7" y="19"/>
                    <a:pt x="13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6" y="19"/>
                    <a:pt x="2" y="17"/>
                    <a:pt x="1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2" y="18"/>
                    <a:pt x="6" y="20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8" y="20"/>
                    <a:pt x="6" y="20"/>
                    <a:pt x="5" y="20"/>
                  </a:cubicBezTo>
                  <a:cubicBezTo>
                    <a:pt x="4" y="19"/>
                    <a:pt x="2" y="19"/>
                    <a:pt x="1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9"/>
                    <a:pt x="4" y="20"/>
                    <a:pt x="5" y="21"/>
                  </a:cubicBezTo>
                  <a:cubicBezTo>
                    <a:pt x="5" y="21"/>
                    <a:pt x="7" y="21"/>
                    <a:pt x="10" y="2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7" y="22"/>
                    <a:pt x="4" y="21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0"/>
                    <a:pt x="3" y="21"/>
                    <a:pt x="4" y="21"/>
                  </a:cubicBezTo>
                  <a:cubicBezTo>
                    <a:pt x="3" y="21"/>
                    <a:pt x="3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4" y="23"/>
                    <a:pt x="5" y="23"/>
                    <a:pt x="7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0" y="26"/>
                    <a:pt x="11" y="26"/>
                    <a:pt x="13" y="27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9" y="25"/>
                    <a:pt x="5" y="24"/>
                    <a:pt x="3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5" y="25"/>
                    <a:pt x="8" y="26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8" y="26"/>
                    <a:pt x="4" y="25"/>
                    <a:pt x="3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7" y="27"/>
                    <a:pt x="14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9" y="28"/>
                    <a:pt x="7" y="27"/>
                    <a:pt x="7" y="27"/>
                  </a:cubicBezTo>
                  <a:cubicBezTo>
                    <a:pt x="5" y="26"/>
                    <a:pt x="4" y="26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6"/>
                    <a:pt x="5" y="27"/>
                    <a:pt x="6" y="28"/>
                  </a:cubicBezTo>
                  <a:cubicBezTo>
                    <a:pt x="7" y="28"/>
                    <a:pt x="8" y="29"/>
                    <a:pt x="11" y="30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9" y="29"/>
                    <a:pt x="5" y="28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29"/>
                    <a:pt x="8" y="30"/>
                    <a:pt x="11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4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6" y="35"/>
                    <a:pt x="17" y="36"/>
                    <a:pt x="18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4" y="38"/>
                    <a:pt x="30" y="41"/>
                    <a:pt x="32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7" y="39"/>
                    <a:pt x="39" y="38"/>
                  </a:cubicBezTo>
                  <a:cubicBezTo>
                    <a:pt x="42" y="36"/>
                    <a:pt x="44" y="35"/>
                    <a:pt x="45" y="35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5"/>
                    <a:pt x="41" y="36"/>
                    <a:pt x="39" y="37"/>
                  </a:cubicBezTo>
                  <a:cubicBezTo>
                    <a:pt x="36" y="38"/>
                    <a:pt x="34" y="40"/>
                    <a:pt x="33" y="41"/>
                  </a:cubicBezTo>
                  <a:cubicBezTo>
                    <a:pt x="30" y="40"/>
                    <a:pt x="23" y="37"/>
                    <a:pt x="19" y="35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4" y="36"/>
                    <a:pt x="28" y="38"/>
                    <a:pt x="30" y="39"/>
                  </a:cubicBezTo>
                  <a:cubicBezTo>
                    <a:pt x="32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4" y="39"/>
                    <a:pt x="35" y="39"/>
                    <a:pt x="37" y="38"/>
                  </a:cubicBezTo>
                  <a:cubicBezTo>
                    <a:pt x="39" y="37"/>
                    <a:pt x="42" y="35"/>
                    <a:pt x="45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2" y="34"/>
                    <a:pt x="39" y="36"/>
                    <a:pt x="36" y="37"/>
                  </a:cubicBezTo>
                  <a:cubicBezTo>
                    <a:pt x="35" y="38"/>
                    <a:pt x="34" y="39"/>
                    <a:pt x="33" y="39"/>
                  </a:cubicBezTo>
                  <a:cubicBezTo>
                    <a:pt x="32" y="39"/>
                    <a:pt x="32" y="39"/>
                    <a:pt x="31" y="38"/>
                  </a:cubicBezTo>
                  <a:cubicBezTo>
                    <a:pt x="28" y="37"/>
                    <a:pt x="24" y="35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2" y="34"/>
                    <a:pt x="25" y="35"/>
                    <a:pt x="27" y="36"/>
                  </a:cubicBezTo>
                  <a:cubicBezTo>
                    <a:pt x="30" y="38"/>
                    <a:pt x="32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0" y="37"/>
                    <a:pt x="27" y="35"/>
                  </a:cubicBezTo>
                  <a:cubicBezTo>
                    <a:pt x="25" y="34"/>
                    <a:pt x="22" y="33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2"/>
                    <a:pt x="23" y="33"/>
                    <a:pt x="25" y="34"/>
                  </a:cubicBezTo>
                  <a:cubicBezTo>
                    <a:pt x="28" y="35"/>
                    <a:pt x="31" y="37"/>
                    <a:pt x="33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5" y="37"/>
                    <a:pt x="36" y="37"/>
                  </a:cubicBezTo>
                  <a:cubicBezTo>
                    <a:pt x="39" y="35"/>
                    <a:pt x="42" y="34"/>
                    <a:pt x="45" y="3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1" y="33"/>
                    <a:pt x="39" y="34"/>
                    <a:pt x="36" y="36"/>
                  </a:cubicBezTo>
                  <a:cubicBezTo>
                    <a:pt x="35" y="36"/>
                    <a:pt x="34" y="37"/>
                    <a:pt x="34" y="37"/>
                  </a:cubicBezTo>
                  <a:cubicBezTo>
                    <a:pt x="31" y="36"/>
                    <a:pt x="28" y="35"/>
                    <a:pt x="25" y="33"/>
                  </a:cubicBezTo>
                  <a:cubicBezTo>
                    <a:pt x="24" y="32"/>
                    <a:pt x="22" y="32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2" y="31"/>
                    <a:pt x="24" y="32"/>
                    <a:pt x="26" y="33"/>
                  </a:cubicBezTo>
                  <a:cubicBezTo>
                    <a:pt x="28" y="34"/>
                    <a:pt x="31" y="35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7" y="35"/>
                    <a:pt x="40" y="33"/>
                  </a:cubicBezTo>
                  <a:cubicBezTo>
                    <a:pt x="43" y="31"/>
                    <a:pt x="45" y="30"/>
                    <a:pt x="45" y="30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1" y="25"/>
                    <a:pt x="43" y="23"/>
                    <a:pt x="44" y="23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3"/>
                    <a:pt x="41" y="24"/>
                    <a:pt x="39" y="26"/>
                  </a:cubicBezTo>
                  <a:cubicBezTo>
                    <a:pt x="36" y="27"/>
                    <a:pt x="34" y="29"/>
                    <a:pt x="33" y="30"/>
                  </a:cubicBezTo>
                  <a:cubicBezTo>
                    <a:pt x="30" y="30"/>
                    <a:pt x="23" y="27"/>
                    <a:pt x="19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3" y="26"/>
                    <a:pt x="27" y="28"/>
                    <a:pt x="30" y="29"/>
                  </a:cubicBezTo>
                  <a:cubicBezTo>
                    <a:pt x="32" y="29"/>
                    <a:pt x="33" y="29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4" y="28"/>
                    <a:pt x="35" y="28"/>
                    <a:pt x="36" y="27"/>
                  </a:cubicBezTo>
                  <a:cubicBezTo>
                    <a:pt x="39" y="25"/>
                    <a:pt x="42" y="23"/>
                    <a:pt x="44" y="21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1" y="22"/>
                    <a:pt x="38" y="24"/>
                    <a:pt x="36" y="26"/>
                  </a:cubicBezTo>
                  <a:cubicBezTo>
                    <a:pt x="35" y="27"/>
                    <a:pt x="34" y="28"/>
                    <a:pt x="33" y="28"/>
                  </a:cubicBezTo>
                  <a:cubicBezTo>
                    <a:pt x="32" y="28"/>
                    <a:pt x="32" y="28"/>
                    <a:pt x="30" y="28"/>
                  </a:cubicBezTo>
                  <a:cubicBezTo>
                    <a:pt x="28" y="27"/>
                    <a:pt x="23" y="26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2" y="25"/>
                    <a:pt x="24" y="25"/>
                    <a:pt x="26" y="26"/>
                  </a:cubicBezTo>
                  <a:cubicBezTo>
                    <a:pt x="30" y="27"/>
                    <a:pt x="32" y="28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2" y="27"/>
                    <a:pt x="30" y="26"/>
                    <a:pt x="27" y="25"/>
                  </a:cubicBezTo>
                  <a:cubicBezTo>
                    <a:pt x="24" y="25"/>
                    <a:pt x="22" y="24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1" y="23"/>
                    <a:pt x="22" y="24"/>
                    <a:pt x="24" y="24"/>
                  </a:cubicBezTo>
                  <a:cubicBezTo>
                    <a:pt x="27" y="25"/>
                    <a:pt x="31" y="26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4" y="27"/>
                    <a:pt x="35" y="26"/>
                    <a:pt x="36" y="25"/>
                  </a:cubicBezTo>
                  <a:cubicBezTo>
                    <a:pt x="38" y="24"/>
                    <a:pt x="41" y="22"/>
                    <a:pt x="44" y="1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0" y="21"/>
                    <a:pt x="38" y="23"/>
                    <a:pt x="35" y="25"/>
                  </a:cubicBezTo>
                  <a:cubicBezTo>
                    <a:pt x="35" y="25"/>
                    <a:pt x="34" y="26"/>
                    <a:pt x="33" y="26"/>
                  </a:cubicBezTo>
                  <a:cubicBezTo>
                    <a:pt x="31" y="26"/>
                    <a:pt x="28" y="25"/>
                    <a:pt x="24" y="23"/>
                  </a:cubicBezTo>
                  <a:cubicBezTo>
                    <a:pt x="23" y="23"/>
                    <a:pt x="21" y="22"/>
                    <a:pt x="19" y="2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1" y="22"/>
                    <a:pt x="23" y="23"/>
                    <a:pt x="25" y="23"/>
                  </a:cubicBezTo>
                  <a:cubicBezTo>
                    <a:pt x="28" y="24"/>
                    <a:pt x="30" y="25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5"/>
                    <a:pt x="36" y="23"/>
                    <a:pt x="39" y="22"/>
                  </a:cubicBezTo>
                  <a:cubicBezTo>
                    <a:pt x="42" y="19"/>
                    <a:pt x="44" y="18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2" y="13"/>
                    <a:pt x="45" y="9"/>
                    <a:pt x="45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4" y="9"/>
                    <a:pt x="38" y="16"/>
                    <a:pt x="36" y="18"/>
                  </a:cubicBezTo>
                  <a:cubicBezTo>
                    <a:pt x="34" y="18"/>
                    <a:pt x="27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6" y="16"/>
                    <a:pt x="31" y="17"/>
                    <a:pt x="34" y="17"/>
                  </a:cubicBezTo>
                  <a:cubicBezTo>
                    <a:pt x="35" y="18"/>
                    <a:pt x="36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43" y="10"/>
                    <a:pt x="45" y="6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2" y="9"/>
                    <a:pt x="38" y="14"/>
                    <a:pt x="36" y="17"/>
                  </a:cubicBezTo>
                  <a:cubicBezTo>
                    <a:pt x="36" y="17"/>
                    <a:pt x="35" y="17"/>
                    <a:pt x="34" y="16"/>
                  </a:cubicBezTo>
                  <a:cubicBezTo>
                    <a:pt x="31" y="16"/>
                    <a:pt x="26" y="15"/>
                    <a:pt x="22" y="1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5" y="15"/>
                    <a:pt x="27" y="15"/>
                    <a:pt x="30" y="16"/>
                  </a:cubicBezTo>
                  <a:cubicBezTo>
                    <a:pt x="34" y="16"/>
                    <a:pt x="36" y="17"/>
                    <a:pt x="36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6"/>
                    <a:pt x="33" y="15"/>
                    <a:pt x="30" y="15"/>
                  </a:cubicBezTo>
                  <a:cubicBezTo>
                    <a:pt x="28" y="14"/>
                    <a:pt x="25" y="14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4" y="13"/>
                    <a:pt x="25" y="14"/>
                    <a:pt x="27" y="14"/>
                  </a:cubicBezTo>
                  <a:cubicBezTo>
                    <a:pt x="31" y="15"/>
                    <a:pt x="34" y="15"/>
                    <a:pt x="36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9" y="12"/>
                    <a:pt x="42" y="9"/>
                    <a:pt x="45" y="4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8"/>
                    <a:pt x="39" y="11"/>
                    <a:pt x="37" y="14"/>
                  </a:cubicBezTo>
                  <a:cubicBezTo>
                    <a:pt x="40" y="10"/>
                    <a:pt x="43" y="6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4" y="1"/>
                    <a:pt x="43" y="1"/>
                  </a:cubicBezTo>
                  <a:cubicBezTo>
                    <a:pt x="39" y="1"/>
                    <a:pt x="35" y="1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5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9" name="Freeform 185"/>
            <p:cNvSpPr>
              <a:spLocks/>
            </p:cNvSpPr>
            <p:nvPr/>
          </p:nvSpPr>
          <p:spPr bwMode="auto">
            <a:xfrm>
              <a:off x="3979" y="2101"/>
              <a:ext cx="12" cy="2"/>
            </a:xfrm>
            <a:custGeom>
              <a:avLst/>
              <a:gdLst>
                <a:gd name="T0" fmla="*/ 3 w 12"/>
                <a:gd name="T1" fmla="*/ 0 h 2"/>
                <a:gd name="T2" fmla="*/ 0 w 12"/>
                <a:gd name="T3" fmla="*/ 0 h 2"/>
                <a:gd name="T4" fmla="*/ 3 w 12"/>
                <a:gd name="T5" fmla="*/ 0 h 2"/>
                <a:gd name="T6" fmla="*/ 10 w 12"/>
                <a:gd name="T7" fmla="*/ 2 h 2"/>
                <a:gd name="T8" fmla="*/ 12 w 12"/>
                <a:gd name="T9" fmla="*/ 2 h 2"/>
                <a:gd name="T10" fmla="*/ 10 w 12"/>
                <a:gd name="T11" fmla="*/ 0 h 2"/>
                <a:gd name="T12" fmla="*/ 3 w 1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0" name="Freeform 186"/>
            <p:cNvSpPr>
              <a:spLocks/>
            </p:cNvSpPr>
            <p:nvPr/>
          </p:nvSpPr>
          <p:spPr bwMode="auto">
            <a:xfrm>
              <a:off x="3979" y="2101"/>
              <a:ext cx="12" cy="2"/>
            </a:xfrm>
            <a:custGeom>
              <a:avLst/>
              <a:gdLst>
                <a:gd name="T0" fmla="*/ 3 w 12"/>
                <a:gd name="T1" fmla="*/ 0 h 2"/>
                <a:gd name="T2" fmla="*/ 0 w 12"/>
                <a:gd name="T3" fmla="*/ 0 h 2"/>
                <a:gd name="T4" fmla="*/ 3 w 12"/>
                <a:gd name="T5" fmla="*/ 0 h 2"/>
                <a:gd name="T6" fmla="*/ 10 w 12"/>
                <a:gd name="T7" fmla="*/ 2 h 2"/>
                <a:gd name="T8" fmla="*/ 12 w 12"/>
                <a:gd name="T9" fmla="*/ 2 h 2"/>
                <a:gd name="T10" fmla="*/ 10 w 12"/>
                <a:gd name="T11" fmla="*/ 0 h 2"/>
                <a:gd name="T12" fmla="*/ 3 w 1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1" name="Freeform 187"/>
            <p:cNvSpPr>
              <a:spLocks/>
            </p:cNvSpPr>
            <p:nvPr/>
          </p:nvSpPr>
          <p:spPr bwMode="auto">
            <a:xfrm>
              <a:off x="3974" y="2120"/>
              <a:ext cx="10" cy="5"/>
            </a:xfrm>
            <a:custGeom>
              <a:avLst/>
              <a:gdLst>
                <a:gd name="T0" fmla="*/ 0 w 10"/>
                <a:gd name="T1" fmla="*/ 0 h 5"/>
                <a:gd name="T2" fmla="*/ 0 w 10"/>
                <a:gd name="T3" fmla="*/ 2 h 5"/>
                <a:gd name="T4" fmla="*/ 0 w 10"/>
                <a:gd name="T5" fmla="*/ 2 h 5"/>
                <a:gd name="T6" fmla="*/ 10 w 10"/>
                <a:gd name="T7" fmla="*/ 5 h 5"/>
                <a:gd name="T8" fmla="*/ 10 w 10"/>
                <a:gd name="T9" fmla="*/ 5 h 5"/>
                <a:gd name="T10" fmla="*/ 10 w 10"/>
                <a:gd name="T11" fmla="*/ 5 h 5"/>
                <a:gd name="T12" fmla="*/ 10 w 10"/>
                <a:gd name="T13" fmla="*/ 5 h 5"/>
                <a:gd name="T14" fmla="*/ 0 w 10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2" name="Freeform 188"/>
            <p:cNvSpPr>
              <a:spLocks/>
            </p:cNvSpPr>
            <p:nvPr/>
          </p:nvSpPr>
          <p:spPr bwMode="auto">
            <a:xfrm>
              <a:off x="3974" y="2120"/>
              <a:ext cx="10" cy="5"/>
            </a:xfrm>
            <a:custGeom>
              <a:avLst/>
              <a:gdLst>
                <a:gd name="T0" fmla="*/ 0 w 10"/>
                <a:gd name="T1" fmla="*/ 0 h 5"/>
                <a:gd name="T2" fmla="*/ 0 w 10"/>
                <a:gd name="T3" fmla="*/ 2 h 5"/>
                <a:gd name="T4" fmla="*/ 0 w 10"/>
                <a:gd name="T5" fmla="*/ 2 h 5"/>
                <a:gd name="T6" fmla="*/ 10 w 10"/>
                <a:gd name="T7" fmla="*/ 5 h 5"/>
                <a:gd name="T8" fmla="*/ 10 w 10"/>
                <a:gd name="T9" fmla="*/ 5 h 5"/>
                <a:gd name="T10" fmla="*/ 10 w 10"/>
                <a:gd name="T11" fmla="*/ 5 h 5"/>
                <a:gd name="T12" fmla="*/ 10 w 10"/>
                <a:gd name="T13" fmla="*/ 5 h 5"/>
                <a:gd name="T14" fmla="*/ 0 w 10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3" name="Freeform 189"/>
            <p:cNvSpPr>
              <a:spLocks/>
            </p:cNvSpPr>
            <p:nvPr/>
          </p:nvSpPr>
          <p:spPr bwMode="auto">
            <a:xfrm>
              <a:off x="3977" y="2141"/>
              <a:ext cx="9" cy="5"/>
            </a:xfrm>
            <a:custGeom>
              <a:avLst/>
              <a:gdLst>
                <a:gd name="T0" fmla="*/ 0 w 9"/>
                <a:gd name="T1" fmla="*/ 0 h 5"/>
                <a:gd name="T2" fmla="*/ 0 w 9"/>
                <a:gd name="T3" fmla="*/ 0 h 5"/>
                <a:gd name="T4" fmla="*/ 0 w 9"/>
                <a:gd name="T5" fmla="*/ 0 h 5"/>
                <a:gd name="T6" fmla="*/ 9 w 9"/>
                <a:gd name="T7" fmla="*/ 5 h 5"/>
                <a:gd name="T8" fmla="*/ 9 w 9"/>
                <a:gd name="T9" fmla="*/ 5 h 5"/>
                <a:gd name="T10" fmla="*/ 9 w 9"/>
                <a:gd name="T11" fmla="*/ 5 h 5"/>
                <a:gd name="T12" fmla="*/ 9 w 9"/>
                <a:gd name="T13" fmla="*/ 5 h 5"/>
                <a:gd name="T14" fmla="*/ 0 w 9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4" name="Freeform 190"/>
            <p:cNvSpPr>
              <a:spLocks/>
            </p:cNvSpPr>
            <p:nvPr/>
          </p:nvSpPr>
          <p:spPr bwMode="auto">
            <a:xfrm>
              <a:off x="3977" y="2141"/>
              <a:ext cx="9" cy="5"/>
            </a:xfrm>
            <a:custGeom>
              <a:avLst/>
              <a:gdLst>
                <a:gd name="T0" fmla="*/ 0 w 9"/>
                <a:gd name="T1" fmla="*/ 0 h 5"/>
                <a:gd name="T2" fmla="*/ 0 w 9"/>
                <a:gd name="T3" fmla="*/ 0 h 5"/>
                <a:gd name="T4" fmla="*/ 0 w 9"/>
                <a:gd name="T5" fmla="*/ 0 h 5"/>
                <a:gd name="T6" fmla="*/ 9 w 9"/>
                <a:gd name="T7" fmla="*/ 5 h 5"/>
                <a:gd name="T8" fmla="*/ 9 w 9"/>
                <a:gd name="T9" fmla="*/ 5 h 5"/>
                <a:gd name="T10" fmla="*/ 9 w 9"/>
                <a:gd name="T11" fmla="*/ 5 h 5"/>
                <a:gd name="T12" fmla="*/ 9 w 9"/>
                <a:gd name="T13" fmla="*/ 5 h 5"/>
                <a:gd name="T14" fmla="*/ 0 w 9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5" name="Freeform 191"/>
            <p:cNvSpPr>
              <a:spLocks noEditPoints="1"/>
            </p:cNvSpPr>
            <p:nvPr/>
          </p:nvSpPr>
          <p:spPr bwMode="auto">
            <a:xfrm>
              <a:off x="3579" y="2310"/>
              <a:ext cx="89" cy="114"/>
            </a:xfrm>
            <a:custGeom>
              <a:avLst/>
              <a:gdLst>
                <a:gd name="T0" fmla="*/ 30 w 37"/>
                <a:gd name="T1" fmla="*/ 41 h 48"/>
                <a:gd name="T2" fmla="*/ 26 w 37"/>
                <a:gd name="T3" fmla="*/ 46 h 48"/>
                <a:gd name="T4" fmla="*/ 28 w 37"/>
                <a:gd name="T5" fmla="*/ 41 h 48"/>
                <a:gd name="T6" fmla="*/ 14 w 37"/>
                <a:gd name="T7" fmla="*/ 41 h 48"/>
                <a:gd name="T8" fmla="*/ 15 w 37"/>
                <a:gd name="T9" fmla="*/ 41 h 48"/>
                <a:gd name="T10" fmla="*/ 17 w 37"/>
                <a:gd name="T11" fmla="*/ 40 h 48"/>
                <a:gd name="T12" fmla="*/ 19 w 37"/>
                <a:gd name="T13" fmla="*/ 39 h 48"/>
                <a:gd name="T14" fmla="*/ 22 w 37"/>
                <a:gd name="T15" fmla="*/ 39 h 48"/>
                <a:gd name="T16" fmla="*/ 29 w 37"/>
                <a:gd name="T17" fmla="*/ 36 h 48"/>
                <a:gd name="T18" fmla="*/ 30 w 37"/>
                <a:gd name="T19" fmla="*/ 35 h 48"/>
                <a:gd name="T20" fmla="*/ 32 w 37"/>
                <a:gd name="T21" fmla="*/ 35 h 48"/>
                <a:gd name="T22" fmla="*/ 8 w 37"/>
                <a:gd name="T23" fmla="*/ 29 h 48"/>
                <a:gd name="T24" fmla="*/ 9 w 37"/>
                <a:gd name="T25" fmla="*/ 30 h 48"/>
                <a:gd name="T26" fmla="*/ 11 w 37"/>
                <a:gd name="T27" fmla="*/ 30 h 48"/>
                <a:gd name="T28" fmla="*/ 18 w 37"/>
                <a:gd name="T29" fmla="*/ 29 h 48"/>
                <a:gd name="T30" fmla="*/ 14 w 37"/>
                <a:gd name="T31" fmla="*/ 29 h 48"/>
                <a:gd name="T32" fmla="*/ 16 w 37"/>
                <a:gd name="T33" fmla="*/ 27 h 48"/>
                <a:gd name="T34" fmla="*/ 25 w 37"/>
                <a:gd name="T35" fmla="*/ 23 h 48"/>
                <a:gd name="T36" fmla="*/ 26 w 37"/>
                <a:gd name="T37" fmla="*/ 24 h 48"/>
                <a:gd name="T38" fmla="*/ 11 w 37"/>
                <a:gd name="T39" fmla="*/ 22 h 48"/>
                <a:gd name="T40" fmla="*/ 28 w 37"/>
                <a:gd name="T41" fmla="*/ 24 h 48"/>
                <a:gd name="T42" fmla="*/ 31 w 37"/>
                <a:gd name="T43" fmla="*/ 23 h 48"/>
                <a:gd name="T44" fmla="*/ 10 w 37"/>
                <a:gd name="T45" fmla="*/ 20 h 48"/>
                <a:gd name="T46" fmla="*/ 8 w 37"/>
                <a:gd name="T47" fmla="*/ 18 h 48"/>
                <a:gd name="T48" fmla="*/ 6 w 37"/>
                <a:gd name="T49" fmla="*/ 17 h 48"/>
                <a:gd name="T50" fmla="*/ 5 w 37"/>
                <a:gd name="T51" fmla="*/ 16 h 48"/>
                <a:gd name="T52" fmla="*/ 3 w 37"/>
                <a:gd name="T53" fmla="*/ 16 h 48"/>
                <a:gd name="T54" fmla="*/ 27 w 37"/>
                <a:gd name="T55" fmla="*/ 13 h 48"/>
                <a:gd name="T56" fmla="*/ 29 w 37"/>
                <a:gd name="T57" fmla="*/ 6 h 48"/>
                <a:gd name="T58" fmla="*/ 29 w 37"/>
                <a:gd name="T59" fmla="*/ 7 h 48"/>
                <a:gd name="T60" fmla="*/ 25 w 37"/>
                <a:gd name="T61" fmla="*/ 17 h 48"/>
                <a:gd name="T62" fmla="*/ 26 w 37"/>
                <a:gd name="T63" fmla="*/ 17 h 48"/>
                <a:gd name="T64" fmla="*/ 24 w 37"/>
                <a:gd name="T65" fmla="*/ 22 h 48"/>
                <a:gd name="T66" fmla="*/ 25 w 37"/>
                <a:gd name="T67" fmla="*/ 27 h 48"/>
                <a:gd name="T68" fmla="*/ 25 w 37"/>
                <a:gd name="T69" fmla="*/ 27 h 48"/>
                <a:gd name="T70" fmla="*/ 27 w 37"/>
                <a:gd name="T71" fmla="*/ 33 h 48"/>
                <a:gd name="T72" fmla="*/ 21 w 37"/>
                <a:gd name="T73" fmla="*/ 35 h 48"/>
                <a:gd name="T74" fmla="*/ 19 w 37"/>
                <a:gd name="T75" fmla="*/ 30 h 48"/>
                <a:gd name="T76" fmla="*/ 17 w 37"/>
                <a:gd name="T77" fmla="*/ 26 h 48"/>
                <a:gd name="T78" fmla="*/ 7 w 37"/>
                <a:gd name="T79" fmla="*/ 24 h 48"/>
                <a:gd name="T80" fmla="*/ 13 w 37"/>
                <a:gd name="T81" fmla="*/ 23 h 48"/>
                <a:gd name="T82" fmla="*/ 19 w 37"/>
                <a:gd name="T83" fmla="*/ 20 h 48"/>
                <a:gd name="T84" fmla="*/ 1 w 37"/>
                <a:gd name="T85" fmla="*/ 11 h 48"/>
                <a:gd name="T86" fmla="*/ 7 w 37"/>
                <a:gd name="T87" fmla="*/ 21 h 48"/>
                <a:gd name="T88" fmla="*/ 7 w 37"/>
                <a:gd name="T89" fmla="*/ 29 h 48"/>
                <a:gd name="T90" fmla="*/ 14 w 37"/>
                <a:gd name="T91" fmla="*/ 30 h 48"/>
                <a:gd name="T92" fmla="*/ 11 w 37"/>
                <a:gd name="T93" fmla="*/ 38 h 48"/>
                <a:gd name="T94" fmla="*/ 24 w 37"/>
                <a:gd name="T95" fmla="*/ 45 h 48"/>
                <a:gd name="T96" fmla="*/ 26 w 37"/>
                <a:gd name="T97" fmla="*/ 48 h 48"/>
                <a:gd name="T98" fmla="*/ 30 w 37"/>
                <a:gd name="T99" fmla="*/ 46 h 48"/>
                <a:gd name="T100" fmla="*/ 31 w 37"/>
                <a:gd name="T101" fmla="*/ 40 h 48"/>
                <a:gd name="T102" fmla="*/ 36 w 37"/>
                <a:gd name="T103" fmla="*/ 30 h 48"/>
                <a:gd name="T104" fmla="*/ 26 w 37"/>
                <a:gd name="T105" fmla="*/ 25 h 48"/>
                <a:gd name="T106" fmla="*/ 31 w 37"/>
                <a:gd name="T107" fmla="*/ 24 h 48"/>
                <a:gd name="T108" fmla="*/ 31 w 37"/>
                <a:gd name="T109" fmla="*/ 14 h 48"/>
                <a:gd name="T110" fmla="*/ 30 w 37"/>
                <a:gd name="T1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" h="48">
                  <a:moveTo>
                    <a:pt x="26" y="47"/>
                  </a:moveTo>
                  <a:cubicBezTo>
                    <a:pt x="24" y="43"/>
                    <a:pt x="24" y="43"/>
                    <a:pt x="24" y="43"/>
                  </a:cubicBezTo>
                  <a:cubicBezTo>
                    <a:pt x="25" y="42"/>
                    <a:pt x="25" y="42"/>
                    <a:pt x="26" y="42"/>
                  </a:cubicBezTo>
                  <a:cubicBezTo>
                    <a:pt x="26" y="43"/>
                    <a:pt x="26" y="45"/>
                    <a:pt x="26" y="46"/>
                  </a:cubicBezTo>
                  <a:cubicBezTo>
                    <a:pt x="26" y="47"/>
                    <a:pt x="26" y="47"/>
                    <a:pt x="26" y="47"/>
                  </a:cubicBezTo>
                  <a:moveTo>
                    <a:pt x="30" y="45"/>
                  </a:moveTo>
                  <a:cubicBezTo>
                    <a:pt x="30" y="44"/>
                    <a:pt x="30" y="42"/>
                    <a:pt x="30" y="41"/>
                  </a:cubicBezTo>
                  <a:cubicBezTo>
                    <a:pt x="30" y="42"/>
                    <a:pt x="30" y="43"/>
                    <a:pt x="31" y="44"/>
                  </a:cubicBezTo>
                  <a:cubicBezTo>
                    <a:pt x="31" y="44"/>
                    <a:pt x="30" y="45"/>
                    <a:pt x="30" y="45"/>
                  </a:cubicBezTo>
                  <a:moveTo>
                    <a:pt x="14" y="41"/>
                  </a:move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moveTo>
                    <a:pt x="26" y="46"/>
                  </a:moveTo>
                  <a:cubicBezTo>
                    <a:pt x="26" y="45"/>
                    <a:pt x="26" y="43"/>
                    <a:pt x="26" y="41"/>
                  </a:cubicBezTo>
                  <a:cubicBezTo>
                    <a:pt x="27" y="41"/>
                    <a:pt x="28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2"/>
                    <a:pt x="29" y="43"/>
                    <a:pt x="29" y="45"/>
                  </a:cubicBezTo>
                  <a:cubicBezTo>
                    <a:pt x="29" y="45"/>
                    <a:pt x="28" y="45"/>
                    <a:pt x="28" y="46"/>
                  </a:cubicBezTo>
                  <a:cubicBezTo>
                    <a:pt x="28" y="44"/>
                    <a:pt x="28" y="43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3"/>
                    <a:pt x="27" y="44"/>
                    <a:pt x="27" y="46"/>
                  </a:cubicBezTo>
                  <a:cubicBezTo>
                    <a:pt x="26" y="46"/>
                    <a:pt x="26" y="46"/>
                    <a:pt x="26" y="46"/>
                  </a:cubicBezTo>
                  <a:moveTo>
                    <a:pt x="14" y="41"/>
                  </a:moveTo>
                  <a:cubicBezTo>
                    <a:pt x="14" y="40"/>
                    <a:pt x="13" y="39"/>
                    <a:pt x="12" y="39"/>
                  </a:cubicBezTo>
                  <a:cubicBezTo>
                    <a:pt x="13" y="39"/>
                    <a:pt x="13" y="38"/>
                    <a:pt x="14" y="38"/>
                  </a:cubicBezTo>
                  <a:cubicBezTo>
                    <a:pt x="14" y="39"/>
                    <a:pt x="14" y="40"/>
                    <a:pt x="14" y="41"/>
                  </a:cubicBezTo>
                  <a:moveTo>
                    <a:pt x="14" y="41"/>
                  </a:moveTo>
                  <a:cubicBezTo>
                    <a:pt x="14" y="41"/>
                    <a:pt x="14" y="41"/>
                    <a:pt x="14" y="41"/>
                  </a:cubicBezTo>
                  <a:cubicBezTo>
                    <a:pt x="14" y="40"/>
                    <a:pt x="14" y="39"/>
                    <a:pt x="14" y="38"/>
                  </a:cubicBezTo>
                  <a:cubicBezTo>
                    <a:pt x="14" y="38"/>
                    <a:pt x="15" y="38"/>
                    <a:pt x="15" y="38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4" y="41"/>
                    <a:pt x="14" y="41"/>
                    <a:pt x="14" y="41"/>
                  </a:cubicBezTo>
                  <a:moveTo>
                    <a:pt x="16" y="40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7" y="38"/>
                    <a:pt x="17" y="39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6" y="40"/>
                    <a:pt x="16" y="40"/>
                  </a:cubicBezTo>
                  <a:moveTo>
                    <a:pt x="18" y="39"/>
                  </a:moveTo>
                  <a:cubicBezTo>
                    <a:pt x="18" y="39"/>
                    <a:pt x="18" y="38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9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8" y="39"/>
                    <a:pt x="18" y="39"/>
                  </a:cubicBezTo>
                  <a:moveTo>
                    <a:pt x="20" y="39"/>
                  </a:move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2" y="37"/>
                    <a:pt x="22" y="39"/>
                    <a:pt x="23" y="40"/>
                  </a:cubicBezTo>
                  <a:cubicBezTo>
                    <a:pt x="22" y="40"/>
                    <a:pt x="22" y="39"/>
                    <a:pt x="22" y="39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9"/>
                    <a:pt x="20" y="39"/>
                    <a:pt x="20" y="39"/>
                  </a:cubicBezTo>
                  <a:moveTo>
                    <a:pt x="29" y="36"/>
                  </a:moveTo>
                  <a:cubicBezTo>
                    <a:pt x="29" y="35"/>
                    <a:pt x="28" y="34"/>
                    <a:pt x="28" y="33"/>
                  </a:cubicBezTo>
                  <a:cubicBezTo>
                    <a:pt x="28" y="33"/>
                    <a:pt x="29" y="33"/>
                    <a:pt x="29" y="33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moveTo>
                    <a:pt x="30" y="35"/>
                  </a:moveTo>
                  <a:cubicBezTo>
                    <a:pt x="30" y="33"/>
                    <a:pt x="30" y="33"/>
                    <a:pt x="30" y="33"/>
                  </a:cubicBezTo>
                  <a:cubicBezTo>
                    <a:pt x="30" y="32"/>
                    <a:pt x="31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5"/>
                    <a:pt x="30" y="35"/>
                    <a:pt x="30" y="35"/>
                  </a:cubicBezTo>
                  <a:moveTo>
                    <a:pt x="32" y="35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31"/>
                    <a:pt x="33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2"/>
                    <a:pt x="33" y="33"/>
                    <a:pt x="33" y="34"/>
                  </a:cubicBezTo>
                  <a:cubicBezTo>
                    <a:pt x="33" y="34"/>
                    <a:pt x="32" y="34"/>
                    <a:pt x="32" y="35"/>
                  </a:cubicBezTo>
                  <a:moveTo>
                    <a:pt x="34" y="34"/>
                  </a:moveTo>
                  <a:cubicBezTo>
                    <a:pt x="34" y="33"/>
                    <a:pt x="34" y="32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5" y="31"/>
                    <a:pt x="35" y="31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4"/>
                    <a:pt x="34" y="34"/>
                  </a:cubicBezTo>
                  <a:moveTo>
                    <a:pt x="8" y="29"/>
                  </a:moveTo>
                  <a:cubicBezTo>
                    <a:pt x="8" y="29"/>
                    <a:pt x="8" y="29"/>
                    <a:pt x="8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30"/>
                    <a:pt x="9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8" y="30"/>
                    <a:pt x="8" y="30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moveTo>
                    <a:pt x="9" y="30"/>
                  </a:moveTo>
                  <a:cubicBezTo>
                    <a:pt x="9" y="30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9"/>
                    <a:pt x="10" y="29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0"/>
                    <a:pt x="9" y="30"/>
                    <a:pt x="9" y="30"/>
                  </a:cubicBezTo>
                  <a:moveTo>
                    <a:pt x="11" y="30"/>
                  </a:moveTo>
                  <a:cubicBezTo>
                    <a:pt x="11" y="29"/>
                    <a:pt x="11" y="29"/>
                    <a:pt x="11" y="28"/>
                  </a:cubicBezTo>
                  <a:cubicBezTo>
                    <a:pt x="11" y="28"/>
                    <a:pt x="12" y="28"/>
                    <a:pt x="13" y="2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29"/>
                    <a:pt x="11" y="30"/>
                    <a:pt x="11" y="30"/>
                  </a:cubicBezTo>
                  <a:moveTo>
                    <a:pt x="17" y="29"/>
                  </a:moveTo>
                  <a:cubicBezTo>
                    <a:pt x="17" y="27"/>
                    <a:pt x="17" y="27"/>
                    <a:pt x="17" y="27"/>
                  </a:cubicBezTo>
                  <a:cubicBezTo>
                    <a:pt x="18" y="28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7" y="29"/>
                    <a:pt x="17" y="29"/>
                  </a:cubicBezTo>
                  <a:moveTo>
                    <a:pt x="13" y="29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14" y="27"/>
                    <a:pt x="15" y="27"/>
                    <a:pt x="15" y="27"/>
                  </a:cubicBezTo>
                  <a:cubicBezTo>
                    <a:pt x="15" y="27"/>
                    <a:pt x="15" y="28"/>
                    <a:pt x="15" y="28"/>
                  </a:cubicBezTo>
                  <a:cubicBezTo>
                    <a:pt x="15" y="28"/>
                    <a:pt x="14" y="29"/>
                    <a:pt x="1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moveTo>
                    <a:pt x="17" y="29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9"/>
                    <a:pt x="17" y="29"/>
                    <a:pt x="17" y="29"/>
                  </a:cubicBezTo>
                  <a:moveTo>
                    <a:pt x="25" y="26"/>
                  </a:moveTo>
                  <a:cubicBezTo>
                    <a:pt x="25" y="26"/>
                    <a:pt x="25" y="25"/>
                    <a:pt x="25" y="24"/>
                  </a:cubicBezTo>
                  <a:cubicBezTo>
                    <a:pt x="25" y="24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3"/>
                    <a:pt x="26" y="24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moveTo>
                    <a:pt x="26" y="24"/>
                  </a:moveTo>
                  <a:cubicBezTo>
                    <a:pt x="26" y="24"/>
                    <a:pt x="26" y="23"/>
                    <a:pt x="26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3"/>
                    <a:pt x="27" y="23"/>
                    <a:pt x="27" y="24"/>
                  </a:cubicBezTo>
                  <a:cubicBezTo>
                    <a:pt x="26" y="24"/>
                    <a:pt x="26" y="24"/>
                    <a:pt x="26" y="24"/>
                  </a:cubicBezTo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2"/>
                    <a:pt x="11" y="22"/>
                    <a:pt x="11" y="22"/>
                  </a:cubicBezTo>
                  <a:moveTo>
                    <a:pt x="28" y="24"/>
                  </a:moveTo>
                  <a:cubicBezTo>
                    <a:pt x="28" y="23"/>
                    <a:pt x="28" y="22"/>
                    <a:pt x="28" y="22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2"/>
                    <a:pt x="29" y="23"/>
                    <a:pt x="29" y="23"/>
                  </a:cubicBezTo>
                  <a:cubicBezTo>
                    <a:pt x="29" y="23"/>
                    <a:pt x="28" y="24"/>
                    <a:pt x="28" y="24"/>
                  </a:cubicBezTo>
                  <a:moveTo>
                    <a:pt x="30" y="23"/>
                  </a:moveTo>
                  <a:cubicBezTo>
                    <a:pt x="30" y="22"/>
                    <a:pt x="30" y="22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moveTo>
                    <a:pt x="31" y="23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31" y="23"/>
                    <a:pt x="31" y="23"/>
                    <a:pt x="31" y="23"/>
                  </a:cubicBezTo>
                  <a:moveTo>
                    <a:pt x="10" y="23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3"/>
                    <a:pt x="10" y="23"/>
                    <a:pt x="10" y="23"/>
                  </a:cubicBezTo>
                  <a:moveTo>
                    <a:pt x="9" y="22"/>
                  </a:moveTo>
                  <a:cubicBezTo>
                    <a:pt x="9" y="22"/>
                    <a:pt x="8" y="21"/>
                    <a:pt x="8" y="21"/>
                  </a:cubicBezTo>
                  <a:cubicBezTo>
                    <a:pt x="8" y="20"/>
                    <a:pt x="8" y="19"/>
                    <a:pt x="8" y="18"/>
                  </a:cubicBezTo>
                  <a:cubicBezTo>
                    <a:pt x="8" y="19"/>
                    <a:pt x="9" y="19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2"/>
                    <a:pt x="9" y="22"/>
                    <a:pt x="9" y="22"/>
                  </a:cubicBezTo>
                  <a:moveTo>
                    <a:pt x="7" y="20"/>
                  </a:moveTo>
                  <a:cubicBezTo>
                    <a:pt x="7" y="20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7" y="19"/>
                    <a:pt x="7" y="20"/>
                  </a:cubicBezTo>
                  <a:moveTo>
                    <a:pt x="5" y="18"/>
                  </a:moveTo>
                  <a:cubicBezTo>
                    <a:pt x="5" y="18"/>
                    <a:pt x="5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4" y="15"/>
                    <a:pt x="5" y="16"/>
                    <a:pt x="5" y="16"/>
                  </a:cubicBezTo>
                  <a:cubicBezTo>
                    <a:pt x="5" y="18"/>
                    <a:pt x="5" y="18"/>
                    <a:pt x="5" y="18"/>
                  </a:cubicBezTo>
                  <a:moveTo>
                    <a:pt x="26" y="16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5"/>
                    <a:pt x="27" y="16"/>
                  </a:cubicBezTo>
                  <a:cubicBezTo>
                    <a:pt x="26" y="16"/>
                    <a:pt x="26" y="16"/>
                    <a:pt x="26" y="16"/>
                  </a:cubicBezTo>
                  <a:moveTo>
                    <a:pt x="4" y="17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2" y="14"/>
                    <a:pt x="2" y="14"/>
                    <a:pt x="2" y="12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5"/>
                    <a:pt x="4" y="16"/>
                    <a:pt x="4" y="17"/>
                  </a:cubicBezTo>
                  <a:moveTo>
                    <a:pt x="28" y="15"/>
                  </a:moveTo>
                  <a:cubicBezTo>
                    <a:pt x="27" y="14"/>
                    <a:pt x="27" y="13"/>
                    <a:pt x="27" y="13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3"/>
                    <a:pt x="28" y="14"/>
                    <a:pt x="28" y="15"/>
                  </a:cubicBezTo>
                  <a:moveTo>
                    <a:pt x="28" y="11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7"/>
                    <a:pt x="29" y="8"/>
                    <a:pt x="29" y="9"/>
                  </a:cubicBezTo>
                  <a:cubicBezTo>
                    <a:pt x="29" y="10"/>
                    <a:pt x="29" y="11"/>
                    <a:pt x="28" y="11"/>
                  </a:cubicBezTo>
                  <a:moveTo>
                    <a:pt x="29" y="7"/>
                  </a:moveTo>
                  <a:cubicBezTo>
                    <a:pt x="29" y="7"/>
                    <a:pt x="29" y="6"/>
                    <a:pt x="29" y="5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4"/>
                    <a:pt x="29" y="5"/>
                    <a:pt x="30" y="6"/>
                  </a:cubicBezTo>
                  <a:cubicBezTo>
                    <a:pt x="30" y="6"/>
                    <a:pt x="29" y="7"/>
                    <a:pt x="29" y="7"/>
                  </a:cubicBezTo>
                  <a:moveTo>
                    <a:pt x="19" y="20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19" y="15"/>
                    <a:pt x="19" y="10"/>
                    <a:pt x="20" y="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8" y="16"/>
                    <a:pt x="30" y="16"/>
                    <a:pt x="31" y="15"/>
                  </a:cubicBezTo>
                  <a:cubicBezTo>
                    <a:pt x="31" y="16"/>
                    <a:pt x="32" y="18"/>
                    <a:pt x="32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1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4"/>
                    <a:pt x="24" y="24"/>
                  </a:cubicBezTo>
                  <a:cubicBezTo>
                    <a:pt x="24" y="25"/>
                    <a:pt x="24" y="25"/>
                    <a:pt x="25" y="26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6"/>
                    <a:pt x="30" y="26"/>
                    <a:pt x="31" y="25"/>
                  </a:cubicBezTo>
                  <a:cubicBezTo>
                    <a:pt x="32" y="25"/>
                    <a:pt x="33" y="25"/>
                    <a:pt x="33" y="25"/>
                  </a:cubicBezTo>
                  <a:cubicBezTo>
                    <a:pt x="34" y="26"/>
                    <a:pt x="35" y="29"/>
                    <a:pt x="35" y="30"/>
                  </a:cubicBezTo>
                  <a:cubicBezTo>
                    <a:pt x="34" y="30"/>
                    <a:pt x="32" y="31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8" y="35"/>
                    <a:pt x="28" y="36"/>
                    <a:pt x="28" y="37"/>
                  </a:cubicBezTo>
                  <a:cubicBezTo>
                    <a:pt x="29" y="38"/>
                    <a:pt x="29" y="38"/>
                    <a:pt x="30" y="40"/>
                  </a:cubicBezTo>
                  <a:cubicBezTo>
                    <a:pt x="28" y="40"/>
                    <a:pt x="26" y="40"/>
                    <a:pt x="24" y="42"/>
                  </a:cubicBezTo>
                  <a:cubicBezTo>
                    <a:pt x="23" y="39"/>
                    <a:pt x="23" y="38"/>
                    <a:pt x="22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16" y="36"/>
                    <a:pt x="13" y="37"/>
                    <a:pt x="12" y="38"/>
                  </a:cubicBezTo>
                  <a:cubicBezTo>
                    <a:pt x="12" y="36"/>
                    <a:pt x="11" y="34"/>
                    <a:pt x="11" y="33"/>
                  </a:cubicBezTo>
                  <a:cubicBezTo>
                    <a:pt x="12" y="32"/>
                    <a:pt x="16" y="31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7"/>
                    <a:pt x="18" y="26"/>
                    <a:pt x="18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3" y="27"/>
                    <a:pt x="10" y="27"/>
                    <a:pt x="8" y="28"/>
                  </a:cubicBezTo>
                  <a:cubicBezTo>
                    <a:pt x="7" y="27"/>
                    <a:pt x="7" y="26"/>
                    <a:pt x="7" y="24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2" y="23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0" y="19"/>
                    <a:pt x="5" y="15"/>
                    <a:pt x="2" y="11"/>
                  </a:cubicBezTo>
                  <a:cubicBezTo>
                    <a:pt x="3" y="10"/>
                    <a:pt x="7" y="9"/>
                    <a:pt x="8" y="9"/>
                  </a:cubicBezTo>
                  <a:cubicBezTo>
                    <a:pt x="9" y="10"/>
                    <a:pt x="16" y="17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moveTo>
                    <a:pt x="29" y="0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9"/>
                    <a:pt x="18" y="14"/>
                    <a:pt x="18" y="18"/>
                  </a:cubicBezTo>
                  <a:cubicBezTo>
                    <a:pt x="15" y="15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2" y="9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4"/>
                    <a:pt x="1" y="14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9"/>
                    <a:pt x="6" y="20"/>
                    <a:pt x="7" y="21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3"/>
                    <a:pt x="7" y="23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6"/>
                    <a:pt x="6" y="27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30"/>
                    <a:pt x="7" y="31"/>
                    <a:pt x="8" y="31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1"/>
                    <a:pt x="10" y="31"/>
                    <a:pt x="11" y="31"/>
                  </a:cubicBezTo>
                  <a:cubicBezTo>
                    <a:pt x="11" y="31"/>
                    <a:pt x="12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2" y="31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1" y="36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2" y="40"/>
                    <a:pt x="13" y="41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7" y="41"/>
                    <a:pt x="19" y="40"/>
                    <a:pt x="21" y="39"/>
                  </a:cubicBezTo>
                  <a:cubicBezTo>
                    <a:pt x="22" y="41"/>
                    <a:pt x="23" y="43"/>
                    <a:pt x="24" y="45"/>
                  </a:cubicBezTo>
                  <a:cubicBezTo>
                    <a:pt x="24" y="46"/>
                    <a:pt x="25" y="47"/>
                    <a:pt x="25" y="47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7" y="47"/>
                    <a:pt x="28" y="46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5"/>
                    <a:pt x="31" y="45"/>
                    <a:pt x="32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1" y="43"/>
                    <a:pt x="31" y="42"/>
                    <a:pt x="30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0" y="39"/>
                    <a:pt x="30" y="38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6"/>
                    <a:pt x="35" y="34"/>
                    <a:pt x="36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5" y="25"/>
                    <a:pt x="34" y="24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2" y="24"/>
                    <a:pt x="31" y="24"/>
                  </a:cubicBezTo>
                  <a:cubicBezTo>
                    <a:pt x="30" y="25"/>
                    <a:pt x="28" y="25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8" y="25"/>
                    <a:pt x="29" y="24"/>
                    <a:pt x="30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2" y="23"/>
                    <a:pt x="32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18"/>
                    <a:pt x="32" y="1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0" y="14"/>
                    <a:pt x="29" y="15"/>
                    <a:pt x="28" y="15"/>
                  </a:cubicBezTo>
                  <a:cubicBezTo>
                    <a:pt x="29" y="14"/>
                    <a:pt x="29" y="13"/>
                    <a:pt x="29" y="12"/>
                  </a:cubicBezTo>
                  <a:cubicBezTo>
                    <a:pt x="29" y="11"/>
                    <a:pt x="30" y="10"/>
                    <a:pt x="30" y="8"/>
                  </a:cubicBezTo>
                  <a:cubicBezTo>
                    <a:pt x="30" y="8"/>
                    <a:pt x="31" y="7"/>
                    <a:pt x="30" y="6"/>
                  </a:cubicBezTo>
                  <a:cubicBezTo>
                    <a:pt x="30" y="4"/>
                    <a:pt x="30" y="2"/>
                    <a:pt x="30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6" name="Freeform 192"/>
            <p:cNvSpPr>
              <a:spLocks noEditPoints="1"/>
            </p:cNvSpPr>
            <p:nvPr/>
          </p:nvSpPr>
          <p:spPr bwMode="auto">
            <a:xfrm>
              <a:off x="4210" y="2070"/>
              <a:ext cx="76" cy="121"/>
            </a:xfrm>
            <a:custGeom>
              <a:avLst/>
              <a:gdLst>
                <a:gd name="T0" fmla="*/ 24 w 32"/>
                <a:gd name="T1" fmla="*/ 50 h 51"/>
                <a:gd name="T2" fmla="*/ 22 w 32"/>
                <a:gd name="T3" fmla="*/ 49 h 51"/>
                <a:gd name="T4" fmla="*/ 20 w 32"/>
                <a:gd name="T5" fmla="*/ 49 h 51"/>
                <a:gd name="T6" fmla="*/ 28 w 32"/>
                <a:gd name="T7" fmla="*/ 46 h 51"/>
                <a:gd name="T8" fmla="*/ 16 w 32"/>
                <a:gd name="T9" fmla="*/ 48 h 51"/>
                <a:gd name="T10" fmla="*/ 27 w 32"/>
                <a:gd name="T11" fmla="*/ 49 h 51"/>
                <a:gd name="T12" fmla="*/ 29 w 32"/>
                <a:gd name="T13" fmla="*/ 49 h 51"/>
                <a:gd name="T14" fmla="*/ 16 w 32"/>
                <a:gd name="T15" fmla="*/ 48 h 51"/>
                <a:gd name="T16" fmla="*/ 3 w 32"/>
                <a:gd name="T17" fmla="*/ 46 h 51"/>
                <a:gd name="T18" fmla="*/ 12 w 32"/>
                <a:gd name="T19" fmla="*/ 47 h 51"/>
                <a:gd name="T20" fmla="*/ 5 w 32"/>
                <a:gd name="T21" fmla="*/ 45 h 51"/>
                <a:gd name="T22" fmla="*/ 11 w 32"/>
                <a:gd name="T23" fmla="*/ 44 h 51"/>
                <a:gd name="T24" fmla="*/ 9 w 32"/>
                <a:gd name="T25" fmla="*/ 43 h 51"/>
                <a:gd name="T26" fmla="*/ 9 w 32"/>
                <a:gd name="T27" fmla="*/ 47 h 51"/>
                <a:gd name="T28" fmla="*/ 4 w 32"/>
                <a:gd name="T29" fmla="*/ 43 h 51"/>
                <a:gd name="T30" fmla="*/ 2 w 32"/>
                <a:gd name="T31" fmla="*/ 41 h 51"/>
                <a:gd name="T32" fmla="*/ 1 w 32"/>
                <a:gd name="T33" fmla="*/ 39 h 51"/>
                <a:gd name="T34" fmla="*/ 23 w 32"/>
                <a:gd name="T35" fmla="*/ 29 h 51"/>
                <a:gd name="T36" fmla="*/ 22 w 32"/>
                <a:gd name="T37" fmla="*/ 31 h 51"/>
                <a:gd name="T38" fmla="*/ 20 w 32"/>
                <a:gd name="T39" fmla="*/ 31 h 51"/>
                <a:gd name="T40" fmla="*/ 18 w 32"/>
                <a:gd name="T41" fmla="*/ 31 h 51"/>
                <a:gd name="T42" fmla="*/ 16 w 32"/>
                <a:gd name="T43" fmla="*/ 30 h 51"/>
                <a:gd name="T44" fmla="*/ 4 w 32"/>
                <a:gd name="T45" fmla="*/ 28 h 51"/>
                <a:gd name="T46" fmla="*/ 5 w 32"/>
                <a:gd name="T47" fmla="*/ 31 h 51"/>
                <a:gd name="T48" fmla="*/ 7 w 32"/>
                <a:gd name="T49" fmla="*/ 31 h 51"/>
                <a:gd name="T50" fmla="*/ 28 w 32"/>
                <a:gd name="T51" fmla="*/ 15 h 51"/>
                <a:gd name="T52" fmla="*/ 22 w 32"/>
                <a:gd name="T53" fmla="*/ 18 h 51"/>
                <a:gd name="T54" fmla="*/ 20 w 32"/>
                <a:gd name="T55" fmla="*/ 14 h 51"/>
                <a:gd name="T56" fmla="*/ 28 w 32"/>
                <a:gd name="T57" fmla="*/ 14 h 51"/>
                <a:gd name="T58" fmla="*/ 24 w 32"/>
                <a:gd name="T59" fmla="*/ 17 h 51"/>
                <a:gd name="T60" fmla="*/ 26 w 32"/>
                <a:gd name="T61" fmla="*/ 14 h 51"/>
                <a:gd name="T62" fmla="*/ 21 w 32"/>
                <a:gd name="T63" fmla="*/ 11 h 51"/>
                <a:gd name="T64" fmla="*/ 14 w 32"/>
                <a:gd name="T65" fmla="*/ 14 h 51"/>
                <a:gd name="T66" fmla="*/ 21 w 32"/>
                <a:gd name="T67" fmla="*/ 11 h 51"/>
                <a:gd name="T68" fmla="*/ 16 w 32"/>
                <a:gd name="T69" fmla="*/ 11 h 51"/>
                <a:gd name="T70" fmla="*/ 18 w 32"/>
                <a:gd name="T71" fmla="*/ 10 h 51"/>
                <a:gd name="T72" fmla="*/ 7 w 32"/>
                <a:gd name="T73" fmla="*/ 8 h 51"/>
                <a:gd name="T74" fmla="*/ 19 w 32"/>
                <a:gd name="T75" fmla="*/ 9 h 51"/>
                <a:gd name="T76" fmla="*/ 14 w 32"/>
                <a:gd name="T77" fmla="*/ 17 h 51"/>
                <a:gd name="T78" fmla="*/ 16 w 32"/>
                <a:gd name="T79" fmla="*/ 27 h 51"/>
                <a:gd name="T80" fmla="*/ 29 w 32"/>
                <a:gd name="T81" fmla="*/ 38 h 51"/>
                <a:gd name="T82" fmla="*/ 3 w 32"/>
                <a:gd name="T83" fmla="*/ 40 h 51"/>
                <a:gd name="T84" fmla="*/ 9 w 32"/>
                <a:gd name="T85" fmla="*/ 27 h 51"/>
                <a:gd name="T86" fmla="*/ 8 w 32"/>
                <a:gd name="T87" fmla="*/ 27 h 51"/>
                <a:gd name="T88" fmla="*/ 12 w 32"/>
                <a:gd name="T89" fmla="*/ 1 h 51"/>
                <a:gd name="T90" fmla="*/ 1 w 32"/>
                <a:gd name="T91" fmla="*/ 27 h 51"/>
                <a:gd name="T92" fmla="*/ 5 w 32"/>
                <a:gd name="T93" fmla="*/ 32 h 51"/>
                <a:gd name="T94" fmla="*/ 0 w 32"/>
                <a:gd name="T95" fmla="*/ 41 h 51"/>
                <a:gd name="T96" fmla="*/ 4 w 32"/>
                <a:gd name="T97" fmla="*/ 50 h 51"/>
                <a:gd name="T98" fmla="*/ 30 w 32"/>
                <a:gd name="T99" fmla="*/ 50 h 51"/>
                <a:gd name="T100" fmla="*/ 32 w 32"/>
                <a:gd name="T101" fmla="*/ 44 h 51"/>
                <a:gd name="T102" fmla="*/ 30 w 32"/>
                <a:gd name="T103" fmla="*/ 37 h 51"/>
                <a:gd name="T104" fmla="*/ 24 w 32"/>
                <a:gd name="T105" fmla="*/ 32 h 51"/>
                <a:gd name="T106" fmla="*/ 16 w 32"/>
                <a:gd name="T107" fmla="*/ 21 h 51"/>
                <a:gd name="T108" fmla="*/ 20 w 32"/>
                <a:gd name="T109" fmla="*/ 17 h 51"/>
                <a:gd name="T110" fmla="*/ 29 w 32"/>
                <a:gd name="T111" fmla="*/ 1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" h="51">
                  <a:moveTo>
                    <a:pt x="21" y="49"/>
                  </a:moveTo>
                  <a:cubicBezTo>
                    <a:pt x="21" y="49"/>
                    <a:pt x="21" y="49"/>
                    <a:pt x="20" y="49"/>
                  </a:cubicBezTo>
                  <a:cubicBezTo>
                    <a:pt x="20" y="49"/>
                    <a:pt x="21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3" y="46"/>
                    <a:pt x="23" y="46"/>
                  </a:cubicBezTo>
                  <a:cubicBezTo>
                    <a:pt x="22" y="47"/>
                    <a:pt x="22" y="48"/>
                    <a:pt x="21" y="49"/>
                  </a:cubicBezTo>
                  <a:moveTo>
                    <a:pt x="24" y="50"/>
                  </a:moveTo>
                  <a:cubicBezTo>
                    <a:pt x="24" y="49"/>
                    <a:pt x="24" y="49"/>
                    <a:pt x="24" y="49"/>
                  </a:cubicBezTo>
                  <a:cubicBezTo>
                    <a:pt x="24" y="48"/>
                    <a:pt x="25" y="47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7" y="46"/>
                    <a:pt x="27" y="46"/>
                  </a:cubicBezTo>
                  <a:cubicBezTo>
                    <a:pt x="26" y="47"/>
                    <a:pt x="26" y="48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4" y="50"/>
                    <a:pt x="23" y="50"/>
                    <a:pt x="22" y="49"/>
                  </a:cubicBezTo>
                  <a:cubicBezTo>
                    <a:pt x="22" y="48"/>
                    <a:pt x="23" y="47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5" y="46"/>
                    <a:pt x="25" y="46"/>
                  </a:cubicBezTo>
                  <a:cubicBezTo>
                    <a:pt x="25" y="47"/>
                    <a:pt x="24" y="48"/>
                    <a:pt x="23" y="49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4" y="50"/>
                    <a:pt x="24" y="50"/>
                  </a:cubicBezTo>
                  <a:moveTo>
                    <a:pt x="20" y="49"/>
                  </a:moveTo>
                  <a:cubicBezTo>
                    <a:pt x="19" y="49"/>
                    <a:pt x="18" y="49"/>
                    <a:pt x="18" y="48"/>
                  </a:cubicBezTo>
                  <a:cubicBezTo>
                    <a:pt x="18" y="47"/>
                    <a:pt x="19" y="47"/>
                    <a:pt x="20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6"/>
                    <a:pt x="21" y="46"/>
                    <a:pt x="21" y="46"/>
                  </a:cubicBezTo>
                  <a:cubicBezTo>
                    <a:pt x="20" y="49"/>
                    <a:pt x="20" y="49"/>
                    <a:pt x="20" y="49"/>
                  </a:cubicBezTo>
                  <a:moveTo>
                    <a:pt x="26" y="50"/>
                  </a:moveTo>
                  <a:cubicBezTo>
                    <a:pt x="26" y="48"/>
                    <a:pt x="27" y="47"/>
                    <a:pt x="28" y="46"/>
                  </a:cubicBezTo>
                  <a:cubicBezTo>
                    <a:pt x="28" y="45"/>
                    <a:pt x="29" y="45"/>
                    <a:pt x="29" y="45"/>
                  </a:cubicBezTo>
                  <a:cubicBezTo>
                    <a:pt x="28" y="47"/>
                    <a:pt x="28" y="48"/>
                    <a:pt x="27" y="49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6" y="50"/>
                    <a:pt x="26" y="50"/>
                  </a:cubicBezTo>
                  <a:moveTo>
                    <a:pt x="17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7"/>
                    <a:pt x="17" y="46"/>
                    <a:pt x="18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6"/>
                    <a:pt x="18" y="47"/>
                    <a:pt x="17" y="48"/>
                  </a:cubicBezTo>
                  <a:moveTo>
                    <a:pt x="27" y="49"/>
                  </a:moveTo>
                  <a:cubicBezTo>
                    <a:pt x="27" y="49"/>
                    <a:pt x="27" y="49"/>
                    <a:pt x="27" y="49"/>
                  </a:cubicBezTo>
                  <a:cubicBezTo>
                    <a:pt x="28" y="48"/>
                    <a:pt x="29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48"/>
                    <a:pt x="30" y="49"/>
                    <a:pt x="30" y="49"/>
                  </a:cubicBezTo>
                  <a:cubicBezTo>
                    <a:pt x="29" y="49"/>
                    <a:pt x="28" y="49"/>
                    <a:pt x="27" y="49"/>
                  </a:cubicBezTo>
                  <a:moveTo>
                    <a:pt x="16" y="48"/>
                  </a:moveTo>
                  <a:cubicBezTo>
                    <a:pt x="15" y="47"/>
                    <a:pt x="14" y="47"/>
                    <a:pt x="13" y="47"/>
                  </a:cubicBezTo>
                  <a:cubicBezTo>
                    <a:pt x="14" y="46"/>
                    <a:pt x="14" y="45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4"/>
                    <a:pt x="16" y="45"/>
                    <a:pt x="17" y="45"/>
                  </a:cubicBezTo>
                  <a:cubicBezTo>
                    <a:pt x="17" y="46"/>
                    <a:pt x="16" y="47"/>
                    <a:pt x="16" y="48"/>
                  </a:cubicBezTo>
                  <a:moveTo>
                    <a:pt x="3" y="48"/>
                  </a:moveTo>
                  <a:cubicBezTo>
                    <a:pt x="3" y="47"/>
                    <a:pt x="3" y="47"/>
                    <a:pt x="3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3" y="45"/>
                    <a:pt x="3" y="44"/>
                    <a:pt x="4" y="44"/>
                  </a:cubicBezTo>
                  <a:cubicBezTo>
                    <a:pt x="4" y="45"/>
                    <a:pt x="4" y="46"/>
                    <a:pt x="3" y="47"/>
                  </a:cubicBezTo>
                  <a:cubicBezTo>
                    <a:pt x="3" y="48"/>
                    <a:pt x="3" y="48"/>
                    <a:pt x="3" y="48"/>
                  </a:cubicBezTo>
                  <a:moveTo>
                    <a:pt x="13" y="47"/>
                  </a:moveTo>
                  <a:cubicBezTo>
                    <a:pt x="13" y="47"/>
                    <a:pt x="13" y="47"/>
                    <a:pt x="13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6"/>
                    <a:pt x="13" y="45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3" y="46"/>
                    <a:pt x="13" y="47"/>
                  </a:cubicBezTo>
                  <a:moveTo>
                    <a:pt x="4" y="48"/>
                  </a:moveTo>
                  <a:cubicBezTo>
                    <a:pt x="4" y="48"/>
                    <a:pt x="4" y="47"/>
                    <a:pt x="5" y="47"/>
                  </a:cubicBezTo>
                  <a:cubicBezTo>
                    <a:pt x="5" y="46"/>
                    <a:pt x="5" y="46"/>
                    <a:pt x="5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6" y="45"/>
                    <a:pt x="6" y="44"/>
                    <a:pt x="7" y="44"/>
                  </a:cubicBezTo>
                  <a:cubicBezTo>
                    <a:pt x="6" y="45"/>
                    <a:pt x="5" y="47"/>
                    <a:pt x="4" y="48"/>
                  </a:cubicBezTo>
                  <a:moveTo>
                    <a:pt x="9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3" y="44"/>
                  </a:cubicBezTo>
                  <a:cubicBezTo>
                    <a:pt x="12" y="45"/>
                    <a:pt x="12" y="46"/>
                    <a:pt x="11" y="47"/>
                  </a:cubicBezTo>
                  <a:cubicBezTo>
                    <a:pt x="11" y="47"/>
                    <a:pt x="10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moveTo>
                    <a:pt x="5" y="48"/>
                  </a:moveTo>
                  <a:cubicBezTo>
                    <a:pt x="6" y="47"/>
                    <a:pt x="7" y="45"/>
                    <a:pt x="7" y="44"/>
                  </a:cubicBezTo>
                  <a:cubicBezTo>
                    <a:pt x="8" y="44"/>
                    <a:pt x="8" y="44"/>
                    <a:pt x="9" y="43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6" y="48"/>
                    <a:pt x="6" y="48"/>
                    <a:pt x="5" y="48"/>
                  </a:cubicBezTo>
                  <a:moveTo>
                    <a:pt x="7" y="47"/>
                  </a:moveTo>
                  <a:cubicBezTo>
                    <a:pt x="9" y="43"/>
                    <a:pt x="9" y="43"/>
                    <a:pt x="9" y="43"/>
                  </a:cubicBezTo>
                  <a:cubicBezTo>
                    <a:pt x="10" y="43"/>
                    <a:pt x="10" y="44"/>
                    <a:pt x="10" y="44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8" y="47"/>
                    <a:pt x="7" y="47"/>
                  </a:cubicBezTo>
                  <a:moveTo>
                    <a:pt x="2" y="46"/>
                  </a:move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3"/>
                    <a:pt x="3" y="42"/>
                  </a:cubicBezTo>
                  <a:cubicBezTo>
                    <a:pt x="3" y="42"/>
                    <a:pt x="3" y="43"/>
                    <a:pt x="4" y="43"/>
                  </a:cubicBezTo>
                  <a:cubicBezTo>
                    <a:pt x="3" y="44"/>
                    <a:pt x="3" y="45"/>
                    <a:pt x="2" y="46"/>
                  </a:cubicBezTo>
                  <a:moveTo>
                    <a:pt x="1" y="44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2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2" y="42"/>
                    <a:pt x="2" y="43"/>
                    <a:pt x="1" y="44"/>
                  </a:cubicBezTo>
                  <a:moveTo>
                    <a:pt x="1" y="42"/>
                  </a:moveTo>
                  <a:cubicBezTo>
                    <a:pt x="1" y="42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0"/>
                    <a:pt x="1" y="40"/>
                    <a:pt x="1" y="39"/>
                  </a:cubicBezTo>
                  <a:cubicBezTo>
                    <a:pt x="1" y="40"/>
                    <a:pt x="2" y="40"/>
                    <a:pt x="2" y="40"/>
                  </a:cubicBezTo>
                  <a:cubicBezTo>
                    <a:pt x="1" y="41"/>
                    <a:pt x="1" y="42"/>
                    <a:pt x="1" y="42"/>
                  </a:cubicBezTo>
                  <a:moveTo>
                    <a:pt x="23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0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30"/>
                    <a:pt x="23" y="30"/>
                    <a:pt x="23" y="31"/>
                  </a:cubicBezTo>
                  <a:moveTo>
                    <a:pt x="22" y="31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2" y="30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moveTo>
                    <a:pt x="20" y="31"/>
                  </a:moveTo>
                  <a:cubicBezTo>
                    <a:pt x="19" y="31"/>
                    <a:pt x="19" y="31"/>
                    <a:pt x="18" y="31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8"/>
                    <a:pt x="21" y="28"/>
                    <a:pt x="22" y="29"/>
                  </a:cubicBezTo>
                  <a:cubicBezTo>
                    <a:pt x="21" y="29"/>
                    <a:pt x="20" y="30"/>
                    <a:pt x="20" y="31"/>
                  </a:cubicBezTo>
                  <a:moveTo>
                    <a:pt x="18" y="31"/>
                  </a:moveTo>
                  <a:cubicBezTo>
                    <a:pt x="17" y="31"/>
                    <a:pt x="17" y="31"/>
                    <a:pt x="16" y="31"/>
                  </a:cubicBezTo>
                  <a:cubicBezTo>
                    <a:pt x="17" y="30"/>
                    <a:pt x="17" y="29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8"/>
                    <a:pt x="19" y="28"/>
                  </a:cubicBezTo>
                  <a:cubicBezTo>
                    <a:pt x="19" y="29"/>
                    <a:pt x="19" y="29"/>
                    <a:pt x="18" y="30"/>
                  </a:cubicBezTo>
                  <a:cubicBezTo>
                    <a:pt x="18" y="30"/>
                    <a:pt x="18" y="31"/>
                    <a:pt x="18" y="31"/>
                  </a:cubicBezTo>
                  <a:moveTo>
                    <a:pt x="2" y="30"/>
                  </a:moveTo>
                  <a:cubicBezTo>
                    <a:pt x="2" y="29"/>
                    <a:pt x="2" y="29"/>
                    <a:pt x="2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2" y="30"/>
                    <a:pt x="2" y="30"/>
                  </a:cubicBezTo>
                  <a:moveTo>
                    <a:pt x="16" y="30"/>
                  </a:moveTo>
                  <a:cubicBezTo>
                    <a:pt x="16" y="30"/>
                    <a:pt x="16" y="29"/>
                    <a:pt x="16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9"/>
                    <a:pt x="16" y="30"/>
                    <a:pt x="16" y="30"/>
                  </a:cubicBezTo>
                  <a:moveTo>
                    <a:pt x="3" y="31"/>
                  </a:moveTo>
                  <a:cubicBezTo>
                    <a:pt x="3" y="31"/>
                    <a:pt x="3" y="31"/>
                    <a:pt x="3" y="31"/>
                  </a:cubicBezTo>
                  <a:cubicBezTo>
                    <a:pt x="3" y="30"/>
                    <a:pt x="3" y="29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moveTo>
                    <a:pt x="4" y="31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6" y="28"/>
                    <a:pt x="6" y="28"/>
                  </a:cubicBezTo>
                  <a:cubicBezTo>
                    <a:pt x="6" y="29"/>
                    <a:pt x="5" y="30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1"/>
                    <a:pt x="4" y="31"/>
                    <a:pt x="4" y="31"/>
                  </a:cubicBezTo>
                  <a:moveTo>
                    <a:pt x="5" y="31"/>
                  </a:move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9"/>
                    <a:pt x="7" y="30"/>
                    <a:pt x="7" y="31"/>
                  </a:cubicBezTo>
                  <a:cubicBezTo>
                    <a:pt x="6" y="31"/>
                    <a:pt x="6" y="31"/>
                    <a:pt x="5" y="31"/>
                  </a:cubicBezTo>
                  <a:moveTo>
                    <a:pt x="7" y="21"/>
                  </a:moveTo>
                  <a:cubicBezTo>
                    <a:pt x="7" y="20"/>
                    <a:pt x="7" y="19"/>
                    <a:pt x="7" y="18"/>
                  </a:cubicBezTo>
                  <a:cubicBezTo>
                    <a:pt x="7" y="19"/>
                    <a:pt x="7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moveTo>
                    <a:pt x="28" y="16"/>
                  </a:move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6"/>
                    <a:pt x="28" y="16"/>
                    <a:pt x="28" y="16"/>
                  </a:cubicBezTo>
                  <a:moveTo>
                    <a:pt x="22" y="17"/>
                  </a:moveTo>
                  <a:cubicBezTo>
                    <a:pt x="22" y="16"/>
                    <a:pt x="22" y="15"/>
                    <a:pt x="22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2" y="15"/>
                    <a:pt x="22" y="16"/>
                    <a:pt x="22" y="17"/>
                  </a:cubicBezTo>
                  <a:moveTo>
                    <a:pt x="22" y="18"/>
                  </a:moveTo>
                  <a:cubicBezTo>
                    <a:pt x="22" y="17"/>
                    <a:pt x="23" y="15"/>
                    <a:pt x="24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5"/>
                    <a:pt x="23" y="16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2" y="17"/>
                    <a:pt x="22" y="18"/>
                  </a:cubicBezTo>
                  <a:moveTo>
                    <a:pt x="21" y="15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5"/>
                    <a:pt x="21" y="15"/>
                    <a:pt x="21" y="15"/>
                  </a:cubicBezTo>
                  <a:moveTo>
                    <a:pt x="27" y="16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4"/>
                    <a:pt x="28" y="14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moveTo>
                    <a:pt x="24" y="17"/>
                  </a:moveTo>
                  <a:cubicBezTo>
                    <a:pt x="24" y="16"/>
                    <a:pt x="25" y="15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6"/>
                    <a:pt x="26" y="15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5" y="16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moveTo>
                    <a:pt x="20" y="14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3"/>
                    <a:pt x="20" y="13"/>
                    <a:pt x="20" y="14"/>
                  </a:cubicBezTo>
                  <a:moveTo>
                    <a:pt x="14" y="14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2"/>
                    <a:pt x="15" y="12"/>
                    <a:pt x="15" y="11"/>
                  </a:cubicBezTo>
                  <a:cubicBezTo>
                    <a:pt x="15" y="12"/>
                    <a:pt x="15" y="13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moveTo>
                    <a:pt x="19" y="13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3"/>
                    <a:pt x="19" y="13"/>
                    <a:pt x="19" y="13"/>
                  </a:cubicBezTo>
                  <a:moveTo>
                    <a:pt x="14" y="15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3"/>
                    <a:pt x="16" y="12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0"/>
                    <a:pt x="17" y="10"/>
                    <a:pt x="17" y="10"/>
                  </a:cubicBezTo>
                  <a:cubicBezTo>
                    <a:pt x="16" y="11"/>
                    <a:pt x="16" y="13"/>
                    <a:pt x="15" y="14"/>
                  </a:cubicBezTo>
                  <a:cubicBezTo>
                    <a:pt x="15" y="14"/>
                    <a:pt x="15" y="15"/>
                    <a:pt x="14" y="15"/>
                  </a:cubicBezTo>
                  <a:moveTo>
                    <a:pt x="16" y="13"/>
                  </a:moveTo>
                  <a:cubicBezTo>
                    <a:pt x="17" y="12"/>
                    <a:pt x="17" y="11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8" y="22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8" y="19"/>
                    <a:pt x="6" y="12"/>
                    <a:pt x="7" y="8"/>
                  </a:cubicBezTo>
                  <a:cubicBezTo>
                    <a:pt x="7" y="6"/>
                    <a:pt x="10" y="3"/>
                    <a:pt x="12" y="2"/>
                  </a:cubicBezTo>
                  <a:cubicBezTo>
                    <a:pt x="13" y="2"/>
                    <a:pt x="15" y="1"/>
                    <a:pt x="17" y="1"/>
                  </a:cubicBezTo>
                  <a:cubicBezTo>
                    <a:pt x="19" y="1"/>
                    <a:pt x="22" y="2"/>
                    <a:pt x="24" y="3"/>
                  </a:cubicBezTo>
                  <a:cubicBezTo>
                    <a:pt x="27" y="5"/>
                    <a:pt x="28" y="8"/>
                    <a:pt x="29" y="12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2"/>
                    <a:pt x="22" y="10"/>
                    <a:pt x="21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6" y="9"/>
                    <a:pt x="14" y="10"/>
                    <a:pt x="13" y="12"/>
                  </a:cubicBezTo>
                  <a:cubicBezTo>
                    <a:pt x="13" y="13"/>
                    <a:pt x="13" y="14"/>
                    <a:pt x="13" y="1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4" y="17"/>
                  </a:cubicBezTo>
                  <a:cubicBezTo>
                    <a:pt x="14" y="19"/>
                    <a:pt x="14" y="21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4"/>
                    <a:pt x="24" y="26"/>
                    <a:pt x="24" y="28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7" y="27"/>
                    <a:pt x="16" y="27"/>
                    <a:pt x="16" y="27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31"/>
                    <a:pt x="14" y="34"/>
                    <a:pt x="12" y="36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7"/>
                    <a:pt x="17" y="39"/>
                    <a:pt x="23" y="39"/>
                  </a:cubicBezTo>
                  <a:cubicBezTo>
                    <a:pt x="25" y="39"/>
                    <a:pt x="27" y="39"/>
                    <a:pt x="29" y="38"/>
                  </a:cubicBezTo>
                  <a:cubicBezTo>
                    <a:pt x="30" y="40"/>
                    <a:pt x="30" y="41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4"/>
                    <a:pt x="27" y="45"/>
                    <a:pt x="24" y="45"/>
                  </a:cubicBezTo>
                  <a:cubicBezTo>
                    <a:pt x="22" y="45"/>
                    <a:pt x="20" y="45"/>
                    <a:pt x="18" y="44"/>
                  </a:cubicBezTo>
                  <a:cubicBezTo>
                    <a:pt x="14" y="43"/>
                    <a:pt x="11" y="42"/>
                    <a:pt x="9" y="42"/>
                  </a:cubicBezTo>
                  <a:cubicBezTo>
                    <a:pt x="7" y="42"/>
                    <a:pt x="6" y="43"/>
                    <a:pt x="5" y="44"/>
                  </a:cubicBezTo>
                  <a:cubicBezTo>
                    <a:pt x="5" y="42"/>
                    <a:pt x="4" y="41"/>
                    <a:pt x="3" y="40"/>
                  </a:cubicBezTo>
                  <a:cubicBezTo>
                    <a:pt x="3" y="40"/>
                    <a:pt x="2" y="39"/>
                    <a:pt x="2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4" y="36"/>
                    <a:pt x="6" y="34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8" y="31"/>
                    <a:pt x="9" y="29"/>
                    <a:pt x="9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7"/>
                    <a:pt x="5" y="27"/>
                    <a:pt x="2" y="27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moveTo>
                    <a:pt x="17" y="0"/>
                  </a:moveTo>
                  <a:cubicBezTo>
                    <a:pt x="15" y="0"/>
                    <a:pt x="13" y="0"/>
                    <a:pt x="12" y="1"/>
                  </a:cubicBezTo>
                  <a:cubicBezTo>
                    <a:pt x="9" y="2"/>
                    <a:pt x="6" y="5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2"/>
                    <a:pt x="5" y="17"/>
                    <a:pt x="6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1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3" y="32"/>
                    <a:pt x="4" y="32"/>
                    <a:pt x="5" y="32"/>
                  </a:cubicBezTo>
                  <a:cubicBezTo>
                    <a:pt x="5" y="32"/>
                    <a:pt x="5" y="32"/>
                    <a:pt x="6" y="32"/>
                  </a:cubicBezTo>
                  <a:cubicBezTo>
                    <a:pt x="5" y="34"/>
                    <a:pt x="3" y="35"/>
                    <a:pt x="1" y="36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9"/>
                    <a:pt x="0" y="39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3"/>
                    <a:pt x="0" y="44"/>
                    <a:pt x="0" y="44"/>
                  </a:cubicBezTo>
                  <a:cubicBezTo>
                    <a:pt x="1" y="45"/>
                    <a:pt x="1" y="46"/>
                    <a:pt x="2" y="47"/>
                  </a:cubicBezTo>
                  <a:cubicBezTo>
                    <a:pt x="2" y="48"/>
                    <a:pt x="3" y="49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49"/>
                    <a:pt x="8" y="48"/>
                    <a:pt x="10" y="48"/>
                  </a:cubicBezTo>
                  <a:cubicBezTo>
                    <a:pt x="10" y="48"/>
                    <a:pt x="11" y="48"/>
                    <a:pt x="12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4" y="48"/>
                    <a:pt x="15" y="49"/>
                    <a:pt x="16" y="49"/>
                  </a:cubicBezTo>
                  <a:cubicBezTo>
                    <a:pt x="16" y="49"/>
                    <a:pt x="17" y="49"/>
                    <a:pt x="17" y="49"/>
                  </a:cubicBezTo>
                  <a:cubicBezTo>
                    <a:pt x="19" y="50"/>
                    <a:pt x="22" y="51"/>
                    <a:pt x="25" y="51"/>
                  </a:cubicBezTo>
                  <a:cubicBezTo>
                    <a:pt x="27" y="51"/>
                    <a:pt x="28" y="51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1" y="41"/>
                    <a:pt x="31" y="40"/>
                    <a:pt x="31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7" y="38"/>
                    <a:pt x="25" y="38"/>
                    <a:pt x="23" y="38"/>
                  </a:cubicBezTo>
                  <a:cubicBezTo>
                    <a:pt x="18" y="38"/>
                    <a:pt x="15" y="37"/>
                    <a:pt x="13" y="36"/>
                  </a:cubicBezTo>
                  <a:cubicBezTo>
                    <a:pt x="14" y="35"/>
                    <a:pt x="15" y="34"/>
                    <a:pt x="16" y="32"/>
                  </a:cubicBezTo>
                  <a:cubicBezTo>
                    <a:pt x="19" y="32"/>
                    <a:pt x="21" y="32"/>
                    <a:pt x="2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5" y="30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6"/>
                    <a:pt x="25" y="24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19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6"/>
                    <a:pt x="16" y="14"/>
                    <a:pt x="17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4"/>
                    <a:pt x="19" y="15"/>
                  </a:cubicBezTo>
                  <a:cubicBezTo>
                    <a:pt x="20" y="15"/>
                    <a:pt x="20" y="16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6" y="17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0" y="15"/>
                    <a:pt x="30" y="13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9" y="7"/>
                    <a:pt x="27" y="4"/>
                    <a:pt x="24" y="2"/>
                  </a:cubicBezTo>
                  <a:cubicBezTo>
                    <a:pt x="22" y="1"/>
                    <a:pt x="19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7" name="Freeform 193"/>
            <p:cNvSpPr>
              <a:spLocks noEditPoints="1"/>
            </p:cNvSpPr>
            <p:nvPr/>
          </p:nvSpPr>
          <p:spPr bwMode="auto">
            <a:xfrm>
              <a:off x="3546" y="2115"/>
              <a:ext cx="105" cy="64"/>
            </a:xfrm>
            <a:custGeom>
              <a:avLst/>
              <a:gdLst>
                <a:gd name="T0" fmla="*/ 35 w 44"/>
                <a:gd name="T1" fmla="*/ 26 h 27"/>
                <a:gd name="T2" fmla="*/ 43 w 44"/>
                <a:gd name="T3" fmla="*/ 14 h 27"/>
                <a:gd name="T4" fmla="*/ 43 w 44"/>
                <a:gd name="T5" fmla="*/ 26 h 27"/>
                <a:gd name="T6" fmla="*/ 35 w 44"/>
                <a:gd name="T7" fmla="*/ 26 h 27"/>
                <a:gd name="T8" fmla="*/ 5 w 44"/>
                <a:gd name="T9" fmla="*/ 26 h 27"/>
                <a:gd name="T10" fmla="*/ 2 w 44"/>
                <a:gd name="T11" fmla="*/ 26 h 27"/>
                <a:gd name="T12" fmla="*/ 2 w 44"/>
                <a:gd name="T13" fmla="*/ 10 h 27"/>
                <a:gd name="T14" fmla="*/ 1 w 44"/>
                <a:gd name="T15" fmla="*/ 8 h 27"/>
                <a:gd name="T16" fmla="*/ 2 w 44"/>
                <a:gd name="T17" fmla="*/ 2 h 27"/>
                <a:gd name="T18" fmla="*/ 2 w 44"/>
                <a:gd name="T19" fmla="*/ 1 h 27"/>
                <a:gd name="T20" fmla="*/ 21 w 44"/>
                <a:gd name="T21" fmla="*/ 1 h 27"/>
                <a:gd name="T22" fmla="*/ 4 w 44"/>
                <a:gd name="T23" fmla="*/ 25 h 27"/>
                <a:gd name="T24" fmla="*/ 5 w 44"/>
                <a:gd name="T25" fmla="*/ 26 h 27"/>
                <a:gd name="T26" fmla="*/ 5 w 44"/>
                <a:gd name="T27" fmla="*/ 26 h 27"/>
                <a:gd name="T28" fmla="*/ 22 w 44"/>
                <a:gd name="T29" fmla="*/ 1 h 27"/>
                <a:gd name="T30" fmla="*/ 30 w 44"/>
                <a:gd name="T31" fmla="*/ 1 h 27"/>
                <a:gd name="T32" fmla="*/ 13 w 44"/>
                <a:gd name="T33" fmla="*/ 25 h 27"/>
                <a:gd name="T34" fmla="*/ 13 w 44"/>
                <a:gd name="T35" fmla="*/ 26 h 27"/>
                <a:gd name="T36" fmla="*/ 11 w 44"/>
                <a:gd name="T37" fmla="*/ 26 h 27"/>
                <a:gd name="T38" fmla="*/ 10 w 44"/>
                <a:gd name="T39" fmla="*/ 26 h 27"/>
                <a:gd name="T40" fmla="*/ 6 w 44"/>
                <a:gd name="T41" fmla="*/ 26 h 27"/>
                <a:gd name="T42" fmla="*/ 5 w 44"/>
                <a:gd name="T43" fmla="*/ 26 h 27"/>
                <a:gd name="T44" fmla="*/ 14 w 44"/>
                <a:gd name="T45" fmla="*/ 26 h 27"/>
                <a:gd name="T46" fmla="*/ 31 w 44"/>
                <a:gd name="T47" fmla="*/ 1 h 27"/>
                <a:gd name="T48" fmla="*/ 38 w 44"/>
                <a:gd name="T49" fmla="*/ 1 h 27"/>
                <a:gd name="T50" fmla="*/ 43 w 44"/>
                <a:gd name="T51" fmla="*/ 1 h 27"/>
                <a:gd name="T52" fmla="*/ 43 w 44"/>
                <a:gd name="T53" fmla="*/ 3 h 27"/>
                <a:gd name="T54" fmla="*/ 43 w 44"/>
                <a:gd name="T55" fmla="*/ 3 h 27"/>
                <a:gd name="T56" fmla="*/ 43 w 44"/>
                <a:gd name="T57" fmla="*/ 13 h 27"/>
                <a:gd name="T58" fmla="*/ 43 w 44"/>
                <a:gd name="T59" fmla="*/ 13 h 27"/>
                <a:gd name="T60" fmla="*/ 34 w 44"/>
                <a:gd name="T61" fmla="*/ 25 h 27"/>
                <a:gd name="T62" fmla="*/ 35 w 44"/>
                <a:gd name="T63" fmla="*/ 26 h 27"/>
                <a:gd name="T64" fmla="*/ 14 w 44"/>
                <a:gd name="T65" fmla="*/ 26 h 27"/>
                <a:gd name="T66" fmla="*/ 22 w 44"/>
                <a:gd name="T67" fmla="*/ 0 h 27"/>
                <a:gd name="T68" fmla="*/ 22 w 44"/>
                <a:gd name="T69" fmla="*/ 0 h 27"/>
                <a:gd name="T70" fmla="*/ 2 w 44"/>
                <a:gd name="T71" fmla="*/ 0 h 27"/>
                <a:gd name="T72" fmla="*/ 1 w 44"/>
                <a:gd name="T73" fmla="*/ 1 h 27"/>
                <a:gd name="T74" fmla="*/ 0 w 44"/>
                <a:gd name="T75" fmla="*/ 8 h 27"/>
                <a:gd name="T76" fmla="*/ 1 w 44"/>
                <a:gd name="T77" fmla="*/ 10 h 27"/>
                <a:gd name="T78" fmla="*/ 1 w 44"/>
                <a:gd name="T79" fmla="*/ 26 h 27"/>
                <a:gd name="T80" fmla="*/ 2 w 44"/>
                <a:gd name="T81" fmla="*/ 27 h 27"/>
                <a:gd name="T82" fmla="*/ 6 w 44"/>
                <a:gd name="T83" fmla="*/ 27 h 27"/>
                <a:gd name="T84" fmla="*/ 10 w 44"/>
                <a:gd name="T85" fmla="*/ 27 h 27"/>
                <a:gd name="T86" fmla="*/ 43 w 44"/>
                <a:gd name="T87" fmla="*/ 27 h 27"/>
                <a:gd name="T88" fmla="*/ 44 w 44"/>
                <a:gd name="T89" fmla="*/ 26 h 27"/>
                <a:gd name="T90" fmla="*/ 44 w 44"/>
                <a:gd name="T91" fmla="*/ 3 h 27"/>
                <a:gd name="T92" fmla="*/ 44 w 44"/>
                <a:gd name="T93" fmla="*/ 3 h 27"/>
                <a:gd name="T94" fmla="*/ 44 w 44"/>
                <a:gd name="T95" fmla="*/ 1 h 27"/>
                <a:gd name="T96" fmla="*/ 43 w 44"/>
                <a:gd name="T97" fmla="*/ 0 h 27"/>
                <a:gd name="T98" fmla="*/ 22 w 44"/>
                <a:gd name="T99" fmla="*/ 0 h 27"/>
                <a:gd name="T100" fmla="*/ 22 w 44"/>
                <a:gd name="T10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4" h="27">
                  <a:moveTo>
                    <a:pt x="35" y="26"/>
                  </a:moveTo>
                  <a:cubicBezTo>
                    <a:pt x="38" y="22"/>
                    <a:pt x="40" y="18"/>
                    <a:pt x="43" y="14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5" y="26"/>
                    <a:pt x="35" y="26"/>
                    <a:pt x="35" y="26"/>
                  </a:cubicBezTo>
                  <a:moveTo>
                    <a:pt x="5" y="26"/>
                  </a:moveTo>
                  <a:cubicBezTo>
                    <a:pt x="3" y="26"/>
                    <a:pt x="2" y="26"/>
                    <a:pt x="2" y="26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9"/>
                    <a:pt x="1" y="8"/>
                  </a:cubicBezTo>
                  <a:cubicBezTo>
                    <a:pt x="1" y="6"/>
                    <a:pt x="1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15" y="9"/>
                    <a:pt x="9" y="17"/>
                    <a:pt x="4" y="25"/>
                  </a:cubicBezTo>
                  <a:cubicBezTo>
                    <a:pt x="5" y="26"/>
                    <a:pt x="5" y="26"/>
                    <a:pt x="5" y="26"/>
                  </a:cubicBezTo>
                  <a:moveTo>
                    <a:pt x="5" y="26"/>
                  </a:moveTo>
                  <a:cubicBezTo>
                    <a:pt x="10" y="17"/>
                    <a:pt x="16" y="9"/>
                    <a:pt x="22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4" y="9"/>
                    <a:pt x="18" y="17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7" y="26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moveTo>
                    <a:pt x="14" y="26"/>
                  </a:moveTo>
                  <a:cubicBezTo>
                    <a:pt x="20" y="17"/>
                    <a:pt x="25" y="9"/>
                    <a:pt x="3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3" y="2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0" y="17"/>
                    <a:pt x="37" y="21"/>
                    <a:pt x="34" y="25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14" y="26"/>
                    <a:pt x="14" y="26"/>
                    <a:pt x="14" y="26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7"/>
                    <a:pt x="2" y="27"/>
                  </a:cubicBezTo>
                  <a:cubicBezTo>
                    <a:pt x="3" y="27"/>
                    <a:pt x="4" y="27"/>
                    <a:pt x="6" y="27"/>
                  </a:cubicBezTo>
                  <a:cubicBezTo>
                    <a:pt x="7" y="27"/>
                    <a:pt x="9" y="27"/>
                    <a:pt x="1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4" y="1"/>
                    <a:pt x="44" y="1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8" name="Freeform 194"/>
            <p:cNvSpPr>
              <a:spLocks noEditPoints="1"/>
            </p:cNvSpPr>
            <p:nvPr/>
          </p:nvSpPr>
          <p:spPr bwMode="auto">
            <a:xfrm>
              <a:off x="3499" y="2267"/>
              <a:ext cx="104" cy="95"/>
            </a:xfrm>
            <a:custGeom>
              <a:avLst/>
              <a:gdLst>
                <a:gd name="T0" fmla="*/ 4 w 44"/>
                <a:gd name="T1" fmla="*/ 36 h 40"/>
                <a:gd name="T2" fmla="*/ 16 w 44"/>
                <a:gd name="T3" fmla="*/ 39 h 40"/>
                <a:gd name="T4" fmla="*/ 16 w 44"/>
                <a:gd name="T5" fmla="*/ 39 h 40"/>
                <a:gd name="T6" fmla="*/ 28 w 44"/>
                <a:gd name="T7" fmla="*/ 34 h 40"/>
                <a:gd name="T8" fmla="*/ 30 w 44"/>
                <a:gd name="T9" fmla="*/ 15 h 40"/>
                <a:gd name="T10" fmla="*/ 35 w 44"/>
                <a:gd name="T11" fmla="*/ 12 h 40"/>
                <a:gd name="T12" fmla="*/ 37 w 44"/>
                <a:gd name="T13" fmla="*/ 20 h 40"/>
                <a:gd name="T14" fmla="*/ 30 w 44"/>
                <a:gd name="T15" fmla="*/ 20 h 40"/>
                <a:gd name="T16" fmla="*/ 35 w 44"/>
                <a:gd name="T17" fmla="*/ 8 h 40"/>
                <a:gd name="T18" fmla="*/ 33 w 44"/>
                <a:gd name="T19" fmla="*/ 26 h 40"/>
                <a:gd name="T20" fmla="*/ 30 w 44"/>
                <a:gd name="T21" fmla="*/ 22 h 40"/>
                <a:gd name="T22" fmla="*/ 39 w 44"/>
                <a:gd name="T23" fmla="*/ 13 h 40"/>
                <a:gd name="T24" fmla="*/ 31 w 44"/>
                <a:gd name="T25" fmla="*/ 12 h 40"/>
                <a:gd name="T26" fmla="*/ 30 w 44"/>
                <a:gd name="T27" fmla="*/ 11 h 40"/>
                <a:gd name="T28" fmla="*/ 29 w 44"/>
                <a:gd name="T29" fmla="*/ 8 h 40"/>
                <a:gd name="T30" fmla="*/ 24 w 44"/>
                <a:gd name="T31" fmla="*/ 15 h 40"/>
                <a:gd name="T32" fmla="*/ 24 w 44"/>
                <a:gd name="T33" fmla="*/ 15 h 40"/>
                <a:gd name="T34" fmla="*/ 29 w 44"/>
                <a:gd name="T35" fmla="*/ 10 h 40"/>
                <a:gd name="T36" fmla="*/ 25 w 44"/>
                <a:gd name="T37" fmla="*/ 22 h 40"/>
                <a:gd name="T38" fmla="*/ 25 w 44"/>
                <a:gd name="T39" fmla="*/ 22 h 40"/>
                <a:gd name="T40" fmla="*/ 28 w 44"/>
                <a:gd name="T41" fmla="*/ 20 h 40"/>
                <a:gd name="T42" fmla="*/ 25 w 44"/>
                <a:gd name="T43" fmla="*/ 26 h 40"/>
                <a:gd name="T44" fmla="*/ 28 w 44"/>
                <a:gd name="T45" fmla="*/ 31 h 40"/>
                <a:gd name="T46" fmla="*/ 24 w 44"/>
                <a:gd name="T47" fmla="*/ 36 h 40"/>
                <a:gd name="T48" fmla="*/ 3 w 44"/>
                <a:gd name="T49" fmla="*/ 32 h 40"/>
                <a:gd name="T50" fmla="*/ 5 w 44"/>
                <a:gd name="T51" fmla="*/ 9 h 40"/>
                <a:gd name="T52" fmla="*/ 27 w 44"/>
                <a:gd name="T53" fmla="*/ 9 h 40"/>
                <a:gd name="T54" fmla="*/ 24 w 44"/>
                <a:gd name="T55" fmla="*/ 12 h 40"/>
                <a:gd name="T56" fmla="*/ 8 w 44"/>
                <a:gd name="T57" fmla="*/ 8 h 40"/>
                <a:gd name="T58" fmla="*/ 16 w 44"/>
                <a:gd name="T59" fmla="*/ 5 h 40"/>
                <a:gd name="T60" fmla="*/ 24 w 44"/>
                <a:gd name="T61" fmla="*/ 7 h 40"/>
                <a:gd name="T62" fmla="*/ 23 w 44"/>
                <a:gd name="T63" fmla="*/ 7 h 40"/>
                <a:gd name="T64" fmla="*/ 9 w 44"/>
                <a:gd name="T65" fmla="*/ 7 h 40"/>
                <a:gd name="T66" fmla="*/ 9 w 44"/>
                <a:gd name="T67" fmla="*/ 8 h 40"/>
                <a:gd name="T68" fmla="*/ 22 w 44"/>
                <a:gd name="T69" fmla="*/ 8 h 40"/>
                <a:gd name="T70" fmla="*/ 13 w 44"/>
                <a:gd name="T71" fmla="*/ 7 h 40"/>
                <a:gd name="T72" fmla="*/ 16 w 44"/>
                <a:gd name="T73" fmla="*/ 8 h 40"/>
                <a:gd name="T74" fmla="*/ 15 w 44"/>
                <a:gd name="T75" fmla="*/ 7 h 40"/>
                <a:gd name="T76" fmla="*/ 18 w 44"/>
                <a:gd name="T77" fmla="*/ 8 h 40"/>
                <a:gd name="T78" fmla="*/ 15 w 44"/>
                <a:gd name="T79" fmla="*/ 6 h 40"/>
                <a:gd name="T80" fmla="*/ 21 w 44"/>
                <a:gd name="T81" fmla="*/ 9 h 40"/>
                <a:gd name="T82" fmla="*/ 2 w 44"/>
                <a:gd name="T83" fmla="*/ 6 h 40"/>
                <a:gd name="T84" fmla="*/ 16 w 44"/>
                <a:gd name="T85" fmla="*/ 1 h 40"/>
                <a:gd name="T86" fmla="*/ 27 w 44"/>
                <a:gd name="T87" fmla="*/ 8 h 40"/>
                <a:gd name="T88" fmla="*/ 4 w 44"/>
                <a:gd name="T89" fmla="*/ 8 h 40"/>
                <a:gd name="T90" fmla="*/ 1 w 44"/>
                <a:gd name="T91" fmla="*/ 5 h 40"/>
                <a:gd name="T92" fmla="*/ 1 w 44"/>
                <a:gd name="T93" fmla="*/ 23 h 40"/>
                <a:gd name="T94" fmla="*/ 3 w 44"/>
                <a:gd name="T95" fmla="*/ 34 h 40"/>
                <a:gd name="T96" fmla="*/ 3 w 44"/>
                <a:gd name="T97" fmla="*/ 36 h 40"/>
                <a:gd name="T98" fmla="*/ 3 w 44"/>
                <a:gd name="T99" fmla="*/ 37 h 40"/>
                <a:gd name="T100" fmla="*/ 28 w 44"/>
                <a:gd name="T101" fmla="*/ 37 h 40"/>
                <a:gd name="T102" fmla="*/ 28 w 44"/>
                <a:gd name="T103" fmla="*/ 35 h 40"/>
                <a:gd name="T104" fmla="*/ 29 w 44"/>
                <a:gd name="T105" fmla="*/ 34 h 40"/>
                <a:gd name="T106" fmla="*/ 29 w 44"/>
                <a:gd name="T107" fmla="*/ 25 h 40"/>
                <a:gd name="T108" fmla="*/ 42 w 44"/>
                <a:gd name="T109" fmla="*/ 11 h 40"/>
                <a:gd name="T110" fmla="*/ 30 w 44"/>
                <a:gd name="T111" fmla="*/ 9 h 40"/>
                <a:gd name="T112" fmla="*/ 30 w 44"/>
                <a:gd name="T113" fmla="*/ 5 h 40"/>
                <a:gd name="T114" fmla="*/ 16 w 44"/>
                <a:gd name="T1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4" h="40">
                  <a:moveTo>
                    <a:pt x="16" y="39"/>
                  </a:moveTo>
                  <a:cubicBezTo>
                    <a:pt x="15" y="39"/>
                    <a:pt x="14" y="39"/>
                    <a:pt x="12" y="39"/>
                  </a:cubicBezTo>
                  <a:cubicBezTo>
                    <a:pt x="9" y="39"/>
                    <a:pt x="5" y="37"/>
                    <a:pt x="4" y="36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7"/>
                    <a:pt x="9" y="38"/>
                    <a:pt x="14" y="39"/>
                  </a:cubicBezTo>
                  <a:cubicBezTo>
                    <a:pt x="15" y="39"/>
                    <a:pt x="15" y="39"/>
                    <a:pt x="16" y="39"/>
                  </a:cubicBezTo>
                  <a:cubicBezTo>
                    <a:pt x="20" y="39"/>
                    <a:pt x="24" y="38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3" y="39"/>
                    <a:pt x="16" y="39"/>
                  </a:cubicBezTo>
                  <a:moveTo>
                    <a:pt x="24" y="36"/>
                  </a:moveTo>
                  <a:cubicBezTo>
                    <a:pt x="26" y="34"/>
                    <a:pt x="27" y="33"/>
                    <a:pt x="28" y="32"/>
                  </a:cubicBezTo>
                  <a:cubicBezTo>
                    <a:pt x="28" y="32"/>
                    <a:pt x="28" y="33"/>
                    <a:pt x="28" y="34"/>
                  </a:cubicBezTo>
                  <a:cubicBezTo>
                    <a:pt x="27" y="34"/>
                    <a:pt x="26" y="35"/>
                    <a:pt x="24" y="36"/>
                  </a:cubicBezTo>
                  <a:moveTo>
                    <a:pt x="30" y="20"/>
                  </a:moveTo>
                  <a:cubicBezTo>
                    <a:pt x="30" y="19"/>
                    <a:pt x="30" y="17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0" y="14"/>
                    <a:pt x="31" y="13"/>
                  </a:cubicBezTo>
                  <a:cubicBezTo>
                    <a:pt x="32" y="12"/>
                    <a:pt x="33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8" y="12"/>
                    <a:pt x="38" y="13"/>
                  </a:cubicBezTo>
                  <a:cubicBezTo>
                    <a:pt x="39" y="16"/>
                    <a:pt x="39" y="18"/>
                    <a:pt x="37" y="20"/>
                  </a:cubicBezTo>
                  <a:cubicBezTo>
                    <a:pt x="36" y="21"/>
                    <a:pt x="35" y="22"/>
                    <a:pt x="33" y="22"/>
                  </a:cubicBezTo>
                  <a:cubicBezTo>
                    <a:pt x="32" y="22"/>
                    <a:pt x="31" y="21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moveTo>
                    <a:pt x="30" y="11"/>
                  </a:moveTo>
                  <a:cubicBezTo>
                    <a:pt x="31" y="9"/>
                    <a:pt x="33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8" y="8"/>
                    <a:pt x="40" y="9"/>
                    <a:pt x="41" y="11"/>
                  </a:cubicBezTo>
                  <a:cubicBezTo>
                    <a:pt x="43" y="16"/>
                    <a:pt x="41" y="21"/>
                    <a:pt x="39" y="23"/>
                  </a:cubicBezTo>
                  <a:cubicBezTo>
                    <a:pt x="37" y="25"/>
                    <a:pt x="35" y="26"/>
                    <a:pt x="33" y="26"/>
                  </a:cubicBezTo>
                  <a:cubicBezTo>
                    <a:pt x="32" y="26"/>
                    <a:pt x="31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4"/>
                    <a:pt x="29" y="23"/>
                    <a:pt x="30" y="22"/>
                  </a:cubicBezTo>
                  <a:cubicBezTo>
                    <a:pt x="31" y="22"/>
                    <a:pt x="32" y="23"/>
                    <a:pt x="33" y="23"/>
                  </a:cubicBezTo>
                  <a:cubicBezTo>
                    <a:pt x="35" y="23"/>
                    <a:pt x="36" y="22"/>
                    <a:pt x="37" y="21"/>
                  </a:cubicBezTo>
                  <a:cubicBezTo>
                    <a:pt x="40" y="19"/>
                    <a:pt x="40" y="16"/>
                    <a:pt x="39" y="13"/>
                  </a:cubicBezTo>
                  <a:cubicBezTo>
                    <a:pt x="38" y="11"/>
                    <a:pt x="37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3" y="11"/>
                    <a:pt x="31" y="12"/>
                    <a:pt x="31" y="12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6" y="11"/>
                    <a:pt x="28" y="9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9"/>
                    <a:pt x="29" y="10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2"/>
                    <a:pt x="29" y="14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8"/>
                    <a:pt x="29" y="19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24"/>
                    <a:pt x="28" y="28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6" y="33"/>
                    <a:pt x="25" y="34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1" y="37"/>
                    <a:pt x="19" y="38"/>
                    <a:pt x="16" y="38"/>
                  </a:cubicBezTo>
                  <a:cubicBezTo>
                    <a:pt x="15" y="38"/>
                    <a:pt x="15" y="38"/>
                    <a:pt x="14" y="38"/>
                  </a:cubicBezTo>
                  <a:cubicBezTo>
                    <a:pt x="6" y="37"/>
                    <a:pt x="3" y="33"/>
                    <a:pt x="3" y="32"/>
                  </a:cubicBezTo>
                  <a:cubicBezTo>
                    <a:pt x="2" y="29"/>
                    <a:pt x="2" y="26"/>
                    <a:pt x="2" y="23"/>
                  </a:cubicBezTo>
                  <a:cubicBezTo>
                    <a:pt x="2" y="18"/>
                    <a:pt x="2" y="12"/>
                    <a:pt x="1" y="8"/>
                  </a:cubicBezTo>
                  <a:cubicBezTo>
                    <a:pt x="2" y="8"/>
                    <a:pt x="3" y="9"/>
                    <a:pt x="5" y="9"/>
                  </a:cubicBezTo>
                  <a:cubicBezTo>
                    <a:pt x="8" y="10"/>
                    <a:pt x="12" y="10"/>
                    <a:pt x="16" y="10"/>
                  </a:cubicBezTo>
                  <a:cubicBezTo>
                    <a:pt x="18" y="10"/>
                    <a:pt x="20" y="10"/>
                    <a:pt x="23" y="10"/>
                  </a:cubicBezTo>
                  <a:cubicBezTo>
                    <a:pt x="24" y="10"/>
                    <a:pt x="26" y="9"/>
                    <a:pt x="27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moveTo>
                    <a:pt x="15" y="9"/>
                  </a:moveTo>
                  <a:cubicBezTo>
                    <a:pt x="13" y="9"/>
                    <a:pt x="11" y="9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1" y="6"/>
                    <a:pt x="13" y="5"/>
                    <a:pt x="16" y="5"/>
                  </a:cubicBezTo>
                  <a:cubicBezTo>
                    <a:pt x="16" y="5"/>
                    <a:pt x="17" y="5"/>
                    <a:pt x="17" y="5"/>
                  </a:cubicBezTo>
                  <a:cubicBezTo>
                    <a:pt x="20" y="5"/>
                    <a:pt x="21" y="6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1" y="6"/>
                    <a:pt x="20" y="6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3" y="6"/>
                    <a:pt x="11" y="6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3" y="9"/>
                    <a:pt x="15" y="9"/>
                  </a:cubicBezTo>
                  <a:cubicBezTo>
                    <a:pt x="17" y="9"/>
                    <a:pt x="19" y="8"/>
                    <a:pt x="21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19" y="7"/>
                    <a:pt x="16" y="7"/>
                  </a:cubicBezTo>
                  <a:cubicBezTo>
                    <a:pt x="16" y="7"/>
                    <a:pt x="15" y="7"/>
                    <a:pt x="15" y="7"/>
                  </a:cubicBezTo>
                  <a:cubicBezTo>
                    <a:pt x="14" y="7"/>
                    <a:pt x="13" y="7"/>
                    <a:pt x="13" y="7"/>
                  </a:cubicBezTo>
                  <a:cubicBezTo>
                    <a:pt x="13" y="7"/>
                    <a:pt x="14" y="8"/>
                    <a:pt x="15" y="8"/>
                  </a:cubicBezTo>
                  <a:cubicBezTo>
                    <a:pt x="16" y="8"/>
                    <a:pt x="17" y="8"/>
                    <a:pt x="17" y="8"/>
                  </a:cubicBezTo>
                  <a:cubicBezTo>
                    <a:pt x="17" y="8"/>
                    <a:pt x="17" y="8"/>
                    <a:pt x="16" y="8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8" y="7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5" y="8"/>
                  </a:cubicBezTo>
                  <a:cubicBezTo>
                    <a:pt x="13" y="8"/>
                    <a:pt x="12" y="8"/>
                    <a:pt x="12" y="7"/>
                  </a:cubicBezTo>
                  <a:cubicBezTo>
                    <a:pt x="12" y="7"/>
                    <a:pt x="15" y="6"/>
                    <a:pt x="15" y="6"/>
                  </a:cubicBezTo>
                  <a:cubicBezTo>
                    <a:pt x="15" y="6"/>
                    <a:pt x="16" y="6"/>
                    <a:pt x="16" y="6"/>
                  </a:cubicBezTo>
                  <a:cubicBezTo>
                    <a:pt x="19" y="6"/>
                    <a:pt x="22" y="7"/>
                    <a:pt x="22" y="8"/>
                  </a:cubicBezTo>
                  <a:cubicBezTo>
                    <a:pt x="22" y="8"/>
                    <a:pt x="21" y="9"/>
                    <a:pt x="21" y="9"/>
                  </a:cubicBezTo>
                  <a:cubicBezTo>
                    <a:pt x="19" y="9"/>
                    <a:pt x="17" y="9"/>
                    <a:pt x="15" y="9"/>
                  </a:cubicBezTo>
                  <a:moveTo>
                    <a:pt x="4" y="8"/>
                  </a:moveTo>
                  <a:cubicBezTo>
                    <a:pt x="2" y="7"/>
                    <a:pt x="2" y="7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7" y="2"/>
                    <a:pt x="9" y="1"/>
                  </a:cubicBezTo>
                  <a:cubicBezTo>
                    <a:pt x="11" y="1"/>
                    <a:pt x="13" y="1"/>
                    <a:pt x="16" y="1"/>
                  </a:cubicBezTo>
                  <a:cubicBezTo>
                    <a:pt x="20" y="1"/>
                    <a:pt x="25" y="1"/>
                    <a:pt x="26" y="2"/>
                  </a:cubicBezTo>
                  <a:cubicBezTo>
                    <a:pt x="28" y="3"/>
                    <a:pt x="29" y="4"/>
                    <a:pt x="29" y="5"/>
                  </a:cubicBezTo>
                  <a:cubicBezTo>
                    <a:pt x="29" y="6"/>
                    <a:pt x="28" y="7"/>
                    <a:pt x="27" y="8"/>
                  </a:cubicBezTo>
                  <a:cubicBezTo>
                    <a:pt x="26" y="5"/>
                    <a:pt x="22" y="4"/>
                    <a:pt x="16" y="4"/>
                  </a:cubicBezTo>
                  <a:cubicBezTo>
                    <a:pt x="15" y="4"/>
                    <a:pt x="14" y="5"/>
                    <a:pt x="13" y="5"/>
                  </a:cubicBezTo>
                  <a:cubicBezTo>
                    <a:pt x="8" y="5"/>
                    <a:pt x="4" y="7"/>
                    <a:pt x="4" y="8"/>
                  </a:cubicBezTo>
                  <a:moveTo>
                    <a:pt x="16" y="0"/>
                  </a:moveTo>
                  <a:cubicBezTo>
                    <a:pt x="13" y="0"/>
                    <a:pt x="11" y="0"/>
                    <a:pt x="9" y="0"/>
                  </a:cubicBezTo>
                  <a:cubicBezTo>
                    <a:pt x="7" y="1"/>
                    <a:pt x="2" y="3"/>
                    <a:pt x="1" y="5"/>
                  </a:cubicBezTo>
                  <a:cubicBezTo>
                    <a:pt x="1" y="5"/>
                    <a:pt x="0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11"/>
                    <a:pt x="1" y="17"/>
                    <a:pt x="1" y="23"/>
                  </a:cubicBezTo>
                  <a:cubicBezTo>
                    <a:pt x="1" y="27"/>
                    <a:pt x="1" y="30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3"/>
                    <a:pt x="2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5" y="38"/>
                    <a:pt x="9" y="40"/>
                    <a:pt x="12" y="40"/>
                  </a:cubicBezTo>
                  <a:cubicBezTo>
                    <a:pt x="14" y="40"/>
                    <a:pt x="15" y="40"/>
                    <a:pt x="16" y="40"/>
                  </a:cubicBezTo>
                  <a:cubicBezTo>
                    <a:pt x="23" y="40"/>
                    <a:pt x="27" y="38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9" y="35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1"/>
                    <a:pt x="29" y="28"/>
                    <a:pt x="29" y="25"/>
                  </a:cubicBezTo>
                  <a:cubicBezTo>
                    <a:pt x="31" y="26"/>
                    <a:pt x="32" y="27"/>
                    <a:pt x="33" y="27"/>
                  </a:cubicBezTo>
                  <a:cubicBezTo>
                    <a:pt x="35" y="27"/>
                    <a:pt x="38" y="26"/>
                    <a:pt x="39" y="24"/>
                  </a:cubicBezTo>
                  <a:cubicBezTo>
                    <a:pt x="42" y="22"/>
                    <a:pt x="44" y="17"/>
                    <a:pt x="42" y="11"/>
                  </a:cubicBezTo>
                  <a:cubicBezTo>
                    <a:pt x="40" y="8"/>
                    <a:pt x="38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7"/>
                    <a:pt x="31" y="7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8"/>
                    <a:pt x="30" y="6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4"/>
                    <a:pt x="30" y="2"/>
                    <a:pt x="26" y="1"/>
                  </a:cubicBezTo>
                  <a:cubicBezTo>
                    <a:pt x="25" y="0"/>
                    <a:pt x="21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9" name="Freeform 195"/>
            <p:cNvSpPr>
              <a:spLocks noEditPoints="1"/>
            </p:cNvSpPr>
            <p:nvPr/>
          </p:nvSpPr>
          <p:spPr bwMode="auto">
            <a:xfrm>
              <a:off x="3396" y="2220"/>
              <a:ext cx="112" cy="78"/>
            </a:xfrm>
            <a:custGeom>
              <a:avLst/>
              <a:gdLst>
                <a:gd name="T0" fmla="*/ 18 w 47"/>
                <a:gd name="T1" fmla="*/ 22 h 33"/>
                <a:gd name="T2" fmla="*/ 17 w 47"/>
                <a:gd name="T3" fmla="*/ 22 h 33"/>
                <a:gd name="T4" fmla="*/ 3 w 47"/>
                <a:gd name="T5" fmla="*/ 19 h 33"/>
                <a:gd name="T6" fmla="*/ 1 w 47"/>
                <a:gd name="T7" fmla="*/ 11 h 33"/>
                <a:gd name="T8" fmla="*/ 16 w 47"/>
                <a:gd name="T9" fmla="*/ 2 h 33"/>
                <a:gd name="T10" fmla="*/ 19 w 47"/>
                <a:gd name="T11" fmla="*/ 2 h 33"/>
                <a:gd name="T12" fmla="*/ 24 w 47"/>
                <a:gd name="T13" fmla="*/ 1 h 33"/>
                <a:gd name="T14" fmla="*/ 32 w 47"/>
                <a:gd name="T15" fmla="*/ 1 h 33"/>
                <a:gd name="T16" fmla="*/ 44 w 47"/>
                <a:gd name="T17" fmla="*/ 7 h 33"/>
                <a:gd name="T18" fmla="*/ 44 w 47"/>
                <a:gd name="T19" fmla="*/ 7 h 33"/>
                <a:gd name="T20" fmla="*/ 41 w 47"/>
                <a:gd name="T21" fmla="*/ 20 h 33"/>
                <a:gd name="T22" fmla="*/ 35 w 47"/>
                <a:gd name="T23" fmla="*/ 27 h 33"/>
                <a:gd name="T24" fmla="*/ 33 w 47"/>
                <a:gd name="T25" fmla="*/ 31 h 33"/>
                <a:gd name="T26" fmla="*/ 34 w 47"/>
                <a:gd name="T27" fmla="*/ 27 h 33"/>
                <a:gd name="T28" fmla="*/ 35 w 47"/>
                <a:gd name="T29" fmla="*/ 22 h 33"/>
                <a:gd name="T30" fmla="*/ 33 w 47"/>
                <a:gd name="T31" fmla="*/ 21 h 33"/>
                <a:gd name="T32" fmla="*/ 31 w 47"/>
                <a:gd name="T33" fmla="*/ 21 h 33"/>
                <a:gd name="T34" fmla="*/ 25 w 47"/>
                <a:gd name="T35" fmla="*/ 22 h 33"/>
                <a:gd name="T36" fmla="*/ 18 w 47"/>
                <a:gd name="T37" fmla="*/ 22 h 33"/>
                <a:gd name="T38" fmla="*/ 32 w 47"/>
                <a:gd name="T39" fmla="*/ 0 h 33"/>
                <a:gd name="T40" fmla="*/ 24 w 47"/>
                <a:gd name="T41" fmla="*/ 0 h 33"/>
                <a:gd name="T42" fmla="*/ 19 w 47"/>
                <a:gd name="T43" fmla="*/ 1 h 33"/>
                <a:gd name="T44" fmla="*/ 16 w 47"/>
                <a:gd name="T45" fmla="*/ 1 h 33"/>
                <a:gd name="T46" fmla="*/ 0 w 47"/>
                <a:gd name="T47" fmla="*/ 11 h 33"/>
                <a:gd name="T48" fmla="*/ 3 w 47"/>
                <a:gd name="T49" fmla="*/ 19 h 33"/>
                <a:gd name="T50" fmla="*/ 17 w 47"/>
                <a:gd name="T51" fmla="*/ 23 h 33"/>
                <a:gd name="T52" fmla="*/ 18 w 47"/>
                <a:gd name="T53" fmla="*/ 23 h 33"/>
                <a:gd name="T54" fmla="*/ 25 w 47"/>
                <a:gd name="T55" fmla="*/ 22 h 33"/>
                <a:gd name="T56" fmla="*/ 31 w 47"/>
                <a:gd name="T57" fmla="*/ 22 h 33"/>
                <a:gd name="T58" fmla="*/ 33 w 47"/>
                <a:gd name="T59" fmla="*/ 22 h 33"/>
                <a:gd name="T60" fmla="*/ 34 w 47"/>
                <a:gd name="T61" fmla="*/ 22 h 33"/>
                <a:gd name="T62" fmla="*/ 33 w 47"/>
                <a:gd name="T63" fmla="*/ 27 h 33"/>
                <a:gd name="T64" fmla="*/ 31 w 47"/>
                <a:gd name="T65" fmla="*/ 32 h 33"/>
                <a:gd name="T66" fmla="*/ 31 w 47"/>
                <a:gd name="T67" fmla="*/ 33 h 33"/>
                <a:gd name="T68" fmla="*/ 32 w 47"/>
                <a:gd name="T69" fmla="*/ 33 h 33"/>
                <a:gd name="T70" fmla="*/ 32 w 47"/>
                <a:gd name="T71" fmla="*/ 33 h 33"/>
                <a:gd name="T72" fmla="*/ 36 w 47"/>
                <a:gd name="T73" fmla="*/ 28 h 33"/>
                <a:gd name="T74" fmla="*/ 41 w 47"/>
                <a:gd name="T75" fmla="*/ 21 h 33"/>
                <a:gd name="T76" fmla="*/ 45 w 47"/>
                <a:gd name="T77" fmla="*/ 7 h 33"/>
                <a:gd name="T78" fmla="*/ 45 w 47"/>
                <a:gd name="T79" fmla="*/ 6 h 33"/>
                <a:gd name="T80" fmla="*/ 45 w 47"/>
                <a:gd name="T81" fmla="*/ 6 h 33"/>
                <a:gd name="T82" fmla="*/ 44 w 47"/>
                <a:gd name="T83" fmla="*/ 5 h 33"/>
                <a:gd name="T84" fmla="*/ 44 w 47"/>
                <a:gd name="T85" fmla="*/ 5 h 33"/>
                <a:gd name="T86" fmla="*/ 32 w 47"/>
                <a:gd name="T8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33">
                  <a:moveTo>
                    <a:pt x="18" y="22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12" y="22"/>
                    <a:pt x="6" y="22"/>
                    <a:pt x="3" y="19"/>
                  </a:cubicBezTo>
                  <a:cubicBezTo>
                    <a:pt x="2" y="17"/>
                    <a:pt x="1" y="14"/>
                    <a:pt x="1" y="11"/>
                  </a:cubicBezTo>
                  <a:cubicBezTo>
                    <a:pt x="2" y="2"/>
                    <a:pt x="9" y="2"/>
                    <a:pt x="16" y="2"/>
                  </a:cubicBezTo>
                  <a:cubicBezTo>
                    <a:pt x="17" y="2"/>
                    <a:pt x="18" y="2"/>
                    <a:pt x="19" y="2"/>
                  </a:cubicBezTo>
                  <a:cubicBezTo>
                    <a:pt x="21" y="2"/>
                    <a:pt x="22" y="2"/>
                    <a:pt x="24" y="1"/>
                  </a:cubicBezTo>
                  <a:cubicBezTo>
                    <a:pt x="27" y="1"/>
                    <a:pt x="29" y="1"/>
                    <a:pt x="32" y="1"/>
                  </a:cubicBezTo>
                  <a:cubicBezTo>
                    <a:pt x="38" y="1"/>
                    <a:pt x="42" y="3"/>
                    <a:pt x="44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12"/>
                    <a:pt x="45" y="17"/>
                    <a:pt x="41" y="20"/>
                  </a:cubicBezTo>
                  <a:cubicBezTo>
                    <a:pt x="40" y="20"/>
                    <a:pt x="39" y="22"/>
                    <a:pt x="35" y="27"/>
                  </a:cubicBezTo>
                  <a:cubicBezTo>
                    <a:pt x="35" y="28"/>
                    <a:pt x="34" y="30"/>
                    <a:pt x="33" y="31"/>
                  </a:cubicBezTo>
                  <a:cubicBezTo>
                    <a:pt x="33" y="29"/>
                    <a:pt x="34" y="28"/>
                    <a:pt x="34" y="27"/>
                  </a:cubicBezTo>
                  <a:cubicBezTo>
                    <a:pt x="35" y="25"/>
                    <a:pt x="35" y="23"/>
                    <a:pt x="35" y="22"/>
                  </a:cubicBezTo>
                  <a:cubicBezTo>
                    <a:pt x="35" y="21"/>
                    <a:pt x="34" y="21"/>
                    <a:pt x="33" y="21"/>
                  </a:cubicBezTo>
                  <a:cubicBezTo>
                    <a:pt x="32" y="21"/>
                    <a:pt x="32" y="21"/>
                    <a:pt x="31" y="21"/>
                  </a:cubicBezTo>
                  <a:cubicBezTo>
                    <a:pt x="29" y="21"/>
                    <a:pt x="27" y="21"/>
                    <a:pt x="25" y="22"/>
                  </a:cubicBezTo>
                  <a:cubicBezTo>
                    <a:pt x="22" y="22"/>
                    <a:pt x="20" y="22"/>
                    <a:pt x="18" y="22"/>
                  </a:cubicBezTo>
                  <a:moveTo>
                    <a:pt x="32" y="0"/>
                  </a:moveTo>
                  <a:cubicBezTo>
                    <a:pt x="29" y="0"/>
                    <a:pt x="27" y="0"/>
                    <a:pt x="24" y="0"/>
                  </a:cubicBezTo>
                  <a:cubicBezTo>
                    <a:pt x="22" y="1"/>
                    <a:pt x="21" y="1"/>
                    <a:pt x="19" y="1"/>
                  </a:cubicBezTo>
                  <a:cubicBezTo>
                    <a:pt x="18" y="1"/>
                    <a:pt x="17" y="1"/>
                    <a:pt x="16" y="1"/>
                  </a:cubicBezTo>
                  <a:cubicBezTo>
                    <a:pt x="9" y="1"/>
                    <a:pt x="1" y="1"/>
                    <a:pt x="0" y="11"/>
                  </a:cubicBezTo>
                  <a:cubicBezTo>
                    <a:pt x="0" y="15"/>
                    <a:pt x="1" y="17"/>
                    <a:pt x="3" y="19"/>
                  </a:cubicBezTo>
                  <a:cubicBezTo>
                    <a:pt x="6" y="23"/>
                    <a:pt x="12" y="23"/>
                    <a:pt x="17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0" y="23"/>
                    <a:pt x="23" y="23"/>
                    <a:pt x="25" y="22"/>
                  </a:cubicBezTo>
                  <a:cubicBezTo>
                    <a:pt x="27" y="22"/>
                    <a:pt x="29" y="22"/>
                    <a:pt x="31" y="22"/>
                  </a:cubicBezTo>
                  <a:cubicBezTo>
                    <a:pt x="32" y="22"/>
                    <a:pt x="32" y="22"/>
                    <a:pt x="33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3"/>
                    <a:pt x="34" y="25"/>
                    <a:pt x="33" y="27"/>
                  </a:cubicBezTo>
                  <a:cubicBezTo>
                    <a:pt x="33" y="28"/>
                    <a:pt x="32" y="30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6" y="28"/>
                  </a:cubicBezTo>
                  <a:cubicBezTo>
                    <a:pt x="38" y="25"/>
                    <a:pt x="41" y="21"/>
                    <a:pt x="41" y="21"/>
                  </a:cubicBezTo>
                  <a:cubicBezTo>
                    <a:pt x="46" y="18"/>
                    <a:pt x="47" y="12"/>
                    <a:pt x="45" y="7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1" y="0"/>
                    <a:pt x="36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10" name="Freeform 196"/>
            <p:cNvSpPr>
              <a:spLocks noEditPoints="1"/>
            </p:cNvSpPr>
            <p:nvPr/>
          </p:nvSpPr>
          <p:spPr bwMode="auto">
            <a:xfrm>
              <a:off x="3439" y="2239"/>
              <a:ext cx="12" cy="14"/>
            </a:xfrm>
            <a:custGeom>
              <a:avLst/>
              <a:gdLst>
                <a:gd name="T0" fmla="*/ 3 w 5"/>
                <a:gd name="T1" fmla="*/ 5 h 6"/>
                <a:gd name="T2" fmla="*/ 2 w 5"/>
                <a:gd name="T3" fmla="*/ 4 h 6"/>
                <a:gd name="T4" fmla="*/ 2 w 5"/>
                <a:gd name="T5" fmla="*/ 1 h 6"/>
                <a:gd name="T6" fmla="*/ 3 w 5"/>
                <a:gd name="T7" fmla="*/ 1 h 6"/>
                <a:gd name="T8" fmla="*/ 4 w 5"/>
                <a:gd name="T9" fmla="*/ 1 h 6"/>
                <a:gd name="T10" fmla="*/ 4 w 5"/>
                <a:gd name="T11" fmla="*/ 2 h 6"/>
                <a:gd name="T12" fmla="*/ 4 w 5"/>
                <a:gd name="T13" fmla="*/ 3 h 6"/>
                <a:gd name="T14" fmla="*/ 4 w 5"/>
                <a:gd name="T15" fmla="*/ 4 h 6"/>
                <a:gd name="T16" fmla="*/ 3 w 5"/>
                <a:gd name="T17" fmla="*/ 5 h 6"/>
                <a:gd name="T18" fmla="*/ 3 w 5"/>
                <a:gd name="T19" fmla="*/ 0 h 6"/>
                <a:gd name="T20" fmla="*/ 1 w 5"/>
                <a:gd name="T21" fmla="*/ 1 h 6"/>
                <a:gd name="T22" fmla="*/ 1 w 5"/>
                <a:gd name="T23" fmla="*/ 4 h 6"/>
                <a:gd name="T24" fmla="*/ 3 w 5"/>
                <a:gd name="T25" fmla="*/ 6 h 6"/>
                <a:gd name="T26" fmla="*/ 4 w 5"/>
                <a:gd name="T27" fmla="*/ 5 h 6"/>
                <a:gd name="T28" fmla="*/ 5 w 5"/>
                <a:gd name="T29" fmla="*/ 4 h 6"/>
                <a:gd name="T30" fmla="*/ 5 w 5"/>
                <a:gd name="T31" fmla="*/ 2 h 6"/>
                <a:gd name="T32" fmla="*/ 5 w 5"/>
                <a:gd name="T33" fmla="*/ 1 h 6"/>
                <a:gd name="T34" fmla="*/ 3 w 5"/>
                <a:gd name="T3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6">
                  <a:moveTo>
                    <a:pt x="3" y="5"/>
                  </a:moveTo>
                  <a:cubicBezTo>
                    <a:pt x="3" y="5"/>
                    <a:pt x="2" y="4"/>
                    <a:pt x="2" y="4"/>
                  </a:cubicBezTo>
                  <a:cubicBezTo>
                    <a:pt x="1" y="3"/>
                    <a:pt x="1" y="2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3" y="5"/>
                    <a:pt x="3" y="5"/>
                  </a:cubicBezTo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3" y="6"/>
                    <a:pt x="4" y="5"/>
                    <a:pt x="4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11" name="Freeform 197"/>
            <p:cNvSpPr>
              <a:spLocks noEditPoints="1"/>
            </p:cNvSpPr>
            <p:nvPr/>
          </p:nvSpPr>
          <p:spPr bwMode="auto">
            <a:xfrm>
              <a:off x="3461" y="2239"/>
              <a:ext cx="16" cy="21"/>
            </a:xfrm>
            <a:custGeom>
              <a:avLst/>
              <a:gdLst>
                <a:gd name="T0" fmla="*/ 1 w 7"/>
                <a:gd name="T1" fmla="*/ 8 h 9"/>
                <a:gd name="T2" fmla="*/ 1 w 7"/>
                <a:gd name="T3" fmla="*/ 2 h 9"/>
                <a:gd name="T4" fmla="*/ 1 w 7"/>
                <a:gd name="T5" fmla="*/ 2 h 9"/>
                <a:gd name="T6" fmla="*/ 1 w 7"/>
                <a:gd name="T7" fmla="*/ 1 h 9"/>
                <a:gd name="T8" fmla="*/ 6 w 7"/>
                <a:gd name="T9" fmla="*/ 7 h 9"/>
                <a:gd name="T10" fmla="*/ 1 w 7"/>
                <a:gd name="T11" fmla="*/ 8 h 9"/>
                <a:gd name="T12" fmla="*/ 1 w 7"/>
                <a:gd name="T13" fmla="*/ 0 h 9"/>
                <a:gd name="T14" fmla="*/ 1 w 7"/>
                <a:gd name="T15" fmla="*/ 1 h 9"/>
                <a:gd name="T16" fmla="*/ 0 w 7"/>
                <a:gd name="T17" fmla="*/ 1 h 9"/>
                <a:gd name="T18" fmla="*/ 0 w 7"/>
                <a:gd name="T19" fmla="*/ 2 h 9"/>
                <a:gd name="T20" fmla="*/ 0 w 7"/>
                <a:gd name="T21" fmla="*/ 9 h 9"/>
                <a:gd name="T22" fmla="*/ 1 w 7"/>
                <a:gd name="T23" fmla="*/ 9 h 9"/>
                <a:gd name="T24" fmla="*/ 7 w 7"/>
                <a:gd name="T25" fmla="*/ 7 h 9"/>
                <a:gd name="T26" fmla="*/ 7 w 7"/>
                <a:gd name="T27" fmla="*/ 7 h 9"/>
                <a:gd name="T28" fmla="*/ 1 w 7"/>
                <a:gd name="T29" fmla="*/ 0 h 9"/>
                <a:gd name="T30" fmla="*/ 1 w 7"/>
                <a:gd name="T3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9">
                  <a:moveTo>
                    <a:pt x="1" y="8"/>
                  </a:moveTo>
                  <a:cubicBezTo>
                    <a:pt x="1" y="6"/>
                    <a:pt x="1" y="4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3"/>
                    <a:pt x="5" y="5"/>
                    <a:pt x="6" y="7"/>
                  </a:cubicBezTo>
                  <a:cubicBezTo>
                    <a:pt x="1" y="8"/>
                    <a:pt x="1" y="8"/>
                    <a:pt x="1" y="8"/>
                  </a:cubicBezTo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4"/>
                    <a:pt x="4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12" name="Freeform 198"/>
            <p:cNvSpPr>
              <a:spLocks noEditPoints="1"/>
            </p:cNvSpPr>
            <p:nvPr/>
          </p:nvSpPr>
          <p:spPr bwMode="auto">
            <a:xfrm>
              <a:off x="3670" y="2550"/>
              <a:ext cx="88" cy="79"/>
            </a:xfrm>
            <a:custGeom>
              <a:avLst/>
              <a:gdLst>
                <a:gd name="T0" fmla="*/ 29 w 37"/>
                <a:gd name="T1" fmla="*/ 29 h 33"/>
                <a:gd name="T2" fmla="*/ 27 w 37"/>
                <a:gd name="T3" fmla="*/ 30 h 33"/>
                <a:gd name="T4" fmla="*/ 27 w 37"/>
                <a:gd name="T5" fmla="*/ 29 h 33"/>
                <a:gd name="T6" fmla="*/ 9 w 37"/>
                <a:gd name="T7" fmla="*/ 27 h 33"/>
                <a:gd name="T8" fmla="*/ 11 w 37"/>
                <a:gd name="T9" fmla="*/ 26 h 33"/>
                <a:gd name="T10" fmla="*/ 7 w 37"/>
                <a:gd name="T11" fmla="*/ 26 h 33"/>
                <a:gd name="T12" fmla="*/ 33 w 37"/>
                <a:gd name="T13" fmla="*/ 19 h 33"/>
                <a:gd name="T14" fmla="*/ 11 w 37"/>
                <a:gd name="T15" fmla="*/ 19 h 33"/>
                <a:gd name="T16" fmla="*/ 8 w 37"/>
                <a:gd name="T17" fmla="*/ 20 h 33"/>
                <a:gd name="T18" fmla="*/ 13 w 37"/>
                <a:gd name="T19" fmla="*/ 24 h 33"/>
                <a:gd name="T20" fmla="*/ 16 w 37"/>
                <a:gd name="T21" fmla="*/ 31 h 33"/>
                <a:gd name="T22" fmla="*/ 15 w 37"/>
                <a:gd name="T23" fmla="*/ 22 h 33"/>
                <a:gd name="T24" fmla="*/ 14 w 37"/>
                <a:gd name="T25" fmla="*/ 19 h 33"/>
                <a:gd name="T26" fmla="*/ 22 w 37"/>
                <a:gd name="T27" fmla="*/ 28 h 33"/>
                <a:gd name="T28" fmla="*/ 13 w 37"/>
                <a:gd name="T29" fmla="*/ 28 h 33"/>
                <a:gd name="T30" fmla="*/ 12 w 37"/>
                <a:gd name="T31" fmla="*/ 18 h 33"/>
                <a:gd name="T32" fmla="*/ 11 w 37"/>
                <a:gd name="T33" fmla="*/ 17 h 33"/>
                <a:gd name="T34" fmla="*/ 7 w 37"/>
                <a:gd name="T35" fmla="*/ 17 h 33"/>
                <a:gd name="T36" fmla="*/ 9 w 37"/>
                <a:gd name="T37" fmla="*/ 19 h 33"/>
                <a:gd name="T38" fmla="*/ 12 w 37"/>
                <a:gd name="T39" fmla="*/ 17 h 33"/>
                <a:gd name="T40" fmla="*/ 6 w 37"/>
                <a:gd name="T41" fmla="*/ 17 h 33"/>
                <a:gd name="T42" fmla="*/ 33 w 37"/>
                <a:gd name="T43" fmla="*/ 19 h 33"/>
                <a:gd name="T44" fmla="*/ 29 w 37"/>
                <a:gd name="T45" fmla="*/ 15 h 33"/>
                <a:gd name="T46" fmla="*/ 30 w 37"/>
                <a:gd name="T47" fmla="*/ 17 h 33"/>
                <a:gd name="T48" fmla="*/ 31 w 37"/>
                <a:gd name="T49" fmla="*/ 15 h 33"/>
                <a:gd name="T50" fmla="*/ 33 w 37"/>
                <a:gd name="T51" fmla="*/ 15 h 33"/>
                <a:gd name="T52" fmla="*/ 33 w 37"/>
                <a:gd name="T53" fmla="*/ 19 h 33"/>
                <a:gd name="T54" fmla="*/ 18 w 37"/>
                <a:gd name="T55" fmla="*/ 12 h 33"/>
                <a:gd name="T56" fmla="*/ 17 w 37"/>
                <a:gd name="T57" fmla="*/ 11 h 33"/>
                <a:gd name="T58" fmla="*/ 15 w 37"/>
                <a:gd name="T59" fmla="*/ 12 h 33"/>
                <a:gd name="T60" fmla="*/ 22 w 37"/>
                <a:gd name="T61" fmla="*/ 9 h 33"/>
                <a:gd name="T62" fmla="*/ 10 w 37"/>
                <a:gd name="T63" fmla="*/ 9 h 33"/>
                <a:gd name="T64" fmla="*/ 11 w 37"/>
                <a:gd name="T65" fmla="*/ 4 h 33"/>
                <a:gd name="T66" fmla="*/ 19 w 37"/>
                <a:gd name="T67" fmla="*/ 7 h 33"/>
                <a:gd name="T68" fmla="*/ 18 w 37"/>
                <a:gd name="T69" fmla="*/ 7 h 33"/>
                <a:gd name="T70" fmla="*/ 18 w 37"/>
                <a:gd name="T71" fmla="*/ 10 h 33"/>
                <a:gd name="T72" fmla="*/ 13 w 37"/>
                <a:gd name="T73" fmla="*/ 7 h 33"/>
                <a:gd name="T74" fmla="*/ 26 w 37"/>
                <a:gd name="T75" fmla="*/ 12 h 33"/>
                <a:gd name="T76" fmla="*/ 32 w 37"/>
                <a:gd name="T77" fmla="*/ 8 h 33"/>
                <a:gd name="T78" fmla="*/ 22 w 37"/>
                <a:gd name="T79" fmla="*/ 24 h 33"/>
                <a:gd name="T80" fmla="*/ 19 w 37"/>
                <a:gd name="T81" fmla="*/ 16 h 33"/>
                <a:gd name="T82" fmla="*/ 22 w 37"/>
                <a:gd name="T83" fmla="*/ 2 h 33"/>
                <a:gd name="T84" fmla="*/ 27 w 37"/>
                <a:gd name="T85" fmla="*/ 16 h 33"/>
                <a:gd name="T86" fmla="*/ 33 w 37"/>
                <a:gd name="T87" fmla="*/ 21 h 33"/>
                <a:gd name="T88" fmla="*/ 23 w 37"/>
                <a:gd name="T89" fmla="*/ 28 h 33"/>
                <a:gd name="T90" fmla="*/ 13 w 37"/>
                <a:gd name="T91" fmla="*/ 16 h 33"/>
                <a:gd name="T92" fmla="*/ 6 w 37"/>
                <a:gd name="T93" fmla="*/ 12 h 33"/>
                <a:gd name="T94" fmla="*/ 14 w 37"/>
                <a:gd name="T95" fmla="*/ 13 h 33"/>
                <a:gd name="T96" fmla="*/ 19 w 37"/>
                <a:gd name="T97" fmla="*/ 18 h 33"/>
                <a:gd name="T98" fmla="*/ 22 w 37"/>
                <a:gd name="T99" fmla="*/ 1 h 33"/>
                <a:gd name="T100" fmla="*/ 7 w 37"/>
                <a:gd name="T101" fmla="*/ 8 h 33"/>
                <a:gd name="T102" fmla="*/ 6 w 37"/>
                <a:gd name="T103" fmla="*/ 25 h 33"/>
                <a:gd name="T104" fmla="*/ 15 w 37"/>
                <a:gd name="T105" fmla="*/ 33 h 33"/>
                <a:gd name="T106" fmla="*/ 26 w 37"/>
                <a:gd name="T107" fmla="*/ 31 h 33"/>
                <a:gd name="T108" fmla="*/ 29 w 37"/>
                <a:gd name="T109" fmla="*/ 30 h 33"/>
                <a:gd name="T110" fmla="*/ 36 w 37"/>
                <a:gd name="T111" fmla="*/ 22 h 33"/>
                <a:gd name="T112" fmla="*/ 33 w 37"/>
                <a:gd name="T113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" h="33">
                  <a:moveTo>
                    <a:pt x="25" y="30"/>
                  </a:moveTo>
                  <a:cubicBezTo>
                    <a:pt x="25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30"/>
                    <a:pt x="25" y="30"/>
                    <a:pt x="25" y="30"/>
                  </a:cubicBezTo>
                  <a:moveTo>
                    <a:pt x="29" y="29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29" y="29"/>
                    <a:pt x="29" y="29"/>
                    <a:pt x="29" y="29"/>
                  </a:cubicBezTo>
                  <a:moveTo>
                    <a:pt x="27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28" y="29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moveTo>
                    <a:pt x="27" y="30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10" y="30"/>
                  </a:moveTo>
                  <a:cubicBezTo>
                    <a:pt x="9" y="29"/>
                    <a:pt x="8" y="28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7"/>
                    <a:pt x="8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1" y="29"/>
                    <a:pt x="11" y="29"/>
                    <a:pt x="10" y="30"/>
                  </a:cubicBezTo>
                  <a:moveTo>
                    <a:pt x="11" y="26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moveTo>
                    <a:pt x="7" y="26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moveTo>
                    <a:pt x="10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6"/>
                    <a:pt x="10" y="26"/>
                    <a:pt x="10" y="26"/>
                  </a:cubicBezTo>
                  <a:moveTo>
                    <a:pt x="33" y="19"/>
                  </a:move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moveTo>
                    <a:pt x="16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9"/>
                    <a:pt x="15" y="20"/>
                    <a:pt x="16" y="20"/>
                  </a:cubicBezTo>
                  <a:moveTo>
                    <a:pt x="11" y="19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moveTo>
                    <a:pt x="7" y="24"/>
                  </a:moveTo>
                  <a:cubicBezTo>
                    <a:pt x="5" y="23"/>
                    <a:pt x="3" y="21"/>
                    <a:pt x="2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20"/>
                    <a:pt x="7" y="20"/>
                    <a:pt x="8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20"/>
                    <a:pt x="11" y="20"/>
                    <a:pt x="11" y="20"/>
                  </a:cubicBezTo>
                  <a:cubicBezTo>
                    <a:pt x="12" y="21"/>
                    <a:pt x="13" y="22"/>
                    <a:pt x="13" y="22"/>
                  </a:cubicBezTo>
                  <a:cubicBezTo>
                    <a:pt x="13" y="23"/>
                    <a:pt x="13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7"/>
                    <a:pt x="14" y="28"/>
                  </a:cubicBezTo>
                  <a:cubicBezTo>
                    <a:pt x="14" y="28"/>
                    <a:pt x="14" y="29"/>
                    <a:pt x="14" y="29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3"/>
                    <a:pt x="15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5" y="21"/>
                    <a:pt x="1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7"/>
                    <a:pt x="21" y="28"/>
                    <a:pt x="22" y="28"/>
                  </a:cubicBezTo>
                  <a:cubicBezTo>
                    <a:pt x="22" y="29"/>
                    <a:pt x="22" y="30"/>
                    <a:pt x="23" y="30"/>
                  </a:cubicBezTo>
                  <a:cubicBezTo>
                    <a:pt x="22" y="31"/>
                    <a:pt x="20" y="32"/>
                    <a:pt x="19" y="32"/>
                  </a:cubicBezTo>
                  <a:cubicBezTo>
                    <a:pt x="18" y="32"/>
                    <a:pt x="18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2"/>
                    <a:pt x="16" y="31"/>
                    <a:pt x="15" y="31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1" y="25"/>
                  </a:cubicBezTo>
                  <a:cubicBezTo>
                    <a:pt x="11" y="24"/>
                    <a:pt x="10" y="24"/>
                    <a:pt x="1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8" y="24"/>
                    <a:pt x="7" y="24"/>
                  </a:cubicBezTo>
                  <a:moveTo>
                    <a:pt x="12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6" y="18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8"/>
                    <a:pt x="6" y="18"/>
                    <a:pt x="6" y="18"/>
                  </a:cubicBezTo>
                  <a:moveTo>
                    <a:pt x="11" y="19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moveTo>
                    <a:pt x="9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8" y="18"/>
                    <a:pt x="7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8"/>
                    <a:pt x="10" y="18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9" y="19"/>
                    <a:pt x="9" y="19"/>
                  </a:cubicBezTo>
                  <a:moveTo>
                    <a:pt x="12" y="18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13" y="18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moveTo>
                    <a:pt x="7" y="19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7" y="18"/>
                    <a:pt x="7" y="19"/>
                  </a:cubicBezTo>
                  <a:moveTo>
                    <a:pt x="33" y="19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32" y="17"/>
                    <a:pt x="32" y="16"/>
                  </a:cubicBezTo>
                  <a:cubicBezTo>
                    <a:pt x="32" y="17"/>
                    <a:pt x="32" y="18"/>
                    <a:pt x="33" y="19"/>
                  </a:cubicBezTo>
                  <a:moveTo>
                    <a:pt x="28" y="16"/>
                  </a:move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6"/>
                    <a:pt x="28" y="16"/>
                    <a:pt x="28" y="16"/>
                  </a:cubicBezTo>
                  <a:moveTo>
                    <a:pt x="30" y="17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6"/>
                    <a:pt x="29" y="16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6"/>
                    <a:pt x="30" y="17"/>
                  </a:cubicBezTo>
                  <a:moveTo>
                    <a:pt x="34" y="16"/>
                  </a:moveTo>
                  <a:cubicBezTo>
                    <a:pt x="34" y="16"/>
                    <a:pt x="34" y="15"/>
                    <a:pt x="33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6"/>
                    <a:pt x="34" y="16"/>
                    <a:pt x="34" y="16"/>
                  </a:cubicBezTo>
                  <a:moveTo>
                    <a:pt x="31" y="17"/>
                  </a:move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6"/>
                    <a:pt x="29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7"/>
                    <a:pt x="31" y="17"/>
                    <a:pt x="31" y="17"/>
                  </a:cubicBezTo>
                  <a:moveTo>
                    <a:pt x="32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6"/>
                    <a:pt x="31" y="17"/>
                    <a:pt x="32" y="18"/>
                  </a:cubicBezTo>
                  <a:moveTo>
                    <a:pt x="33" y="19"/>
                  </a:moveTo>
                  <a:cubicBezTo>
                    <a:pt x="33" y="17"/>
                    <a:pt x="32" y="1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9"/>
                    <a:pt x="33" y="19"/>
                    <a:pt x="33" y="19"/>
                  </a:cubicBezTo>
                  <a:moveTo>
                    <a:pt x="10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7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5"/>
                    <a:pt x="6" y="14"/>
                    <a:pt x="7" y="14"/>
                  </a:cubicBezTo>
                  <a:cubicBezTo>
                    <a:pt x="8" y="15"/>
                    <a:pt x="9" y="16"/>
                    <a:pt x="10" y="17"/>
                  </a:cubicBezTo>
                  <a:moveTo>
                    <a:pt x="18" y="14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8" y="14"/>
                  </a:cubicBezTo>
                  <a:moveTo>
                    <a:pt x="18" y="1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4"/>
                    <a:pt x="18" y="14"/>
                    <a:pt x="18" y="14"/>
                  </a:cubicBezTo>
                  <a:moveTo>
                    <a:pt x="16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5" y="12"/>
                    <a:pt x="15" y="11"/>
                    <a:pt x="15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15" y="12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2"/>
                    <a:pt x="15" y="12"/>
                  </a:cubicBezTo>
                  <a:moveTo>
                    <a:pt x="22" y="9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11" y="9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moveTo>
                    <a:pt x="10" y="9"/>
                  </a:moveTo>
                  <a:cubicBezTo>
                    <a:pt x="9" y="8"/>
                    <a:pt x="9" y="8"/>
                    <a:pt x="8" y="8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0" y="7"/>
                    <a:pt x="10" y="8"/>
                    <a:pt x="10" y="9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1" y="4"/>
                    <a:pt x="11" y="4"/>
                  </a:cubicBezTo>
                  <a:cubicBezTo>
                    <a:pt x="11" y="4"/>
                    <a:pt x="13" y="4"/>
                    <a:pt x="15" y="4"/>
                  </a:cubicBezTo>
                  <a:cubicBezTo>
                    <a:pt x="18" y="4"/>
                    <a:pt x="19" y="4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9"/>
                    <a:pt x="18" y="8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8"/>
                    <a:pt x="18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moveTo>
                    <a:pt x="28" y="14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6"/>
                    <a:pt x="25" y="6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24" y="3"/>
                    <a:pt x="23" y="2"/>
                    <a:pt x="23" y="2"/>
                  </a:cubicBezTo>
                  <a:cubicBezTo>
                    <a:pt x="25" y="3"/>
                    <a:pt x="30" y="5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1" y="8"/>
                    <a:pt x="32" y="8"/>
                  </a:cubicBezTo>
                  <a:cubicBezTo>
                    <a:pt x="32" y="9"/>
                    <a:pt x="32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4" y="14"/>
                  </a:cubicBezTo>
                  <a:cubicBezTo>
                    <a:pt x="34" y="14"/>
                    <a:pt x="33" y="14"/>
                    <a:pt x="33" y="14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8" y="14"/>
                    <a:pt x="28" y="14"/>
                    <a:pt x="28" y="14"/>
                  </a:cubicBezTo>
                  <a:moveTo>
                    <a:pt x="22" y="24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0"/>
                    <a:pt x="20" y="2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9" y="14"/>
                    <a:pt x="20" y="14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8"/>
                    <a:pt x="23" y="8"/>
                  </a:cubicBezTo>
                  <a:cubicBezTo>
                    <a:pt x="22" y="7"/>
                    <a:pt x="21" y="5"/>
                    <a:pt x="21" y="4"/>
                  </a:cubicBezTo>
                  <a:cubicBezTo>
                    <a:pt x="21" y="3"/>
                    <a:pt x="22" y="2"/>
                    <a:pt x="22" y="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3"/>
                    <a:pt x="23" y="4"/>
                    <a:pt x="24" y="4"/>
                  </a:cubicBezTo>
                  <a:cubicBezTo>
                    <a:pt x="24" y="5"/>
                    <a:pt x="25" y="5"/>
                    <a:pt x="25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4"/>
                    <a:pt x="26" y="15"/>
                    <a:pt x="27" y="16"/>
                  </a:cubicBezTo>
                  <a:cubicBezTo>
                    <a:pt x="27" y="17"/>
                    <a:pt x="28" y="17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9"/>
                    <a:pt x="32" y="20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3" y="24"/>
                    <a:pt x="32" y="26"/>
                    <a:pt x="31" y="28"/>
                  </a:cubicBezTo>
                  <a:cubicBezTo>
                    <a:pt x="30" y="28"/>
                    <a:pt x="28" y="27"/>
                    <a:pt x="27" y="27"/>
                  </a:cubicBezTo>
                  <a:cubicBezTo>
                    <a:pt x="26" y="27"/>
                    <a:pt x="26" y="27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2" y="27"/>
                    <a:pt x="21" y="26"/>
                    <a:pt x="20" y="25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19"/>
                    <a:pt x="15" y="18"/>
                    <a:pt x="14" y="1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1" y="17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6"/>
                    <a:pt x="8" y="14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7" y="10"/>
                    <a:pt x="8" y="9"/>
                  </a:cubicBezTo>
                  <a:cubicBezTo>
                    <a:pt x="9" y="9"/>
                    <a:pt x="9" y="10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4" y="12"/>
                    <a:pt x="14" y="12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3"/>
                    <a:pt x="16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8" y="19"/>
                    <a:pt x="18" y="20"/>
                  </a:cubicBezTo>
                  <a:cubicBezTo>
                    <a:pt x="19" y="21"/>
                    <a:pt x="19" y="21"/>
                    <a:pt x="19" y="2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2" y="24"/>
                    <a:pt x="22" y="24"/>
                    <a:pt x="22" y="24"/>
                  </a:cubicBezTo>
                  <a:moveTo>
                    <a:pt x="22" y="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0" y="2"/>
                    <a:pt x="20" y="3"/>
                  </a:cubicBezTo>
                  <a:cubicBezTo>
                    <a:pt x="19" y="3"/>
                    <a:pt x="17" y="3"/>
                    <a:pt x="15" y="3"/>
                  </a:cubicBezTo>
                  <a:cubicBezTo>
                    <a:pt x="13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6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5" y="10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4"/>
                    <a:pt x="5" y="15"/>
                    <a:pt x="5" y="16"/>
                  </a:cubicBezTo>
                  <a:cubicBezTo>
                    <a:pt x="5" y="16"/>
                    <a:pt x="4" y="17"/>
                    <a:pt x="4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21"/>
                    <a:pt x="4" y="23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8"/>
                    <a:pt x="9" y="29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0"/>
                    <a:pt x="12" y="30"/>
                    <a:pt x="13" y="29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1" y="33"/>
                    <a:pt x="23" y="32"/>
                    <a:pt x="24" y="30"/>
                  </a:cubicBezTo>
                  <a:cubicBezTo>
                    <a:pt x="25" y="30"/>
                    <a:pt x="25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3" y="27"/>
                    <a:pt x="34" y="25"/>
                    <a:pt x="36" y="2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8"/>
                    <a:pt x="35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0" y="3"/>
                    <a:pt x="23" y="0"/>
                    <a:pt x="2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13" name="Freeform 199"/>
            <p:cNvSpPr>
              <a:spLocks noEditPoints="1"/>
            </p:cNvSpPr>
            <p:nvPr/>
          </p:nvSpPr>
          <p:spPr bwMode="auto">
            <a:xfrm>
              <a:off x="3993" y="2512"/>
              <a:ext cx="96" cy="105"/>
            </a:xfrm>
            <a:custGeom>
              <a:avLst/>
              <a:gdLst>
                <a:gd name="T0" fmla="*/ 26 w 40"/>
                <a:gd name="T1" fmla="*/ 40 h 44"/>
                <a:gd name="T2" fmla="*/ 22 w 40"/>
                <a:gd name="T3" fmla="*/ 38 h 44"/>
                <a:gd name="T4" fmla="*/ 26 w 40"/>
                <a:gd name="T5" fmla="*/ 38 h 44"/>
                <a:gd name="T6" fmla="*/ 23 w 40"/>
                <a:gd name="T7" fmla="*/ 39 h 44"/>
                <a:gd name="T8" fmla="*/ 22 w 40"/>
                <a:gd name="T9" fmla="*/ 36 h 44"/>
                <a:gd name="T10" fmla="*/ 7 w 40"/>
                <a:gd name="T11" fmla="*/ 35 h 44"/>
                <a:gd name="T12" fmla="*/ 25 w 40"/>
                <a:gd name="T13" fmla="*/ 34 h 44"/>
                <a:gd name="T14" fmla="*/ 8 w 40"/>
                <a:gd name="T15" fmla="*/ 33 h 44"/>
                <a:gd name="T16" fmla="*/ 23 w 40"/>
                <a:gd name="T17" fmla="*/ 33 h 44"/>
                <a:gd name="T18" fmla="*/ 7 w 40"/>
                <a:gd name="T19" fmla="*/ 32 h 44"/>
                <a:gd name="T20" fmla="*/ 28 w 40"/>
                <a:gd name="T21" fmla="*/ 37 h 44"/>
                <a:gd name="T22" fmla="*/ 30 w 40"/>
                <a:gd name="T23" fmla="*/ 27 h 44"/>
                <a:gd name="T24" fmla="*/ 33 w 40"/>
                <a:gd name="T25" fmla="*/ 36 h 44"/>
                <a:gd name="T26" fmla="*/ 25 w 40"/>
                <a:gd name="T27" fmla="*/ 19 h 44"/>
                <a:gd name="T28" fmla="*/ 26 w 40"/>
                <a:gd name="T29" fmla="*/ 18 h 44"/>
                <a:gd name="T30" fmla="*/ 15 w 40"/>
                <a:gd name="T31" fmla="*/ 19 h 44"/>
                <a:gd name="T32" fmla="*/ 16 w 40"/>
                <a:gd name="T33" fmla="*/ 15 h 44"/>
                <a:gd name="T34" fmla="*/ 18 w 40"/>
                <a:gd name="T35" fmla="*/ 15 h 44"/>
                <a:gd name="T36" fmla="*/ 24 w 40"/>
                <a:gd name="T37" fmla="*/ 15 h 44"/>
                <a:gd name="T38" fmla="*/ 7 w 40"/>
                <a:gd name="T39" fmla="*/ 15 h 44"/>
                <a:gd name="T40" fmla="*/ 17 w 40"/>
                <a:gd name="T41" fmla="*/ 14 h 44"/>
                <a:gd name="T42" fmla="*/ 16 w 40"/>
                <a:gd name="T43" fmla="*/ 12 h 44"/>
                <a:gd name="T44" fmla="*/ 17 w 40"/>
                <a:gd name="T45" fmla="*/ 12 h 44"/>
                <a:gd name="T46" fmla="*/ 5 w 40"/>
                <a:gd name="T47" fmla="*/ 11 h 44"/>
                <a:gd name="T48" fmla="*/ 6 w 40"/>
                <a:gd name="T49" fmla="*/ 11 h 44"/>
                <a:gd name="T50" fmla="*/ 27 w 40"/>
                <a:gd name="T51" fmla="*/ 10 h 44"/>
                <a:gd name="T52" fmla="*/ 17 w 40"/>
                <a:gd name="T53" fmla="*/ 11 h 44"/>
                <a:gd name="T54" fmla="*/ 14 w 40"/>
                <a:gd name="T55" fmla="*/ 11 h 44"/>
                <a:gd name="T56" fmla="*/ 29 w 40"/>
                <a:gd name="T57" fmla="*/ 13 h 44"/>
                <a:gd name="T58" fmla="*/ 29 w 40"/>
                <a:gd name="T59" fmla="*/ 11 h 44"/>
                <a:gd name="T60" fmla="*/ 33 w 40"/>
                <a:gd name="T61" fmla="*/ 20 h 44"/>
                <a:gd name="T62" fmla="*/ 26 w 40"/>
                <a:gd name="T63" fmla="*/ 21 h 44"/>
                <a:gd name="T64" fmla="*/ 27 w 40"/>
                <a:gd name="T65" fmla="*/ 20 h 44"/>
                <a:gd name="T66" fmla="*/ 27 w 40"/>
                <a:gd name="T67" fmla="*/ 9 h 44"/>
                <a:gd name="T68" fmla="*/ 16 w 40"/>
                <a:gd name="T69" fmla="*/ 7 h 44"/>
                <a:gd name="T70" fmla="*/ 17 w 40"/>
                <a:gd name="T71" fmla="*/ 7 h 44"/>
                <a:gd name="T72" fmla="*/ 21 w 40"/>
                <a:gd name="T73" fmla="*/ 8 h 44"/>
                <a:gd name="T74" fmla="*/ 25 w 40"/>
                <a:gd name="T75" fmla="*/ 13 h 44"/>
                <a:gd name="T76" fmla="*/ 22 w 40"/>
                <a:gd name="T77" fmla="*/ 18 h 44"/>
                <a:gd name="T78" fmla="*/ 14 w 40"/>
                <a:gd name="T79" fmla="*/ 24 h 44"/>
                <a:gd name="T80" fmla="*/ 18 w 40"/>
                <a:gd name="T81" fmla="*/ 24 h 44"/>
                <a:gd name="T82" fmla="*/ 25 w 40"/>
                <a:gd name="T83" fmla="*/ 22 h 44"/>
                <a:gd name="T84" fmla="*/ 34 w 40"/>
                <a:gd name="T85" fmla="*/ 25 h 44"/>
                <a:gd name="T86" fmla="*/ 21 w 40"/>
                <a:gd name="T87" fmla="*/ 33 h 44"/>
                <a:gd name="T88" fmla="*/ 19 w 40"/>
                <a:gd name="T89" fmla="*/ 40 h 44"/>
                <a:gd name="T90" fmla="*/ 14 w 40"/>
                <a:gd name="T91" fmla="*/ 23 h 44"/>
                <a:gd name="T92" fmla="*/ 18 w 40"/>
                <a:gd name="T93" fmla="*/ 13 h 44"/>
                <a:gd name="T94" fmla="*/ 2 w 40"/>
                <a:gd name="T95" fmla="*/ 21 h 44"/>
                <a:gd name="T96" fmla="*/ 13 w 40"/>
                <a:gd name="T97" fmla="*/ 2 h 44"/>
                <a:gd name="T98" fmla="*/ 13 w 40"/>
                <a:gd name="T99" fmla="*/ 11 h 44"/>
                <a:gd name="T100" fmla="*/ 6 w 40"/>
                <a:gd name="T101" fmla="*/ 19 h 44"/>
                <a:gd name="T102" fmla="*/ 6 w 40"/>
                <a:gd name="T103" fmla="*/ 20 h 44"/>
                <a:gd name="T104" fmla="*/ 13 w 40"/>
                <a:gd name="T105" fmla="*/ 18 h 44"/>
                <a:gd name="T106" fmla="*/ 16 w 40"/>
                <a:gd name="T107" fmla="*/ 16 h 44"/>
                <a:gd name="T108" fmla="*/ 7 w 40"/>
                <a:gd name="T109" fmla="*/ 29 h 44"/>
                <a:gd name="T110" fmla="*/ 1 w 40"/>
                <a:gd name="T111" fmla="*/ 16 h 44"/>
                <a:gd name="T112" fmla="*/ 6 w 40"/>
                <a:gd name="T113" fmla="*/ 32 h 44"/>
                <a:gd name="T114" fmla="*/ 8 w 40"/>
                <a:gd name="T115" fmla="*/ 37 h 44"/>
                <a:gd name="T116" fmla="*/ 9 w 40"/>
                <a:gd name="T117" fmla="*/ 40 h 44"/>
                <a:gd name="T118" fmla="*/ 27 w 40"/>
                <a:gd name="T119" fmla="*/ 41 h 44"/>
                <a:gd name="T120" fmla="*/ 34 w 40"/>
                <a:gd name="T121" fmla="*/ 35 h 44"/>
                <a:gd name="T122" fmla="*/ 33 w 40"/>
                <a:gd name="T123" fmla="*/ 8 h 44"/>
                <a:gd name="T124" fmla="*/ 17 w 40"/>
                <a:gd name="T125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" h="44">
                  <a:moveTo>
                    <a:pt x="21" y="38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8"/>
                    <a:pt x="21" y="38"/>
                    <a:pt x="21" y="38"/>
                  </a:cubicBezTo>
                  <a:moveTo>
                    <a:pt x="26" y="40"/>
                  </a:moveTo>
                  <a:cubicBezTo>
                    <a:pt x="26" y="39"/>
                    <a:pt x="25" y="39"/>
                    <a:pt x="25" y="39"/>
                  </a:cubicBezTo>
                  <a:cubicBezTo>
                    <a:pt x="25" y="39"/>
                    <a:pt x="26" y="39"/>
                    <a:pt x="26" y="38"/>
                  </a:cubicBezTo>
                  <a:cubicBezTo>
                    <a:pt x="26" y="39"/>
                    <a:pt x="26" y="39"/>
                    <a:pt x="26" y="40"/>
                  </a:cubicBezTo>
                  <a:moveTo>
                    <a:pt x="9" y="38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8"/>
                    <a:pt x="9" y="38"/>
                    <a:pt x="9" y="38"/>
                  </a:cubicBezTo>
                  <a:moveTo>
                    <a:pt x="22" y="38"/>
                  </a:moveTo>
                  <a:cubicBezTo>
                    <a:pt x="22" y="38"/>
                    <a:pt x="22" y="38"/>
                    <a:pt x="22" y="38"/>
                  </a:cubicBezTo>
                  <a:cubicBezTo>
                    <a:pt x="23" y="37"/>
                    <a:pt x="23" y="37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moveTo>
                    <a:pt x="23" y="39"/>
                  </a:moveTo>
                  <a:cubicBezTo>
                    <a:pt x="23" y="39"/>
                    <a:pt x="22" y="39"/>
                    <a:pt x="22" y="39"/>
                  </a:cubicBezTo>
                  <a:cubicBezTo>
                    <a:pt x="23" y="38"/>
                    <a:pt x="25" y="37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5" y="38"/>
                    <a:pt x="25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moveTo>
                    <a:pt x="8" y="37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7"/>
                    <a:pt x="8" y="37"/>
                    <a:pt x="8" y="37"/>
                  </a:cubicBezTo>
                  <a:moveTo>
                    <a:pt x="22" y="37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6"/>
                    <a:pt x="23" y="36"/>
                    <a:pt x="22" y="37"/>
                  </a:cubicBezTo>
                  <a:moveTo>
                    <a:pt x="8" y="36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6"/>
                    <a:pt x="8" y="36"/>
                    <a:pt x="8" y="36"/>
                  </a:cubicBezTo>
                  <a:moveTo>
                    <a:pt x="23" y="35"/>
                  </a:move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4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3" y="35"/>
                    <a:pt x="23" y="35"/>
                    <a:pt x="23" y="35"/>
                  </a:cubicBezTo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3"/>
                    <a:pt x="7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5"/>
                    <a:pt x="7" y="35"/>
                    <a:pt x="7" y="35"/>
                  </a:cubicBezTo>
                  <a:moveTo>
                    <a:pt x="23" y="34"/>
                  </a:moveTo>
                  <a:cubicBezTo>
                    <a:pt x="23" y="34"/>
                    <a:pt x="23" y="34"/>
                    <a:pt x="23" y="34"/>
                  </a:cubicBezTo>
                  <a:cubicBezTo>
                    <a:pt x="23" y="33"/>
                    <a:pt x="24" y="33"/>
                    <a:pt x="24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4" y="33"/>
                    <a:pt x="23" y="34"/>
                    <a:pt x="23" y="34"/>
                  </a:cubicBezTo>
                  <a:moveTo>
                    <a:pt x="23" y="33"/>
                  </a:moveTo>
                  <a:cubicBezTo>
                    <a:pt x="23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3" y="33"/>
                    <a:pt x="23" y="33"/>
                    <a:pt x="23" y="33"/>
                  </a:cubicBezTo>
                  <a:moveTo>
                    <a:pt x="7" y="33"/>
                  </a:moveTo>
                  <a:cubicBezTo>
                    <a:pt x="6" y="33"/>
                    <a:pt x="6" y="32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2"/>
                    <a:pt x="7" y="32"/>
                  </a:cubicBezTo>
                  <a:cubicBezTo>
                    <a:pt x="7" y="32"/>
                    <a:pt x="7" y="33"/>
                    <a:pt x="7" y="33"/>
                  </a:cubicBezTo>
                  <a:moveTo>
                    <a:pt x="30" y="23"/>
                  </a:moveTo>
                  <a:cubicBezTo>
                    <a:pt x="30" y="23"/>
                    <a:pt x="30" y="23"/>
                    <a:pt x="30" y="23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moveTo>
                    <a:pt x="28" y="40"/>
                  </a:moveTo>
                  <a:cubicBezTo>
                    <a:pt x="27" y="39"/>
                    <a:pt x="27" y="38"/>
                    <a:pt x="28" y="37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0"/>
                    <a:pt x="27" y="29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9" y="27"/>
                    <a:pt x="2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4" y="26"/>
                    <a:pt x="34" y="26"/>
                  </a:cubicBezTo>
                  <a:cubicBezTo>
                    <a:pt x="35" y="26"/>
                    <a:pt x="36" y="25"/>
                    <a:pt x="36" y="25"/>
                  </a:cubicBezTo>
                  <a:cubicBezTo>
                    <a:pt x="37" y="24"/>
                    <a:pt x="38" y="23"/>
                    <a:pt x="39" y="22"/>
                  </a:cubicBezTo>
                  <a:cubicBezTo>
                    <a:pt x="38" y="25"/>
                    <a:pt x="37" y="31"/>
                    <a:pt x="35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3" y="34"/>
                    <a:pt x="33" y="34"/>
                  </a:cubicBezTo>
                  <a:cubicBezTo>
                    <a:pt x="33" y="35"/>
                    <a:pt x="33" y="35"/>
                    <a:pt x="33" y="36"/>
                  </a:cubicBezTo>
                  <a:cubicBezTo>
                    <a:pt x="28" y="40"/>
                    <a:pt x="28" y="40"/>
                    <a:pt x="28" y="40"/>
                  </a:cubicBezTo>
                  <a:moveTo>
                    <a:pt x="39" y="21"/>
                  </a:move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moveTo>
                    <a:pt x="24" y="20"/>
                  </a:moveTo>
                  <a:cubicBezTo>
                    <a:pt x="23" y="20"/>
                    <a:pt x="23" y="20"/>
                    <a:pt x="23" y="2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4" y="20"/>
                    <a:pt x="24" y="20"/>
                    <a:pt x="24" y="20"/>
                  </a:cubicBezTo>
                  <a:moveTo>
                    <a:pt x="22" y="20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3" y="19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2" y="20"/>
                    <a:pt x="22" y="20"/>
                    <a:pt x="22" y="20"/>
                  </a:cubicBezTo>
                  <a:moveTo>
                    <a:pt x="15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8"/>
                    <a:pt x="16" y="19"/>
                    <a:pt x="15" y="20"/>
                  </a:cubicBezTo>
                  <a:moveTo>
                    <a:pt x="24" y="17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4" y="16"/>
                    <a:pt x="25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17"/>
                    <a:pt x="24" y="17"/>
                    <a:pt x="24" y="17"/>
                  </a:cubicBezTo>
                  <a:moveTo>
                    <a:pt x="16" y="15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moveTo>
                    <a:pt x="17" y="16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16"/>
                    <a:pt x="17" y="16"/>
                    <a:pt x="17" y="16"/>
                  </a:cubicBezTo>
                  <a:moveTo>
                    <a:pt x="24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5" y="14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4" y="16"/>
                    <a:pt x="24" y="16"/>
                  </a:cubicBezTo>
                  <a:moveTo>
                    <a:pt x="7" y="16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17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7" y="14"/>
                    <a:pt x="17" y="14"/>
                    <a:pt x="17" y="14"/>
                  </a:cubicBezTo>
                  <a:moveTo>
                    <a:pt x="6" y="14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16" y="14"/>
                  </a:move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4"/>
                    <a:pt x="16" y="14"/>
                    <a:pt x="16" y="14"/>
                  </a:cubicBezTo>
                  <a:moveTo>
                    <a:pt x="4" y="17"/>
                  </a:moveTo>
                  <a:cubicBezTo>
                    <a:pt x="4" y="17"/>
                    <a:pt x="3" y="16"/>
                    <a:pt x="3" y="16"/>
                  </a:cubicBezTo>
                  <a:cubicBezTo>
                    <a:pt x="4" y="14"/>
                    <a:pt x="4" y="13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3"/>
                    <a:pt x="6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6"/>
                  </a:cubicBezTo>
                  <a:cubicBezTo>
                    <a:pt x="4" y="17"/>
                    <a:pt x="4" y="17"/>
                    <a:pt x="4" y="17"/>
                  </a:cubicBezTo>
                  <a:moveTo>
                    <a:pt x="6" y="12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moveTo>
                    <a:pt x="27" y="10"/>
                  </a:move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moveTo>
                    <a:pt x="28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moveTo>
                    <a:pt x="14" y="11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9"/>
                    <a:pt x="16" y="9"/>
                  </a:cubicBezTo>
                  <a:cubicBezTo>
                    <a:pt x="16" y="9"/>
                    <a:pt x="16" y="10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1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4" y="11"/>
                    <a:pt x="14" y="11"/>
                    <a:pt x="14" y="11"/>
                  </a:cubicBezTo>
                  <a:moveTo>
                    <a:pt x="27" y="19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30" y="8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3" y="12"/>
                    <a:pt x="35" y="18"/>
                    <a:pt x="34" y="19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0"/>
                    <a:pt x="29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18"/>
                    <a:pt x="28" y="19"/>
                    <a:pt x="27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7" y="19"/>
                    <a:pt x="27" y="19"/>
                    <a:pt x="27" y="19"/>
                  </a:cubicBezTo>
                  <a:moveTo>
                    <a:pt x="27" y="9"/>
                  </a:moveTo>
                  <a:cubicBezTo>
                    <a:pt x="27" y="8"/>
                    <a:pt x="27" y="8"/>
                    <a:pt x="27" y="7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28" y="8"/>
                    <a:pt x="27" y="9"/>
                    <a:pt x="27" y="9"/>
                  </a:cubicBezTo>
                  <a:moveTo>
                    <a:pt x="14" y="9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5" y="9"/>
                    <a:pt x="14" y="9"/>
                  </a:cubicBezTo>
                  <a:moveTo>
                    <a:pt x="17" y="12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8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8" y="7"/>
                    <a:pt x="18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19" y="9"/>
                    <a:pt x="18" y="10"/>
                    <a:pt x="17" y="12"/>
                  </a:cubicBezTo>
                  <a:moveTo>
                    <a:pt x="14" y="7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4" y="7"/>
                    <a:pt x="14" y="7"/>
                    <a:pt x="14" y="7"/>
                  </a:cubicBezTo>
                  <a:moveTo>
                    <a:pt x="21" y="8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4" y="6"/>
                    <a:pt x="26" y="7"/>
                  </a:cubicBezTo>
                  <a:cubicBezTo>
                    <a:pt x="26" y="8"/>
                    <a:pt x="25" y="9"/>
                    <a:pt x="25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4" y="14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7" y="22"/>
                  </a:cubicBezTo>
                  <a:cubicBezTo>
                    <a:pt x="17" y="22"/>
                    <a:pt x="16" y="22"/>
                    <a:pt x="16" y="22"/>
                  </a:cubicBezTo>
                  <a:cubicBezTo>
                    <a:pt x="15" y="23"/>
                    <a:pt x="15" y="23"/>
                    <a:pt x="14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20" y="23"/>
                    <a:pt x="20" y="23"/>
                  </a:cubicBezTo>
                  <a:cubicBezTo>
                    <a:pt x="20" y="22"/>
                    <a:pt x="21" y="22"/>
                    <a:pt x="21" y="22"/>
                  </a:cubicBezTo>
                  <a:cubicBezTo>
                    <a:pt x="22" y="21"/>
                    <a:pt x="22" y="21"/>
                    <a:pt x="23" y="21"/>
                  </a:cubicBezTo>
                  <a:cubicBezTo>
                    <a:pt x="23" y="21"/>
                    <a:pt x="24" y="21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1" y="24"/>
                    <a:pt x="31" y="24"/>
                  </a:cubicBezTo>
                  <a:cubicBezTo>
                    <a:pt x="32" y="23"/>
                    <a:pt x="34" y="22"/>
                    <a:pt x="35" y="20"/>
                  </a:cubicBezTo>
                  <a:cubicBezTo>
                    <a:pt x="36" y="20"/>
                    <a:pt x="38" y="21"/>
                    <a:pt x="39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7" y="22"/>
                    <a:pt x="37" y="23"/>
                    <a:pt x="36" y="24"/>
                  </a:cubicBezTo>
                  <a:cubicBezTo>
                    <a:pt x="35" y="25"/>
                    <a:pt x="35" y="25"/>
                    <a:pt x="34" y="25"/>
                  </a:cubicBezTo>
                  <a:cubicBezTo>
                    <a:pt x="34" y="26"/>
                    <a:pt x="33" y="26"/>
                    <a:pt x="33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8" y="27"/>
                    <a:pt x="28" y="27"/>
                    <a:pt x="28" y="2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5" y="28"/>
                    <a:pt x="24" y="29"/>
                    <a:pt x="23" y="31"/>
                  </a:cubicBezTo>
                  <a:cubicBezTo>
                    <a:pt x="22" y="31"/>
                    <a:pt x="22" y="32"/>
                    <a:pt x="21" y="3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0" y="38"/>
                    <a:pt x="19" y="39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5" y="41"/>
                    <a:pt x="13" y="40"/>
                    <a:pt x="10" y="39"/>
                  </a:cubicBezTo>
                  <a:cubicBezTo>
                    <a:pt x="11" y="37"/>
                    <a:pt x="10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8" y="31"/>
                    <a:pt x="8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9"/>
                    <a:pt x="10" y="27"/>
                    <a:pt x="11" y="26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" y="23"/>
                    <a:pt x="15" y="22"/>
                    <a:pt x="15" y="22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19"/>
                    <a:pt x="17" y="18"/>
                    <a:pt x="18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4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1"/>
                    <a:pt x="20" y="9"/>
                    <a:pt x="20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6" y="30"/>
                  </a:moveTo>
                  <a:cubicBezTo>
                    <a:pt x="3" y="29"/>
                    <a:pt x="2" y="27"/>
                    <a:pt x="2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2" y="22"/>
                    <a:pt x="2" y="21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7"/>
                    <a:pt x="8" y="16"/>
                    <a:pt x="8" y="15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8" y="12"/>
                    <a:pt x="8" y="11"/>
                    <a:pt x="8" y="10"/>
                  </a:cubicBezTo>
                  <a:cubicBezTo>
                    <a:pt x="9" y="7"/>
                    <a:pt x="11" y="5"/>
                    <a:pt x="13" y="2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9"/>
                    <a:pt x="13" y="1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2"/>
                    <a:pt x="14" y="13"/>
                    <a:pt x="14" y="14"/>
                  </a:cubicBezTo>
                  <a:cubicBezTo>
                    <a:pt x="13" y="15"/>
                    <a:pt x="12" y="16"/>
                    <a:pt x="12" y="17"/>
                  </a:cubicBezTo>
                  <a:cubicBezTo>
                    <a:pt x="11" y="17"/>
                    <a:pt x="10" y="17"/>
                    <a:pt x="10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19"/>
                    <a:pt x="5" y="20"/>
                    <a:pt x="4" y="20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9"/>
                    <a:pt x="11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4" y="16"/>
                    <a:pt x="15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7"/>
                    <a:pt x="14" y="18"/>
                    <a:pt x="14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6"/>
                    <a:pt x="8" y="27"/>
                    <a:pt x="7" y="29"/>
                  </a:cubicBezTo>
                  <a:cubicBezTo>
                    <a:pt x="7" y="29"/>
                    <a:pt x="6" y="30"/>
                    <a:pt x="6" y="30"/>
                  </a:cubicBezTo>
                  <a:moveTo>
                    <a:pt x="1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0" y="3"/>
                    <a:pt x="8" y="6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2"/>
                    <a:pt x="2" y="14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3" y="18"/>
                    <a:pt x="3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2"/>
                    <a:pt x="1" y="23"/>
                    <a:pt x="1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8"/>
                    <a:pt x="3" y="31"/>
                    <a:pt x="6" y="32"/>
                  </a:cubicBezTo>
                  <a:cubicBezTo>
                    <a:pt x="6" y="33"/>
                    <a:pt x="6" y="34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2" y="41"/>
                    <a:pt x="15" y="42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3" y="40"/>
                    <a:pt x="25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9" y="31"/>
                    <a:pt x="40" y="21"/>
                    <a:pt x="40" y="21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37" y="19"/>
                    <a:pt x="36" y="19"/>
                  </a:cubicBezTo>
                  <a:cubicBezTo>
                    <a:pt x="36" y="16"/>
                    <a:pt x="34" y="9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29" y="7"/>
                    <a:pt x="27" y="6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3" y="4"/>
                    <a:pt x="22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8" y="5"/>
                    <a:pt x="17" y="5"/>
                    <a:pt x="17" y="6"/>
                  </a:cubicBezTo>
                  <a:cubicBezTo>
                    <a:pt x="16" y="5"/>
                    <a:pt x="15" y="5"/>
                    <a:pt x="15" y="5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14" name="Freeform 200"/>
            <p:cNvSpPr>
              <a:spLocks noEditPoints="1"/>
            </p:cNvSpPr>
            <p:nvPr/>
          </p:nvSpPr>
          <p:spPr bwMode="auto">
            <a:xfrm>
              <a:off x="4274" y="2091"/>
              <a:ext cx="53" cy="60"/>
            </a:xfrm>
            <a:custGeom>
              <a:avLst/>
              <a:gdLst>
                <a:gd name="T0" fmla="*/ 16 w 22"/>
                <a:gd name="T1" fmla="*/ 15 h 25"/>
                <a:gd name="T2" fmla="*/ 14 w 22"/>
                <a:gd name="T3" fmla="*/ 16 h 25"/>
                <a:gd name="T4" fmla="*/ 8 w 22"/>
                <a:gd name="T5" fmla="*/ 14 h 25"/>
                <a:gd name="T6" fmla="*/ 1 w 22"/>
                <a:gd name="T7" fmla="*/ 24 h 25"/>
                <a:gd name="T8" fmla="*/ 18 w 22"/>
                <a:gd name="T9" fmla="*/ 11 h 25"/>
                <a:gd name="T10" fmla="*/ 17 w 22"/>
                <a:gd name="T11" fmla="*/ 11 h 25"/>
                <a:gd name="T12" fmla="*/ 17 w 22"/>
                <a:gd name="T13" fmla="*/ 11 h 25"/>
                <a:gd name="T14" fmla="*/ 8 w 22"/>
                <a:gd name="T15" fmla="*/ 13 h 25"/>
                <a:gd name="T16" fmla="*/ 10 w 22"/>
                <a:gd name="T17" fmla="*/ 5 h 25"/>
                <a:gd name="T18" fmla="*/ 10 w 22"/>
                <a:gd name="T19" fmla="*/ 6 h 25"/>
                <a:gd name="T20" fmla="*/ 10 w 22"/>
                <a:gd name="T21" fmla="*/ 7 h 25"/>
                <a:gd name="T22" fmla="*/ 15 w 22"/>
                <a:gd name="T23" fmla="*/ 13 h 25"/>
                <a:gd name="T24" fmla="*/ 16 w 22"/>
                <a:gd name="T25" fmla="*/ 13 h 25"/>
                <a:gd name="T26" fmla="*/ 18 w 22"/>
                <a:gd name="T27" fmla="*/ 12 h 25"/>
                <a:gd name="T28" fmla="*/ 15 w 22"/>
                <a:gd name="T29" fmla="*/ 14 h 25"/>
                <a:gd name="T30" fmla="*/ 18 w 22"/>
                <a:gd name="T31" fmla="*/ 14 h 25"/>
                <a:gd name="T32" fmla="*/ 14 w 22"/>
                <a:gd name="T33" fmla="*/ 14 h 25"/>
                <a:gd name="T34" fmla="*/ 17 w 22"/>
                <a:gd name="T35" fmla="*/ 15 h 25"/>
                <a:gd name="T36" fmla="*/ 16 w 22"/>
                <a:gd name="T37" fmla="*/ 15 h 25"/>
                <a:gd name="T38" fmla="*/ 13 w 22"/>
                <a:gd name="T39" fmla="*/ 16 h 25"/>
                <a:gd name="T40" fmla="*/ 11 w 22"/>
                <a:gd name="T41" fmla="*/ 11 h 25"/>
                <a:gd name="T42" fmla="*/ 14 w 22"/>
                <a:gd name="T43" fmla="*/ 3 h 25"/>
                <a:gd name="T44" fmla="*/ 19 w 22"/>
                <a:gd name="T45" fmla="*/ 6 h 25"/>
                <a:gd name="T46" fmla="*/ 19 w 22"/>
                <a:gd name="T47" fmla="*/ 7 h 25"/>
                <a:gd name="T48" fmla="*/ 17 w 22"/>
                <a:gd name="T49" fmla="*/ 7 h 25"/>
                <a:gd name="T50" fmla="*/ 19 w 22"/>
                <a:gd name="T51" fmla="*/ 7 h 25"/>
                <a:gd name="T52" fmla="*/ 16 w 22"/>
                <a:gd name="T53" fmla="*/ 7 h 25"/>
                <a:gd name="T54" fmla="*/ 18 w 22"/>
                <a:gd name="T55" fmla="*/ 9 h 25"/>
                <a:gd name="T56" fmla="*/ 16 w 22"/>
                <a:gd name="T57" fmla="*/ 8 h 25"/>
                <a:gd name="T58" fmla="*/ 17 w 22"/>
                <a:gd name="T59" fmla="*/ 9 h 25"/>
                <a:gd name="T60" fmla="*/ 15 w 22"/>
                <a:gd name="T61" fmla="*/ 9 h 25"/>
                <a:gd name="T62" fmla="*/ 17 w 22"/>
                <a:gd name="T63" fmla="*/ 10 h 25"/>
                <a:gd name="T64" fmla="*/ 15 w 22"/>
                <a:gd name="T65" fmla="*/ 10 h 25"/>
                <a:gd name="T66" fmla="*/ 14 w 22"/>
                <a:gd name="T67" fmla="*/ 11 h 25"/>
                <a:gd name="T68" fmla="*/ 16 w 22"/>
                <a:gd name="T69" fmla="*/ 11 h 25"/>
                <a:gd name="T70" fmla="*/ 14 w 22"/>
                <a:gd name="T71" fmla="*/ 11 h 25"/>
                <a:gd name="T72" fmla="*/ 14 w 22"/>
                <a:gd name="T73" fmla="*/ 12 h 25"/>
                <a:gd name="T74" fmla="*/ 15 w 22"/>
                <a:gd name="T75" fmla="*/ 3 h 25"/>
                <a:gd name="T76" fmla="*/ 20 w 22"/>
                <a:gd name="T77" fmla="*/ 2 h 25"/>
                <a:gd name="T78" fmla="*/ 19 w 22"/>
                <a:gd name="T79" fmla="*/ 5 h 25"/>
                <a:gd name="T80" fmla="*/ 14 w 22"/>
                <a:gd name="T81" fmla="*/ 0 h 25"/>
                <a:gd name="T82" fmla="*/ 11 w 22"/>
                <a:gd name="T83" fmla="*/ 4 h 25"/>
                <a:gd name="T84" fmla="*/ 6 w 22"/>
                <a:gd name="T85" fmla="*/ 9 h 25"/>
                <a:gd name="T86" fmla="*/ 1 w 22"/>
                <a:gd name="T87" fmla="*/ 21 h 25"/>
                <a:gd name="T88" fmla="*/ 0 w 22"/>
                <a:gd name="T89" fmla="*/ 25 h 25"/>
                <a:gd name="T90" fmla="*/ 4 w 22"/>
                <a:gd name="T91" fmla="*/ 23 h 25"/>
                <a:gd name="T92" fmla="*/ 12 w 22"/>
                <a:gd name="T93" fmla="*/ 17 h 25"/>
                <a:gd name="T94" fmla="*/ 19 w 22"/>
                <a:gd name="T95" fmla="*/ 9 h 25"/>
                <a:gd name="T96" fmla="*/ 21 w 22"/>
                <a:gd name="T97" fmla="*/ 5 h 25"/>
                <a:gd name="T98" fmla="*/ 16 w 22"/>
                <a:gd name="T9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" h="25">
                  <a:moveTo>
                    <a:pt x="14" y="16"/>
                  </a:moveTo>
                  <a:cubicBezTo>
                    <a:pt x="13" y="16"/>
                    <a:pt x="13" y="16"/>
                    <a:pt x="13" y="16"/>
                  </a:cubicBezTo>
                  <a:cubicBezTo>
                    <a:pt x="14" y="16"/>
                    <a:pt x="16" y="15"/>
                    <a:pt x="16" y="15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4" y="16"/>
                    <a:pt x="14" y="16"/>
                  </a:cubicBezTo>
                  <a:moveTo>
                    <a:pt x="1" y="24"/>
                  </a:moveTo>
                  <a:cubicBezTo>
                    <a:pt x="1" y="23"/>
                    <a:pt x="2" y="22"/>
                    <a:pt x="2" y="21"/>
                  </a:cubicBezTo>
                  <a:cubicBezTo>
                    <a:pt x="2" y="21"/>
                    <a:pt x="6" y="17"/>
                    <a:pt x="8" y="14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4"/>
                    <a:pt x="1" y="24"/>
                    <a:pt x="1" y="24"/>
                  </a:cubicBezTo>
                  <a:moveTo>
                    <a:pt x="18" y="11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moveTo>
                    <a:pt x="17" y="11"/>
                  </a:move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1"/>
                    <a:pt x="17" y="11"/>
                    <a:pt x="17" y="11"/>
                  </a:cubicBezTo>
                  <a:moveTo>
                    <a:pt x="13" y="16"/>
                  </a:moveTo>
                  <a:cubicBezTo>
                    <a:pt x="13" y="16"/>
                    <a:pt x="13" y="16"/>
                    <a:pt x="13" y="16"/>
                  </a:cubicBezTo>
                  <a:cubicBezTo>
                    <a:pt x="11" y="15"/>
                    <a:pt x="9" y="14"/>
                    <a:pt x="8" y="13"/>
                  </a:cubicBezTo>
                  <a:cubicBezTo>
                    <a:pt x="7" y="12"/>
                    <a:pt x="7" y="11"/>
                    <a:pt x="7" y="9"/>
                  </a:cubicBezTo>
                  <a:cubicBezTo>
                    <a:pt x="7" y="8"/>
                    <a:pt x="7" y="7"/>
                    <a:pt x="8" y="6"/>
                  </a:cubicBezTo>
                  <a:cubicBezTo>
                    <a:pt x="9" y="5"/>
                    <a:pt x="10" y="5"/>
                    <a:pt x="10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8"/>
                    <a:pt x="9" y="10"/>
                    <a:pt x="11" y="12"/>
                  </a:cubicBezTo>
                  <a:cubicBezTo>
                    <a:pt x="11" y="12"/>
                    <a:pt x="13" y="13"/>
                    <a:pt x="14" y="13"/>
                  </a:cubicBezTo>
                  <a:cubicBezTo>
                    <a:pt x="14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2"/>
                    <a:pt x="17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3"/>
                    <a:pt x="16" y="13"/>
                    <a:pt x="15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5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7" y="14"/>
                    <a:pt x="18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moveTo>
                    <a:pt x="14" y="12"/>
                  </a:moveTo>
                  <a:cubicBezTo>
                    <a:pt x="13" y="12"/>
                    <a:pt x="12" y="12"/>
                    <a:pt x="11" y="11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6"/>
                    <a:pt x="12" y="6"/>
                    <a:pt x="12" y="5"/>
                  </a:cubicBezTo>
                  <a:cubicBezTo>
                    <a:pt x="13" y="4"/>
                    <a:pt x="13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4"/>
                    <a:pt x="14" y="5"/>
                    <a:pt x="15" y="5"/>
                  </a:cubicBezTo>
                  <a:cubicBezTo>
                    <a:pt x="17" y="6"/>
                    <a:pt x="18" y="6"/>
                    <a:pt x="19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8" y="7"/>
                  </a:cubicBezTo>
                  <a:cubicBezTo>
                    <a:pt x="18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7" y="8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0"/>
                    <a:pt x="16" y="10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moveTo>
                    <a:pt x="19" y="5"/>
                  </a:moveTo>
                  <a:cubicBezTo>
                    <a:pt x="18" y="5"/>
                    <a:pt x="17" y="5"/>
                    <a:pt x="16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2"/>
                    <a:pt x="15" y="2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7" y="1"/>
                    <a:pt x="19" y="1"/>
                    <a:pt x="20" y="2"/>
                  </a:cubicBezTo>
                  <a:cubicBezTo>
                    <a:pt x="20" y="3"/>
                    <a:pt x="21" y="4"/>
                    <a:pt x="21" y="4"/>
                  </a:cubicBezTo>
                  <a:cubicBezTo>
                    <a:pt x="21" y="5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moveTo>
                    <a:pt x="16" y="0"/>
                  </a:moveTo>
                  <a:cubicBezTo>
                    <a:pt x="16" y="0"/>
                    <a:pt x="15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2"/>
                    <a:pt x="12" y="3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9" y="4"/>
                    <a:pt x="8" y="4"/>
                    <a:pt x="8" y="5"/>
                  </a:cubicBezTo>
                  <a:cubicBezTo>
                    <a:pt x="6" y="6"/>
                    <a:pt x="6" y="8"/>
                    <a:pt x="6" y="9"/>
                  </a:cubicBezTo>
                  <a:cubicBezTo>
                    <a:pt x="6" y="11"/>
                    <a:pt x="6" y="12"/>
                    <a:pt x="7" y="14"/>
                  </a:cubicBezTo>
                  <a:cubicBezTo>
                    <a:pt x="5" y="17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6"/>
                    <a:pt x="12" y="17"/>
                    <a:pt x="12" y="17"/>
                  </a:cubicBezTo>
                  <a:cubicBezTo>
                    <a:pt x="13" y="17"/>
                    <a:pt x="13" y="17"/>
                    <a:pt x="14" y="17"/>
                  </a:cubicBezTo>
                  <a:cubicBezTo>
                    <a:pt x="15" y="17"/>
                    <a:pt x="17" y="16"/>
                    <a:pt x="18" y="15"/>
                  </a:cubicBezTo>
                  <a:cubicBezTo>
                    <a:pt x="20" y="14"/>
                    <a:pt x="20" y="11"/>
                    <a:pt x="19" y="9"/>
                  </a:cubicBezTo>
                  <a:cubicBezTo>
                    <a:pt x="19" y="9"/>
                    <a:pt x="19" y="8"/>
                    <a:pt x="20" y="8"/>
                  </a:cubicBezTo>
                  <a:cubicBezTo>
                    <a:pt x="20" y="7"/>
                    <a:pt x="21" y="6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1" y="2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15" name="Freeform 201"/>
            <p:cNvSpPr>
              <a:spLocks noEditPoints="1"/>
            </p:cNvSpPr>
            <p:nvPr/>
          </p:nvSpPr>
          <p:spPr bwMode="auto">
            <a:xfrm>
              <a:off x="3432" y="2091"/>
              <a:ext cx="83" cy="117"/>
            </a:xfrm>
            <a:custGeom>
              <a:avLst/>
              <a:gdLst>
                <a:gd name="T0" fmla="*/ 27 w 35"/>
                <a:gd name="T1" fmla="*/ 48 h 49"/>
                <a:gd name="T2" fmla="*/ 24 w 35"/>
                <a:gd name="T3" fmla="*/ 44 h 49"/>
                <a:gd name="T4" fmla="*/ 29 w 35"/>
                <a:gd name="T5" fmla="*/ 48 h 49"/>
                <a:gd name="T6" fmla="*/ 22 w 35"/>
                <a:gd name="T7" fmla="*/ 47 h 49"/>
                <a:gd name="T8" fmla="*/ 30 w 35"/>
                <a:gd name="T9" fmla="*/ 48 h 49"/>
                <a:gd name="T10" fmla="*/ 17 w 35"/>
                <a:gd name="T11" fmla="*/ 46 h 49"/>
                <a:gd name="T12" fmla="*/ 14 w 35"/>
                <a:gd name="T13" fmla="*/ 44 h 49"/>
                <a:gd name="T14" fmla="*/ 13 w 35"/>
                <a:gd name="T15" fmla="*/ 40 h 49"/>
                <a:gd name="T16" fmla="*/ 15 w 35"/>
                <a:gd name="T17" fmla="*/ 41 h 49"/>
                <a:gd name="T18" fmla="*/ 12 w 35"/>
                <a:gd name="T19" fmla="*/ 39 h 49"/>
                <a:gd name="T20" fmla="*/ 11 w 35"/>
                <a:gd name="T21" fmla="*/ 38 h 49"/>
                <a:gd name="T22" fmla="*/ 8 w 35"/>
                <a:gd name="T23" fmla="*/ 36 h 49"/>
                <a:gd name="T24" fmla="*/ 7 w 35"/>
                <a:gd name="T25" fmla="*/ 33 h 49"/>
                <a:gd name="T26" fmla="*/ 3 w 35"/>
                <a:gd name="T27" fmla="*/ 29 h 49"/>
                <a:gd name="T28" fmla="*/ 4 w 35"/>
                <a:gd name="T29" fmla="*/ 29 h 49"/>
                <a:gd name="T30" fmla="*/ 5 w 35"/>
                <a:gd name="T31" fmla="*/ 29 h 49"/>
                <a:gd name="T32" fmla="*/ 20 w 35"/>
                <a:gd name="T33" fmla="*/ 29 h 49"/>
                <a:gd name="T34" fmla="*/ 18 w 35"/>
                <a:gd name="T35" fmla="*/ 29 h 49"/>
                <a:gd name="T36" fmla="*/ 24 w 35"/>
                <a:gd name="T37" fmla="*/ 29 h 49"/>
                <a:gd name="T38" fmla="*/ 23 w 35"/>
                <a:gd name="T39" fmla="*/ 32 h 49"/>
                <a:gd name="T40" fmla="*/ 27 w 35"/>
                <a:gd name="T41" fmla="*/ 29 h 49"/>
                <a:gd name="T42" fmla="*/ 29 w 35"/>
                <a:gd name="T43" fmla="*/ 29 h 49"/>
                <a:gd name="T44" fmla="*/ 1 w 35"/>
                <a:gd name="T45" fmla="*/ 29 h 49"/>
                <a:gd name="T46" fmla="*/ 1 w 35"/>
                <a:gd name="T47" fmla="*/ 23 h 49"/>
                <a:gd name="T48" fmla="*/ 3 w 35"/>
                <a:gd name="T49" fmla="*/ 23 h 49"/>
                <a:gd name="T50" fmla="*/ 22 w 35"/>
                <a:gd name="T51" fmla="*/ 21 h 49"/>
                <a:gd name="T52" fmla="*/ 20 w 35"/>
                <a:gd name="T53" fmla="*/ 23 h 49"/>
                <a:gd name="T54" fmla="*/ 23 w 35"/>
                <a:gd name="T55" fmla="*/ 23 h 49"/>
                <a:gd name="T56" fmla="*/ 16 w 35"/>
                <a:gd name="T57" fmla="*/ 23 h 49"/>
                <a:gd name="T58" fmla="*/ 18 w 35"/>
                <a:gd name="T59" fmla="*/ 23 h 49"/>
                <a:gd name="T60" fmla="*/ 26 w 35"/>
                <a:gd name="T61" fmla="*/ 21 h 49"/>
                <a:gd name="T62" fmla="*/ 28 w 35"/>
                <a:gd name="T63" fmla="*/ 21 h 49"/>
                <a:gd name="T64" fmla="*/ 5 w 35"/>
                <a:gd name="T65" fmla="*/ 21 h 49"/>
                <a:gd name="T66" fmla="*/ 1 w 35"/>
                <a:gd name="T67" fmla="*/ 21 h 49"/>
                <a:gd name="T68" fmla="*/ 18 w 35"/>
                <a:gd name="T69" fmla="*/ 15 h 49"/>
                <a:gd name="T70" fmla="*/ 18 w 35"/>
                <a:gd name="T71" fmla="*/ 14 h 49"/>
                <a:gd name="T72" fmla="*/ 30 w 35"/>
                <a:gd name="T73" fmla="*/ 12 h 49"/>
                <a:gd name="T74" fmla="*/ 22 w 35"/>
                <a:gd name="T75" fmla="*/ 10 h 49"/>
                <a:gd name="T76" fmla="*/ 30 w 35"/>
                <a:gd name="T77" fmla="*/ 10 h 49"/>
                <a:gd name="T78" fmla="*/ 23 w 35"/>
                <a:gd name="T79" fmla="*/ 11 h 49"/>
                <a:gd name="T80" fmla="*/ 28 w 35"/>
                <a:gd name="T81" fmla="*/ 9 h 49"/>
                <a:gd name="T82" fmla="*/ 24 w 35"/>
                <a:gd name="T83" fmla="*/ 11 h 49"/>
                <a:gd name="T84" fmla="*/ 33 w 35"/>
                <a:gd name="T85" fmla="*/ 10 h 49"/>
                <a:gd name="T86" fmla="*/ 16 w 35"/>
                <a:gd name="T87" fmla="*/ 15 h 49"/>
                <a:gd name="T88" fmla="*/ 18 w 35"/>
                <a:gd name="T89" fmla="*/ 20 h 49"/>
                <a:gd name="T90" fmla="*/ 14 w 35"/>
                <a:gd name="T91" fmla="*/ 24 h 49"/>
                <a:gd name="T92" fmla="*/ 19 w 35"/>
                <a:gd name="T93" fmla="*/ 28 h 49"/>
                <a:gd name="T94" fmla="*/ 17 w 35"/>
                <a:gd name="T95" fmla="*/ 32 h 49"/>
                <a:gd name="T96" fmla="*/ 8 w 35"/>
                <a:gd name="T97" fmla="*/ 28 h 49"/>
                <a:gd name="T98" fmla="*/ 3 w 35"/>
                <a:gd name="T99" fmla="*/ 25 h 49"/>
                <a:gd name="T100" fmla="*/ 4 w 35"/>
                <a:gd name="T101" fmla="*/ 20 h 49"/>
                <a:gd name="T102" fmla="*/ 26 w 35"/>
                <a:gd name="T103" fmla="*/ 0 h 49"/>
                <a:gd name="T104" fmla="*/ 2 w 35"/>
                <a:gd name="T105" fmla="*/ 15 h 49"/>
                <a:gd name="T106" fmla="*/ 0 w 35"/>
                <a:gd name="T107" fmla="*/ 24 h 49"/>
                <a:gd name="T108" fmla="*/ 2 w 35"/>
                <a:gd name="T109" fmla="*/ 24 h 49"/>
                <a:gd name="T110" fmla="*/ 1 w 35"/>
                <a:gd name="T111" fmla="*/ 34 h 49"/>
                <a:gd name="T112" fmla="*/ 28 w 35"/>
                <a:gd name="T113" fmla="*/ 49 h 49"/>
                <a:gd name="T114" fmla="*/ 35 w 35"/>
                <a:gd name="T115" fmla="*/ 43 h 49"/>
                <a:gd name="T116" fmla="*/ 28 w 35"/>
                <a:gd name="T117" fmla="*/ 33 h 49"/>
                <a:gd name="T118" fmla="*/ 29 w 35"/>
                <a:gd name="T119" fmla="*/ 23 h 49"/>
                <a:gd name="T120" fmla="*/ 21 w 35"/>
                <a:gd name="T121" fmla="*/ 15 h 49"/>
                <a:gd name="T122" fmla="*/ 34 w 35"/>
                <a:gd name="T123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9">
                  <a:moveTo>
                    <a:pt x="32" y="48"/>
                  </a:moveTo>
                  <a:cubicBezTo>
                    <a:pt x="32" y="47"/>
                    <a:pt x="33" y="46"/>
                    <a:pt x="33" y="45"/>
                  </a:cubicBezTo>
                  <a:cubicBezTo>
                    <a:pt x="33" y="46"/>
                    <a:pt x="33" y="47"/>
                    <a:pt x="33" y="47"/>
                  </a:cubicBezTo>
                  <a:cubicBezTo>
                    <a:pt x="33" y="48"/>
                    <a:pt x="32" y="48"/>
                    <a:pt x="32" y="48"/>
                  </a:cubicBezTo>
                  <a:moveTo>
                    <a:pt x="27" y="45"/>
                  </a:moveTo>
                  <a:cubicBezTo>
                    <a:pt x="27" y="45"/>
                    <a:pt x="28" y="45"/>
                    <a:pt x="28" y="44"/>
                  </a:cubicBezTo>
                  <a:cubicBezTo>
                    <a:pt x="28" y="46"/>
                    <a:pt x="27" y="47"/>
                    <a:pt x="27" y="48"/>
                  </a:cubicBezTo>
                  <a:cubicBezTo>
                    <a:pt x="26" y="48"/>
                    <a:pt x="25" y="48"/>
                    <a:pt x="25" y="48"/>
                  </a:cubicBezTo>
                  <a:cubicBezTo>
                    <a:pt x="25" y="47"/>
                    <a:pt x="26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moveTo>
                    <a:pt x="24" y="48"/>
                  </a:moveTo>
                  <a:cubicBezTo>
                    <a:pt x="24" y="48"/>
                    <a:pt x="23" y="47"/>
                    <a:pt x="23" y="47"/>
                  </a:cubicBezTo>
                  <a:cubicBezTo>
                    <a:pt x="23" y="46"/>
                    <a:pt x="23" y="45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4"/>
                    <a:pt x="25" y="44"/>
                    <a:pt x="26" y="44"/>
                  </a:cubicBezTo>
                  <a:cubicBezTo>
                    <a:pt x="25" y="45"/>
                    <a:pt x="25" y="46"/>
                    <a:pt x="24" y="48"/>
                  </a:cubicBezTo>
                  <a:moveTo>
                    <a:pt x="28" y="48"/>
                  </a:moveTo>
                  <a:cubicBezTo>
                    <a:pt x="28" y="48"/>
                    <a:pt x="27" y="48"/>
                    <a:pt x="27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0" y="44"/>
                    <a:pt x="31" y="44"/>
                    <a:pt x="31" y="44"/>
                  </a:cubicBezTo>
                  <a:cubicBezTo>
                    <a:pt x="30" y="45"/>
                    <a:pt x="30" y="46"/>
                    <a:pt x="29" y="48"/>
                  </a:cubicBezTo>
                  <a:cubicBezTo>
                    <a:pt x="29" y="48"/>
                    <a:pt x="28" y="48"/>
                    <a:pt x="28" y="48"/>
                  </a:cubicBezTo>
                  <a:moveTo>
                    <a:pt x="22" y="47"/>
                  </a:moveTo>
                  <a:cubicBezTo>
                    <a:pt x="21" y="47"/>
                    <a:pt x="21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3" y="44"/>
                    <a:pt x="24" y="44"/>
                  </a:cubicBezTo>
                  <a:cubicBezTo>
                    <a:pt x="23" y="45"/>
                    <a:pt x="22" y="46"/>
                    <a:pt x="22" y="47"/>
                  </a:cubicBezTo>
                  <a:moveTo>
                    <a:pt x="20" y="47"/>
                  </a:moveTo>
                  <a:cubicBezTo>
                    <a:pt x="19" y="46"/>
                    <a:pt x="18" y="46"/>
                    <a:pt x="18" y="46"/>
                  </a:cubicBezTo>
                  <a:cubicBezTo>
                    <a:pt x="18" y="45"/>
                    <a:pt x="19" y="44"/>
                    <a:pt x="19" y="43"/>
                  </a:cubicBezTo>
                  <a:cubicBezTo>
                    <a:pt x="20" y="43"/>
                    <a:pt x="21" y="44"/>
                    <a:pt x="21" y="44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moveTo>
                    <a:pt x="30" y="48"/>
                  </a:moveTo>
                  <a:cubicBezTo>
                    <a:pt x="30" y="46"/>
                    <a:pt x="31" y="45"/>
                    <a:pt x="32" y="44"/>
                  </a:cubicBezTo>
                  <a:cubicBezTo>
                    <a:pt x="33" y="44"/>
                    <a:pt x="33" y="43"/>
                    <a:pt x="33" y="43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5"/>
                    <a:pt x="32" y="46"/>
                    <a:pt x="31" y="48"/>
                  </a:cubicBezTo>
                  <a:cubicBezTo>
                    <a:pt x="31" y="48"/>
                    <a:pt x="30" y="48"/>
                    <a:pt x="30" y="48"/>
                  </a:cubicBezTo>
                  <a:moveTo>
                    <a:pt x="17" y="46"/>
                  </a:moveTo>
                  <a:cubicBezTo>
                    <a:pt x="17" y="45"/>
                    <a:pt x="17" y="45"/>
                    <a:pt x="16" y="45"/>
                  </a:cubicBezTo>
                  <a:cubicBezTo>
                    <a:pt x="17" y="44"/>
                    <a:pt x="17" y="43"/>
                    <a:pt x="18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4"/>
                    <a:pt x="18" y="45"/>
                    <a:pt x="17" y="46"/>
                  </a:cubicBezTo>
                  <a:cubicBezTo>
                    <a:pt x="17" y="46"/>
                    <a:pt x="17" y="46"/>
                    <a:pt x="17" y="46"/>
                  </a:cubicBezTo>
                  <a:moveTo>
                    <a:pt x="16" y="45"/>
                  </a:moveTo>
                  <a:cubicBezTo>
                    <a:pt x="15" y="45"/>
                    <a:pt x="15" y="44"/>
                    <a:pt x="14" y="44"/>
                  </a:cubicBezTo>
                  <a:cubicBezTo>
                    <a:pt x="15" y="43"/>
                    <a:pt x="15" y="43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7" y="42"/>
                    <a:pt x="17" y="42"/>
                  </a:cubicBezTo>
                  <a:cubicBezTo>
                    <a:pt x="17" y="43"/>
                    <a:pt x="16" y="44"/>
                    <a:pt x="16" y="45"/>
                  </a:cubicBezTo>
                  <a:moveTo>
                    <a:pt x="14" y="44"/>
                  </a:moveTo>
                  <a:cubicBezTo>
                    <a:pt x="13" y="43"/>
                    <a:pt x="12" y="42"/>
                    <a:pt x="12" y="42"/>
                  </a:cubicBezTo>
                  <a:cubicBezTo>
                    <a:pt x="12" y="41"/>
                    <a:pt x="12" y="40"/>
                    <a:pt x="13" y="40"/>
                  </a:cubicBezTo>
                  <a:cubicBezTo>
                    <a:pt x="13" y="40"/>
                    <a:pt x="14" y="40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3" y="42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2"/>
                    <a:pt x="14" y="42"/>
                    <a:pt x="15" y="41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4" y="43"/>
                    <a:pt x="14" y="44"/>
                  </a:cubicBezTo>
                  <a:moveTo>
                    <a:pt x="11" y="41"/>
                  </a:moveTo>
                  <a:cubicBezTo>
                    <a:pt x="11" y="41"/>
                    <a:pt x="11" y="41"/>
                    <a:pt x="10" y="40"/>
                  </a:cubicBezTo>
                  <a:cubicBezTo>
                    <a:pt x="11" y="40"/>
                    <a:pt x="11" y="39"/>
                    <a:pt x="11" y="38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40"/>
                    <a:pt x="12" y="41"/>
                    <a:pt x="11" y="41"/>
                  </a:cubicBezTo>
                  <a:moveTo>
                    <a:pt x="10" y="40"/>
                  </a:moveTo>
                  <a:cubicBezTo>
                    <a:pt x="10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1" y="39"/>
                    <a:pt x="10" y="39"/>
                    <a:pt x="10" y="40"/>
                  </a:cubicBezTo>
                  <a:moveTo>
                    <a:pt x="9" y="38"/>
                  </a:moveTo>
                  <a:cubicBezTo>
                    <a:pt x="9" y="38"/>
                    <a:pt x="8" y="37"/>
                    <a:pt x="8" y="37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9" y="38"/>
                    <a:pt x="9" y="38"/>
                    <a:pt x="9" y="38"/>
                  </a:cubicBezTo>
                  <a:moveTo>
                    <a:pt x="8" y="36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8" y="34"/>
                    <a:pt x="8" y="34"/>
                    <a:pt x="8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6"/>
                    <a:pt x="8" y="36"/>
                    <a:pt x="8" y="36"/>
                  </a:cubicBezTo>
                  <a:moveTo>
                    <a:pt x="7" y="34"/>
                  </a:moveTo>
                  <a:cubicBezTo>
                    <a:pt x="7" y="33"/>
                    <a:pt x="7" y="33"/>
                    <a:pt x="7" y="3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7" y="30"/>
                  </a:cubicBezTo>
                  <a:cubicBezTo>
                    <a:pt x="7" y="31"/>
                    <a:pt x="8" y="32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3"/>
                    <a:pt x="7" y="34"/>
                    <a:pt x="7" y="34"/>
                  </a:cubicBezTo>
                  <a:moveTo>
                    <a:pt x="3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3" y="31"/>
                    <a:pt x="2" y="32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29"/>
                    <a:pt x="3" y="29"/>
                    <a:pt x="3" y="29"/>
                  </a:cubicBezTo>
                  <a:moveTo>
                    <a:pt x="2" y="33"/>
                  </a:moveTo>
                  <a:cubicBezTo>
                    <a:pt x="3" y="32"/>
                    <a:pt x="3" y="31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31"/>
                    <a:pt x="4" y="32"/>
                    <a:pt x="3" y="33"/>
                  </a:cubicBezTo>
                  <a:cubicBezTo>
                    <a:pt x="2" y="33"/>
                    <a:pt x="2" y="33"/>
                    <a:pt x="2" y="33"/>
                  </a:cubicBezTo>
                  <a:moveTo>
                    <a:pt x="4" y="33"/>
                  </a:moveTo>
                  <a:cubicBezTo>
                    <a:pt x="4" y="32"/>
                    <a:pt x="5" y="31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1"/>
                    <a:pt x="6" y="3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3"/>
                    <a:pt x="4" y="33"/>
                    <a:pt x="4" y="33"/>
                  </a:cubicBezTo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31"/>
                    <a:pt x="20" y="30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1" y="30"/>
                    <a:pt x="21" y="31"/>
                    <a:pt x="20" y="32"/>
                  </a:cubicBezTo>
                  <a:cubicBezTo>
                    <a:pt x="19" y="32"/>
                    <a:pt x="19" y="32"/>
                    <a:pt x="19" y="32"/>
                  </a:cubicBezTo>
                  <a:moveTo>
                    <a:pt x="18" y="32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7" y="30"/>
                    <a:pt x="18" y="30"/>
                    <a:pt x="18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20" y="29"/>
                  </a:cubicBezTo>
                  <a:cubicBezTo>
                    <a:pt x="19" y="30"/>
                    <a:pt x="19" y="31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moveTo>
                    <a:pt x="21" y="32"/>
                  </a:moveTo>
                  <a:cubicBezTo>
                    <a:pt x="21" y="31"/>
                    <a:pt x="22" y="30"/>
                    <a:pt x="22" y="29"/>
                  </a:cubicBezTo>
                  <a:cubicBezTo>
                    <a:pt x="23" y="29"/>
                    <a:pt x="24" y="29"/>
                    <a:pt x="24" y="29"/>
                  </a:cubicBezTo>
                  <a:cubicBezTo>
                    <a:pt x="23" y="30"/>
                    <a:pt x="23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moveTo>
                    <a:pt x="17" y="30"/>
                  </a:moveTo>
                  <a:cubicBezTo>
                    <a:pt x="16" y="30"/>
                    <a:pt x="16" y="29"/>
                    <a:pt x="16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30"/>
                    <a:pt x="17" y="30"/>
                  </a:cubicBezTo>
                  <a:moveTo>
                    <a:pt x="23" y="32"/>
                  </a:moveTo>
                  <a:cubicBezTo>
                    <a:pt x="23" y="31"/>
                    <a:pt x="24" y="30"/>
                    <a:pt x="25" y="29"/>
                  </a:cubicBezTo>
                  <a:cubicBezTo>
                    <a:pt x="25" y="29"/>
                    <a:pt x="26" y="29"/>
                    <a:pt x="26" y="29"/>
                  </a:cubicBezTo>
                  <a:cubicBezTo>
                    <a:pt x="25" y="30"/>
                    <a:pt x="25" y="31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3" y="32"/>
                    <a:pt x="23" y="32"/>
                    <a:pt x="23" y="32"/>
                  </a:cubicBezTo>
                  <a:moveTo>
                    <a:pt x="25" y="32"/>
                  </a:moveTo>
                  <a:cubicBezTo>
                    <a:pt x="25" y="31"/>
                    <a:pt x="26" y="30"/>
                    <a:pt x="27" y="29"/>
                  </a:cubicBezTo>
                  <a:cubicBezTo>
                    <a:pt x="27" y="29"/>
                    <a:pt x="28" y="29"/>
                    <a:pt x="28" y="29"/>
                  </a:cubicBezTo>
                  <a:cubicBezTo>
                    <a:pt x="28" y="30"/>
                    <a:pt x="27" y="30"/>
                    <a:pt x="27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32"/>
                    <a:pt x="25" y="32"/>
                    <a:pt x="25" y="32"/>
                  </a:cubicBezTo>
                  <a:moveTo>
                    <a:pt x="27" y="32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8" y="31"/>
                    <a:pt x="28" y="30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7" y="32"/>
                    <a:pt x="27" y="32"/>
                    <a:pt x="27" y="32"/>
                  </a:cubicBezTo>
                  <a:moveTo>
                    <a:pt x="1" y="29"/>
                  </a:move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moveTo>
                    <a:pt x="1" y="23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3" y="23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2"/>
                    <a:pt x="4" y="22"/>
                    <a:pt x="4" y="23"/>
                  </a:cubicBezTo>
                  <a:cubicBezTo>
                    <a:pt x="3" y="23"/>
                    <a:pt x="3" y="23"/>
                    <a:pt x="3" y="23"/>
                  </a:cubicBezTo>
                  <a:moveTo>
                    <a:pt x="22" y="21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3"/>
                    <a:pt x="20" y="23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moveTo>
                    <a:pt x="18" y="23"/>
                  </a:moveTo>
                  <a:cubicBezTo>
                    <a:pt x="18" y="23"/>
                    <a:pt x="18" y="23"/>
                    <a:pt x="18" y="23"/>
                  </a:cubicBezTo>
                  <a:cubicBezTo>
                    <a:pt x="19" y="22"/>
                    <a:pt x="19" y="22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moveTo>
                    <a:pt x="22" y="23"/>
                  </a:moveTo>
                  <a:cubicBezTo>
                    <a:pt x="24" y="21"/>
                    <a:pt x="24" y="21"/>
                    <a:pt x="24" y="21"/>
                  </a:cubicBezTo>
                  <a:cubicBezTo>
                    <a:pt x="24" y="21"/>
                    <a:pt x="25" y="21"/>
                    <a:pt x="25" y="21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2" y="23"/>
                  </a:cubicBezTo>
                  <a:moveTo>
                    <a:pt x="15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7" y="21"/>
                    <a:pt x="17" y="21"/>
                  </a:cubicBezTo>
                  <a:cubicBezTo>
                    <a:pt x="17" y="22"/>
                    <a:pt x="16" y="22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2"/>
                    <a:pt x="17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2"/>
                    <a:pt x="18" y="22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5" y="23"/>
                  </a:cubicBezTo>
                  <a:moveTo>
                    <a:pt x="15" y="22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moveTo>
                    <a:pt x="24" y="23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8" y="21"/>
                    <a:pt x="28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7" y="23"/>
                    <a:pt x="27" y="23"/>
                    <a:pt x="26" y="23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23"/>
                    <a:pt x="25" y="23"/>
                    <a:pt x="24" y="23"/>
                  </a:cubicBezTo>
                  <a:moveTo>
                    <a:pt x="4" y="23"/>
                  </a:moveTo>
                  <a:cubicBezTo>
                    <a:pt x="5" y="22"/>
                    <a:pt x="5" y="22"/>
                    <a:pt x="5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2"/>
                    <a:pt x="6" y="22"/>
                    <a:pt x="6" y="23"/>
                  </a:cubicBezTo>
                  <a:cubicBezTo>
                    <a:pt x="4" y="23"/>
                    <a:pt x="4" y="23"/>
                    <a:pt x="4" y="23"/>
                  </a:cubicBezTo>
                  <a:moveTo>
                    <a:pt x="1" y="21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1" y="20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17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moveTo>
                    <a:pt x="18" y="15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19" y="12"/>
                    <a:pt x="19" y="13"/>
                    <a:pt x="19" y="1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5"/>
                    <a:pt x="18" y="15"/>
                    <a:pt x="18" y="15"/>
                  </a:cubicBezTo>
                  <a:moveTo>
                    <a:pt x="31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1" y="13"/>
                    <a:pt x="31" y="13"/>
                    <a:pt x="31" y="13"/>
                  </a:cubicBezTo>
                  <a:moveTo>
                    <a:pt x="30" y="12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30" y="11"/>
                    <a:pt x="31" y="11"/>
                    <a:pt x="31" y="10"/>
                  </a:cubicBezTo>
                  <a:cubicBezTo>
                    <a:pt x="31" y="10"/>
                    <a:pt x="32" y="10"/>
                    <a:pt x="32" y="11"/>
                  </a:cubicBezTo>
                  <a:cubicBezTo>
                    <a:pt x="30" y="12"/>
                    <a:pt x="30" y="12"/>
                    <a:pt x="30" y="12"/>
                  </a:cubicBezTo>
                  <a:moveTo>
                    <a:pt x="19" y="13"/>
                  </a:moveTo>
                  <a:cubicBezTo>
                    <a:pt x="20" y="12"/>
                    <a:pt x="20" y="11"/>
                    <a:pt x="20" y="11"/>
                  </a:cubicBezTo>
                  <a:cubicBezTo>
                    <a:pt x="21" y="10"/>
                    <a:pt x="21" y="10"/>
                    <a:pt x="22" y="10"/>
                  </a:cubicBezTo>
                  <a:cubicBezTo>
                    <a:pt x="21" y="11"/>
                    <a:pt x="21" y="11"/>
                    <a:pt x="21" y="12"/>
                  </a:cubicBezTo>
                  <a:cubicBezTo>
                    <a:pt x="20" y="12"/>
                    <a:pt x="20" y="13"/>
                    <a:pt x="19" y="13"/>
                  </a:cubicBezTo>
                  <a:moveTo>
                    <a:pt x="29" y="12"/>
                  </a:moveTo>
                  <a:cubicBezTo>
                    <a:pt x="29" y="12"/>
                    <a:pt x="28" y="11"/>
                    <a:pt x="28" y="11"/>
                  </a:cubicBezTo>
                  <a:cubicBezTo>
                    <a:pt x="28" y="11"/>
                    <a:pt x="28" y="10"/>
                    <a:pt x="29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0" y="9"/>
                    <a:pt x="30" y="10"/>
                    <a:pt x="30" y="10"/>
                  </a:cubicBezTo>
                  <a:cubicBezTo>
                    <a:pt x="30" y="10"/>
                    <a:pt x="29" y="11"/>
                    <a:pt x="29" y="12"/>
                  </a:cubicBezTo>
                  <a:moveTo>
                    <a:pt x="22" y="12"/>
                  </a:moveTo>
                  <a:cubicBezTo>
                    <a:pt x="22" y="11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0"/>
                    <a:pt x="23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2" y="11"/>
                    <a:pt x="22" y="12"/>
                  </a:cubicBezTo>
                  <a:moveTo>
                    <a:pt x="27" y="11"/>
                  </a:moveTo>
                  <a:cubicBezTo>
                    <a:pt x="27" y="11"/>
                    <a:pt x="26" y="11"/>
                    <a:pt x="26" y="11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9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7" y="11"/>
                    <a:pt x="27" y="11"/>
                  </a:cubicBezTo>
                  <a:moveTo>
                    <a:pt x="24" y="11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6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moveTo>
                    <a:pt x="7" y="16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9" y="10"/>
                    <a:pt x="13" y="5"/>
                    <a:pt x="19" y="3"/>
                  </a:cubicBezTo>
                  <a:cubicBezTo>
                    <a:pt x="21" y="2"/>
                    <a:pt x="23" y="1"/>
                    <a:pt x="26" y="1"/>
                  </a:cubicBezTo>
                  <a:cubicBezTo>
                    <a:pt x="28" y="1"/>
                    <a:pt x="31" y="2"/>
                    <a:pt x="33" y="3"/>
                  </a:cubicBezTo>
                  <a:cubicBezTo>
                    <a:pt x="33" y="5"/>
                    <a:pt x="33" y="8"/>
                    <a:pt x="33" y="10"/>
                  </a:cubicBezTo>
                  <a:cubicBezTo>
                    <a:pt x="31" y="9"/>
                    <a:pt x="29" y="8"/>
                    <a:pt x="26" y="8"/>
                  </a:cubicBezTo>
                  <a:cubicBezTo>
                    <a:pt x="25" y="8"/>
                    <a:pt x="24" y="8"/>
                    <a:pt x="23" y="8"/>
                  </a:cubicBezTo>
                  <a:cubicBezTo>
                    <a:pt x="20" y="9"/>
                    <a:pt x="17" y="12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9" y="16"/>
                    <a:pt x="21" y="16"/>
                  </a:cubicBezTo>
                  <a:cubicBezTo>
                    <a:pt x="23" y="16"/>
                    <a:pt x="25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9" y="19"/>
                    <a:pt x="29" y="20"/>
                  </a:cubicBezTo>
                  <a:cubicBezTo>
                    <a:pt x="26" y="20"/>
                    <a:pt x="24" y="20"/>
                    <a:pt x="22" y="20"/>
                  </a:cubicBezTo>
                  <a:cubicBezTo>
                    <a:pt x="21" y="20"/>
                    <a:pt x="20" y="20"/>
                    <a:pt x="18" y="20"/>
                  </a:cubicBezTo>
                  <a:cubicBezTo>
                    <a:pt x="17" y="20"/>
                    <a:pt x="16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4"/>
                    <a:pt x="17" y="24"/>
                    <a:pt x="19" y="24"/>
                  </a:cubicBezTo>
                  <a:cubicBezTo>
                    <a:pt x="20" y="24"/>
                    <a:pt x="20" y="24"/>
                    <a:pt x="21" y="24"/>
                  </a:cubicBezTo>
                  <a:cubicBezTo>
                    <a:pt x="24" y="24"/>
                    <a:pt x="27" y="24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6" y="28"/>
                    <a:pt x="24" y="28"/>
                    <a:pt x="22" y="28"/>
                  </a:cubicBezTo>
                  <a:cubicBezTo>
                    <a:pt x="21" y="28"/>
                    <a:pt x="20" y="28"/>
                    <a:pt x="19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30"/>
                    <a:pt x="16" y="31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9" y="36"/>
                    <a:pt x="22" y="38"/>
                    <a:pt x="26" y="38"/>
                  </a:cubicBezTo>
                  <a:cubicBezTo>
                    <a:pt x="29" y="38"/>
                    <a:pt x="32" y="37"/>
                    <a:pt x="34" y="36"/>
                  </a:cubicBezTo>
                  <a:cubicBezTo>
                    <a:pt x="34" y="38"/>
                    <a:pt x="34" y="40"/>
                    <a:pt x="34" y="42"/>
                  </a:cubicBezTo>
                  <a:cubicBezTo>
                    <a:pt x="32" y="43"/>
                    <a:pt x="29" y="43"/>
                    <a:pt x="27" y="43"/>
                  </a:cubicBezTo>
                  <a:cubicBezTo>
                    <a:pt x="22" y="43"/>
                    <a:pt x="17" y="42"/>
                    <a:pt x="15" y="40"/>
                  </a:cubicBezTo>
                  <a:cubicBezTo>
                    <a:pt x="11" y="37"/>
                    <a:pt x="9" y="33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4" y="28"/>
                    <a:pt x="3" y="28"/>
                  </a:cubicBezTo>
                  <a:cubicBezTo>
                    <a:pt x="3" y="28"/>
                    <a:pt x="3" y="28"/>
                    <a:pt x="2" y="28"/>
                  </a:cubicBezTo>
                  <a:cubicBezTo>
                    <a:pt x="2" y="27"/>
                    <a:pt x="2" y="26"/>
                    <a:pt x="3" y="25"/>
                  </a:cubicBezTo>
                  <a:cubicBezTo>
                    <a:pt x="4" y="25"/>
                    <a:pt x="5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3"/>
                    <a:pt x="7" y="22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4" y="20"/>
                  </a:cubicBezTo>
                  <a:cubicBezTo>
                    <a:pt x="3" y="20"/>
                    <a:pt x="3" y="20"/>
                    <a:pt x="2" y="20"/>
                  </a:cubicBezTo>
                  <a:cubicBezTo>
                    <a:pt x="2" y="19"/>
                    <a:pt x="2" y="17"/>
                    <a:pt x="3" y="16"/>
                  </a:cubicBezTo>
                  <a:cubicBezTo>
                    <a:pt x="4" y="16"/>
                    <a:pt x="5" y="16"/>
                    <a:pt x="6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26" y="0"/>
                  </a:moveTo>
                  <a:cubicBezTo>
                    <a:pt x="23" y="0"/>
                    <a:pt x="21" y="1"/>
                    <a:pt x="18" y="2"/>
                  </a:cubicBezTo>
                  <a:cubicBezTo>
                    <a:pt x="11" y="5"/>
                    <a:pt x="8" y="11"/>
                    <a:pt x="7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3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4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3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4"/>
                    <a:pt x="5" y="34"/>
                    <a:pt x="6" y="34"/>
                  </a:cubicBezTo>
                  <a:cubicBezTo>
                    <a:pt x="7" y="37"/>
                    <a:pt x="11" y="49"/>
                    <a:pt x="28" y="49"/>
                  </a:cubicBezTo>
                  <a:cubicBezTo>
                    <a:pt x="30" y="49"/>
                    <a:pt x="32" y="49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7"/>
                    <a:pt x="34" y="46"/>
                    <a:pt x="34" y="44"/>
                  </a:cubicBezTo>
                  <a:cubicBezTo>
                    <a:pt x="35" y="44"/>
                    <a:pt x="35" y="43"/>
                    <a:pt x="35" y="43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39"/>
                    <a:pt x="35" y="37"/>
                    <a:pt x="35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2" y="36"/>
                    <a:pt x="30" y="37"/>
                    <a:pt x="26" y="37"/>
                  </a:cubicBezTo>
                  <a:cubicBezTo>
                    <a:pt x="23" y="37"/>
                    <a:pt x="20" y="35"/>
                    <a:pt x="1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7"/>
                    <a:pt x="30" y="25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19"/>
                    <a:pt x="30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5" y="15"/>
                    <a:pt x="23" y="15"/>
                    <a:pt x="21" y="15"/>
                  </a:cubicBezTo>
                  <a:cubicBezTo>
                    <a:pt x="20" y="15"/>
                    <a:pt x="20" y="15"/>
                    <a:pt x="19" y="15"/>
                  </a:cubicBezTo>
                  <a:cubicBezTo>
                    <a:pt x="21" y="13"/>
                    <a:pt x="22" y="12"/>
                    <a:pt x="24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7" y="12"/>
                    <a:pt x="29" y="13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9"/>
                    <a:pt x="34" y="5"/>
                    <a:pt x="35" y="3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2" y="1"/>
                    <a:pt x="29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16" name="Freeform 202"/>
            <p:cNvSpPr>
              <a:spLocks noEditPoints="1"/>
            </p:cNvSpPr>
            <p:nvPr/>
          </p:nvSpPr>
          <p:spPr bwMode="auto">
            <a:xfrm>
              <a:off x="3344" y="2039"/>
              <a:ext cx="76" cy="169"/>
            </a:xfrm>
            <a:custGeom>
              <a:avLst/>
              <a:gdLst>
                <a:gd name="T0" fmla="*/ 24 w 32"/>
                <a:gd name="T1" fmla="*/ 69 h 71"/>
                <a:gd name="T2" fmla="*/ 26 w 32"/>
                <a:gd name="T3" fmla="*/ 70 h 71"/>
                <a:gd name="T4" fmla="*/ 27 w 32"/>
                <a:gd name="T5" fmla="*/ 69 h 71"/>
                <a:gd name="T6" fmla="*/ 29 w 32"/>
                <a:gd name="T7" fmla="*/ 67 h 71"/>
                <a:gd name="T8" fmla="*/ 29 w 32"/>
                <a:gd name="T9" fmla="*/ 67 h 71"/>
                <a:gd name="T10" fmla="*/ 27 w 32"/>
                <a:gd name="T11" fmla="*/ 66 h 71"/>
                <a:gd name="T12" fmla="*/ 28 w 32"/>
                <a:gd name="T13" fmla="*/ 68 h 71"/>
                <a:gd name="T14" fmla="*/ 27 w 32"/>
                <a:gd name="T15" fmla="*/ 65 h 71"/>
                <a:gd name="T16" fmla="*/ 25 w 32"/>
                <a:gd name="T17" fmla="*/ 61 h 71"/>
                <a:gd name="T18" fmla="*/ 19 w 32"/>
                <a:gd name="T19" fmla="*/ 52 h 71"/>
                <a:gd name="T20" fmla="*/ 20 w 32"/>
                <a:gd name="T21" fmla="*/ 52 h 71"/>
                <a:gd name="T22" fmla="*/ 20 w 32"/>
                <a:gd name="T23" fmla="*/ 50 h 71"/>
                <a:gd name="T24" fmla="*/ 16 w 32"/>
                <a:gd name="T25" fmla="*/ 40 h 71"/>
                <a:gd name="T26" fmla="*/ 19 w 32"/>
                <a:gd name="T27" fmla="*/ 47 h 71"/>
                <a:gd name="T28" fmla="*/ 18 w 32"/>
                <a:gd name="T29" fmla="*/ 45 h 71"/>
                <a:gd name="T30" fmla="*/ 18 w 32"/>
                <a:gd name="T31" fmla="*/ 40 h 71"/>
                <a:gd name="T32" fmla="*/ 17 w 32"/>
                <a:gd name="T33" fmla="*/ 34 h 71"/>
                <a:gd name="T34" fmla="*/ 18 w 32"/>
                <a:gd name="T35" fmla="*/ 39 h 71"/>
                <a:gd name="T36" fmla="*/ 19 w 32"/>
                <a:gd name="T37" fmla="*/ 26 h 71"/>
                <a:gd name="T38" fmla="*/ 19 w 32"/>
                <a:gd name="T39" fmla="*/ 28 h 71"/>
                <a:gd name="T40" fmla="*/ 20 w 32"/>
                <a:gd name="T41" fmla="*/ 32 h 71"/>
                <a:gd name="T42" fmla="*/ 21 w 32"/>
                <a:gd name="T43" fmla="*/ 28 h 71"/>
                <a:gd name="T44" fmla="*/ 21 w 32"/>
                <a:gd name="T45" fmla="*/ 28 h 71"/>
                <a:gd name="T46" fmla="*/ 20 w 32"/>
                <a:gd name="T47" fmla="*/ 28 h 71"/>
                <a:gd name="T48" fmla="*/ 19 w 32"/>
                <a:gd name="T49" fmla="*/ 25 h 71"/>
                <a:gd name="T50" fmla="*/ 21 w 32"/>
                <a:gd name="T51" fmla="*/ 29 h 71"/>
                <a:gd name="T52" fmla="*/ 21 w 32"/>
                <a:gd name="T53" fmla="*/ 21 h 71"/>
                <a:gd name="T54" fmla="*/ 24 w 32"/>
                <a:gd name="T55" fmla="*/ 25 h 71"/>
                <a:gd name="T56" fmla="*/ 25 w 32"/>
                <a:gd name="T57" fmla="*/ 25 h 71"/>
                <a:gd name="T58" fmla="*/ 25 w 32"/>
                <a:gd name="T59" fmla="*/ 21 h 71"/>
                <a:gd name="T60" fmla="*/ 26 w 32"/>
                <a:gd name="T61" fmla="*/ 25 h 71"/>
                <a:gd name="T62" fmla="*/ 27 w 32"/>
                <a:gd name="T63" fmla="*/ 21 h 71"/>
                <a:gd name="T64" fmla="*/ 29 w 32"/>
                <a:gd name="T65" fmla="*/ 24 h 71"/>
                <a:gd name="T66" fmla="*/ 29 w 32"/>
                <a:gd name="T67" fmla="*/ 21 h 71"/>
                <a:gd name="T68" fmla="*/ 31 w 32"/>
                <a:gd name="T69" fmla="*/ 24 h 71"/>
                <a:gd name="T70" fmla="*/ 8 w 32"/>
                <a:gd name="T71" fmla="*/ 23 h 71"/>
                <a:gd name="T72" fmla="*/ 9 w 32"/>
                <a:gd name="T73" fmla="*/ 23 h 71"/>
                <a:gd name="T74" fmla="*/ 7 w 32"/>
                <a:gd name="T75" fmla="*/ 21 h 71"/>
                <a:gd name="T76" fmla="*/ 7 w 32"/>
                <a:gd name="T77" fmla="*/ 23 h 71"/>
                <a:gd name="T78" fmla="*/ 6 w 32"/>
                <a:gd name="T79" fmla="*/ 20 h 71"/>
                <a:gd name="T80" fmla="*/ 25 w 32"/>
                <a:gd name="T81" fmla="*/ 4 h 71"/>
                <a:gd name="T82" fmla="*/ 23 w 32"/>
                <a:gd name="T83" fmla="*/ 69 h 71"/>
                <a:gd name="T84" fmla="*/ 11 w 32"/>
                <a:gd name="T85" fmla="*/ 20 h 71"/>
                <a:gd name="T86" fmla="*/ 16 w 32"/>
                <a:gd name="T87" fmla="*/ 8 h 71"/>
                <a:gd name="T88" fmla="*/ 25 w 32"/>
                <a:gd name="T89" fmla="*/ 20 h 71"/>
                <a:gd name="T90" fmla="*/ 23 w 32"/>
                <a:gd name="T91" fmla="*/ 69 h 71"/>
                <a:gd name="T92" fmla="*/ 15 w 32"/>
                <a:gd name="T93" fmla="*/ 7 h 71"/>
                <a:gd name="T94" fmla="*/ 3 w 32"/>
                <a:gd name="T95" fmla="*/ 20 h 71"/>
                <a:gd name="T96" fmla="*/ 8 w 32"/>
                <a:gd name="T97" fmla="*/ 24 h 71"/>
                <a:gd name="T98" fmla="*/ 23 w 32"/>
                <a:gd name="T99" fmla="*/ 70 h 71"/>
                <a:gd name="T100" fmla="*/ 26 w 32"/>
                <a:gd name="T101" fmla="*/ 71 h 71"/>
                <a:gd name="T102" fmla="*/ 30 w 32"/>
                <a:gd name="T103" fmla="*/ 66 h 71"/>
                <a:gd name="T104" fmla="*/ 23 w 32"/>
                <a:gd name="T105" fmla="*/ 26 h 71"/>
                <a:gd name="T106" fmla="*/ 32 w 32"/>
                <a:gd name="T107" fmla="*/ 25 h 71"/>
                <a:gd name="T108" fmla="*/ 32 w 32"/>
                <a:gd name="T109" fmla="*/ 25 h 71"/>
                <a:gd name="T110" fmla="*/ 32 w 32"/>
                <a:gd name="T111" fmla="*/ 25 h 71"/>
                <a:gd name="T112" fmla="*/ 27 w 32"/>
                <a:gd name="T113" fmla="*/ 6 h 71"/>
                <a:gd name="T114" fmla="*/ 24 w 32"/>
                <a:gd name="T1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" h="71">
                  <a:moveTo>
                    <a:pt x="26" y="70"/>
                  </a:moveTo>
                  <a:cubicBezTo>
                    <a:pt x="25" y="70"/>
                    <a:pt x="25" y="70"/>
                    <a:pt x="25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70"/>
                    <a:pt x="26" y="70"/>
                    <a:pt x="26" y="70"/>
                  </a:cubicBezTo>
                  <a:moveTo>
                    <a:pt x="26" y="70"/>
                  </a:moveTo>
                  <a:cubicBezTo>
                    <a:pt x="26" y="68"/>
                    <a:pt x="26" y="68"/>
                    <a:pt x="26" y="68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7" y="68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70"/>
                    <a:pt x="26" y="70"/>
                    <a:pt x="26" y="70"/>
                  </a:cubicBezTo>
                  <a:moveTo>
                    <a:pt x="29" y="67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7"/>
                    <a:pt x="29" y="67"/>
                    <a:pt x="29" y="67"/>
                  </a:cubicBezTo>
                  <a:moveTo>
                    <a:pt x="27" y="69"/>
                  </a:moveTo>
                  <a:cubicBezTo>
                    <a:pt x="27" y="68"/>
                    <a:pt x="27" y="67"/>
                    <a:pt x="27" y="67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7" y="69"/>
                    <a:pt x="27" y="69"/>
                    <a:pt x="27" y="69"/>
                  </a:cubicBezTo>
                  <a:moveTo>
                    <a:pt x="28" y="65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5" y="62"/>
                    <a:pt x="22" y="59"/>
                    <a:pt x="19" y="54"/>
                  </a:cubicBezTo>
                  <a:cubicBezTo>
                    <a:pt x="21" y="56"/>
                    <a:pt x="23" y="59"/>
                    <a:pt x="25" y="61"/>
                  </a:cubicBezTo>
                  <a:cubicBezTo>
                    <a:pt x="26" y="62"/>
                    <a:pt x="27" y="63"/>
                    <a:pt x="28" y="65"/>
                  </a:cubicBezTo>
                  <a:moveTo>
                    <a:pt x="23" y="58"/>
                  </a:moveTo>
                  <a:cubicBezTo>
                    <a:pt x="21" y="56"/>
                    <a:pt x="20" y="54"/>
                    <a:pt x="19" y="52"/>
                  </a:cubicBezTo>
                  <a:cubicBezTo>
                    <a:pt x="18" y="50"/>
                    <a:pt x="17" y="48"/>
                    <a:pt x="17" y="46"/>
                  </a:cubicBezTo>
                  <a:cubicBezTo>
                    <a:pt x="17" y="47"/>
                    <a:pt x="18" y="48"/>
                    <a:pt x="18" y="49"/>
                  </a:cubicBezTo>
                  <a:cubicBezTo>
                    <a:pt x="19" y="50"/>
                    <a:pt x="20" y="51"/>
                    <a:pt x="20" y="52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1" y="54"/>
                    <a:pt x="22" y="56"/>
                    <a:pt x="23" y="58"/>
                  </a:cubicBezTo>
                  <a:moveTo>
                    <a:pt x="20" y="50"/>
                  </a:moveTo>
                  <a:cubicBezTo>
                    <a:pt x="19" y="49"/>
                    <a:pt x="19" y="49"/>
                    <a:pt x="19" y="48"/>
                  </a:cubicBezTo>
                  <a:cubicBezTo>
                    <a:pt x="18" y="47"/>
                    <a:pt x="17" y="46"/>
                    <a:pt x="17" y="45"/>
                  </a:cubicBezTo>
                  <a:cubicBezTo>
                    <a:pt x="16" y="43"/>
                    <a:pt x="16" y="42"/>
                    <a:pt x="16" y="40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8"/>
                    <a:pt x="19" y="49"/>
                    <a:pt x="20" y="50"/>
                  </a:cubicBezTo>
                  <a:moveTo>
                    <a:pt x="18" y="45"/>
                  </a:move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6"/>
                    <a:pt x="16" y="35"/>
                  </a:cubicBezTo>
                  <a:cubicBezTo>
                    <a:pt x="17" y="37"/>
                    <a:pt x="18" y="39"/>
                    <a:pt x="18" y="40"/>
                  </a:cubicBezTo>
                  <a:cubicBezTo>
                    <a:pt x="18" y="42"/>
                    <a:pt x="18" y="43"/>
                    <a:pt x="18" y="45"/>
                  </a:cubicBezTo>
                  <a:moveTo>
                    <a:pt x="18" y="39"/>
                  </a:moveTo>
                  <a:cubicBezTo>
                    <a:pt x="18" y="37"/>
                    <a:pt x="17" y="36"/>
                    <a:pt x="17" y="34"/>
                  </a:cubicBezTo>
                  <a:cubicBezTo>
                    <a:pt x="17" y="33"/>
                    <a:pt x="17" y="31"/>
                    <a:pt x="17" y="30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7"/>
                    <a:pt x="18" y="38"/>
                    <a:pt x="18" y="39"/>
                  </a:cubicBezTo>
                  <a:moveTo>
                    <a:pt x="19" y="34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8" y="27"/>
                    <a:pt x="19" y="26"/>
                  </a:cubicBezTo>
                  <a:cubicBezTo>
                    <a:pt x="19" y="26"/>
                    <a:pt x="19" y="27"/>
                    <a:pt x="19" y="2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9"/>
                    <a:pt x="20" y="30"/>
                    <a:pt x="20" y="3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9" y="33"/>
                    <a:pt x="19" y="34"/>
                    <a:pt x="19" y="34"/>
                  </a:cubicBezTo>
                  <a:moveTo>
                    <a:pt x="21" y="28"/>
                  </a:moveTo>
                  <a:cubicBezTo>
                    <a:pt x="21" y="26"/>
                    <a:pt x="21" y="24"/>
                    <a:pt x="21" y="23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6"/>
                    <a:pt x="22" y="27"/>
                    <a:pt x="21" y="28"/>
                  </a:cubicBezTo>
                  <a:moveTo>
                    <a:pt x="20" y="31"/>
                  </a:moveTo>
                  <a:cubicBezTo>
                    <a:pt x="20" y="30"/>
                    <a:pt x="20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6"/>
                    <a:pt x="19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4"/>
                    <a:pt x="20" y="23"/>
                    <a:pt x="20" y="22"/>
                  </a:cubicBezTo>
                  <a:cubicBezTo>
                    <a:pt x="20" y="24"/>
                    <a:pt x="20" y="26"/>
                    <a:pt x="21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0" y="30"/>
                    <a:pt x="20" y="31"/>
                  </a:cubicBezTo>
                  <a:moveTo>
                    <a:pt x="23" y="24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3" y="21"/>
                  </a:cubicBezTo>
                  <a:cubicBezTo>
                    <a:pt x="23" y="24"/>
                    <a:pt x="23" y="24"/>
                    <a:pt x="23" y="24"/>
                  </a:cubicBezTo>
                  <a:moveTo>
                    <a:pt x="24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4" y="21"/>
                    <a:pt x="24" y="21"/>
                    <a:pt x="25" y="21"/>
                  </a:cubicBezTo>
                  <a:cubicBezTo>
                    <a:pt x="25" y="22"/>
                    <a:pt x="25" y="23"/>
                    <a:pt x="25" y="25"/>
                  </a:cubicBezTo>
                  <a:cubicBezTo>
                    <a:pt x="24" y="25"/>
                    <a:pt x="24" y="25"/>
                    <a:pt x="24" y="25"/>
                  </a:cubicBezTo>
                  <a:moveTo>
                    <a:pt x="26" y="25"/>
                  </a:moveTo>
                  <a:cubicBezTo>
                    <a:pt x="25" y="23"/>
                    <a:pt x="25" y="22"/>
                    <a:pt x="25" y="21"/>
                  </a:cubicBezTo>
                  <a:cubicBezTo>
                    <a:pt x="26" y="21"/>
                    <a:pt x="26" y="21"/>
                    <a:pt x="27" y="21"/>
                  </a:cubicBezTo>
                  <a:cubicBezTo>
                    <a:pt x="27" y="22"/>
                    <a:pt x="26" y="23"/>
                    <a:pt x="26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moveTo>
                    <a:pt x="27" y="25"/>
                  </a:moveTo>
                  <a:cubicBezTo>
                    <a:pt x="27" y="23"/>
                    <a:pt x="27" y="22"/>
                    <a:pt x="27" y="21"/>
                  </a:cubicBezTo>
                  <a:cubicBezTo>
                    <a:pt x="28" y="21"/>
                    <a:pt x="28" y="21"/>
                    <a:pt x="29" y="21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8" y="24"/>
                    <a:pt x="27" y="24"/>
                    <a:pt x="27" y="25"/>
                  </a:cubicBezTo>
                  <a:moveTo>
                    <a:pt x="29" y="24"/>
                  </a:move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2"/>
                    <a:pt x="30" y="22"/>
                    <a:pt x="30" y="23"/>
                  </a:cubicBezTo>
                  <a:cubicBezTo>
                    <a:pt x="31" y="23"/>
                    <a:pt x="31" y="24"/>
                    <a:pt x="31" y="24"/>
                  </a:cubicBezTo>
                  <a:cubicBezTo>
                    <a:pt x="31" y="24"/>
                    <a:pt x="30" y="24"/>
                    <a:pt x="29" y="24"/>
                  </a:cubicBezTo>
                  <a:moveTo>
                    <a:pt x="9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2"/>
                    <a:pt x="9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2"/>
                    <a:pt x="9" y="23"/>
                    <a:pt x="9" y="23"/>
                  </a:cubicBezTo>
                  <a:moveTo>
                    <a:pt x="7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7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7" y="23"/>
                  </a:cubicBezTo>
                  <a:moveTo>
                    <a:pt x="6" y="23"/>
                  </a:moveTo>
                  <a:cubicBezTo>
                    <a:pt x="5" y="22"/>
                    <a:pt x="5" y="21"/>
                    <a:pt x="4" y="20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6" y="21"/>
                    <a:pt x="6" y="22"/>
                    <a:pt x="6" y="23"/>
                  </a:cubicBezTo>
                  <a:moveTo>
                    <a:pt x="27" y="12"/>
                  </a:moveTo>
                  <a:cubicBezTo>
                    <a:pt x="26" y="9"/>
                    <a:pt x="25" y="7"/>
                    <a:pt x="25" y="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8"/>
                    <a:pt x="27" y="10"/>
                    <a:pt x="27" y="12"/>
                  </a:cubicBezTo>
                  <a:moveTo>
                    <a:pt x="23" y="69"/>
                  </a:moveTo>
                  <a:cubicBezTo>
                    <a:pt x="16" y="63"/>
                    <a:pt x="0" y="42"/>
                    <a:pt x="11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19"/>
                    <a:pt x="6" y="19"/>
                    <a:pt x="5" y="19"/>
                  </a:cubicBezTo>
                  <a:cubicBezTo>
                    <a:pt x="8" y="15"/>
                    <a:pt x="12" y="11"/>
                    <a:pt x="16" y="8"/>
                  </a:cubicBezTo>
                  <a:cubicBezTo>
                    <a:pt x="19" y="5"/>
                    <a:pt x="21" y="3"/>
                    <a:pt x="23" y="1"/>
                  </a:cubicBezTo>
                  <a:cubicBezTo>
                    <a:pt x="24" y="7"/>
                    <a:pt x="26" y="14"/>
                    <a:pt x="29" y="20"/>
                  </a:cubicBezTo>
                  <a:cubicBezTo>
                    <a:pt x="28" y="20"/>
                    <a:pt x="26" y="20"/>
                    <a:pt x="25" y="20"/>
                  </a:cubicBezTo>
                  <a:cubicBezTo>
                    <a:pt x="21" y="20"/>
                    <a:pt x="20" y="20"/>
                    <a:pt x="20" y="21"/>
                  </a:cubicBezTo>
                  <a:cubicBezTo>
                    <a:pt x="9" y="42"/>
                    <a:pt x="19" y="60"/>
                    <a:pt x="27" y="65"/>
                  </a:cubicBezTo>
                  <a:cubicBezTo>
                    <a:pt x="26" y="66"/>
                    <a:pt x="24" y="68"/>
                    <a:pt x="23" y="69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1" y="2"/>
                    <a:pt x="18" y="4"/>
                    <a:pt x="15" y="7"/>
                  </a:cubicBezTo>
                  <a:cubicBezTo>
                    <a:pt x="11" y="11"/>
                    <a:pt x="7" y="15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1"/>
                    <a:pt x="5" y="23"/>
                    <a:pt x="5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7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" y="44"/>
                    <a:pt x="14" y="64"/>
                    <a:pt x="23" y="69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70"/>
                    <a:pt x="24" y="70"/>
                    <a:pt x="24" y="70"/>
                  </a:cubicBezTo>
                  <a:cubicBezTo>
                    <a:pt x="25" y="71"/>
                    <a:pt x="25" y="71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7" y="71"/>
                    <a:pt x="29" y="68"/>
                    <a:pt x="30" y="67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3" y="56"/>
                    <a:pt x="14" y="44"/>
                    <a:pt x="23" y="26"/>
                  </a:cubicBezTo>
                  <a:cubicBezTo>
                    <a:pt x="24" y="26"/>
                    <a:pt x="27" y="26"/>
                    <a:pt x="29" y="25"/>
                  </a:cubicBezTo>
                  <a:cubicBezTo>
                    <a:pt x="30" y="25"/>
                    <a:pt x="31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0" y="18"/>
                    <a:pt x="28" y="12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17" name="Freeform 203"/>
            <p:cNvSpPr>
              <a:spLocks noEditPoints="1"/>
            </p:cNvSpPr>
            <p:nvPr/>
          </p:nvSpPr>
          <p:spPr bwMode="auto">
            <a:xfrm>
              <a:off x="4046" y="2148"/>
              <a:ext cx="66" cy="67"/>
            </a:xfrm>
            <a:custGeom>
              <a:avLst/>
              <a:gdLst>
                <a:gd name="T0" fmla="*/ 14 w 28"/>
                <a:gd name="T1" fmla="*/ 27 h 28"/>
                <a:gd name="T2" fmla="*/ 12 w 28"/>
                <a:gd name="T3" fmla="*/ 27 h 28"/>
                <a:gd name="T4" fmla="*/ 11 w 28"/>
                <a:gd name="T5" fmla="*/ 27 h 28"/>
                <a:gd name="T6" fmla="*/ 3 w 28"/>
                <a:gd name="T7" fmla="*/ 24 h 28"/>
                <a:gd name="T8" fmla="*/ 2 w 28"/>
                <a:gd name="T9" fmla="*/ 19 h 28"/>
                <a:gd name="T10" fmla="*/ 2 w 28"/>
                <a:gd name="T11" fmla="*/ 16 h 28"/>
                <a:gd name="T12" fmla="*/ 3 w 28"/>
                <a:gd name="T13" fmla="*/ 7 h 28"/>
                <a:gd name="T14" fmla="*/ 13 w 28"/>
                <a:gd name="T15" fmla="*/ 4 h 28"/>
                <a:gd name="T16" fmla="*/ 16 w 28"/>
                <a:gd name="T17" fmla="*/ 4 h 28"/>
                <a:gd name="T18" fmla="*/ 16 w 28"/>
                <a:gd name="T19" fmla="*/ 4 h 28"/>
                <a:gd name="T20" fmla="*/ 21 w 28"/>
                <a:gd name="T21" fmla="*/ 5 h 28"/>
                <a:gd name="T22" fmla="*/ 16 w 28"/>
                <a:gd name="T23" fmla="*/ 13 h 28"/>
                <a:gd name="T24" fmla="*/ 13 w 28"/>
                <a:gd name="T25" fmla="*/ 17 h 28"/>
                <a:gd name="T26" fmla="*/ 12 w 28"/>
                <a:gd name="T27" fmla="*/ 13 h 28"/>
                <a:gd name="T28" fmla="*/ 10 w 28"/>
                <a:gd name="T29" fmla="*/ 9 h 28"/>
                <a:gd name="T30" fmla="*/ 9 w 28"/>
                <a:gd name="T31" fmla="*/ 9 h 28"/>
                <a:gd name="T32" fmla="*/ 9 w 28"/>
                <a:gd name="T33" fmla="*/ 9 h 28"/>
                <a:gd name="T34" fmla="*/ 6 w 28"/>
                <a:gd name="T35" fmla="*/ 12 h 28"/>
                <a:gd name="T36" fmla="*/ 6 w 28"/>
                <a:gd name="T37" fmla="*/ 12 h 28"/>
                <a:gd name="T38" fmla="*/ 6 w 28"/>
                <a:gd name="T39" fmla="*/ 13 h 28"/>
                <a:gd name="T40" fmla="*/ 13 w 28"/>
                <a:gd name="T41" fmla="*/ 22 h 28"/>
                <a:gd name="T42" fmla="*/ 13 w 28"/>
                <a:gd name="T43" fmla="*/ 23 h 28"/>
                <a:gd name="T44" fmla="*/ 14 w 28"/>
                <a:gd name="T45" fmla="*/ 22 h 28"/>
                <a:gd name="T46" fmla="*/ 25 w 28"/>
                <a:gd name="T47" fmla="*/ 8 h 28"/>
                <a:gd name="T48" fmla="*/ 25 w 28"/>
                <a:gd name="T49" fmla="*/ 9 h 28"/>
                <a:gd name="T50" fmla="*/ 25 w 28"/>
                <a:gd name="T51" fmla="*/ 10 h 28"/>
                <a:gd name="T52" fmla="*/ 25 w 28"/>
                <a:gd name="T53" fmla="*/ 21 h 28"/>
                <a:gd name="T54" fmla="*/ 22 w 28"/>
                <a:gd name="T55" fmla="*/ 25 h 28"/>
                <a:gd name="T56" fmla="*/ 14 w 28"/>
                <a:gd name="T57" fmla="*/ 27 h 28"/>
                <a:gd name="T58" fmla="*/ 13 w 28"/>
                <a:gd name="T59" fmla="*/ 18 h 28"/>
                <a:gd name="T60" fmla="*/ 14 w 28"/>
                <a:gd name="T61" fmla="*/ 18 h 28"/>
                <a:gd name="T62" fmla="*/ 17 w 28"/>
                <a:gd name="T63" fmla="*/ 13 h 28"/>
                <a:gd name="T64" fmla="*/ 25 w 28"/>
                <a:gd name="T65" fmla="*/ 2 h 28"/>
                <a:gd name="T66" fmla="*/ 27 w 28"/>
                <a:gd name="T67" fmla="*/ 4 h 28"/>
                <a:gd name="T68" fmla="*/ 13 w 28"/>
                <a:gd name="T69" fmla="*/ 21 h 28"/>
                <a:gd name="T70" fmla="*/ 7 w 28"/>
                <a:gd name="T71" fmla="*/ 13 h 28"/>
                <a:gd name="T72" fmla="*/ 9 w 28"/>
                <a:gd name="T73" fmla="*/ 10 h 28"/>
                <a:gd name="T74" fmla="*/ 11 w 28"/>
                <a:gd name="T75" fmla="*/ 14 h 28"/>
                <a:gd name="T76" fmla="*/ 13 w 28"/>
                <a:gd name="T77" fmla="*/ 18 h 28"/>
                <a:gd name="T78" fmla="*/ 13 w 28"/>
                <a:gd name="T79" fmla="*/ 18 h 28"/>
                <a:gd name="T80" fmla="*/ 25 w 28"/>
                <a:gd name="T81" fmla="*/ 0 h 28"/>
                <a:gd name="T82" fmla="*/ 25 w 28"/>
                <a:gd name="T83" fmla="*/ 1 h 28"/>
                <a:gd name="T84" fmla="*/ 22 w 28"/>
                <a:gd name="T85" fmla="*/ 4 h 28"/>
                <a:gd name="T86" fmla="*/ 16 w 28"/>
                <a:gd name="T87" fmla="*/ 3 h 28"/>
                <a:gd name="T88" fmla="*/ 16 w 28"/>
                <a:gd name="T89" fmla="*/ 3 h 28"/>
                <a:gd name="T90" fmla="*/ 13 w 28"/>
                <a:gd name="T91" fmla="*/ 3 h 28"/>
                <a:gd name="T92" fmla="*/ 2 w 28"/>
                <a:gd name="T93" fmla="*/ 7 h 28"/>
                <a:gd name="T94" fmla="*/ 1 w 28"/>
                <a:gd name="T95" fmla="*/ 16 h 28"/>
                <a:gd name="T96" fmla="*/ 1 w 28"/>
                <a:gd name="T97" fmla="*/ 19 h 28"/>
                <a:gd name="T98" fmla="*/ 2 w 28"/>
                <a:gd name="T99" fmla="*/ 25 h 28"/>
                <a:gd name="T100" fmla="*/ 11 w 28"/>
                <a:gd name="T101" fmla="*/ 28 h 28"/>
                <a:gd name="T102" fmla="*/ 12 w 28"/>
                <a:gd name="T103" fmla="*/ 28 h 28"/>
                <a:gd name="T104" fmla="*/ 14 w 28"/>
                <a:gd name="T105" fmla="*/ 28 h 28"/>
                <a:gd name="T106" fmla="*/ 23 w 28"/>
                <a:gd name="T107" fmla="*/ 26 h 28"/>
                <a:gd name="T108" fmla="*/ 26 w 28"/>
                <a:gd name="T109" fmla="*/ 21 h 28"/>
                <a:gd name="T110" fmla="*/ 26 w 28"/>
                <a:gd name="T111" fmla="*/ 10 h 28"/>
                <a:gd name="T112" fmla="*/ 26 w 28"/>
                <a:gd name="T113" fmla="*/ 9 h 28"/>
                <a:gd name="T114" fmla="*/ 25 w 28"/>
                <a:gd name="T115" fmla="*/ 7 h 28"/>
                <a:gd name="T116" fmla="*/ 28 w 28"/>
                <a:gd name="T117" fmla="*/ 4 h 28"/>
                <a:gd name="T118" fmla="*/ 28 w 28"/>
                <a:gd name="T119" fmla="*/ 4 h 28"/>
                <a:gd name="T120" fmla="*/ 27 w 28"/>
                <a:gd name="T121" fmla="*/ 3 h 28"/>
                <a:gd name="T122" fmla="*/ 26 w 28"/>
                <a:gd name="T123" fmla="*/ 1 h 28"/>
                <a:gd name="T124" fmla="*/ 25 w 28"/>
                <a:gd name="T1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" h="28">
                  <a:moveTo>
                    <a:pt x="14" y="27"/>
                  </a:moveTo>
                  <a:cubicBezTo>
                    <a:pt x="14" y="27"/>
                    <a:pt x="13" y="27"/>
                    <a:pt x="12" y="27"/>
                  </a:cubicBezTo>
                  <a:cubicBezTo>
                    <a:pt x="12" y="27"/>
                    <a:pt x="11" y="27"/>
                    <a:pt x="11" y="27"/>
                  </a:cubicBezTo>
                  <a:cubicBezTo>
                    <a:pt x="8" y="27"/>
                    <a:pt x="4" y="27"/>
                    <a:pt x="3" y="24"/>
                  </a:cubicBezTo>
                  <a:cubicBezTo>
                    <a:pt x="1" y="23"/>
                    <a:pt x="1" y="21"/>
                    <a:pt x="2" y="19"/>
                  </a:cubicBezTo>
                  <a:cubicBezTo>
                    <a:pt x="2" y="18"/>
                    <a:pt x="2" y="17"/>
                    <a:pt x="2" y="16"/>
                  </a:cubicBezTo>
                  <a:cubicBezTo>
                    <a:pt x="2" y="13"/>
                    <a:pt x="2" y="8"/>
                    <a:pt x="3" y="7"/>
                  </a:cubicBezTo>
                  <a:cubicBezTo>
                    <a:pt x="3" y="6"/>
                    <a:pt x="6" y="4"/>
                    <a:pt x="13" y="4"/>
                  </a:cubicBezTo>
                  <a:cubicBezTo>
                    <a:pt x="14" y="4"/>
                    <a:pt x="15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9" y="5"/>
                    <a:pt x="20" y="5"/>
                    <a:pt x="21" y="5"/>
                  </a:cubicBezTo>
                  <a:cubicBezTo>
                    <a:pt x="20" y="8"/>
                    <a:pt x="18" y="10"/>
                    <a:pt x="16" y="13"/>
                  </a:cubicBezTo>
                  <a:cubicBezTo>
                    <a:pt x="15" y="14"/>
                    <a:pt x="14" y="15"/>
                    <a:pt x="13" y="17"/>
                  </a:cubicBezTo>
                  <a:cubicBezTo>
                    <a:pt x="13" y="16"/>
                    <a:pt x="12" y="14"/>
                    <a:pt x="12" y="13"/>
                  </a:cubicBezTo>
                  <a:cubicBezTo>
                    <a:pt x="11" y="12"/>
                    <a:pt x="10" y="10"/>
                    <a:pt x="1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10"/>
                    <a:pt x="7" y="11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11" y="19"/>
                    <a:pt x="13" y="22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7" y="17"/>
                    <a:pt x="21" y="12"/>
                    <a:pt x="25" y="8"/>
                  </a:cubicBezTo>
                  <a:cubicBezTo>
                    <a:pt x="25" y="8"/>
                    <a:pt x="25" y="8"/>
                    <a:pt x="25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4"/>
                    <a:pt x="25" y="17"/>
                    <a:pt x="25" y="21"/>
                  </a:cubicBezTo>
                  <a:cubicBezTo>
                    <a:pt x="24" y="23"/>
                    <a:pt x="24" y="24"/>
                    <a:pt x="22" y="25"/>
                  </a:cubicBezTo>
                  <a:cubicBezTo>
                    <a:pt x="21" y="27"/>
                    <a:pt x="17" y="27"/>
                    <a:pt x="14" y="27"/>
                  </a:cubicBezTo>
                  <a:moveTo>
                    <a:pt x="13" y="18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5" y="16"/>
                    <a:pt x="16" y="15"/>
                    <a:pt x="17" y="13"/>
                  </a:cubicBezTo>
                  <a:cubicBezTo>
                    <a:pt x="20" y="9"/>
                    <a:pt x="22" y="6"/>
                    <a:pt x="25" y="2"/>
                  </a:cubicBezTo>
                  <a:cubicBezTo>
                    <a:pt x="25" y="3"/>
                    <a:pt x="26" y="3"/>
                    <a:pt x="27" y="4"/>
                  </a:cubicBezTo>
                  <a:cubicBezTo>
                    <a:pt x="22" y="9"/>
                    <a:pt x="17" y="15"/>
                    <a:pt x="13" y="21"/>
                  </a:cubicBezTo>
                  <a:cubicBezTo>
                    <a:pt x="12" y="18"/>
                    <a:pt x="9" y="14"/>
                    <a:pt x="7" y="13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0" y="11"/>
                    <a:pt x="10" y="13"/>
                    <a:pt x="11" y="14"/>
                  </a:cubicBezTo>
                  <a:cubicBezTo>
                    <a:pt x="12" y="15"/>
                    <a:pt x="12" y="17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moveTo>
                    <a:pt x="25" y="0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4" y="2"/>
                    <a:pt x="23" y="3"/>
                    <a:pt x="22" y="4"/>
                  </a:cubicBezTo>
                  <a:cubicBezTo>
                    <a:pt x="21" y="4"/>
                    <a:pt x="19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7" y="3"/>
                    <a:pt x="3" y="4"/>
                    <a:pt x="2" y="7"/>
                  </a:cubicBezTo>
                  <a:cubicBezTo>
                    <a:pt x="1" y="8"/>
                    <a:pt x="1" y="12"/>
                    <a:pt x="1" y="16"/>
                  </a:cubicBezTo>
                  <a:cubicBezTo>
                    <a:pt x="1" y="17"/>
                    <a:pt x="1" y="18"/>
                    <a:pt x="1" y="19"/>
                  </a:cubicBezTo>
                  <a:cubicBezTo>
                    <a:pt x="0" y="21"/>
                    <a:pt x="0" y="23"/>
                    <a:pt x="2" y="25"/>
                  </a:cubicBezTo>
                  <a:cubicBezTo>
                    <a:pt x="4" y="28"/>
                    <a:pt x="8" y="28"/>
                    <a:pt x="11" y="28"/>
                  </a:cubicBezTo>
                  <a:cubicBezTo>
                    <a:pt x="11" y="28"/>
                    <a:pt x="12" y="28"/>
                    <a:pt x="12" y="28"/>
                  </a:cubicBezTo>
                  <a:cubicBezTo>
                    <a:pt x="13" y="28"/>
                    <a:pt x="14" y="28"/>
                    <a:pt x="14" y="28"/>
                  </a:cubicBezTo>
                  <a:cubicBezTo>
                    <a:pt x="18" y="28"/>
                    <a:pt x="21" y="28"/>
                    <a:pt x="23" y="26"/>
                  </a:cubicBezTo>
                  <a:cubicBezTo>
                    <a:pt x="25" y="24"/>
                    <a:pt x="25" y="23"/>
                    <a:pt x="26" y="21"/>
                  </a:cubicBezTo>
                  <a:cubicBezTo>
                    <a:pt x="26" y="17"/>
                    <a:pt x="26" y="14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7"/>
                    <a:pt x="25" y="7"/>
                  </a:cubicBezTo>
                  <a:cubicBezTo>
                    <a:pt x="26" y="6"/>
                    <a:pt x="27" y="5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2"/>
                    <a:pt x="26" y="1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5092773" y="1663594"/>
            <a:ext cx="2204075" cy="4583479"/>
            <a:chOff x="5276822" y="2263193"/>
            <a:chExt cx="2022845" cy="4206605"/>
          </a:xfrm>
          <a:effectLst>
            <a:outerShdw blurRad="2667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9" name="任意多边形 218"/>
            <p:cNvSpPr/>
            <p:nvPr/>
          </p:nvSpPr>
          <p:spPr>
            <a:xfrm rot="5400000">
              <a:off x="6251085" y="6144437"/>
              <a:ext cx="273185" cy="377538"/>
            </a:xfrm>
            <a:custGeom>
              <a:avLst/>
              <a:gdLst>
                <a:gd name="connsiteX0" fmla="*/ 0 w 245327"/>
                <a:gd name="connsiteY0" fmla="*/ 0 h 374681"/>
                <a:gd name="connsiteX1" fmla="*/ 0 w 245327"/>
                <a:gd name="connsiteY1" fmla="*/ 374681 h 374681"/>
                <a:gd name="connsiteX2" fmla="*/ 245327 w 245327"/>
                <a:gd name="connsiteY2" fmla="*/ 218564 h 374681"/>
                <a:gd name="connsiteX3" fmla="*/ 245327 w 245327"/>
                <a:gd name="connsiteY3" fmla="*/ 169499 h 374681"/>
                <a:gd name="connsiteX4" fmla="*/ 0 w 245327"/>
                <a:gd name="connsiteY4" fmla="*/ 0 h 374681"/>
                <a:gd name="connsiteX0" fmla="*/ 0 w 253793"/>
                <a:gd name="connsiteY0" fmla="*/ 0 h 374681"/>
                <a:gd name="connsiteX1" fmla="*/ 0 w 253793"/>
                <a:gd name="connsiteY1" fmla="*/ 374681 h 374681"/>
                <a:gd name="connsiteX2" fmla="*/ 245327 w 253793"/>
                <a:gd name="connsiteY2" fmla="*/ 218564 h 374681"/>
                <a:gd name="connsiteX3" fmla="*/ 245327 w 253793"/>
                <a:gd name="connsiteY3" fmla="*/ 169499 h 374681"/>
                <a:gd name="connsiteX4" fmla="*/ 0 w 253793"/>
                <a:gd name="connsiteY4" fmla="*/ 0 h 374681"/>
                <a:gd name="connsiteX0" fmla="*/ 0 w 262397"/>
                <a:gd name="connsiteY0" fmla="*/ 0 h 374681"/>
                <a:gd name="connsiteX1" fmla="*/ 0 w 262397"/>
                <a:gd name="connsiteY1" fmla="*/ 374681 h 374681"/>
                <a:gd name="connsiteX2" fmla="*/ 245327 w 262397"/>
                <a:gd name="connsiteY2" fmla="*/ 218564 h 374681"/>
                <a:gd name="connsiteX3" fmla="*/ 245327 w 262397"/>
                <a:gd name="connsiteY3" fmla="*/ 169499 h 374681"/>
                <a:gd name="connsiteX4" fmla="*/ 0 w 262397"/>
                <a:gd name="connsiteY4" fmla="*/ 0 h 374681"/>
                <a:gd name="connsiteX0" fmla="*/ 7408 w 269805"/>
                <a:gd name="connsiteY0" fmla="*/ 0 h 374681"/>
                <a:gd name="connsiteX1" fmla="*/ 7408 w 269805"/>
                <a:gd name="connsiteY1" fmla="*/ 374681 h 374681"/>
                <a:gd name="connsiteX2" fmla="*/ 252735 w 269805"/>
                <a:gd name="connsiteY2" fmla="*/ 218564 h 374681"/>
                <a:gd name="connsiteX3" fmla="*/ 252735 w 269805"/>
                <a:gd name="connsiteY3" fmla="*/ 169499 h 374681"/>
                <a:gd name="connsiteX4" fmla="*/ 7408 w 269805"/>
                <a:gd name="connsiteY4" fmla="*/ 0 h 374681"/>
                <a:gd name="connsiteX0" fmla="*/ 10788 w 273185"/>
                <a:gd name="connsiteY0" fmla="*/ 0 h 374681"/>
                <a:gd name="connsiteX1" fmla="*/ 10788 w 273185"/>
                <a:gd name="connsiteY1" fmla="*/ 374681 h 374681"/>
                <a:gd name="connsiteX2" fmla="*/ 256115 w 273185"/>
                <a:gd name="connsiteY2" fmla="*/ 218564 h 374681"/>
                <a:gd name="connsiteX3" fmla="*/ 256115 w 273185"/>
                <a:gd name="connsiteY3" fmla="*/ 169499 h 374681"/>
                <a:gd name="connsiteX4" fmla="*/ 10788 w 273185"/>
                <a:gd name="connsiteY4" fmla="*/ 0 h 374681"/>
                <a:gd name="connsiteX0" fmla="*/ 10788 w 273185"/>
                <a:gd name="connsiteY0" fmla="*/ 0 h 377538"/>
                <a:gd name="connsiteX1" fmla="*/ 10788 w 273185"/>
                <a:gd name="connsiteY1" fmla="*/ 377538 h 377538"/>
                <a:gd name="connsiteX2" fmla="*/ 256115 w 273185"/>
                <a:gd name="connsiteY2" fmla="*/ 218564 h 377538"/>
                <a:gd name="connsiteX3" fmla="*/ 256115 w 273185"/>
                <a:gd name="connsiteY3" fmla="*/ 169499 h 377538"/>
                <a:gd name="connsiteX4" fmla="*/ 10788 w 273185"/>
                <a:gd name="connsiteY4" fmla="*/ 0 h 377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185" h="377538">
                  <a:moveTo>
                    <a:pt x="10788" y="0"/>
                  </a:moveTo>
                  <a:cubicBezTo>
                    <a:pt x="-5880" y="122512"/>
                    <a:pt x="-1118" y="250263"/>
                    <a:pt x="10788" y="377538"/>
                  </a:cubicBezTo>
                  <a:lnTo>
                    <a:pt x="256115" y="218564"/>
                  </a:lnTo>
                  <a:cubicBezTo>
                    <a:pt x="282309" y="202209"/>
                    <a:pt x="275165" y="188236"/>
                    <a:pt x="256115" y="169499"/>
                  </a:cubicBezTo>
                  <a:lnTo>
                    <a:pt x="10788" y="0"/>
                  </a:lnTo>
                  <a:close/>
                </a:path>
              </a:pathLst>
            </a:custGeom>
            <a:gradFill>
              <a:gsLst>
                <a:gs pos="2000">
                  <a:srgbClr val="2E2E2E"/>
                </a:gs>
                <a:gs pos="42000">
                  <a:srgbClr val="727272"/>
                </a:gs>
                <a:gs pos="12000">
                  <a:srgbClr val="555555"/>
                </a:gs>
                <a:gs pos="63000">
                  <a:srgbClr val="363636"/>
                </a:gs>
                <a:gs pos="100000">
                  <a:srgbClr val="414143"/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0" name="Freeform 212"/>
            <p:cNvSpPr>
              <a:spLocks/>
            </p:cNvSpPr>
            <p:nvPr/>
          </p:nvSpPr>
          <p:spPr bwMode="auto">
            <a:xfrm>
              <a:off x="5816447" y="4542587"/>
              <a:ext cx="492408" cy="1113726"/>
            </a:xfrm>
            <a:custGeom>
              <a:avLst/>
              <a:gdLst>
                <a:gd name="T0" fmla="*/ 0 w 277"/>
                <a:gd name="T1" fmla="*/ 0 h 628"/>
                <a:gd name="T2" fmla="*/ 0 w 277"/>
                <a:gd name="T3" fmla="*/ 580 h 628"/>
                <a:gd name="T4" fmla="*/ 57 w 277"/>
                <a:gd name="T5" fmla="*/ 628 h 628"/>
                <a:gd name="T6" fmla="*/ 277 w 277"/>
                <a:gd name="T7" fmla="*/ 628 h 628"/>
                <a:gd name="T8" fmla="*/ 277 w 277"/>
                <a:gd name="T9" fmla="*/ 73 h 628"/>
                <a:gd name="T10" fmla="*/ 0 w 277"/>
                <a:gd name="T11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628">
                  <a:moveTo>
                    <a:pt x="0" y="0"/>
                  </a:moveTo>
                  <a:cubicBezTo>
                    <a:pt x="0" y="580"/>
                    <a:pt x="0" y="580"/>
                    <a:pt x="0" y="580"/>
                  </a:cubicBezTo>
                  <a:cubicBezTo>
                    <a:pt x="57" y="628"/>
                    <a:pt x="57" y="628"/>
                    <a:pt x="57" y="628"/>
                  </a:cubicBezTo>
                  <a:cubicBezTo>
                    <a:pt x="277" y="628"/>
                    <a:pt x="277" y="628"/>
                    <a:pt x="277" y="628"/>
                  </a:cubicBezTo>
                  <a:cubicBezTo>
                    <a:pt x="277" y="73"/>
                    <a:pt x="277" y="73"/>
                    <a:pt x="277" y="73"/>
                  </a:cubicBezTo>
                  <a:cubicBezTo>
                    <a:pt x="185" y="51"/>
                    <a:pt x="92" y="25"/>
                    <a:pt x="0" y="0"/>
                  </a:cubicBezTo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1" name="Freeform 213"/>
            <p:cNvSpPr>
              <a:spLocks/>
            </p:cNvSpPr>
            <p:nvPr/>
          </p:nvSpPr>
          <p:spPr bwMode="auto">
            <a:xfrm>
              <a:off x="6384249" y="4720690"/>
              <a:ext cx="541874" cy="963080"/>
            </a:xfrm>
            <a:custGeom>
              <a:avLst/>
              <a:gdLst>
                <a:gd name="T0" fmla="*/ 0 w 305"/>
                <a:gd name="T1" fmla="*/ 0 h 543"/>
                <a:gd name="T2" fmla="*/ 0 w 305"/>
                <a:gd name="T3" fmla="*/ 543 h 543"/>
                <a:gd name="T4" fmla="*/ 263 w 305"/>
                <a:gd name="T5" fmla="*/ 543 h 543"/>
                <a:gd name="T6" fmla="*/ 305 w 305"/>
                <a:gd name="T7" fmla="*/ 495 h 543"/>
                <a:gd name="T8" fmla="*/ 305 w 305"/>
                <a:gd name="T9" fmla="*/ 41 h 543"/>
                <a:gd name="T10" fmla="*/ 0 w 305"/>
                <a:gd name="T1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543">
                  <a:moveTo>
                    <a:pt x="0" y="0"/>
                  </a:moveTo>
                  <a:cubicBezTo>
                    <a:pt x="0" y="543"/>
                    <a:pt x="0" y="543"/>
                    <a:pt x="0" y="543"/>
                  </a:cubicBezTo>
                  <a:cubicBezTo>
                    <a:pt x="263" y="543"/>
                    <a:pt x="263" y="543"/>
                    <a:pt x="263" y="543"/>
                  </a:cubicBezTo>
                  <a:cubicBezTo>
                    <a:pt x="305" y="495"/>
                    <a:pt x="305" y="495"/>
                    <a:pt x="305" y="495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201" y="38"/>
                    <a:pt x="100" y="22"/>
                    <a:pt x="0" y="0"/>
                  </a:cubicBezTo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2" name="Freeform 214"/>
            <p:cNvSpPr>
              <a:spLocks/>
            </p:cNvSpPr>
            <p:nvPr/>
          </p:nvSpPr>
          <p:spPr bwMode="auto">
            <a:xfrm>
              <a:off x="6093755" y="4617535"/>
              <a:ext cx="280305" cy="1066509"/>
            </a:xfrm>
            <a:custGeom>
              <a:avLst/>
              <a:gdLst>
                <a:gd name="T0" fmla="*/ 0 w 158"/>
                <a:gd name="T1" fmla="*/ 0 h 602"/>
                <a:gd name="T2" fmla="*/ 0 w 158"/>
                <a:gd name="T3" fmla="*/ 602 h 602"/>
                <a:gd name="T4" fmla="*/ 158 w 158"/>
                <a:gd name="T5" fmla="*/ 602 h 602"/>
                <a:gd name="T6" fmla="*/ 158 w 158"/>
                <a:gd name="T7" fmla="*/ 40 h 602"/>
                <a:gd name="T8" fmla="*/ 0 w 158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602">
                  <a:moveTo>
                    <a:pt x="0" y="0"/>
                  </a:moveTo>
                  <a:cubicBezTo>
                    <a:pt x="0" y="602"/>
                    <a:pt x="0" y="602"/>
                    <a:pt x="0" y="602"/>
                  </a:cubicBezTo>
                  <a:cubicBezTo>
                    <a:pt x="158" y="602"/>
                    <a:pt x="158" y="602"/>
                    <a:pt x="158" y="602"/>
                  </a:cubicBezTo>
                  <a:cubicBezTo>
                    <a:pt x="158" y="40"/>
                    <a:pt x="158" y="40"/>
                    <a:pt x="158" y="40"/>
                  </a:cubicBezTo>
                  <a:cubicBezTo>
                    <a:pt x="105" y="28"/>
                    <a:pt x="52" y="14"/>
                    <a:pt x="0" y="0"/>
                  </a:cubicBezTo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3" name="Freeform 215"/>
            <p:cNvSpPr>
              <a:spLocks/>
            </p:cNvSpPr>
            <p:nvPr/>
          </p:nvSpPr>
          <p:spPr bwMode="auto">
            <a:xfrm>
              <a:off x="6368814" y="4686487"/>
              <a:ext cx="282554" cy="997557"/>
            </a:xfrm>
            <a:custGeom>
              <a:avLst/>
              <a:gdLst>
                <a:gd name="T0" fmla="*/ 0 w 159"/>
                <a:gd name="T1" fmla="*/ 0 h 563"/>
                <a:gd name="T2" fmla="*/ 0 w 159"/>
                <a:gd name="T3" fmla="*/ 563 h 563"/>
                <a:gd name="T4" fmla="*/ 159 w 159"/>
                <a:gd name="T5" fmla="*/ 563 h 563"/>
                <a:gd name="T6" fmla="*/ 159 w 159"/>
                <a:gd name="T7" fmla="*/ 30 h 563"/>
                <a:gd name="T8" fmla="*/ 0 w 159"/>
                <a:gd name="T9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563">
                  <a:moveTo>
                    <a:pt x="0" y="0"/>
                  </a:moveTo>
                  <a:cubicBezTo>
                    <a:pt x="0" y="563"/>
                    <a:pt x="0" y="563"/>
                    <a:pt x="0" y="563"/>
                  </a:cubicBezTo>
                  <a:cubicBezTo>
                    <a:pt x="159" y="563"/>
                    <a:pt x="159" y="563"/>
                    <a:pt x="159" y="563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06" y="22"/>
                    <a:pt x="53" y="12"/>
                    <a:pt x="0" y="0"/>
                  </a:cubicBezTo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4" name="Rectangle 217"/>
            <p:cNvSpPr>
              <a:spLocks noChangeArrowheads="1"/>
            </p:cNvSpPr>
            <p:nvPr/>
          </p:nvSpPr>
          <p:spPr bwMode="auto">
            <a:xfrm>
              <a:off x="6088508" y="4711220"/>
              <a:ext cx="10493" cy="90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5" name="Freeform 219"/>
            <p:cNvSpPr>
              <a:spLocks/>
            </p:cNvSpPr>
            <p:nvPr/>
          </p:nvSpPr>
          <p:spPr bwMode="auto">
            <a:xfrm>
              <a:off x="5816447" y="5570872"/>
              <a:ext cx="0" cy="8994"/>
            </a:xfrm>
            <a:custGeom>
              <a:avLst/>
              <a:gdLst>
                <a:gd name="T0" fmla="*/ 0 h 5"/>
                <a:gd name="T1" fmla="*/ 5 h 5"/>
                <a:gd name="T2" fmla="*/ 5 h 5"/>
                <a:gd name="T3" fmla="*/ 0 h 5"/>
                <a:gd name="T4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6" name="Freeform 220"/>
            <p:cNvSpPr>
              <a:spLocks/>
            </p:cNvSpPr>
            <p:nvPr/>
          </p:nvSpPr>
          <p:spPr bwMode="auto">
            <a:xfrm>
              <a:off x="5816447" y="5528152"/>
              <a:ext cx="2248" cy="42720"/>
            </a:xfrm>
            <a:custGeom>
              <a:avLst/>
              <a:gdLst>
                <a:gd name="T0" fmla="*/ 0 w 1"/>
                <a:gd name="T1" fmla="*/ 0 h 24"/>
                <a:gd name="T2" fmla="*/ 0 w 1"/>
                <a:gd name="T3" fmla="*/ 24 h 24"/>
                <a:gd name="T4" fmla="*/ 0 w 1"/>
                <a:gd name="T5" fmla="*/ 24 h 24"/>
                <a:gd name="T6" fmla="*/ 1 w 1"/>
                <a:gd name="T7" fmla="*/ 16 h 24"/>
                <a:gd name="T8" fmla="*/ 0 w 1"/>
                <a:gd name="T9" fmla="*/ 8 h 24"/>
                <a:gd name="T10" fmla="*/ 0 w 1"/>
                <a:gd name="T11" fmla="*/ 8 h 24"/>
                <a:gd name="T12" fmla="*/ 0 w 1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2"/>
                    <a:pt x="1" y="19"/>
                    <a:pt x="1" y="16"/>
                  </a:cubicBezTo>
                  <a:cubicBezTo>
                    <a:pt x="1" y="13"/>
                    <a:pt x="1" y="11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7" name="Freeform 221"/>
            <p:cNvSpPr>
              <a:spLocks/>
            </p:cNvSpPr>
            <p:nvPr/>
          </p:nvSpPr>
          <p:spPr bwMode="auto">
            <a:xfrm>
              <a:off x="6642374" y="4711220"/>
              <a:ext cx="10493" cy="28480"/>
            </a:xfrm>
            <a:custGeom>
              <a:avLst/>
              <a:gdLst>
                <a:gd name="T0" fmla="*/ 6 w 6"/>
                <a:gd name="T1" fmla="*/ 0 h 16"/>
                <a:gd name="T2" fmla="*/ 0 w 6"/>
                <a:gd name="T3" fmla="*/ 0 h 16"/>
                <a:gd name="T4" fmla="*/ 0 w 6"/>
                <a:gd name="T5" fmla="*/ 15 h 16"/>
                <a:gd name="T6" fmla="*/ 6 w 6"/>
                <a:gd name="T7" fmla="*/ 16 h 16"/>
                <a:gd name="T8" fmla="*/ 6 w 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6"/>
                    <a:pt x="4" y="16"/>
                    <a:pt x="6" y="16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8" name="Freeform 222"/>
            <p:cNvSpPr>
              <a:spLocks/>
            </p:cNvSpPr>
            <p:nvPr/>
          </p:nvSpPr>
          <p:spPr bwMode="auto">
            <a:xfrm>
              <a:off x="6642374" y="4738201"/>
              <a:ext cx="10493" cy="759972"/>
            </a:xfrm>
            <a:custGeom>
              <a:avLst/>
              <a:gdLst>
                <a:gd name="T0" fmla="*/ 0 w 6"/>
                <a:gd name="T1" fmla="*/ 0 h 429"/>
                <a:gd name="T2" fmla="*/ 0 w 6"/>
                <a:gd name="T3" fmla="*/ 0 h 429"/>
                <a:gd name="T4" fmla="*/ 5 w 6"/>
                <a:gd name="T5" fmla="*/ 1 h 429"/>
                <a:gd name="T6" fmla="*/ 5 w 6"/>
                <a:gd name="T7" fmla="*/ 428 h 429"/>
                <a:gd name="T8" fmla="*/ 6 w 6"/>
                <a:gd name="T9" fmla="*/ 429 h 429"/>
                <a:gd name="T10" fmla="*/ 6 w 6"/>
                <a:gd name="T11" fmla="*/ 1 h 429"/>
                <a:gd name="T12" fmla="*/ 0 w 6"/>
                <a:gd name="T13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2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3" y="1"/>
                    <a:pt x="5" y="1"/>
                  </a:cubicBezTo>
                  <a:cubicBezTo>
                    <a:pt x="5" y="428"/>
                    <a:pt x="5" y="428"/>
                    <a:pt x="5" y="428"/>
                  </a:cubicBezTo>
                  <a:cubicBezTo>
                    <a:pt x="5" y="428"/>
                    <a:pt x="6" y="429"/>
                    <a:pt x="6" y="429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2" y="1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9" name="Freeform 224"/>
            <p:cNvSpPr>
              <a:spLocks/>
            </p:cNvSpPr>
            <p:nvPr/>
          </p:nvSpPr>
          <p:spPr bwMode="auto">
            <a:xfrm>
              <a:off x="6367315" y="4711220"/>
              <a:ext cx="1499" cy="783206"/>
            </a:xfrm>
            <a:custGeom>
              <a:avLst/>
              <a:gdLst>
                <a:gd name="T0" fmla="*/ 1 w 1"/>
                <a:gd name="T1" fmla="*/ 0 h 442"/>
                <a:gd name="T2" fmla="*/ 0 w 1"/>
                <a:gd name="T3" fmla="*/ 0 h 442"/>
                <a:gd name="T4" fmla="*/ 0 w 1"/>
                <a:gd name="T5" fmla="*/ 442 h 442"/>
                <a:gd name="T6" fmla="*/ 1 w 1"/>
                <a:gd name="T7" fmla="*/ 438 h 442"/>
                <a:gd name="T8" fmla="*/ 1 w 1"/>
                <a:gd name="T9" fmla="*/ 441 h 442"/>
                <a:gd name="T10" fmla="*/ 1 w 1"/>
                <a:gd name="T11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4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1" y="440"/>
                    <a:pt x="1" y="438"/>
                    <a:pt x="1" y="438"/>
                  </a:cubicBezTo>
                  <a:cubicBezTo>
                    <a:pt x="1" y="438"/>
                    <a:pt x="1" y="439"/>
                    <a:pt x="1" y="44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0" name="Freeform 226"/>
            <p:cNvSpPr>
              <a:spLocks/>
            </p:cNvSpPr>
            <p:nvPr/>
          </p:nvSpPr>
          <p:spPr bwMode="auto">
            <a:xfrm>
              <a:off x="5816447" y="5499672"/>
              <a:ext cx="1127967" cy="803441"/>
            </a:xfrm>
            <a:custGeom>
              <a:avLst/>
              <a:gdLst>
                <a:gd name="T0" fmla="*/ 76 w 635"/>
                <a:gd name="T1" fmla="*/ 55 h 453"/>
                <a:gd name="T2" fmla="*/ 156 w 635"/>
                <a:gd name="T3" fmla="*/ 1 h 453"/>
                <a:gd name="T4" fmla="*/ 230 w 635"/>
                <a:gd name="T5" fmla="*/ 60 h 453"/>
                <a:gd name="T6" fmla="*/ 311 w 635"/>
                <a:gd name="T7" fmla="*/ 0 h 453"/>
                <a:gd name="T8" fmla="*/ 390 w 635"/>
                <a:gd name="T9" fmla="*/ 59 h 453"/>
                <a:gd name="T10" fmla="*/ 469 w 635"/>
                <a:gd name="T11" fmla="*/ 1 h 453"/>
                <a:gd name="T12" fmla="*/ 557 w 635"/>
                <a:gd name="T13" fmla="*/ 53 h 453"/>
                <a:gd name="T14" fmla="*/ 635 w 635"/>
                <a:gd name="T15" fmla="*/ 19 h 453"/>
                <a:gd name="T16" fmla="*/ 635 w 635"/>
                <a:gd name="T17" fmla="*/ 44 h 453"/>
                <a:gd name="T18" fmla="*/ 432 w 635"/>
                <a:gd name="T19" fmla="*/ 394 h 453"/>
                <a:gd name="T20" fmla="*/ 317 w 635"/>
                <a:gd name="T21" fmla="*/ 453 h 453"/>
                <a:gd name="T22" fmla="*/ 208 w 635"/>
                <a:gd name="T23" fmla="*/ 408 h 453"/>
                <a:gd name="T24" fmla="*/ 0 w 635"/>
                <a:gd name="T25" fmla="*/ 47 h 453"/>
                <a:gd name="T26" fmla="*/ 0 w 635"/>
                <a:gd name="T27" fmla="*/ 16 h 453"/>
                <a:gd name="T28" fmla="*/ 76 w 635"/>
                <a:gd name="T29" fmla="*/ 55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53">
                  <a:moveTo>
                    <a:pt x="76" y="55"/>
                  </a:moveTo>
                  <a:cubicBezTo>
                    <a:pt x="146" y="51"/>
                    <a:pt x="156" y="1"/>
                    <a:pt x="156" y="1"/>
                  </a:cubicBezTo>
                  <a:cubicBezTo>
                    <a:pt x="156" y="1"/>
                    <a:pt x="167" y="60"/>
                    <a:pt x="230" y="60"/>
                  </a:cubicBezTo>
                  <a:cubicBezTo>
                    <a:pt x="296" y="60"/>
                    <a:pt x="311" y="0"/>
                    <a:pt x="311" y="0"/>
                  </a:cubicBezTo>
                  <a:cubicBezTo>
                    <a:pt x="311" y="0"/>
                    <a:pt x="320" y="59"/>
                    <a:pt x="390" y="59"/>
                  </a:cubicBezTo>
                  <a:cubicBezTo>
                    <a:pt x="453" y="59"/>
                    <a:pt x="469" y="1"/>
                    <a:pt x="469" y="1"/>
                  </a:cubicBezTo>
                  <a:cubicBezTo>
                    <a:pt x="469" y="1"/>
                    <a:pt x="489" y="53"/>
                    <a:pt x="557" y="53"/>
                  </a:cubicBezTo>
                  <a:cubicBezTo>
                    <a:pt x="588" y="53"/>
                    <a:pt x="622" y="47"/>
                    <a:pt x="635" y="19"/>
                  </a:cubicBezTo>
                  <a:cubicBezTo>
                    <a:pt x="634" y="36"/>
                    <a:pt x="635" y="44"/>
                    <a:pt x="635" y="44"/>
                  </a:cubicBezTo>
                  <a:cubicBezTo>
                    <a:pt x="432" y="394"/>
                    <a:pt x="432" y="394"/>
                    <a:pt x="432" y="394"/>
                  </a:cubicBezTo>
                  <a:cubicBezTo>
                    <a:pt x="317" y="453"/>
                    <a:pt x="317" y="453"/>
                    <a:pt x="317" y="453"/>
                  </a:cubicBezTo>
                  <a:cubicBezTo>
                    <a:pt x="208" y="408"/>
                    <a:pt x="208" y="408"/>
                    <a:pt x="208" y="4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" y="34"/>
                    <a:pt x="0" y="16"/>
                  </a:cubicBezTo>
                  <a:cubicBezTo>
                    <a:pt x="4" y="47"/>
                    <a:pt x="40" y="57"/>
                    <a:pt x="76" y="55"/>
                  </a:cubicBezTo>
                </a:path>
              </a:pathLst>
            </a:custGeom>
            <a:gradFill>
              <a:gsLst>
                <a:gs pos="0">
                  <a:srgbClr val="ADA795"/>
                </a:gs>
                <a:gs pos="78000">
                  <a:srgbClr val="DCDAD3"/>
                </a:gs>
                <a:gs pos="50000">
                  <a:srgbClr val="F1F0EF"/>
                </a:gs>
                <a:gs pos="17000">
                  <a:srgbClr val="F2F2F2"/>
                </a:gs>
                <a:gs pos="31000">
                  <a:srgbClr val="C1BCAF"/>
                </a:gs>
                <a:gs pos="100000">
                  <a:srgbClr val="ADA79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1" name="Freeform 228"/>
            <p:cNvSpPr>
              <a:spLocks/>
            </p:cNvSpPr>
            <p:nvPr/>
          </p:nvSpPr>
          <p:spPr bwMode="auto">
            <a:xfrm>
              <a:off x="6272880" y="3931762"/>
              <a:ext cx="334268" cy="65205"/>
            </a:xfrm>
            <a:custGeom>
              <a:avLst/>
              <a:gdLst>
                <a:gd name="T0" fmla="*/ 0 w 188"/>
                <a:gd name="T1" fmla="*/ 0 h 37"/>
                <a:gd name="T2" fmla="*/ 188 w 188"/>
                <a:gd name="T3" fmla="*/ 4 h 37"/>
                <a:gd name="T4" fmla="*/ 50 w 188"/>
                <a:gd name="T5" fmla="*/ 37 h 37"/>
                <a:gd name="T6" fmla="*/ 0 w 188"/>
                <a:gd name="T7" fmla="*/ 36 h 37"/>
                <a:gd name="T8" fmla="*/ 0 w 18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37">
                  <a:moveTo>
                    <a:pt x="0" y="0"/>
                  </a:moveTo>
                  <a:cubicBezTo>
                    <a:pt x="67" y="0"/>
                    <a:pt x="130" y="1"/>
                    <a:pt x="188" y="4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34" y="36"/>
                    <a:pt x="18" y="36"/>
                    <a:pt x="0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2" name="Freeform 229"/>
            <p:cNvSpPr>
              <a:spLocks/>
            </p:cNvSpPr>
            <p:nvPr/>
          </p:nvSpPr>
          <p:spPr bwMode="auto">
            <a:xfrm>
              <a:off x="6362068" y="3878549"/>
              <a:ext cx="534379" cy="63706"/>
            </a:xfrm>
            <a:custGeom>
              <a:avLst/>
              <a:gdLst>
                <a:gd name="T0" fmla="*/ 138 w 301"/>
                <a:gd name="T1" fmla="*/ 0 h 36"/>
                <a:gd name="T2" fmla="*/ 301 w 301"/>
                <a:gd name="T3" fmla="*/ 11 h 36"/>
                <a:gd name="T4" fmla="*/ 42 w 301"/>
                <a:gd name="T5" fmla="*/ 36 h 36"/>
                <a:gd name="T6" fmla="*/ 0 w 301"/>
                <a:gd name="T7" fmla="*/ 34 h 36"/>
                <a:gd name="T8" fmla="*/ 138 w 30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36">
                  <a:moveTo>
                    <a:pt x="138" y="0"/>
                  </a:moveTo>
                  <a:cubicBezTo>
                    <a:pt x="199" y="3"/>
                    <a:pt x="254" y="6"/>
                    <a:pt x="301" y="11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0" y="35"/>
                    <a:pt x="16" y="34"/>
                    <a:pt x="0" y="34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3" name="Freeform 230"/>
            <p:cNvSpPr>
              <a:spLocks/>
            </p:cNvSpPr>
            <p:nvPr/>
          </p:nvSpPr>
          <p:spPr bwMode="auto">
            <a:xfrm>
              <a:off x="6436267" y="3839576"/>
              <a:ext cx="646801" cy="50965"/>
            </a:xfrm>
            <a:custGeom>
              <a:avLst/>
              <a:gdLst>
                <a:gd name="T0" fmla="*/ 258 w 364"/>
                <a:gd name="T1" fmla="*/ 0 h 29"/>
                <a:gd name="T2" fmla="*/ 364 w 364"/>
                <a:gd name="T3" fmla="*/ 15 h 29"/>
                <a:gd name="T4" fmla="*/ 28 w 364"/>
                <a:gd name="T5" fmla="*/ 29 h 29"/>
                <a:gd name="T6" fmla="*/ 0 w 364"/>
                <a:gd name="T7" fmla="*/ 25 h 29"/>
                <a:gd name="T8" fmla="*/ 258 w 36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9">
                  <a:moveTo>
                    <a:pt x="258" y="0"/>
                  </a:moveTo>
                  <a:cubicBezTo>
                    <a:pt x="303" y="4"/>
                    <a:pt x="339" y="9"/>
                    <a:pt x="364" y="15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1" y="28"/>
                    <a:pt x="12" y="26"/>
                    <a:pt x="0" y="25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4" name="Freeform 231"/>
            <p:cNvSpPr>
              <a:spLocks/>
            </p:cNvSpPr>
            <p:nvPr/>
          </p:nvSpPr>
          <p:spPr bwMode="auto">
            <a:xfrm>
              <a:off x="5934115" y="3990221"/>
              <a:ext cx="338765" cy="65205"/>
            </a:xfrm>
            <a:custGeom>
              <a:avLst/>
              <a:gdLst>
                <a:gd name="T0" fmla="*/ 0 w 191"/>
                <a:gd name="T1" fmla="*/ 4 h 37"/>
                <a:gd name="T2" fmla="*/ 141 w 191"/>
                <a:gd name="T3" fmla="*/ 37 h 37"/>
                <a:gd name="T4" fmla="*/ 191 w 191"/>
                <a:gd name="T5" fmla="*/ 36 h 37"/>
                <a:gd name="T6" fmla="*/ 191 w 191"/>
                <a:gd name="T7" fmla="*/ 0 h 37"/>
                <a:gd name="T8" fmla="*/ 0 w 191"/>
                <a:gd name="T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37">
                  <a:moveTo>
                    <a:pt x="0" y="4"/>
                  </a:moveTo>
                  <a:cubicBezTo>
                    <a:pt x="141" y="37"/>
                    <a:pt x="141" y="37"/>
                    <a:pt x="141" y="37"/>
                  </a:cubicBezTo>
                  <a:cubicBezTo>
                    <a:pt x="157" y="37"/>
                    <a:pt x="173" y="36"/>
                    <a:pt x="191" y="36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23" y="0"/>
                    <a:pt x="59" y="2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5" name="Freeform 232"/>
            <p:cNvSpPr>
              <a:spLocks/>
            </p:cNvSpPr>
            <p:nvPr/>
          </p:nvSpPr>
          <p:spPr bwMode="auto">
            <a:xfrm>
              <a:off x="5651562" y="4055426"/>
              <a:ext cx="532880" cy="63706"/>
            </a:xfrm>
            <a:custGeom>
              <a:avLst/>
              <a:gdLst>
                <a:gd name="T0" fmla="*/ 159 w 300"/>
                <a:gd name="T1" fmla="*/ 0 h 36"/>
                <a:gd name="T2" fmla="*/ 300 w 300"/>
                <a:gd name="T3" fmla="*/ 33 h 36"/>
                <a:gd name="T4" fmla="*/ 258 w 300"/>
                <a:gd name="T5" fmla="*/ 36 h 36"/>
                <a:gd name="T6" fmla="*/ 0 w 300"/>
                <a:gd name="T7" fmla="*/ 11 h 36"/>
                <a:gd name="T8" fmla="*/ 159 w 300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6">
                  <a:moveTo>
                    <a:pt x="159" y="0"/>
                  </a:moveTo>
                  <a:cubicBezTo>
                    <a:pt x="300" y="33"/>
                    <a:pt x="300" y="33"/>
                    <a:pt x="300" y="33"/>
                  </a:cubicBezTo>
                  <a:cubicBezTo>
                    <a:pt x="284" y="34"/>
                    <a:pt x="270" y="35"/>
                    <a:pt x="258" y="3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5" y="6"/>
                    <a:pt x="99" y="3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6" name="Freeform 233"/>
            <p:cNvSpPr>
              <a:spLocks/>
            </p:cNvSpPr>
            <p:nvPr/>
          </p:nvSpPr>
          <p:spPr bwMode="auto">
            <a:xfrm>
              <a:off x="5459695" y="4133371"/>
              <a:ext cx="649799" cy="51714"/>
            </a:xfrm>
            <a:custGeom>
              <a:avLst/>
              <a:gdLst>
                <a:gd name="T0" fmla="*/ 108 w 366"/>
                <a:gd name="T1" fmla="*/ 0 h 29"/>
                <a:gd name="T2" fmla="*/ 366 w 366"/>
                <a:gd name="T3" fmla="*/ 25 h 29"/>
                <a:gd name="T4" fmla="*/ 338 w 366"/>
                <a:gd name="T5" fmla="*/ 29 h 29"/>
                <a:gd name="T6" fmla="*/ 0 w 366"/>
                <a:gd name="T7" fmla="*/ 16 h 29"/>
                <a:gd name="T8" fmla="*/ 108 w 366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29">
                  <a:moveTo>
                    <a:pt x="108" y="0"/>
                  </a:moveTo>
                  <a:cubicBezTo>
                    <a:pt x="366" y="25"/>
                    <a:pt x="366" y="25"/>
                    <a:pt x="366" y="25"/>
                  </a:cubicBezTo>
                  <a:cubicBezTo>
                    <a:pt x="354" y="26"/>
                    <a:pt x="345" y="28"/>
                    <a:pt x="338" y="2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5" y="9"/>
                    <a:pt x="62" y="4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7" name="Freeform 234"/>
            <p:cNvSpPr>
              <a:spLocks/>
            </p:cNvSpPr>
            <p:nvPr/>
          </p:nvSpPr>
          <p:spPr bwMode="auto">
            <a:xfrm>
              <a:off x="5394490" y="4220311"/>
              <a:ext cx="665538" cy="33727"/>
            </a:xfrm>
            <a:custGeom>
              <a:avLst/>
              <a:gdLst>
                <a:gd name="T0" fmla="*/ 37 w 375"/>
                <a:gd name="T1" fmla="*/ 0 h 19"/>
                <a:gd name="T2" fmla="*/ 375 w 375"/>
                <a:gd name="T3" fmla="*/ 14 h 19"/>
                <a:gd name="T4" fmla="*/ 365 w 375"/>
                <a:gd name="T5" fmla="*/ 19 h 19"/>
                <a:gd name="T6" fmla="*/ 0 w 375"/>
                <a:gd name="T7" fmla="*/ 19 h 19"/>
                <a:gd name="T8" fmla="*/ 37 w 37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9">
                  <a:moveTo>
                    <a:pt x="37" y="0"/>
                  </a:moveTo>
                  <a:cubicBezTo>
                    <a:pt x="375" y="14"/>
                    <a:pt x="375" y="14"/>
                    <a:pt x="375" y="14"/>
                  </a:cubicBezTo>
                  <a:cubicBezTo>
                    <a:pt x="369" y="15"/>
                    <a:pt x="365" y="17"/>
                    <a:pt x="365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2"/>
                    <a:pt x="13" y="6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8" name="Rectangle 235"/>
            <p:cNvSpPr>
              <a:spLocks noChangeArrowheads="1"/>
            </p:cNvSpPr>
            <p:nvPr/>
          </p:nvSpPr>
          <p:spPr bwMode="auto">
            <a:xfrm>
              <a:off x="5394490" y="4254037"/>
              <a:ext cx="647550" cy="584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9" name="Freeform 236"/>
            <p:cNvSpPr>
              <a:spLocks/>
            </p:cNvSpPr>
            <p:nvPr/>
          </p:nvSpPr>
          <p:spPr bwMode="auto">
            <a:xfrm>
              <a:off x="5459695" y="4161852"/>
              <a:ext cx="600333" cy="81693"/>
            </a:xfrm>
            <a:custGeom>
              <a:avLst/>
              <a:gdLst>
                <a:gd name="T0" fmla="*/ 801 w 801"/>
                <a:gd name="T1" fmla="*/ 109 h 109"/>
                <a:gd name="T2" fmla="*/ 0 w 801"/>
                <a:gd name="T3" fmla="*/ 78 h 109"/>
                <a:gd name="T4" fmla="*/ 0 w 801"/>
                <a:gd name="T5" fmla="*/ 0 h 109"/>
                <a:gd name="T6" fmla="*/ 801 w 801"/>
                <a:gd name="T7" fmla="*/ 31 h 109"/>
                <a:gd name="T8" fmla="*/ 801 w 801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1" h="109">
                  <a:moveTo>
                    <a:pt x="801" y="109"/>
                  </a:moveTo>
                  <a:lnTo>
                    <a:pt x="0" y="78"/>
                  </a:lnTo>
                  <a:lnTo>
                    <a:pt x="0" y="0"/>
                  </a:lnTo>
                  <a:lnTo>
                    <a:pt x="801" y="31"/>
                  </a:lnTo>
                  <a:lnTo>
                    <a:pt x="801" y="10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0" name="Freeform 237"/>
            <p:cNvSpPr>
              <a:spLocks/>
            </p:cNvSpPr>
            <p:nvPr/>
          </p:nvSpPr>
          <p:spPr bwMode="auto">
            <a:xfrm>
              <a:off x="5651562" y="4074912"/>
              <a:ext cx="457932" cy="104927"/>
            </a:xfrm>
            <a:custGeom>
              <a:avLst/>
              <a:gdLst>
                <a:gd name="T0" fmla="*/ 611 w 611"/>
                <a:gd name="T1" fmla="*/ 140 h 140"/>
                <a:gd name="T2" fmla="*/ 0 w 611"/>
                <a:gd name="T3" fmla="*/ 78 h 140"/>
                <a:gd name="T4" fmla="*/ 0 w 611"/>
                <a:gd name="T5" fmla="*/ 0 h 140"/>
                <a:gd name="T6" fmla="*/ 611 w 611"/>
                <a:gd name="T7" fmla="*/ 59 h 140"/>
                <a:gd name="T8" fmla="*/ 611 w 611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" h="140">
                  <a:moveTo>
                    <a:pt x="611" y="140"/>
                  </a:moveTo>
                  <a:lnTo>
                    <a:pt x="0" y="78"/>
                  </a:lnTo>
                  <a:lnTo>
                    <a:pt x="0" y="0"/>
                  </a:lnTo>
                  <a:lnTo>
                    <a:pt x="611" y="59"/>
                  </a:lnTo>
                  <a:lnTo>
                    <a:pt x="611" y="1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1" name="Freeform 238"/>
            <p:cNvSpPr>
              <a:spLocks/>
            </p:cNvSpPr>
            <p:nvPr/>
          </p:nvSpPr>
          <p:spPr bwMode="auto">
            <a:xfrm>
              <a:off x="5934115" y="3996966"/>
              <a:ext cx="250326" cy="118418"/>
            </a:xfrm>
            <a:custGeom>
              <a:avLst/>
              <a:gdLst>
                <a:gd name="T0" fmla="*/ 334 w 334"/>
                <a:gd name="T1" fmla="*/ 158 h 158"/>
                <a:gd name="T2" fmla="*/ 0 w 334"/>
                <a:gd name="T3" fmla="*/ 78 h 158"/>
                <a:gd name="T4" fmla="*/ 0 w 334"/>
                <a:gd name="T5" fmla="*/ 0 h 158"/>
                <a:gd name="T6" fmla="*/ 334 w 334"/>
                <a:gd name="T7" fmla="*/ 78 h 158"/>
                <a:gd name="T8" fmla="*/ 334 w 334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158">
                  <a:moveTo>
                    <a:pt x="334" y="158"/>
                  </a:moveTo>
                  <a:lnTo>
                    <a:pt x="0" y="78"/>
                  </a:lnTo>
                  <a:lnTo>
                    <a:pt x="0" y="0"/>
                  </a:lnTo>
                  <a:lnTo>
                    <a:pt x="334" y="78"/>
                  </a:lnTo>
                  <a:lnTo>
                    <a:pt x="334" y="1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2" name="Freeform 239"/>
            <p:cNvSpPr>
              <a:spLocks/>
            </p:cNvSpPr>
            <p:nvPr/>
          </p:nvSpPr>
          <p:spPr bwMode="auto">
            <a:xfrm>
              <a:off x="5650063" y="4386695"/>
              <a:ext cx="459431" cy="101180"/>
            </a:xfrm>
            <a:custGeom>
              <a:avLst/>
              <a:gdLst>
                <a:gd name="T0" fmla="*/ 613 w 613"/>
                <a:gd name="T1" fmla="*/ 76 h 135"/>
                <a:gd name="T2" fmla="*/ 0 w 613"/>
                <a:gd name="T3" fmla="*/ 135 h 135"/>
                <a:gd name="T4" fmla="*/ 0 w 613"/>
                <a:gd name="T5" fmla="*/ 57 h 135"/>
                <a:gd name="T6" fmla="*/ 613 w 613"/>
                <a:gd name="T7" fmla="*/ 0 h 135"/>
                <a:gd name="T8" fmla="*/ 613 w 613"/>
                <a:gd name="T9" fmla="*/ 7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3" h="135">
                  <a:moveTo>
                    <a:pt x="613" y="76"/>
                  </a:moveTo>
                  <a:lnTo>
                    <a:pt x="0" y="135"/>
                  </a:lnTo>
                  <a:lnTo>
                    <a:pt x="0" y="57"/>
                  </a:lnTo>
                  <a:lnTo>
                    <a:pt x="613" y="0"/>
                  </a:lnTo>
                  <a:lnTo>
                    <a:pt x="613" y="7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3" name="Freeform 240"/>
            <p:cNvSpPr>
              <a:spLocks/>
            </p:cNvSpPr>
            <p:nvPr/>
          </p:nvSpPr>
          <p:spPr bwMode="auto">
            <a:xfrm>
              <a:off x="5939362" y="4448902"/>
              <a:ext cx="245080" cy="116919"/>
            </a:xfrm>
            <a:custGeom>
              <a:avLst/>
              <a:gdLst>
                <a:gd name="T0" fmla="*/ 327 w 327"/>
                <a:gd name="T1" fmla="*/ 80 h 156"/>
                <a:gd name="T2" fmla="*/ 0 w 327"/>
                <a:gd name="T3" fmla="*/ 156 h 156"/>
                <a:gd name="T4" fmla="*/ 0 w 327"/>
                <a:gd name="T5" fmla="*/ 78 h 156"/>
                <a:gd name="T6" fmla="*/ 327 w 327"/>
                <a:gd name="T7" fmla="*/ 0 h 156"/>
                <a:gd name="T8" fmla="*/ 327 w 327"/>
                <a:gd name="T9" fmla="*/ 8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56">
                  <a:moveTo>
                    <a:pt x="327" y="80"/>
                  </a:moveTo>
                  <a:lnTo>
                    <a:pt x="0" y="156"/>
                  </a:lnTo>
                  <a:lnTo>
                    <a:pt x="0" y="78"/>
                  </a:lnTo>
                  <a:lnTo>
                    <a:pt x="327" y="0"/>
                  </a:lnTo>
                  <a:lnTo>
                    <a:pt x="327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4" name="Freeform 241"/>
            <p:cNvSpPr>
              <a:spLocks/>
            </p:cNvSpPr>
            <p:nvPr/>
          </p:nvSpPr>
          <p:spPr bwMode="auto">
            <a:xfrm>
              <a:off x="5463442" y="4379950"/>
              <a:ext cx="646051" cy="49466"/>
            </a:xfrm>
            <a:custGeom>
              <a:avLst/>
              <a:gdLst>
                <a:gd name="T0" fmla="*/ 336 w 364"/>
                <a:gd name="T1" fmla="*/ 0 h 28"/>
                <a:gd name="T2" fmla="*/ 364 w 364"/>
                <a:gd name="T3" fmla="*/ 4 h 28"/>
                <a:gd name="T4" fmla="*/ 105 w 364"/>
                <a:gd name="T5" fmla="*/ 28 h 28"/>
                <a:gd name="T6" fmla="*/ 0 w 364"/>
                <a:gd name="T7" fmla="*/ 14 h 28"/>
                <a:gd name="T8" fmla="*/ 336 w 364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8">
                  <a:moveTo>
                    <a:pt x="336" y="0"/>
                  </a:moveTo>
                  <a:cubicBezTo>
                    <a:pt x="343" y="2"/>
                    <a:pt x="353" y="3"/>
                    <a:pt x="364" y="4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60" y="24"/>
                    <a:pt x="25" y="20"/>
                    <a:pt x="0" y="14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5" name="Freeform 242"/>
            <p:cNvSpPr>
              <a:spLocks/>
            </p:cNvSpPr>
            <p:nvPr/>
          </p:nvSpPr>
          <p:spPr bwMode="auto">
            <a:xfrm>
              <a:off x="5650063" y="4443656"/>
              <a:ext cx="534379" cy="63706"/>
            </a:xfrm>
            <a:custGeom>
              <a:avLst/>
              <a:gdLst>
                <a:gd name="T0" fmla="*/ 258 w 301"/>
                <a:gd name="T1" fmla="*/ 0 h 36"/>
                <a:gd name="T2" fmla="*/ 301 w 301"/>
                <a:gd name="T3" fmla="*/ 3 h 36"/>
                <a:gd name="T4" fmla="*/ 163 w 301"/>
                <a:gd name="T5" fmla="*/ 36 h 36"/>
                <a:gd name="T6" fmla="*/ 0 w 301"/>
                <a:gd name="T7" fmla="*/ 25 h 36"/>
                <a:gd name="T8" fmla="*/ 258 w 30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36">
                  <a:moveTo>
                    <a:pt x="258" y="0"/>
                  </a:moveTo>
                  <a:cubicBezTo>
                    <a:pt x="270" y="1"/>
                    <a:pt x="285" y="2"/>
                    <a:pt x="301" y="3"/>
                  </a:cubicBezTo>
                  <a:cubicBezTo>
                    <a:pt x="163" y="36"/>
                    <a:pt x="163" y="36"/>
                    <a:pt x="163" y="36"/>
                  </a:cubicBezTo>
                  <a:cubicBezTo>
                    <a:pt x="101" y="34"/>
                    <a:pt x="46" y="30"/>
                    <a:pt x="0" y="25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6" name="Freeform 243"/>
            <p:cNvSpPr>
              <a:spLocks/>
            </p:cNvSpPr>
            <p:nvPr/>
          </p:nvSpPr>
          <p:spPr bwMode="auto">
            <a:xfrm>
              <a:off x="5937863" y="4508860"/>
              <a:ext cx="333518" cy="65954"/>
            </a:xfrm>
            <a:custGeom>
              <a:avLst/>
              <a:gdLst>
                <a:gd name="T0" fmla="*/ 139 w 188"/>
                <a:gd name="T1" fmla="*/ 0 h 37"/>
                <a:gd name="T2" fmla="*/ 188 w 188"/>
                <a:gd name="T3" fmla="*/ 1 h 37"/>
                <a:gd name="T4" fmla="*/ 188 w 188"/>
                <a:gd name="T5" fmla="*/ 37 h 37"/>
                <a:gd name="T6" fmla="*/ 0 w 188"/>
                <a:gd name="T7" fmla="*/ 32 h 37"/>
                <a:gd name="T8" fmla="*/ 139 w 18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37">
                  <a:moveTo>
                    <a:pt x="139" y="0"/>
                  </a:moveTo>
                  <a:cubicBezTo>
                    <a:pt x="154" y="1"/>
                    <a:pt x="171" y="1"/>
                    <a:pt x="188" y="1"/>
                  </a:cubicBezTo>
                  <a:cubicBezTo>
                    <a:pt x="188" y="37"/>
                    <a:pt x="188" y="37"/>
                    <a:pt x="188" y="37"/>
                  </a:cubicBezTo>
                  <a:cubicBezTo>
                    <a:pt x="122" y="37"/>
                    <a:pt x="58" y="35"/>
                    <a:pt x="0" y="32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7" name="Freeform 244"/>
            <p:cNvSpPr>
              <a:spLocks/>
            </p:cNvSpPr>
            <p:nvPr/>
          </p:nvSpPr>
          <p:spPr bwMode="auto">
            <a:xfrm>
              <a:off x="6484233" y="4725460"/>
              <a:ext cx="667786" cy="32228"/>
            </a:xfrm>
            <a:custGeom>
              <a:avLst/>
              <a:gdLst>
                <a:gd name="T0" fmla="*/ 10 w 376"/>
                <a:gd name="T1" fmla="*/ 0 h 18"/>
                <a:gd name="T2" fmla="*/ 376 w 376"/>
                <a:gd name="T3" fmla="*/ 0 h 18"/>
                <a:gd name="T4" fmla="*/ 338 w 376"/>
                <a:gd name="T5" fmla="*/ 18 h 18"/>
                <a:gd name="T6" fmla="*/ 0 w 376"/>
                <a:gd name="T7" fmla="*/ 5 h 18"/>
                <a:gd name="T8" fmla="*/ 10 w 37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8">
                  <a:moveTo>
                    <a:pt x="10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76" y="6"/>
                    <a:pt x="362" y="13"/>
                    <a:pt x="338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3"/>
                    <a:pt x="10" y="2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8" name="Freeform 245"/>
            <p:cNvSpPr>
              <a:spLocks/>
            </p:cNvSpPr>
            <p:nvPr/>
          </p:nvSpPr>
          <p:spPr bwMode="auto">
            <a:xfrm>
              <a:off x="6434768" y="4673746"/>
              <a:ext cx="649799" cy="53213"/>
            </a:xfrm>
            <a:custGeom>
              <a:avLst/>
              <a:gdLst>
                <a:gd name="T0" fmla="*/ 28 w 366"/>
                <a:gd name="T1" fmla="*/ 0 h 30"/>
                <a:gd name="T2" fmla="*/ 366 w 366"/>
                <a:gd name="T3" fmla="*/ 14 h 30"/>
                <a:gd name="T4" fmla="*/ 258 w 366"/>
                <a:gd name="T5" fmla="*/ 30 h 30"/>
                <a:gd name="T6" fmla="*/ 0 w 366"/>
                <a:gd name="T7" fmla="*/ 5 h 30"/>
                <a:gd name="T8" fmla="*/ 28 w 366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30">
                  <a:moveTo>
                    <a:pt x="28" y="0"/>
                  </a:moveTo>
                  <a:cubicBezTo>
                    <a:pt x="366" y="14"/>
                    <a:pt x="366" y="14"/>
                    <a:pt x="366" y="14"/>
                  </a:cubicBezTo>
                  <a:cubicBezTo>
                    <a:pt x="341" y="20"/>
                    <a:pt x="304" y="25"/>
                    <a:pt x="258" y="3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2" y="3"/>
                    <a:pt x="22" y="2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9" name="Freeform 246"/>
            <p:cNvSpPr>
              <a:spLocks/>
            </p:cNvSpPr>
            <p:nvPr/>
          </p:nvSpPr>
          <p:spPr bwMode="auto">
            <a:xfrm>
              <a:off x="6359820" y="4622781"/>
              <a:ext cx="532880" cy="63706"/>
            </a:xfrm>
            <a:custGeom>
              <a:avLst/>
              <a:gdLst>
                <a:gd name="T0" fmla="*/ 42 w 300"/>
                <a:gd name="T1" fmla="*/ 0 h 36"/>
                <a:gd name="T2" fmla="*/ 300 w 300"/>
                <a:gd name="T3" fmla="*/ 26 h 36"/>
                <a:gd name="T4" fmla="*/ 142 w 300"/>
                <a:gd name="T5" fmla="*/ 36 h 36"/>
                <a:gd name="T6" fmla="*/ 0 w 300"/>
                <a:gd name="T7" fmla="*/ 3 h 36"/>
                <a:gd name="T8" fmla="*/ 42 w 300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6">
                  <a:moveTo>
                    <a:pt x="42" y="0"/>
                  </a:moveTo>
                  <a:cubicBezTo>
                    <a:pt x="300" y="26"/>
                    <a:pt x="300" y="26"/>
                    <a:pt x="300" y="26"/>
                  </a:cubicBezTo>
                  <a:cubicBezTo>
                    <a:pt x="255" y="30"/>
                    <a:pt x="201" y="34"/>
                    <a:pt x="142" y="3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6" y="2"/>
                    <a:pt x="30" y="2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0" name="Freeform 247"/>
            <p:cNvSpPr>
              <a:spLocks/>
            </p:cNvSpPr>
            <p:nvPr/>
          </p:nvSpPr>
          <p:spPr bwMode="auto">
            <a:xfrm>
              <a:off x="6271381" y="4569568"/>
              <a:ext cx="341013" cy="63706"/>
            </a:xfrm>
            <a:custGeom>
              <a:avLst/>
              <a:gdLst>
                <a:gd name="T0" fmla="*/ 50 w 192"/>
                <a:gd name="T1" fmla="*/ 0 h 36"/>
                <a:gd name="T2" fmla="*/ 192 w 192"/>
                <a:gd name="T3" fmla="*/ 33 h 36"/>
                <a:gd name="T4" fmla="*/ 0 w 192"/>
                <a:gd name="T5" fmla="*/ 36 h 36"/>
                <a:gd name="T6" fmla="*/ 0 w 192"/>
                <a:gd name="T7" fmla="*/ 1 h 36"/>
                <a:gd name="T8" fmla="*/ 50 w 192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6">
                  <a:moveTo>
                    <a:pt x="50" y="0"/>
                  </a:moveTo>
                  <a:cubicBezTo>
                    <a:pt x="192" y="33"/>
                    <a:pt x="192" y="33"/>
                    <a:pt x="192" y="33"/>
                  </a:cubicBezTo>
                  <a:cubicBezTo>
                    <a:pt x="133" y="35"/>
                    <a:pt x="68" y="36"/>
                    <a:pt x="0" y="3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35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1" name="Freeform 248"/>
            <p:cNvSpPr>
              <a:spLocks/>
            </p:cNvSpPr>
            <p:nvPr/>
          </p:nvSpPr>
          <p:spPr bwMode="auto">
            <a:xfrm>
              <a:off x="6039043" y="3883795"/>
              <a:ext cx="463178" cy="478168"/>
            </a:xfrm>
            <a:custGeom>
              <a:avLst/>
              <a:gdLst>
                <a:gd name="T0" fmla="*/ 251 w 261"/>
                <a:gd name="T1" fmla="*/ 4 h 270"/>
                <a:gd name="T2" fmla="*/ 224 w 261"/>
                <a:gd name="T3" fmla="*/ 0 h 270"/>
                <a:gd name="T4" fmla="*/ 224 w 261"/>
                <a:gd name="T5" fmla="*/ 33 h 270"/>
                <a:gd name="T6" fmla="*/ 214 w 261"/>
                <a:gd name="T7" fmla="*/ 32 h 270"/>
                <a:gd name="T8" fmla="*/ 205 w 261"/>
                <a:gd name="T9" fmla="*/ 32 h 270"/>
                <a:gd name="T10" fmla="*/ 196 w 261"/>
                <a:gd name="T11" fmla="*/ 31 h 270"/>
                <a:gd name="T12" fmla="*/ 188 w 261"/>
                <a:gd name="T13" fmla="*/ 31 h 270"/>
                <a:gd name="T14" fmla="*/ 182 w 261"/>
                <a:gd name="T15" fmla="*/ 31 h 270"/>
                <a:gd name="T16" fmla="*/ 182 w 261"/>
                <a:gd name="T17" fmla="*/ 64 h 270"/>
                <a:gd name="T18" fmla="*/ 180 w 261"/>
                <a:gd name="T19" fmla="*/ 64 h 270"/>
                <a:gd name="T20" fmla="*/ 172 w 261"/>
                <a:gd name="T21" fmla="*/ 63 h 270"/>
                <a:gd name="T22" fmla="*/ 164 w 261"/>
                <a:gd name="T23" fmla="*/ 63 h 270"/>
                <a:gd name="T24" fmla="*/ 156 w 261"/>
                <a:gd name="T25" fmla="*/ 63 h 270"/>
                <a:gd name="T26" fmla="*/ 147 w 261"/>
                <a:gd name="T27" fmla="*/ 63 h 270"/>
                <a:gd name="T28" fmla="*/ 139 w 261"/>
                <a:gd name="T29" fmla="*/ 63 h 270"/>
                <a:gd name="T30" fmla="*/ 132 w 261"/>
                <a:gd name="T31" fmla="*/ 63 h 270"/>
                <a:gd name="T32" fmla="*/ 132 w 261"/>
                <a:gd name="T33" fmla="*/ 96 h 270"/>
                <a:gd name="T34" fmla="*/ 129 w 261"/>
                <a:gd name="T35" fmla="*/ 96 h 270"/>
                <a:gd name="T36" fmla="*/ 120 w 261"/>
                <a:gd name="T37" fmla="*/ 96 h 270"/>
                <a:gd name="T38" fmla="*/ 109 w 261"/>
                <a:gd name="T39" fmla="*/ 96 h 270"/>
                <a:gd name="T40" fmla="*/ 94 w 261"/>
                <a:gd name="T41" fmla="*/ 97 h 270"/>
                <a:gd name="T42" fmla="*/ 82 w 261"/>
                <a:gd name="T43" fmla="*/ 97 h 270"/>
                <a:gd name="T44" fmla="*/ 82 w 261"/>
                <a:gd name="T45" fmla="*/ 130 h 270"/>
                <a:gd name="T46" fmla="*/ 49 w 261"/>
                <a:gd name="T47" fmla="*/ 132 h 270"/>
                <a:gd name="T48" fmla="*/ 40 w 261"/>
                <a:gd name="T49" fmla="*/ 133 h 270"/>
                <a:gd name="T50" fmla="*/ 40 w 261"/>
                <a:gd name="T51" fmla="*/ 166 h 270"/>
                <a:gd name="T52" fmla="*/ 36 w 261"/>
                <a:gd name="T53" fmla="*/ 166 h 270"/>
                <a:gd name="T54" fmla="*/ 28 w 261"/>
                <a:gd name="T55" fmla="*/ 167 h 270"/>
                <a:gd name="T56" fmla="*/ 22 w 261"/>
                <a:gd name="T57" fmla="*/ 168 h 270"/>
                <a:gd name="T58" fmla="*/ 17 w 261"/>
                <a:gd name="T59" fmla="*/ 169 h 270"/>
                <a:gd name="T60" fmla="*/ 13 w 261"/>
                <a:gd name="T61" fmla="*/ 170 h 270"/>
                <a:gd name="T62" fmla="*/ 12 w 261"/>
                <a:gd name="T63" fmla="*/ 170 h 270"/>
                <a:gd name="T64" fmla="*/ 12 w 261"/>
                <a:gd name="T65" fmla="*/ 203 h 270"/>
                <a:gd name="T66" fmla="*/ 12 w 261"/>
                <a:gd name="T67" fmla="*/ 204 h 270"/>
                <a:gd name="T68" fmla="*/ 10 w 261"/>
                <a:gd name="T69" fmla="*/ 204 h 270"/>
                <a:gd name="T70" fmla="*/ 7 w 261"/>
                <a:gd name="T71" fmla="*/ 205 h 270"/>
                <a:gd name="T72" fmla="*/ 5 w 261"/>
                <a:gd name="T73" fmla="*/ 206 h 270"/>
                <a:gd name="T74" fmla="*/ 4 w 261"/>
                <a:gd name="T75" fmla="*/ 207 h 270"/>
                <a:gd name="T76" fmla="*/ 3 w 261"/>
                <a:gd name="T77" fmla="*/ 208 h 270"/>
                <a:gd name="T78" fmla="*/ 2 w 261"/>
                <a:gd name="T79" fmla="*/ 208 h 270"/>
                <a:gd name="T80" fmla="*/ 2 w 261"/>
                <a:gd name="T81" fmla="*/ 242 h 270"/>
                <a:gd name="T82" fmla="*/ 12 w 261"/>
                <a:gd name="T83" fmla="*/ 270 h 270"/>
                <a:gd name="T84" fmla="*/ 112 w 261"/>
                <a:gd name="T85" fmla="*/ 155 h 270"/>
                <a:gd name="T86" fmla="*/ 112 w 261"/>
                <a:gd name="T87" fmla="*/ 155 h 270"/>
                <a:gd name="T88" fmla="*/ 251 w 261"/>
                <a:gd name="T89" fmla="*/ 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270">
                  <a:moveTo>
                    <a:pt x="251" y="4"/>
                  </a:moveTo>
                  <a:cubicBezTo>
                    <a:pt x="244" y="2"/>
                    <a:pt x="235" y="1"/>
                    <a:pt x="224" y="0"/>
                  </a:cubicBezTo>
                  <a:cubicBezTo>
                    <a:pt x="224" y="33"/>
                    <a:pt x="224" y="33"/>
                    <a:pt x="224" y="33"/>
                  </a:cubicBezTo>
                  <a:cubicBezTo>
                    <a:pt x="221" y="33"/>
                    <a:pt x="218" y="33"/>
                    <a:pt x="214" y="32"/>
                  </a:cubicBezTo>
                  <a:cubicBezTo>
                    <a:pt x="211" y="32"/>
                    <a:pt x="208" y="32"/>
                    <a:pt x="205" y="32"/>
                  </a:cubicBezTo>
                  <a:cubicBezTo>
                    <a:pt x="202" y="32"/>
                    <a:pt x="199" y="31"/>
                    <a:pt x="196" y="31"/>
                  </a:cubicBezTo>
                  <a:cubicBezTo>
                    <a:pt x="194" y="31"/>
                    <a:pt x="191" y="31"/>
                    <a:pt x="188" y="31"/>
                  </a:cubicBezTo>
                  <a:cubicBezTo>
                    <a:pt x="186" y="31"/>
                    <a:pt x="184" y="31"/>
                    <a:pt x="182" y="31"/>
                  </a:cubicBezTo>
                  <a:cubicBezTo>
                    <a:pt x="182" y="64"/>
                    <a:pt x="182" y="64"/>
                    <a:pt x="182" y="64"/>
                  </a:cubicBezTo>
                  <a:cubicBezTo>
                    <a:pt x="181" y="64"/>
                    <a:pt x="180" y="64"/>
                    <a:pt x="180" y="64"/>
                  </a:cubicBezTo>
                  <a:cubicBezTo>
                    <a:pt x="177" y="64"/>
                    <a:pt x="174" y="64"/>
                    <a:pt x="172" y="63"/>
                  </a:cubicBezTo>
                  <a:cubicBezTo>
                    <a:pt x="169" y="63"/>
                    <a:pt x="166" y="63"/>
                    <a:pt x="164" y="63"/>
                  </a:cubicBezTo>
                  <a:cubicBezTo>
                    <a:pt x="161" y="63"/>
                    <a:pt x="158" y="63"/>
                    <a:pt x="156" y="63"/>
                  </a:cubicBezTo>
                  <a:cubicBezTo>
                    <a:pt x="153" y="63"/>
                    <a:pt x="150" y="63"/>
                    <a:pt x="147" y="63"/>
                  </a:cubicBezTo>
                  <a:cubicBezTo>
                    <a:pt x="144" y="63"/>
                    <a:pt x="142" y="63"/>
                    <a:pt x="139" y="63"/>
                  </a:cubicBezTo>
                  <a:cubicBezTo>
                    <a:pt x="137" y="63"/>
                    <a:pt x="134" y="63"/>
                    <a:pt x="132" y="6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131" y="96"/>
                    <a:pt x="130" y="96"/>
                    <a:pt x="129" y="96"/>
                  </a:cubicBezTo>
                  <a:cubicBezTo>
                    <a:pt x="126" y="96"/>
                    <a:pt x="123" y="96"/>
                    <a:pt x="120" y="96"/>
                  </a:cubicBezTo>
                  <a:cubicBezTo>
                    <a:pt x="116" y="96"/>
                    <a:pt x="112" y="96"/>
                    <a:pt x="109" y="96"/>
                  </a:cubicBezTo>
                  <a:cubicBezTo>
                    <a:pt x="104" y="96"/>
                    <a:pt x="99" y="97"/>
                    <a:pt x="94" y="97"/>
                  </a:cubicBezTo>
                  <a:cubicBezTo>
                    <a:pt x="90" y="97"/>
                    <a:pt x="86" y="97"/>
                    <a:pt x="82" y="97"/>
                  </a:cubicBezTo>
                  <a:cubicBezTo>
                    <a:pt x="82" y="130"/>
                    <a:pt x="82" y="130"/>
                    <a:pt x="82" y="130"/>
                  </a:cubicBezTo>
                  <a:cubicBezTo>
                    <a:pt x="70" y="131"/>
                    <a:pt x="58" y="132"/>
                    <a:pt x="49" y="132"/>
                  </a:cubicBezTo>
                  <a:cubicBezTo>
                    <a:pt x="46" y="133"/>
                    <a:pt x="43" y="133"/>
                    <a:pt x="40" y="133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39" y="166"/>
                    <a:pt x="37" y="166"/>
                    <a:pt x="36" y="166"/>
                  </a:cubicBezTo>
                  <a:cubicBezTo>
                    <a:pt x="33" y="167"/>
                    <a:pt x="30" y="167"/>
                    <a:pt x="28" y="167"/>
                  </a:cubicBezTo>
                  <a:cubicBezTo>
                    <a:pt x="26" y="168"/>
                    <a:pt x="24" y="168"/>
                    <a:pt x="22" y="168"/>
                  </a:cubicBezTo>
                  <a:cubicBezTo>
                    <a:pt x="20" y="168"/>
                    <a:pt x="19" y="169"/>
                    <a:pt x="17" y="169"/>
                  </a:cubicBezTo>
                  <a:cubicBezTo>
                    <a:pt x="16" y="169"/>
                    <a:pt x="14" y="170"/>
                    <a:pt x="13" y="170"/>
                  </a:cubicBezTo>
                  <a:cubicBezTo>
                    <a:pt x="12" y="170"/>
                    <a:pt x="12" y="170"/>
                    <a:pt x="12" y="170"/>
                  </a:cubicBezTo>
                  <a:cubicBezTo>
                    <a:pt x="12" y="203"/>
                    <a:pt x="12" y="203"/>
                    <a:pt x="12" y="203"/>
                  </a:cubicBezTo>
                  <a:cubicBezTo>
                    <a:pt x="12" y="204"/>
                    <a:pt x="12" y="204"/>
                    <a:pt x="12" y="204"/>
                  </a:cubicBezTo>
                  <a:cubicBezTo>
                    <a:pt x="11" y="204"/>
                    <a:pt x="11" y="204"/>
                    <a:pt x="10" y="204"/>
                  </a:cubicBezTo>
                  <a:cubicBezTo>
                    <a:pt x="9" y="205"/>
                    <a:pt x="8" y="205"/>
                    <a:pt x="7" y="205"/>
                  </a:cubicBezTo>
                  <a:cubicBezTo>
                    <a:pt x="7" y="205"/>
                    <a:pt x="6" y="206"/>
                    <a:pt x="5" y="206"/>
                  </a:cubicBezTo>
                  <a:cubicBezTo>
                    <a:pt x="5" y="206"/>
                    <a:pt x="4" y="206"/>
                    <a:pt x="4" y="207"/>
                  </a:cubicBezTo>
                  <a:cubicBezTo>
                    <a:pt x="3" y="207"/>
                    <a:pt x="3" y="207"/>
                    <a:pt x="3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2" y="242"/>
                    <a:pt x="2" y="242"/>
                    <a:pt x="2" y="242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0"/>
                    <a:pt x="0" y="206"/>
                    <a:pt x="112" y="155"/>
                  </a:cubicBezTo>
                  <a:cubicBezTo>
                    <a:pt x="112" y="155"/>
                    <a:pt x="112" y="155"/>
                    <a:pt x="112" y="155"/>
                  </a:cubicBezTo>
                  <a:cubicBezTo>
                    <a:pt x="233" y="82"/>
                    <a:pt x="261" y="34"/>
                    <a:pt x="25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2" name="Freeform 249"/>
            <p:cNvSpPr>
              <a:spLocks/>
            </p:cNvSpPr>
            <p:nvPr/>
          </p:nvSpPr>
          <p:spPr bwMode="auto">
            <a:xfrm>
              <a:off x="6237655" y="3773621"/>
              <a:ext cx="1026037" cy="384483"/>
            </a:xfrm>
            <a:custGeom>
              <a:avLst/>
              <a:gdLst>
                <a:gd name="T0" fmla="*/ 272 w 578"/>
                <a:gd name="T1" fmla="*/ 38 h 217"/>
                <a:gd name="T2" fmla="*/ 274 w 578"/>
                <a:gd name="T3" fmla="*/ 32 h 217"/>
                <a:gd name="T4" fmla="*/ 145 w 578"/>
                <a:gd name="T5" fmla="*/ 0 h 217"/>
                <a:gd name="T6" fmla="*/ 14 w 578"/>
                <a:gd name="T7" fmla="*/ 13 h 217"/>
                <a:gd name="T8" fmla="*/ 139 w 578"/>
                <a:gd name="T9" fmla="*/ 66 h 217"/>
                <a:gd name="T10" fmla="*/ 140 w 578"/>
                <a:gd name="T11" fmla="*/ 69 h 217"/>
                <a:gd name="T12" fmla="*/ 140 w 578"/>
                <a:gd name="T13" fmla="*/ 70 h 217"/>
                <a:gd name="T14" fmla="*/ 140 w 578"/>
                <a:gd name="T15" fmla="*/ 73 h 217"/>
                <a:gd name="T16" fmla="*/ 141 w 578"/>
                <a:gd name="T17" fmla="*/ 74 h 217"/>
                <a:gd name="T18" fmla="*/ 141 w 578"/>
                <a:gd name="T19" fmla="*/ 77 h 217"/>
                <a:gd name="T20" fmla="*/ 141 w 578"/>
                <a:gd name="T21" fmla="*/ 78 h 217"/>
                <a:gd name="T22" fmla="*/ 141 w 578"/>
                <a:gd name="T23" fmla="*/ 81 h 217"/>
                <a:gd name="T24" fmla="*/ 140 w 578"/>
                <a:gd name="T25" fmla="*/ 82 h 217"/>
                <a:gd name="T26" fmla="*/ 140 w 578"/>
                <a:gd name="T27" fmla="*/ 85 h 217"/>
                <a:gd name="T28" fmla="*/ 140 w 578"/>
                <a:gd name="T29" fmla="*/ 87 h 217"/>
                <a:gd name="T30" fmla="*/ 139 w 578"/>
                <a:gd name="T31" fmla="*/ 90 h 217"/>
                <a:gd name="T32" fmla="*/ 139 w 578"/>
                <a:gd name="T33" fmla="*/ 91 h 217"/>
                <a:gd name="T34" fmla="*/ 137 w 578"/>
                <a:gd name="T35" fmla="*/ 95 h 217"/>
                <a:gd name="T36" fmla="*/ 137 w 578"/>
                <a:gd name="T37" fmla="*/ 96 h 217"/>
                <a:gd name="T38" fmla="*/ 135 w 578"/>
                <a:gd name="T39" fmla="*/ 100 h 217"/>
                <a:gd name="T40" fmla="*/ 134 w 578"/>
                <a:gd name="T41" fmla="*/ 101 h 217"/>
                <a:gd name="T42" fmla="*/ 133 w 578"/>
                <a:gd name="T43" fmla="*/ 105 h 217"/>
                <a:gd name="T44" fmla="*/ 132 w 578"/>
                <a:gd name="T45" fmla="*/ 106 h 217"/>
                <a:gd name="T46" fmla="*/ 130 w 578"/>
                <a:gd name="T47" fmla="*/ 110 h 217"/>
                <a:gd name="T48" fmla="*/ 129 w 578"/>
                <a:gd name="T49" fmla="*/ 111 h 217"/>
                <a:gd name="T50" fmla="*/ 125 w 578"/>
                <a:gd name="T51" fmla="*/ 116 h 217"/>
                <a:gd name="T52" fmla="*/ 125 w 578"/>
                <a:gd name="T53" fmla="*/ 117 h 217"/>
                <a:gd name="T54" fmla="*/ 121 w 578"/>
                <a:gd name="T55" fmla="*/ 122 h 217"/>
                <a:gd name="T56" fmla="*/ 120 w 578"/>
                <a:gd name="T57" fmla="*/ 123 h 217"/>
                <a:gd name="T58" fmla="*/ 117 w 578"/>
                <a:gd name="T59" fmla="*/ 127 h 217"/>
                <a:gd name="T60" fmla="*/ 115 w 578"/>
                <a:gd name="T61" fmla="*/ 129 h 217"/>
                <a:gd name="T62" fmla="*/ 111 w 578"/>
                <a:gd name="T63" fmla="*/ 133 h 217"/>
                <a:gd name="T64" fmla="*/ 110 w 578"/>
                <a:gd name="T65" fmla="*/ 135 h 217"/>
                <a:gd name="T66" fmla="*/ 104 w 578"/>
                <a:gd name="T67" fmla="*/ 140 h 217"/>
                <a:gd name="T68" fmla="*/ 103 w 578"/>
                <a:gd name="T69" fmla="*/ 142 h 217"/>
                <a:gd name="T70" fmla="*/ 98 w 578"/>
                <a:gd name="T71" fmla="*/ 146 h 217"/>
                <a:gd name="T72" fmla="*/ 96 w 578"/>
                <a:gd name="T73" fmla="*/ 149 h 217"/>
                <a:gd name="T74" fmla="*/ 91 w 578"/>
                <a:gd name="T75" fmla="*/ 153 h 217"/>
                <a:gd name="T76" fmla="*/ 89 w 578"/>
                <a:gd name="T77" fmla="*/ 155 h 217"/>
                <a:gd name="T78" fmla="*/ 81 w 578"/>
                <a:gd name="T79" fmla="*/ 161 h 217"/>
                <a:gd name="T80" fmla="*/ 80 w 578"/>
                <a:gd name="T81" fmla="*/ 162 h 217"/>
                <a:gd name="T82" fmla="*/ 73 w 578"/>
                <a:gd name="T83" fmla="*/ 168 h 217"/>
                <a:gd name="T84" fmla="*/ 70 w 578"/>
                <a:gd name="T85" fmla="*/ 170 h 217"/>
                <a:gd name="T86" fmla="*/ 64 w 578"/>
                <a:gd name="T87" fmla="*/ 175 h 217"/>
                <a:gd name="T88" fmla="*/ 61 w 578"/>
                <a:gd name="T89" fmla="*/ 177 h 217"/>
                <a:gd name="T90" fmla="*/ 53 w 578"/>
                <a:gd name="T91" fmla="*/ 183 h 217"/>
                <a:gd name="T92" fmla="*/ 51 w 578"/>
                <a:gd name="T93" fmla="*/ 184 h 217"/>
                <a:gd name="T94" fmla="*/ 40 w 578"/>
                <a:gd name="T95" fmla="*/ 191 h 217"/>
                <a:gd name="T96" fmla="*/ 38 w 578"/>
                <a:gd name="T97" fmla="*/ 193 h 217"/>
                <a:gd name="T98" fmla="*/ 29 w 578"/>
                <a:gd name="T99" fmla="*/ 199 h 217"/>
                <a:gd name="T100" fmla="*/ 25 w 578"/>
                <a:gd name="T101" fmla="*/ 202 h 217"/>
                <a:gd name="T102" fmla="*/ 17 w 578"/>
                <a:gd name="T103" fmla="*/ 207 h 217"/>
                <a:gd name="T104" fmla="*/ 13 w 578"/>
                <a:gd name="T105" fmla="*/ 209 h 217"/>
                <a:gd name="T106" fmla="*/ 0 w 578"/>
                <a:gd name="T107" fmla="*/ 217 h 217"/>
                <a:gd name="T108" fmla="*/ 578 w 578"/>
                <a:gd name="T109" fmla="*/ 151 h 217"/>
                <a:gd name="T110" fmla="*/ 514 w 578"/>
                <a:gd name="T111" fmla="*/ 38 h 217"/>
                <a:gd name="T112" fmla="*/ 272 w 578"/>
                <a:gd name="T113" fmla="*/ 3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8" h="217">
                  <a:moveTo>
                    <a:pt x="272" y="38"/>
                  </a:moveTo>
                  <a:cubicBezTo>
                    <a:pt x="274" y="32"/>
                    <a:pt x="274" y="32"/>
                    <a:pt x="274" y="3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23" y="19"/>
                    <a:pt x="139" y="66"/>
                  </a:cubicBezTo>
                  <a:cubicBezTo>
                    <a:pt x="139" y="67"/>
                    <a:pt x="140" y="68"/>
                    <a:pt x="140" y="69"/>
                  </a:cubicBezTo>
                  <a:cubicBezTo>
                    <a:pt x="140" y="70"/>
                    <a:pt x="140" y="70"/>
                    <a:pt x="140" y="70"/>
                  </a:cubicBezTo>
                  <a:cubicBezTo>
                    <a:pt x="140" y="71"/>
                    <a:pt x="140" y="72"/>
                    <a:pt x="140" y="73"/>
                  </a:cubicBezTo>
                  <a:cubicBezTo>
                    <a:pt x="140" y="73"/>
                    <a:pt x="140" y="74"/>
                    <a:pt x="141" y="74"/>
                  </a:cubicBezTo>
                  <a:cubicBezTo>
                    <a:pt x="141" y="75"/>
                    <a:pt x="141" y="76"/>
                    <a:pt x="141" y="77"/>
                  </a:cubicBezTo>
                  <a:cubicBezTo>
                    <a:pt x="141" y="77"/>
                    <a:pt x="141" y="77"/>
                    <a:pt x="141" y="78"/>
                  </a:cubicBezTo>
                  <a:cubicBezTo>
                    <a:pt x="141" y="79"/>
                    <a:pt x="141" y="80"/>
                    <a:pt x="141" y="81"/>
                  </a:cubicBezTo>
                  <a:cubicBezTo>
                    <a:pt x="140" y="82"/>
                    <a:pt x="140" y="82"/>
                    <a:pt x="140" y="82"/>
                  </a:cubicBezTo>
                  <a:cubicBezTo>
                    <a:pt x="140" y="83"/>
                    <a:pt x="140" y="84"/>
                    <a:pt x="140" y="85"/>
                  </a:cubicBezTo>
                  <a:cubicBezTo>
                    <a:pt x="140" y="86"/>
                    <a:pt x="140" y="86"/>
                    <a:pt x="140" y="87"/>
                  </a:cubicBezTo>
                  <a:cubicBezTo>
                    <a:pt x="139" y="88"/>
                    <a:pt x="139" y="89"/>
                    <a:pt x="139" y="90"/>
                  </a:cubicBezTo>
                  <a:cubicBezTo>
                    <a:pt x="139" y="90"/>
                    <a:pt x="139" y="91"/>
                    <a:pt x="139" y="91"/>
                  </a:cubicBezTo>
                  <a:cubicBezTo>
                    <a:pt x="138" y="92"/>
                    <a:pt x="138" y="94"/>
                    <a:pt x="137" y="9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6" y="97"/>
                    <a:pt x="136" y="99"/>
                    <a:pt x="135" y="100"/>
                  </a:cubicBezTo>
                  <a:cubicBezTo>
                    <a:pt x="135" y="100"/>
                    <a:pt x="135" y="101"/>
                    <a:pt x="134" y="101"/>
                  </a:cubicBezTo>
                  <a:cubicBezTo>
                    <a:pt x="134" y="103"/>
                    <a:pt x="133" y="104"/>
                    <a:pt x="133" y="105"/>
                  </a:cubicBezTo>
                  <a:cubicBezTo>
                    <a:pt x="132" y="105"/>
                    <a:pt x="132" y="106"/>
                    <a:pt x="132" y="106"/>
                  </a:cubicBezTo>
                  <a:cubicBezTo>
                    <a:pt x="131" y="108"/>
                    <a:pt x="130" y="109"/>
                    <a:pt x="130" y="110"/>
                  </a:cubicBezTo>
                  <a:cubicBezTo>
                    <a:pt x="129" y="110"/>
                    <a:pt x="129" y="111"/>
                    <a:pt x="129" y="111"/>
                  </a:cubicBezTo>
                  <a:cubicBezTo>
                    <a:pt x="128" y="113"/>
                    <a:pt x="127" y="115"/>
                    <a:pt x="125" y="116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4" y="119"/>
                    <a:pt x="123" y="120"/>
                    <a:pt x="121" y="122"/>
                  </a:cubicBezTo>
                  <a:cubicBezTo>
                    <a:pt x="121" y="122"/>
                    <a:pt x="120" y="123"/>
                    <a:pt x="120" y="123"/>
                  </a:cubicBezTo>
                  <a:cubicBezTo>
                    <a:pt x="119" y="125"/>
                    <a:pt x="118" y="126"/>
                    <a:pt x="117" y="127"/>
                  </a:cubicBezTo>
                  <a:cubicBezTo>
                    <a:pt x="116" y="128"/>
                    <a:pt x="116" y="128"/>
                    <a:pt x="115" y="129"/>
                  </a:cubicBezTo>
                  <a:cubicBezTo>
                    <a:pt x="114" y="130"/>
                    <a:pt x="113" y="132"/>
                    <a:pt x="111" y="133"/>
                  </a:cubicBezTo>
                  <a:cubicBezTo>
                    <a:pt x="111" y="134"/>
                    <a:pt x="110" y="134"/>
                    <a:pt x="110" y="135"/>
                  </a:cubicBezTo>
                  <a:cubicBezTo>
                    <a:pt x="108" y="137"/>
                    <a:pt x="106" y="138"/>
                    <a:pt x="104" y="140"/>
                  </a:cubicBezTo>
                  <a:cubicBezTo>
                    <a:pt x="104" y="141"/>
                    <a:pt x="103" y="141"/>
                    <a:pt x="103" y="142"/>
                  </a:cubicBezTo>
                  <a:cubicBezTo>
                    <a:pt x="101" y="143"/>
                    <a:pt x="100" y="145"/>
                    <a:pt x="98" y="146"/>
                  </a:cubicBezTo>
                  <a:cubicBezTo>
                    <a:pt x="97" y="147"/>
                    <a:pt x="97" y="148"/>
                    <a:pt x="96" y="149"/>
                  </a:cubicBezTo>
                  <a:cubicBezTo>
                    <a:pt x="94" y="150"/>
                    <a:pt x="92" y="151"/>
                    <a:pt x="91" y="153"/>
                  </a:cubicBezTo>
                  <a:cubicBezTo>
                    <a:pt x="90" y="154"/>
                    <a:pt x="89" y="154"/>
                    <a:pt x="89" y="155"/>
                  </a:cubicBezTo>
                  <a:cubicBezTo>
                    <a:pt x="86" y="157"/>
                    <a:pt x="84" y="159"/>
                    <a:pt x="81" y="161"/>
                  </a:cubicBezTo>
                  <a:cubicBezTo>
                    <a:pt x="80" y="162"/>
                    <a:pt x="80" y="162"/>
                    <a:pt x="80" y="162"/>
                  </a:cubicBezTo>
                  <a:cubicBezTo>
                    <a:pt x="78" y="164"/>
                    <a:pt x="75" y="166"/>
                    <a:pt x="73" y="168"/>
                  </a:cubicBezTo>
                  <a:cubicBezTo>
                    <a:pt x="72" y="169"/>
                    <a:pt x="71" y="169"/>
                    <a:pt x="70" y="170"/>
                  </a:cubicBezTo>
                  <a:cubicBezTo>
                    <a:pt x="68" y="172"/>
                    <a:pt x="66" y="173"/>
                    <a:pt x="64" y="175"/>
                  </a:cubicBezTo>
                  <a:cubicBezTo>
                    <a:pt x="63" y="176"/>
                    <a:pt x="62" y="176"/>
                    <a:pt x="61" y="177"/>
                  </a:cubicBezTo>
                  <a:cubicBezTo>
                    <a:pt x="58" y="179"/>
                    <a:pt x="56" y="181"/>
                    <a:pt x="53" y="183"/>
                  </a:cubicBezTo>
                  <a:cubicBezTo>
                    <a:pt x="52" y="183"/>
                    <a:pt x="52" y="184"/>
                    <a:pt x="51" y="184"/>
                  </a:cubicBezTo>
                  <a:cubicBezTo>
                    <a:pt x="47" y="187"/>
                    <a:pt x="44" y="189"/>
                    <a:pt x="40" y="191"/>
                  </a:cubicBezTo>
                  <a:cubicBezTo>
                    <a:pt x="39" y="192"/>
                    <a:pt x="39" y="193"/>
                    <a:pt x="38" y="193"/>
                  </a:cubicBezTo>
                  <a:cubicBezTo>
                    <a:pt x="35" y="195"/>
                    <a:pt x="32" y="197"/>
                    <a:pt x="29" y="199"/>
                  </a:cubicBezTo>
                  <a:cubicBezTo>
                    <a:pt x="28" y="200"/>
                    <a:pt x="27" y="201"/>
                    <a:pt x="25" y="202"/>
                  </a:cubicBezTo>
                  <a:cubicBezTo>
                    <a:pt x="23" y="203"/>
                    <a:pt x="20" y="205"/>
                    <a:pt x="17" y="207"/>
                  </a:cubicBezTo>
                  <a:cubicBezTo>
                    <a:pt x="16" y="208"/>
                    <a:pt x="14" y="209"/>
                    <a:pt x="13" y="209"/>
                  </a:cubicBezTo>
                  <a:cubicBezTo>
                    <a:pt x="9" y="212"/>
                    <a:pt x="5" y="215"/>
                    <a:pt x="0" y="217"/>
                  </a:cubicBezTo>
                  <a:cubicBezTo>
                    <a:pt x="35" y="202"/>
                    <a:pt x="578" y="176"/>
                    <a:pt x="578" y="151"/>
                  </a:cubicBezTo>
                  <a:cubicBezTo>
                    <a:pt x="514" y="38"/>
                    <a:pt x="514" y="38"/>
                    <a:pt x="514" y="38"/>
                  </a:cubicBezTo>
                  <a:lnTo>
                    <a:pt x="272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3" name="Freeform 250"/>
            <p:cNvSpPr>
              <a:spLocks/>
            </p:cNvSpPr>
            <p:nvPr/>
          </p:nvSpPr>
          <p:spPr bwMode="auto">
            <a:xfrm>
              <a:off x="5394490" y="4310998"/>
              <a:ext cx="1784511" cy="623567"/>
            </a:xfrm>
            <a:custGeom>
              <a:avLst/>
              <a:gdLst>
                <a:gd name="T0" fmla="*/ 990 w 1005"/>
                <a:gd name="T1" fmla="*/ 352 h 352"/>
                <a:gd name="T2" fmla="*/ 990 w 1005"/>
                <a:gd name="T3" fmla="*/ 233 h 352"/>
                <a:gd name="T4" fmla="*/ 990 w 1005"/>
                <a:gd name="T5" fmla="*/ 233 h 352"/>
                <a:gd name="T6" fmla="*/ 988 w 1005"/>
                <a:gd name="T7" fmla="*/ 237 h 352"/>
                <a:gd name="T8" fmla="*/ 984 w 1005"/>
                <a:gd name="T9" fmla="*/ 240 h 352"/>
                <a:gd name="T10" fmla="*/ 978 w 1005"/>
                <a:gd name="T11" fmla="*/ 243 h 352"/>
                <a:gd name="T12" fmla="*/ 970 w 1005"/>
                <a:gd name="T13" fmla="*/ 246 h 352"/>
                <a:gd name="T14" fmla="*/ 960 w 1005"/>
                <a:gd name="T15" fmla="*/ 249 h 352"/>
                <a:gd name="T16" fmla="*/ 952 w 1005"/>
                <a:gd name="T17" fmla="*/ 251 h 352"/>
                <a:gd name="T18" fmla="*/ 952 w 1005"/>
                <a:gd name="T19" fmla="*/ 218 h 352"/>
                <a:gd name="T20" fmla="*/ 948 w 1005"/>
                <a:gd name="T21" fmla="*/ 219 h 352"/>
                <a:gd name="T22" fmla="*/ 933 w 1005"/>
                <a:gd name="T23" fmla="*/ 222 h 352"/>
                <a:gd name="T24" fmla="*/ 915 w 1005"/>
                <a:gd name="T25" fmla="*/ 225 h 352"/>
                <a:gd name="T26" fmla="*/ 892 w 1005"/>
                <a:gd name="T27" fmla="*/ 228 h 352"/>
                <a:gd name="T28" fmla="*/ 861 w 1005"/>
                <a:gd name="T29" fmla="*/ 232 h 352"/>
                <a:gd name="T30" fmla="*/ 844 w 1005"/>
                <a:gd name="T31" fmla="*/ 234 h 352"/>
                <a:gd name="T32" fmla="*/ 844 w 1005"/>
                <a:gd name="T33" fmla="*/ 200 h 352"/>
                <a:gd name="T34" fmla="*/ 813 w 1005"/>
                <a:gd name="T35" fmla="*/ 203 h 352"/>
                <a:gd name="T36" fmla="*/ 687 w 1005"/>
                <a:gd name="T37" fmla="*/ 211 h 352"/>
                <a:gd name="T38" fmla="*/ 686 w 1005"/>
                <a:gd name="T39" fmla="*/ 211 h 352"/>
                <a:gd name="T40" fmla="*/ 686 w 1005"/>
                <a:gd name="T41" fmla="*/ 177 h 352"/>
                <a:gd name="T42" fmla="*/ 640 w 1005"/>
                <a:gd name="T43" fmla="*/ 179 h 352"/>
                <a:gd name="T44" fmla="*/ 584 w 1005"/>
                <a:gd name="T45" fmla="*/ 180 h 352"/>
                <a:gd name="T46" fmla="*/ 543 w 1005"/>
                <a:gd name="T47" fmla="*/ 181 h 352"/>
                <a:gd name="T48" fmla="*/ 505 w 1005"/>
                <a:gd name="T49" fmla="*/ 181 h 352"/>
                <a:gd name="T50" fmla="*/ 494 w 1005"/>
                <a:gd name="T51" fmla="*/ 181 h 352"/>
                <a:gd name="T52" fmla="*/ 494 w 1005"/>
                <a:gd name="T53" fmla="*/ 148 h 352"/>
                <a:gd name="T54" fmla="*/ 470 w 1005"/>
                <a:gd name="T55" fmla="*/ 148 h 352"/>
                <a:gd name="T56" fmla="*/ 437 w 1005"/>
                <a:gd name="T57" fmla="*/ 148 h 352"/>
                <a:gd name="T58" fmla="*/ 405 w 1005"/>
                <a:gd name="T59" fmla="*/ 147 h 352"/>
                <a:gd name="T60" fmla="*/ 374 w 1005"/>
                <a:gd name="T61" fmla="*/ 146 h 352"/>
                <a:gd name="T62" fmla="*/ 344 w 1005"/>
                <a:gd name="T63" fmla="*/ 146 h 352"/>
                <a:gd name="T64" fmla="*/ 313 w 1005"/>
                <a:gd name="T65" fmla="*/ 145 h 352"/>
                <a:gd name="T66" fmla="*/ 307 w 1005"/>
                <a:gd name="T67" fmla="*/ 144 h 352"/>
                <a:gd name="T68" fmla="*/ 307 w 1005"/>
                <a:gd name="T69" fmla="*/ 111 h 352"/>
                <a:gd name="T70" fmla="*/ 282 w 1005"/>
                <a:gd name="T71" fmla="*/ 110 h 352"/>
                <a:gd name="T72" fmla="*/ 251 w 1005"/>
                <a:gd name="T73" fmla="*/ 108 h 352"/>
                <a:gd name="T74" fmla="*/ 218 w 1005"/>
                <a:gd name="T75" fmla="*/ 106 h 352"/>
                <a:gd name="T76" fmla="*/ 183 w 1005"/>
                <a:gd name="T77" fmla="*/ 104 h 352"/>
                <a:gd name="T78" fmla="*/ 144 w 1005"/>
                <a:gd name="T79" fmla="*/ 100 h 352"/>
                <a:gd name="T80" fmla="*/ 144 w 1005"/>
                <a:gd name="T81" fmla="*/ 67 h 352"/>
                <a:gd name="T82" fmla="*/ 39 w 1005"/>
                <a:gd name="T83" fmla="*/ 52 h 352"/>
                <a:gd name="T84" fmla="*/ 39 w 1005"/>
                <a:gd name="T85" fmla="*/ 18 h 352"/>
                <a:gd name="T86" fmla="*/ 0 w 1005"/>
                <a:gd name="T87" fmla="*/ 0 h 352"/>
                <a:gd name="T88" fmla="*/ 0 w 1005"/>
                <a:gd name="T89" fmla="*/ 87 h 352"/>
                <a:gd name="T90" fmla="*/ 640 w 1005"/>
                <a:gd name="T91" fmla="*/ 293 h 352"/>
                <a:gd name="T92" fmla="*/ 990 w 1005"/>
                <a:gd name="T93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05" h="352">
                  <a:moveTo>
                    <a:pt x="990" y="352"/>
                  </a:moveTo>
                  <a:cubicBezTo>
                    <a:pt x="990" y="233"/>
                    <a:pt x="990" y="233"/>
                    <a:pt x="990" y="233"/>
                  </a:cubicBezTo>
                  <a:cubicBezTo>
                    <a:pt x="990" y="233"/>
                    <a:pt x="990" y="233"/>
                    <a:pt x="990" y="233"/>
                  </a:cubicBezTo>
                  <a:cubicBezTo>
                    <a:pt x="990" y="234"/>
                    <a:pt x="988" y="235"/>
                    <a:pt x="988" y="237"/>
                  </a:cubicBezTo>
                  <a:cubicBezTo>
                    <a:pt x="987" y="238"/>
                    <a:pt x="985" y="239"/>
                    <a:pt x="984" y="240"/>
                  </a:cubicBezTo>
                  <a:cubicBezTo>
                    <a:pt x="982" y="241"/>
                    <a:pt x="980" y="242"/>
                    <a:pt x="978" y="243"/>
                  </a:cubicBezTo>
                  <a:cubicBezTo>
                    <a:pt x="976" y="244"/>
                    <a:pt x="973" y="245"/>
                    <a:pt x="970" y="246"/>
                  </a:cubicBezTo>
                  <a:cubicBezTo>
                    <a:pt x="967" y="247"/>
                    <a:pt x="964" y="248"/>
                    <a:pt x="960" y="249"/>
                  </a:cubicBezTo>
                  <a:cubicBezTo>
                    <a:pt x="958" y="250"/>
                    <a:pt x="955" y="250"/>
                    <a:pt x="952" y="251"/>
                  </a:cubicBezTo>
                  <a:cubicBezTo>
                    <a:pt x="952" y="218"/>
                    <a:pt x="952" y="218"/>
                    <a:pt x="952" y="218"/>
                  </a:cubicBezTo>
                  <a:cubicBezTo>
                    <a:pt x="951" y="218"/>
                    <a:pt x="950" y="218"/>
                    <a:pt x="948" y="219"/>
                  </a:cubicBezTo>
                  <a:cubicBezTo>
                    <a:pt x="944" y="220"/>
                    <a:pt x="939" y="221"/>
                    <a:pt x="933" y="222"/>
                  </a:cubicBezTo>
                  <a:cubicBezTo>
                    <a:pt x="928" y="223"/>
                    <a:pt x="922" y="224"/>
                    <a:pt x="915" y="225"/>
                  </a:cubicBezTo>
                  <a:cubicBezTo>
                    <a:pt x="908" y="226"/>
                    <a:pt x="900" y="227"/>
                    <a:pt x="892" y="228"/>
                  </a:cubicBezTo>
                  <a:cubicBezTo>
                    <a:pt x="882" y="229"/>
                    <a:pt x="872" y="231"/>
                    <a:pt x="861" y="232"/>
                  </a:cubicBezTo>
                  <a:cubicBezTo>
                    <a:pt x="856" y="233"/>
                    <a:pt x="850" y="233"/>
                    <a:pt x="844" y="234"/>
                  </a:cubicBezTo>
                  <a:cubicBezTo>
                    <a:pt x="844" y="200"/>
                    <a:pt x="844" y="200"/>
                    <a:pt x="844" y="200"/>
                  </a:cubicBezTo>
                  <a:cubicBezTo>
                    <a:pt x="834" y="201"/>
                    <a:pt x="824" y="202"/>
                    <a:pt x="813" y="203"/>
                  </a:cubicBezTo>
                  <a:cubicBezTo>
                    <a:pt x="775" y="206"/>
                    <a:pt x="733" y="209"/>
                    <a:pt x="687" y="211"/>
                  </a:cubicBezTo>
                  <a:cubicBezTo>
                    <a:pt x="686" y="211"/>
                    <a:pt x="686" y="211"/>
                    <a:pt x="686" y="211"/>
                  </a:cubicBezTo>
                  <a:cubicBezTo>
                    <a:pt x="686" y="177"/>
                    <a:pt x="686" y="177"/>
                    <a:pt x="686" y="177"/>
                  </a:cubicBezTo>
                  <a:cubicBezTo>
                    <a:pt x="671" y="178"/>
                    <a:pt x="656" y="179"/>
                    <a:pt x="640" y="179"/>
                  </a:cubicBezTo>
                  <a:cubicBezTo>
                    <a:pt x="622" y="180"/>
                    <a:pt x="603" y="180"/>
                    <a:pt x="584" y="180"/>
                  </a:cubicBezTo>
                  <a:cubicBezTo>
                    <a:pt x="571" y="181"/>
                    <a:pt x="557" y="181"/>
                    <a:pt x="543" y="181"/>
                  </a:cubicBezTo>
                  <a:cubicBezTo>
                    <a:pt x="530" y="181"/>
                    <a:pt x="518" y="181"/>
                    <a:pt x="505" y="181"/>
                  </a:cubicBezTo>
                  <a:cubicBezTo>
                    <a:pt x="501" y="181"/>
                    <a:pt x="498" y="181"/>
                    <a:pt x="494" y="181"/>
                  </a:cubicBezTo>
                  <a:cubicBezTo>
                    <a:pt x="494" y="148"/>
                    <a:pt x="494" y="148"/>
                    <a:pt x="494" y="148"/>
                  </a:cubicBezTo>
                  <a:cubicBezTo>
                    <a:pt x="486" y="148"/>
                    <a:pt x="478" y="148"/>
                    <a:pt x="470" y="148"/>
                  </a:cubicBezTo>
                  <a:cubicBezTo>
                    <a:pt x="459" y="148"/>
                    <a:pt x="448" y="148"/>
                    <a:pt x="437" y="148"/>
                  </a:cubicBezTo>
                  <a:cubicBezTo>
                    <a:pt x="426" y="147"/>
                    <a:pt x="416" y="147"/>
                    <a:pt x="405" y="147"/>
                  </a:cubicBezTo>
                  <a:cubicBezTo>
                    <a:pt x="395" y="147"/>
                    <a:pt x="385" y="147"/>
                    <a:pt x="374" y="146"/>
                  </a:cubicBezTo>
                  <a:cubicBezTo>
                    <a:pt x="364" y="146"/>
                    <a:pt x="354" y="146"/>
                    <a:pt x="344" y="146"/>
                  </a:cubicBezTo>
                  <a:cubicBezTo>
                    <a:pt x="333" y="145"/>
                    <a:pt x="323" y="145"/>
                    <a:pt x="313" y="145"/>
                  </a:cubicBezTo>
                  <a:cubicBezTo>
                    <a:pt x="311" y="144"/>
                    <a:pt x="309" y="144"/>
                    <a:pt x="307" y="144"/>
                  </a:cubicBezTo>
                  <a:cubicBezTo>
                    <a:pt x="307" y="111"/>
                    <a:pt x="307" y="111"/>
                    <a:pt x="307" y="111"/>
                  </a:cubicBezTo>
                  <a:cubicBezTo>
                    <a:pt x="298" y="111"/>
                    <a:pt x="290" y="110"/>
                    <a:pt x="282" y="110"/>
                  </a:cubicBezTo>
                  <a:cubicBezTo>
                    <a:pt x="272" y="109"/>
                    <a:pt x="261" y="109"/>
                    <a:pt x="251" y="108"/>
                  </a:cubicBezTo>
                  <a:cubicBezTo>
                    <a:pt x="240" y="108"/>
                    <a:pt x="229" y="107"/>
                    <a:pt x="218" y="106"/>
                  </a:cubicBezTo>
                  <a:cubicBezTo>
                    <a:pt x="206" y="106"/>
                    <a:pt x="194" y="105"/>
                    <a:pt x="183" y="104"/>
                  </a:cubicBezTo>
                  <a:cubicBezTo>
                    <a:pt x="169" y="103"/>
                    <a:pt x="156" y="102"/>
                    <a:pt x="144" y="100"/>
                  </a:cubicBezTo>
                  <a:cubicBezTo>
                    <a:pt x="144" y="67"/>
                    <a:pt x="144" y="67"/>
                    <a:pt x="144" y="67"/>
                  </a:cubicBezTo>
                  <a:cubicBezTo>
                    <a:pt x="100" y="63"/>
                    <a:pt x="64" y="57"/>
                    <a:pt x="39" y="52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14" y="13"/>
                    <a:pt x="0" y="6"/>
                    <a:pt x="0" y="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201"/>
                    <a:pt x="289" y="258"/>
                    <a:pt x="640" y="293"/>
                  </a:cubicBezTo>
                  <a:cubicBezTo>
                    <a:pt x="1005" y="330"/>
                    <a:pt x="986" y="339"/>
                    <a:pt x="990" y="352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4" name="Freeform 251"/>
            <p:cNvSpPr>
              <a:spLocks/>
            </p:cNvSpPr>
            <p:nvPr/>
          </p:nvSpPr>
          <p:spPr bwMode="auto">
            <a:xfrm>
              <a:off x="5394490" y="4312497"/>
              <a:ext cx="665538" cy="33727"/>
            </a:xfrm>
            <a:custGeom>
              <a:avLst/>
              <a:gdLst>
                <a:gd name="T0" fmla="*/ 365 w 375"/>
                <a:gd name="T1" fmla="*/ 0 h 19"/>
                <a:gd name="T2" fmla="*/ 375 w 375"/>
                <a:gd name="T3" fmla="*/ 5 h 19"/>
                <a:gd name="T4" fmla="*/ 39 w 375"/>
                <a:gd name="T5" fmla="*/ 19 h 19"/>
                <a:gd name="T6" fmla="*/ 0 w 375"/>
                <a:gd name="T7" fmla="*/ 0 h 19"/>
                <a:gd name="T8" fmla="*/ 365 w 37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9">
                  <a:moveTo>
                    <a:pt x="365" y="0"/>
                  </a:moveTo>
                  <a:cubicBezTo>
                    <a:pt x="365" y="2"/>
                    <a:pt x="369" y="3"/>
                    <a:pt x="375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14" y="13"/>
                    <a:pt x="0" y="7"/>
                    <a:pt x="0" y="0"/>
                  </a:cubicBez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5" name="Freeform 252"/>
            <p:cNvSpPr>
              <a:spLocks/>
            </p:cNvSpPr>
            <p:nvPr/>
          </p:nvSpPr>
          <p:spPr bwMode="auto">
            <a:xfrm>
              <a:off x="5463442" y="4321491"/>
              <a:ext cx="596586" cy="83192"/>
            </a:xfrm>
            <a:custGeom>
              <a:avLst/>
              <a:gdLst>
                <a:gd name="T0" fmla="*/ 796 w 796"/>
                <a:gd name="T1" fmla="*/ 78 h 111"/>
                <a:gd name="T2" fmla="*/ 0 w 796"/>
                <a:gd name="T3" fmla="*/ 111 h 111"/>
                <a:gd name="T4" fmla="*/ 0 w 796"/>
                <a:gd name="T5" fmla="*/ 33 h 111"/>
                <a:gd name="T6" fmla="*/ 796 w 796"/>
                <a:gd name="T7" fmla="*/ 0 h 111"/>
                <a:gd name="T8" fmla="*/ 796 w 796"/>
                <a:gd name="T9" fmla="*/ 7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1">
                  <a:moveTo>
                    <a:pt x="796" y="78"/>
                  </a:moveTo>
                  <a:lnTo>
                    <a:pt x="0" y="111"/>
                  </a:lnTo>
                  <a:lnTo>
                    <a:pt x="0" y="33"/>
                  </a:lnTo>
                  <a:lnTo>
                    <a:pt x="796" y="0"/>
                  </a:lnTo>
                  <a:lnTo>
                    <a:pt x="796" y="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6" name="Freeform 253"/>
            <p:cNvSpPr>
              <a:spLocks/>
            </p:cNvSpPr>
            <p:nvPr/>
          </p:nvSpPr>
          <p:spPr bwMode="auto">
            <a:xfrm>
              <a:off x="6272880" y="2917716"/>
              <a:ext cx="378487" cy="74198"/>
            </a:xfrm>
            <a:custGeom>
              <a:avLst/>
              <a:gdLst>
                <a:gd name="T0" fmla="*/ 0 w 213"/>
                <a:gd name="T1" fmla="*/ 0 h 42"/>
                <a:gd name="T2" fmla="*/ 213 w 213"/>
                <a:gd name="T3" fmla="*/ 5 h 42"/>
                <a:gd name="T4" fmla="*/ 56 w 213"/>
                <a:gd name="T5" fmla="*/ 42 h 42"/>
                <a:gd name="T6" fmla="*/ 0 w 213"/>
                <a:gd name="T7" fmla="*/ 41 h 42"/>
                <a:gd name="T8" fmla="*/ 0 w 2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42">
                  <a:moveTo>
                    <a:pt x="0" y="0"/>
                  </a:moveTo>
                  <a:cubicBezTo>
                    <a:pt x="76" y="0"/>
                    <a:pt x="147" y="2"/>
                    <a:pt x="213" y="5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39" y="42"/>
                    <a:pt x="20" y="41"/>
                    <a:pt x="0" y="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7" name="Freeform 254"/>
            <p:cNvSpPr>
              <a:spLocks/>
            </p:cNvSpPr>
            <p:nvPr/>
          </p:nvSpPr>
          <p:spPr bwMode="auto">
            <a:xfrm>
              <a:off x="6372561" y="2859257"/>
              <a:ext cx="605579" cy="72699"/>
            </a:xfrm>
            <a:custGeom>
              <a:avLst/>
              <a:gdLst>
                <a:gd name="T0" fmla="*/ 157 w 341"/>
                <a:gd name="T1" fmla="*/ 0 h 41"/>
                <a:gd name="T2" fmla="*/ 341 w 341"/>
                <a:gd name="T3" fmla="*/ 12 h 41"/>
                <a:gd name="T4" fmla="*/ 49 w 341"/>
                <a:gd name="T5" fmla="*/ 41 h 41"/>
                <a:gd name="T6" fmla="*/ 0 w 341"/>
                <a:gd name="T7" fmla="*/ 38 h 41"/>
                <a:gd name="T8" fmla="*/ 157 w 34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1">
                  <a:moveTo>
                    <a:pt x="157" y="0"/>
                  </a:moveTo>
                  <a:cubicBezTo>
                    <a:pt x="226" y="3"/>
                    <a:pt x="289" y="7"/>
                    <a:pt x="341" y="1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35" y="39"/>
                    <a:pt x="18" y="38"/>
                    <a:pt x="0" y="3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8" name="Freeform 255"/>
            <p:cNvSpPr>
              <a:spLocks/>
            </p:cNvSpPr>
            <p:nvPr/>
          </p:nvSpPr>
          <p:spPr bwMode="auto">
            <a:xfrm>
              <a:off x="6458002" y="2812789"/>
              <a:ext cx="732991" cy="60708"/>
            </a:xfrm>
            <a:custGeom>
              <a:avLst/>
              <a:gdLst>
                <a:gd name="T0" fmla="*/ 293 w 413"/>
                <a:gd name="T1" fmla="*/ 0 h 34"/>
                <a:gd name="T2" fmla="*/ 413 w 413"/>
                <a:gd name="T3" fmla="*/ 18 h 34"/>
                <a:gd name="T4" fmla="*/ 32 w 413"/>
                <a:gd name="T5" fmla="*/ 34 h 34"/>
                <a:gd name="T6" fmla="*/ 0 w 413"/>
                <a:gd name="T7" fmla="*/ 29 h 34"/>
                <a:gd name="T8" fmla="*/ 293 w 413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34">
                  <a:moveTo>
                    <a:pt x="293" y="0"/>
                  </a:moveTo>
                  <a:cubicBezTo>
                    <a:pt x="344" y="5"/>
                    <a:pt x="385" y="11"/>
                    <a:pt x="413" y="18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4" y="32"/>
                    <a:pt x="13" y="30"/>
                    <a:pt x="0" y="29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9" name="Freeform 256"/>
            <p:cNvSpPr>
              <a:spLocks/>
            </p:cNvSpPr>
            <p:nvPr/>
          </p:nvSpPr>
          <p:spPr bwMode="auto">
            <a:xfrm>
              <a:off x="6514962" y="2777564"/>
              <a:ext cx="753976" cy="37474"/>
            </a:xfrm>
            <a:custGeom>
              <a:avLst/>
              <a:gdLst>
                <a:gd name="T0" fmla="*/ 381 w 425"/>
                <a:gd name="T1" fmla="*/ 0 h 21"/>
                <a:gd name="T2" fmla="*/ 425 w 425"/>
                <a:gd name="T3" fmla="*/ 21 h 21"/>
                <a:gd name="T4" fmla="*/ 11 w 425"/>
                <a:gd name="T5" fmla="*/ 21 h 21"/>
                <a:gd name="T6" fmla="*/ 0 w 425"/>
                <a:gd name="T7" fmla="*/ 16 h 21"/>
                <a:gd name="T8" fmla="*/ 381 w 42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21">
                  <a:moveTo>
                    <a:pt x="381" y="0"/>
                  </a:moveTo>
                  <a:cubicBezTo>
                    <a:pt x="409" y="7"/>
                    <a:pt x="425" y="14"/>
                    <a:pt x="425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19"/>
                    <a:pt x="7" y="17"/>
                    <a:pt x="0" y="16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60" name="Freeform 257"/>
            <p:cNvSpPr>
              <a:spLocks/>
            </p:cNvSpPr>
            <p:nvPr/>
          </p:nvSpPr>
          <p:spPr bwMode="auto">
            <a:xfrm>
              <a:off x="5887648" y="2985170"/>
              <a:ext cx="385232" cy="74198"/>
            </a:xfrm>
            <a:custGeom>
              <a:avLst/>
              <a:gdLst>
                <a:gd name="T0" fmla="*/ 217 w 217"/>
                <a:gd name="T1" fmla="*/ 0 h 42"/>
                <a:gd name="T2" fmla="*/ 217 w 217"/>
                <a:gd name="T3" fmla="*/ 41 h 42"/>
                <a:gd name="T4" fmla="*/ 160 w 217"/>
                <a:gd name="T5" fmla="*/ 42 h 42"/>
                <a:gd name="T6" fmla="*/ 0 w 217"/>
                <a:gd name="T7" fmla="*/ 5 h 42"/>
                <a:gd name="T8" fmla="*/ 217 w 2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42">
                  <a:moveTo>
                    <a:pt x="217" y="0"/>
                  </a:moveTo>
                  <a:cubicBezTo>
                    <a:pt x="217" y="41"/>
                    <a:pt x="217" y="41"/>
                    <a:pt x="217" y="41"/>
                  </a:cubicBezTo>
                  <a:cubicBezTo>
                    <a:pt x="197" y="41"/>
                    <a:pt x="178" y="41"/>
                    <a:pt x="160" y="4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7" y="2"/>
                    <a:pt x="140" y="0"/>
                    <a:pt x="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61" name="Freeform 258"/>
            <p:cNvSpPr>
              <a:spLocks/>
            </p:cNvSpPr>
            <p:nvPr/>
          </p:nvSpPr>
          <p:spPr bwMode="auto">
            <a:xfrm>
              <a:off x="5569868" y="3059368"/>
              <a:ext cx="601832" cy="72699"/>
            </a:xfrm>
            <a:custGeom>
              <a:avLst/>
              <a:gdLst>
                <a:gd name="T0" fmla="*/ 179 w 339"/>
                <a:gd name="T1" fmla="*/ 0 h 41"/>
                <a:gd name="T2" fmla="*/ 339 w 339"/>
                <a:gd name="T3" fmla="*/ 38 h 41"/>
                <a:gd name="T4" fmla="*/ 292 w 339"/>
                <a:gd name="T5" fmla="*/ 41 h 41"/>
                <a:gd name="T6" fmla="*/ 0 w 339"/>
                <a:gd name="T7" fmla="*/ 12 h 41"/>
                <a:gd name="T8" fmla="*/ 179 w 339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41">
                  <a:moveTo>
                    <a:pt x="179" y="0"/>
                  </a:moveTo>
                  <a:cubicBezTo>
                    <a:pt x="339" y="38"/>
                    <a:pt x="339" y="38"/>
                    <a:pt x="339" y="38"/>
                  </a:cubicBezTo>
                  <a:cubicBezTo>
                    <a:pt x="322" y="38"/>
                    <a:pt x="306" y="40"/>
                    <a:pt x="292" y="4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1" y="7"/>
                    <a:pt x="112" y="3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62" name="Freeform 259"/>
            <p:cNvSpPr>
              <a:spLocks/>
            </p:cNvSpPr>
            <p:nvPr/>
          </p:nvSpPr>
          <p:spPr bwMode="auto">
            <a:xfrm>
              <a:off x="5351770" y="3146308"/>
              <a:ext cx="736738" cy="59958"/>
            </a:xfrm>
            <a:custGeom>
              <a:avLst/>
              <a:gdLst>
                <a:gd name="T0" fmla="*/ 123 w 415"/>
                <a:gd name="T1" fmla="*/ 0 h 34"/>
                <a:gd name="T2" fmla="*/ 415 w 415"/>
                <a:gd name="T3" fmla="*/ 29 h 34"/>
                <a:gd name="T4" fmla="*/ 383 w 415"/>
                <a:gd name="T5" fmla="*/ 34 h 34"/>
                <a:gd name="T6" fmla="*/ 0 w 415"/>
                <a:gd name="T7" fmla="*/ 18 h 34"/>
                <a:gd name="T8" fmla="*/ 123 w 41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34">
                  <a:moveTo>
                    <a:pt x="123" y="0"/>
                  </a:moveTo>
                  <a:cubicBezTo>
                    <a:pt x="415" y="29"/>
                    <a:pt x="415" y="29"/>
                    <a:pt x="415" y="29"/>
                  </a:cubicBezTo>
                  <a:cubicBezTo>
                    <a:pt x="401" y="30"/>
                    <a:pt x="391" y="32"/>
                    <a:pt x="383" y="3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8" y="11"/>
                    <a:pt x="70" y="5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63" name="Freeform 260"/>
            <p:cNvSpPr>
              <a:spLocks/>
            </p:cNvSpPr>
            <p:nvPr/>
          </p:nvSpPr>
          <p:spPr bwMode="auto">
            <a:xfrm>
              <a:off x="5276822" y="3245239"/>
              <a:ext cx="754726" cy="37474"/>
            </a:xfrm>
            <a:custGeom>
              <a:avLst/>
              <a:gdLst>
                <a:gd name="T0" fmla="*/ 42 w 425"/>
                <a:gd name="T1" fmla="*/ 0 h 21"/>
                <a:gd name="T2" fmla="*/ 0 w 425"/>
                <a:gd name="T3" fmla="*/ 21 h 21"/>
                <a:gd name="T4" fmla="*/ 414 w 425"/>
                <a:gd name="T5" fmla="*/ 21 h 21"/>
                <a:gd name="T6" fmla="*/ 425 w 425"/>
                <a:gd name="T7" fmla="*/ 16 h 21"/>
                <a:gd name="T8" fmla="*/ 42 w 42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21">
                  <a:moveTo>
                    <a:pt x="42" y="0"/>
                  </a:moveTo>
                  <a:cubicBezTo>
                    <a:pt x="15" y="7"/>
                    <a:pt x="0" y="14"/>
                    <a:pt x="0" y="21"/>
                  </a:cubicBezTo>
                  <a:cubicBezTo>
                    <a:pt x="414" y="21"/>
                    <a:pt x="414" y="21"/>
                    <a:pt x="414" y="21"/>
                  </a:cubicBezTo>
                  <a:cubicBezTo>
                    <a:pt x="414" y="19"/>
                    <a:pt x="418" y="18"/>
                    <a:pt x="425" y="16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64" name="Rectangle 261"/>
            <p:cNvSpPr>
              <a:spLocks noChangeArrowheads="1"/>
            </p:cNvSpPr>
            <p:nvPr/>
          </p:nvSpPr>
          <p:spPr bwMode="auto">
            <a:xfrm>
              <a:off x="5276822" y="3282713"/>
              <a:ext cx="735239" cy="6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65" name="Freeform 262"/>
            <p:cNvSpPr>
              <a:spLocks/>
            </p:cNvSpPr>
            <p:nvPr/>
          </p:nvSpPr>
          <p:spPr bwMode="auto">
            <a:xfrm>
              <a:off x="5351770" y="3180034"/>
              <a:ext cx="679778" cy="93685"/>
            </a:xfrm>
            <a:custGeom>
              <a:avLst/>
              <a:gdLst>
                <a:gd name="T0" fmla="*/ 907 w 907"/>
                <a:gd name="T1" fmla="*/ 125 h 125"/>
                <a:gd name="T2" fmla="*/ 0 w 907"/>
                <a:gd name="T3" fmla="*/ 87 h 125"/>
                <a:gd name="T4" fmla="*/ 0 w 907"/>
                <a:gd name="T5" fmla="*/ 0 h 125"/>
                <a:gd name="T6" fmla="*/ 907 w 907"/>
                <a:gd name="T7" fmla="*/ 35 h 125"/>
                <a:gd name="T8" fmla="*/ 907 w 907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" h="125">
                  <a:moveTo>
                    <a:pt x="907" y="125"/>
                  </a:moveTo>
                  <a:lnTo>
                    <a:pt x="0" y="87"/>
                  </a:lnTo>
                  <a:lnTo>
                    <a:pt x="0" y="0"/>
                  </a:lnTo>
                  <a:lnTo>
                    <a:pt x="907" y="35"/>
                  </a:lnTo>
                  <a:lnTo>
                    <a:pt x="907" y="1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66" name="Freeform 263"/>
            <p:cNvSpPr>
              <a:spLocks/>
            </p:cNvSpPr>
            <p:nvPr/>
          </p:nvSpPr>
          <p:spPr bwMode="auto">
            <a:xfrm>
              <a:off x="5569868" y="3080353"/>
              <a:ext cx="518640" cy="119167"/>
            </a:xfrm>
            <a:custGeom>
              <a:avLst/>
              <a:gdLst>
                <a:gd name="T0" fmla="*/ 692 w 692"/>
                <a:gd name="T1" fmla="*/ 159 h 159"/>
                <a:gd name="T2" fmla="*/ 0 w 692"/>
                <a:gd name="T3" fmla="*/ 88 h 159"/>
                <a:gd name="T4" fmla="*/ 0 w 692"/>
                <a:gd name="T5" fmla="*/ 0 h 159"/>
                <a:gd name="T6" fmla="*/ 692 w 692"/>
                <a:gd name="T7" fmla="*/ 69 h 159"/>
                <a:gd name="T8" fmla="*/ 692 w 692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2" h="159">
                  <a:moveTo>
                    <a:pt x="692" y="159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692" y="69"/>
                  </a:lnTo>
                  <a:lnTo>
                    <a:pt x="692" y="15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67" name="Freeform 264"/>
            <p:cNvSpPr>
              <a:spLocks/>
            </p:cNvSpPr>
            <p:nvPr/>
          </p:nvSpPr>
          <p:spPr bwMode="auto">
            <a:xfrm>
              <a:off x="5887648" y="2991915"/>
              <a:ext cx="284053" cy="134906"/>
            </a:xfrm>
            <a:custGeom>
              <a:avLst/>
              <a:gdLst>
                <a:gd name="T0" fmla="*/ 379 w 379"/>
                <a:gd name="T1" fmla="*/ 180 h 180"/>
                <a:gd name="T2" fmla="*/ 0 w 379"/>
                <a:gd name="T3" fmla="*/ 90 h 180"/>
                <a:gd name="T4" fmla="*/ 0 w 379"/>
                <a:gd name="T5" fmla="*/ 0 h 180"/>
                <a:gd name="T6" fmla="*/ 379 w 379"/>
                <a:gd name="T7" fmla="*/ 90 h 180"/>
                <a:gd name="T8" fmla="*/ 379 w 379"/>
                <a:gd name="T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180">
                  <a:moveTo>
                    <a:pt x="379" y="18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379" y="90"/>
                  </a:lnTo>
                  <a:lnTo>
                    <a:pt x="379" y="1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68" name="Freeform 265"/>
            <p:cNvSpPr>
              <a:spLocks/>
            </p:cNvSpPr>
            <p:nvPr/>
          </p:nvSpPr>
          <p:spPr bwMode="auto">
            <a:xfrm>
              <a:off x="5566121" y="3434857"/>
              <a:ext cx="522387" cy="116919"/>
            </a:xfrm>
            <a:custGeom>
              <a:avLst/>
              <a:gdLst>
                <a:gd name="T0" fmla="*/ 697 w 697"/>
                <a:gd name="T1" fmla="*/ 88 h 156"/>
                <a:gd name="T2" fmla="*/ 0 w 697"/>
                <a:gd name="T3" fmla="*/ 156 h 156"/>
                <a:gd name="T4" fmla="*/ 0 w 697"/>
                <a:gd name="T5" fmla="*/ 69 h 156"/>
                <a:gd name="T6" fmla="*/ 697 w 697"/>
                <a:gd name="T7" fmla="*/ 0 h 156"/>
                <a:gd name="T8" fmla="*/ 697 w 697"/>
                <a:gd name="T9" fmla="*/ 8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56">
                  <a:moveTo>
                    <a:pt x="697" y="88"/>
                  </a:moveTo>
                  <a:lnTo>
                    <a:pt x="0" y="156"/>
                  </a:lnTo>
                  <a:lnTo>
                    <a:pt x="0" y="69"/>
                  </a:lnTo>
                  <a:lnTo>
                    <a:pt x="697" y="0"/>
                  </a:lnTo>
                  <a:lnTo>
                    <a:pt x="697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69" name="Freeform 266"/>
            <p:cNvSpPr>
              <a:spLocks/>
            </p:cNvSpPr>
            <p:nvPr/>
          </p:nvSpPr>
          <p:spPr bwMode="auto">
            <a:xfrm>
              <a:off x="5895143" y="3507556"/>
              <a:ext cx="276558" cy="133407"/>
            </a:xfrm>
            <a:custGeom>
              <a:avLst/>
              <a:gdLst>
                <a:gd name="T0" fmla="*/ 369 w 369"/>
                <a:gd name="T1" fmla="*/ 88 h 178"/>
                <a:gd name="T2" fmla="*/ 0 w 369"/>
                <a:gd name="T3" fmla="*/ 178 h 178"/>
                <a:gd name="T4" fmla="*/ 0 w 369"/>
                <a:gd name="T5" fmla="*/ 88 h 178"/>
                <a:gd name="T6" fmla="*/ 369 w 369"/>
                <a:gd name="T7" fmla="*/ 0 h 178"/>
                <a:gd name="T8" fmla="*/ 369 w 369"/>
                <a:gd name="T9" fmla="*/ 8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178">
                  <a:moveTo>
                    <a:pt x="369" y="88"/>
                  </a:moveTo>
                  <a:lnTo>
                    <a:pt x="0" y="178"/>
                  </a:lnTo>
                  <a:lnTo>
                    <a:pt x="0" y="88"/>
                  </a:lnTo>
                  <a:lnTo>
                    <a:pt x="369" y="0"/>
                  </a:lnTo>
                  <a:lnTo>
                    <a:pt x="369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0" name="Freeform 267"/>
            <p:cNvSpPr>
              <a:spLocks/>
            </p:cNvSpPr>
            <p:nvPr/>
          </p:nvSpPr>
          <p:spPr bwMode="auto">
            <a:xfrm>
              <a:off x="5354768" y="3426613"/>
              <a:ext cx="733740" cy="59958"/>
            </a:xfrm>
            <a:custGeom>
              <a:avLst/>
              <a:gdLst>
                <a:gd name="T0" fmla="*/ 382 w 413"/>
                <a:gd name="T1" fmla="*/ 0 h 34"/>
                <a:gd name="T2" fmla="*/ 413 w 413"/>
                <a:gd name="T3" fmla="*/ 5 h 34"/>
                <a:gd name="T4" fmla="*/ 121 w 413"/>
                <a:gd name="T5" fmla="*/ 34 h 34"/>
                <a:gd name="T6" fmla="*/ 0 w 413"/>
                <a:gd name="T7" fmla="*/ 16 h 34"/>
                <a:gd name="T8" fmla="*/ 382 w 413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34">
                  <a:moveTo>
                    <a:pt x="382" y="0"/>
                  </a:moveTo>
                  <a:cubicBezTo>
                    <a:pt x="389" y="2"/>
                    <a:pt x="400" y="4"/>
                    <a:pt x="413" y="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70" y="29"/>
                    <a:pt x="28" y="23"/>
                    <a:pt x="0" y="16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1" name="Freeform 268"/>
            <p:cNvSpPr>
              <a:spLocks/>
            </p:cNvSpPr>
            <p:nvPr/>
          </p:nvSpPr>
          <p:spPr bwMode="auto">
            <a:xfrm>
              <a:off x="5566121" y="3500811"/>
              <a:ext cx="605579" cy="72699"/>
            </a:xfrm>
            <a:custGeom>
              <a:avLst/>
              <a:gdLst>
                <a:gd name="T0" fmla="*/ 293 w 341"/>
                <a:gd name="T1" fmla="*/ 0 h 41"/>
                <a:gd name="T2" fmla="*/ 341 w 341"/>
                <a:gd name="T3" fmla="*/ 4 h 41"/>
                <a:gd name="T4" fmla="*/ 185 w 341"/>
                <a:gd name="T5" fmla="*/ 41 h 41"/>
                <a:gd name="T6" fmla="*/ 0 w 341"/>
                <a:gd name="T7" fmla="*/ 29 h 41"/>
                <a:gd name="T8" fmla="*/ 293 w 34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1">
                  <a:moveTo>
                    <a:pt x="293" y="0"/>
                  </a:moveTo>
                  <a:cubicBezTo>
                    <a:pt x="306" y="2"/>
                    <a:pt x="323" y="3"/>
                    <a:pt x="341" y="4"/>
                  </a:cubicBezTo>
                  <a:cubicBezTo>
                    <a:pt x="185" y="41"/>
                    <a:pt x="185" y="41"/>
                    <a:pt x="185" y="41"/>
                  </a:cubicBezTo>
                  <a:cubicBezTo>
                    <a:pt x="115" y="39"/>
                    <a:pt x="52" y="34"/>
                    <a:pt x="0" y="29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2" name="Freeform 269"/>
            <p:cNvSpPr>
              <a:spLocks/>
            </p:cNvSpPr>
            <p:nvPr/>
          </p:nvSpPr>
          <p:spPr bwMode="auto">
            <a:xfrm>
              <a:off x="5895143" y="3573511"/>
              <a:ext cx="376239" cy="74198"/>
            </a:xfrm>
            <a:custGeom>
              <a:avLst/>
              <a:gdLst>
                <a:gd name="T0" fmla="*/ 156 w 212"/>
                <a:gd name="T1" fmla="*/ 0 h 42"/>
                <a:gd name="T2" fmla="*/ 212 w 212"/>
                <a:gd name="T3" fmla="*/ 1 h 42"/>
                <a:gd name="T4" fmla="*/ 212 w 212"/>
                <a:gd name="T5" fmla="*/ 42 h 42"/>
                <a:gd name="T6" fmla="*/ 0 w 212"/>
                <a:gd name="T7" fmla="*/ 38 h 42"/>
                <a:gd name="T8" fmla="*/ 156 w 21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42">
                  <a:moveTo>
                    <a:pt x="156" y="0"/>
                  </a:moveTo>
                  <a:cubicBezTo>
                    <a:pt x="173" y="1"/>
                    <a:pt x="192" y="1"/>
                    <a:pt x="212" y="1"/>
                  </a:cubicBezTo>
                  <a:cubicBezTo>
                    <a:pt x="212" y="42"/>
                    <a:pt x="212" y="42"/>
                    <a:pt x="212" y="42"/>
                  </a:cubicBezTo>
                  <a:cubicBezTo>
                    <a:pt x="137" y="42"/>
                    <a:pt x="65" y="41"/>
                    <a:pt x="0" y="38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3" name="Freeform 270"/>
            <p:cNvSpPr>
              <a:spLocks/>
            </p:cNvSpPr>
            <p:nvPr/>
          </p:nvSpPr>
          <p:spPr bwMode="auto">
            <a:xfrm>
              <a:off x="6512714" y="3817841"/>
              <a:ext cx="756225" cy="37474"/>
            </a:xfrm>
            <a:custGeom>
              <a:avLst/>
              <a:gdLst>
                <a:gd name="T0" fmla="*/ 11 w 426"/>
                <a:gd name="T1" fmla="*/ 0 h 21"/>
                <a:gd name="T2" fmla="*/ 426 w 426"/>
                <a:gd name="T3" fmla="*/ 0 h 21"/>
                <a:gd name="T4" fmla="*/ 383 w 426"/>
                <a:gd name="T5" fmla="*/ 21 h 21"/>
                <a:gd name="T6" fmla="*/ 0 w 426"/>
                <a:gd name="T7" fmla="*/ 6 h 21"/>
                <a:gd name="T8" fmla="*/ 11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11" y="0"/>
                  </a:moveTo>
                  <a:cubicBezTo>
                    <a:pt x="426" y="0"/>
                    <a:pt x="426" y="0"/>
                    <a:pt x="426" y="0"/>
                  </a:cubicBezTo>
                  <a:cubicBezTo>
                    <a:pt x="426" y="8"/>
                    <a:pt x="410" y="15"/>
                    <a:pt x="383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7" y="4"/>
                    <a:pt x="11" y="2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4" name="Freeform 271"/>
            <p:cNvSpPr>
              <a:spLocks/>
            </p:cNvSpPr>
            <p:nvPr/>
          </p:nvSpPr>
          <p:spPr bwMode="auto">
            <a:xfrm>
              <a:off x="6455753" y="3761630"/>
              <a:ext cx="736738" cy="58459"/>
            </a:xfrm>
            <a:custGeom>
              <a:avLst/>
              <a:gdLst>
                <a:gd name="T0" fmla="*/ 32 w 415"/>
                <a:gd name="T1" fmla="*/ 0 h 33"/>
                <a:gd name="T2" fmla="*/ 415 w 415"/>
                <a:gd name="T3" fmla="*/ 15 h 33"/>
                <a:gd name="T4" fmla="*/ 293 w 415"/>
                <a:gd name="T5" fmla="*/ 33 h 33"/>
                <a:gd name="T6" fmla="*/ 0 w 415"/>
                <a:gd name="T7" fmla="*/ 5 h 33"/>
                <a:gd name="T8" fmla="*/ 32 w 41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33">
                  <a:moveTo>
                    <a:pt x="32" y="0"/>
                  </a:moveTo>
                  <a:cubicBezTo>
                    <a:pt x="415" y="15"/>
                    <a:pt x="415" y="15"/>
                    <a:pt x="415" y="15"/>
                  </a:cubicBezTo>
                  <a:cubicBezTo>
                    <a:pt x="387" y="22"/>
                    <a:pt x="345" y="28"/>
                    <a:pt x="293" y="3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3"/>
                    <a:pt x="25" y="2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5" name="Freeform 272"/>
            <p:cNvSpPr>
              <a:spLocks/>
            </p:cNvSpPr>
            <p:nvPr/>
          </p:nvSpPr>
          <p:spPr bwMode="auto">
            <a:xfrm>
              <a:off x="6372561" y="3702421"/>
              <a:ext cx="603331" cy="72699"/>
            </a:xfrm>
            <a:custGeom>
              <a:avLst/>
              <a:gdLst>
                <a:gd name="T0" fmla="*/ 47 w 340"/>
                <a:gd name="T1" fmla="*/ 0 h 41"/>
                <a:gd name="T2" fmla="*/ 340 w 340"/>
                <a:gd name="T3" fmla="*/ 29 h 41"/>
                <a:gd name="T4" fmla="*/ 160 w 340"/>
                <a:gd name="T5" fmla="*/ 41 h 41"/>
                <a:gd name="T6" fmla="*/ 0 w 340"/>
                <a:gd name="T7" fmla="*/ 3 h 41"/>
                <a:gd name="T8" fmla="*/ 47 w 340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1">
                  <a:moveTo>
                    <a:pt x="47" y="0"/>
                  </a:moveTo>
                  <a:cubicBezTo>
                    <a:pt x="340" y="29"/>
                    <a:pt x="340" y="29"/>
                    <a:pt x="340" y="29"/>
                  </a:cubicBezTo>
                  <a:cubicBezTo>
                    <a:pt x="289" y="34"/>
                    <a:pt x="228" y="38"/>
                    <a:pt x="160" y="4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2"/>
                    <a:pt x="34" y="1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6" name="Freeform 273"/>
            <p:cNvSpPr>
              <a:spLocks/>
            </p:cNvSpPr>
            <p:nvPr/>
          </p:nvSpPr>
          <p:spPr bwMode="auto">
            <a:xfrm>
              <a:off x="6271381" y="3640964"/>
              <a:ext cx="385232" cy="74198"/>
            </a:xfrm>
            <a:custGeom>
              <a:avLst/>
              <a:gdLst>
                <a:gd name="T0" fmla="*/ 57 w 217"/>
                <a:gd name="T1" fmla="*/ 0 h 42"/>
                <a:gd name="T2" fmla="*/ 217 w 217"/>
                <a:gd name="T3" fmla="*/ 38 h 42"/>
                <a:gd name="T4" fmla="*/ 0 w 217"/>
                <a:gd name="T5" fmla="*/ 42 h 42"/>
                <a:gd name="T6" fmla="*/ 0 w 217"/>
                <a:gd name="T7" fmla="*/ 1 h 42"/>
                <a:gd name="T8" fmla="*/ 57 w 2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42">
                  <a:moveTo>
                    <a:pt x="57" y="0"/>
                  </a:moveTo>
                  <a:cubicBezTo>
                    <a:pt x="217" y="38"/>
                    <a:pt x="217" y="38"/>
                    <a:pt x="217" y="38"/>
                  </a:cubicBezTo>
                  <a:cubicBezTo>
                    <a:pt x="150" y="40"/>
                    <a:pt x="77" y="42"/>
                    <a:pt x="0" y="4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7" name="Freeform 274"/>
            <p:cNvSpPr>
              <a:spLocks/>
            </p:cNvSpPr>
            <p:nvPr/>
          </p:nvSpPr>
          <p:spPr bwMode="auto">
            <a:xfrm>
              <a:off x="5566121" y="2357856"/>
              <a:ext cx="522387" cy="116919"/>
            </a:xfrm>
            <a:custGeom>
              <a:avLst/>
              <a:gdLst>
                <a:gd name="T0" fmla="*/ 697 w 697"/>
                <a:gd name="T1" fmla="*/ 87 h 156"/>
                <a:gd name="T2" fmla="*/ 0 w 697"/>
                <a:gd name="T3" fmla="*/ 156 h 156"/>
                <a:gd name="T4" fmla="*/ 0 w 697"/>
                <a:gd name="T5" fmla="*/ 68 h 156"/>
                <a:gd name="T6" fmla="*/ 697 w 697"/>
                <a:gd name="T7" fmla="*/ 0 h 156"/>
                <a:gd name="T8" fmla="*/ 697 w 697"/>
                <a:gd name="T9" fmla="*/ 8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56">
                  <a:moveTo>
                    <a:pt x="697" y="87"/>
                  </a:moveTo>
                  <a:lnTo>
                    <a:pt x="0" y="156"/>
                  </a:lnTo>
                  <a:lnTo>
                    <a:pt x="0" y="68"/>
                  </a:lnTo>
                  <a:lnTo>
                    <a:pt x="697" y="0"/>
                  </a:lnTo>
                  <a:lnTo>
                    <a:pt x="697" y="8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8" name="Freeform 275"/>
            <p:cNvSpPr>
              <a:spLocks/>
            </p:cNvSpPr>
            <p:nvPr/>
          </p:nvSpPr>
          <p:spPr bwMode="auto">
            <a:xfrm>
              <a:off x="5895143" y="2428307"/>
              <a:ext cx="276558" cy="134906"/>
            </a:xfrm>
            <a:custGeom>
              <a:avLst/>
              <a:gdLst>
                <a:gd name="T0" fmla="*/ 369 w 369"/>
                <a:gd name="T1" fmla="*/ 90 h 180"/>
                <a:gd name="T2" fmla="*/ 0 w 369"/>
                <a:gd name="T3" fmla="*/ 180 h 180"/>
                <a:gd name="T4" fmla="*/ 0 w 369"/>
                <a:gd name="T5" fmla="*/ 90 h 180"/>
                <a:gd name="T6" fmla="*/ 369 w 369"/>
                <a:gd name="T7" fmla="*/ 0 h 180"/>
                <a:gd name="T8" fmla="*/ 369 w 369"/>
                <a:gd name="T9" fmla="*/ 9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180">
                  <a:moveTo>
                    <a:pt x="369" y="90"/>
                  </a:moveTo>
                  <a:lnTo>
                    <a:pt x="0" y="180"/>
                  </a:lnTo>
                  <a:lnTo>
                    <a:pt x="0" y="90"/>
                  </a:lnTo>
                  <a:lnTo>
                    <a:pt x="369" y="0"/>
                  </a:lnTo>
                  <a:lnTo>
                    <a:pt x="369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9" name="Freeform 276"/>
            <p:cNvSpPr>
              <a:spLocks/>
            </p:cNvSpPr>
            <p:nvPr/>
          </p:nvSpPr>
          <p:spPr bwMode="auto">
            <a:xfrm>
              <a:off x="5354768" y="2348862"/>
              <a:ext cx="733740" cy="59958"/>
            </a:xfrm>
            <a:custGeom>
              <a:avLst/>
              <a:gdLst>
                <a:gd name="T0" fmla="*/ 382 w 413"/>
                <a:gd name="T1" fmla="*/ 0 h 34"/>
                <a:gd name="T2" fmla="*/ 413 w 413"/>
                <a:gd name="T3" fmla="*/ 5 h 34"/>
                <a:gd name="T4" fmla="*/ 121 w 413"/>
                <a:gd name="T5" fmla="*/ 34 h 34"/>
                <a:gd name="T6" fmla="*/ 0 w 413"/>
                <a:gd name="T7" fmla="*/ 16 h 34"/>
                <a:gd name="T8" fmla="*/ 382 w 413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34">
                  <a:moveTo>
                    <a:pt x="382" y="0"/>
                  </a:moveTo>
                  <a:cubicBezTo>
                    <a:pt x="389" y="2"/>
                    <a:pt x="400" y="4"/>
                    <a:pt x="413" y="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70" y="29"/>
                    <a:pt x="28" y="23"/>
                    <a:pt x="0" y="16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0" name="Freeform 277"/>
            <p:cNvSpPr>
              <a:spLocks/>
            </p:cNvSpPr>
            <p:nvPr/>
          </p:nvSpPr>
          <p:spPr bwMode="auto">
            <a:xfrm>
              <a:off x="5566121" y="2423060"/>
              <a:ext cx="605579" cy="72699"/>
            </a:xfrm>
            <a:custGeom>
              <a:avLst/>
              <a:gdLst>
                <a:gd name="T0" fmla="*/ 293 w 341"/>
                <a:gd name="T1" fmla="*/ 0 h 41"/>
                <a:gd name="T2" fmla="*/ 341 w 341"/>
                <a:gd name="T3" fmla="*/ 4 h 41"/>
                <a:gd name="T4" fmla="*/ 185 w 341"/>
                <a:gd name="T5" fmla="*/ 41 h 41"/>
                <a:gd name="T6" fmla="*/ 0 w 341"/>
                <a:gd name="T7" fmla="*/ 29 h 41"/>
                <a:gd name="T8" fmla="*/ 293 w 34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1">
                  <a:moveTo>
                    <a:pt x="293" y="0"/>
                  </a:moveTo>
                  <a:cubicBezTo>
                    <a:pt x="306" y="2"/>
                    <a:pt x="323" y="3"/>
                    <a:pt x="341" y="4"/>
                  </a:cubicBezTo>
                  <a:cubicBezTo>
                    <a:pt x="185" y="41"/>
                    <a:pt x="185" y="41"/>
                    <a:pt x="185" y="41"/>
                  </a:cubicBezTo>
                  <a:cubicBezTo>
                    <a:pt x="115" y="38"/>
                    <a:pt x="52" y="34"/>
                    <a:pt x="0" y="29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1" name="Freeform 278"/>
            <p:cNvSpPr>
              <a:spLocks/>
            </p:cNvSpPr>
            <p:nvPr/>
          </p:nvSpPr>
          <p:spPr bwMode="auto">
            <a:xfrm>
              <a:off x="5895143" y="2495760"/>
              <a:ext cx="376239" cy="74198"/>
            </a:xfrm>
            <a:custGeom>
              <a:avLst/>
              <a:gdLst>
                <a:gd name="T0" fmla="*/ 156 w 212"/>
                <a:gd name="T1" fmla="*/ 0 h 42"/>
                <a:gd name="T2" fmla="*/ 212 w 212"/>
                <a:gd name="T3" fmla="*/ 1 h 42"/>
                <a:gd name="T4" fmla="*/ 212 w 212"/>
                <a:gd name="T5" fmla="*/ 42 h 42"/>
                <a:gd name="T6" fmla="*/ 0 w 212"/>
                <a:gd name="T7" fmla="*/ 38 h 42"/>
                <a:gd name="T8" fmla="*/ 156 w 21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42">
                  <a:moveTo>
                    <a:pt x="156" y="0"/>
                  </a:moveTo>
                  <a:cubicBezTo>
                    <a:pt x="173" y="1"/>
                    <a:pt x="192" y="1"/>
                    <a:pt x="212" y="1"/>
                  </a:cubicBezTo>
                  <a:cubicBezTo>
                    <a:pt x="212" y="42"/>
                    <a:pt x="212" y="42"/>
                    <a:pt x="212" y="42"/>
                  </a:cubicBezTo>
                  <a:cubicBezTo>
                    <a:pt x="137" y="42"/>
                    <a:pt x="65" y="41"/>
                    <a:pt x="0" y="38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2" name="Freeform 279"/>
            <p:cNvSpPr>
              <a:spLocks/>
            </p:cNvSpPr>
            <p:nvPr/>
          </p:nvSpPr>
          <p:spPr bwMode="auto">
            <a:xfrm>
              <a:off x="6512714" y="2740090"/>
              <a:ext cx="756225" cy="37474"/>
            </a:xfrm>
            <a:custGeom>
              <a:avLst/>
              <a:gdLst>
                <a:gd name="T0" fmla="*/ 11 w 426"/>
                <a:gd name="T1" fmla="*/ 0 h 21"/>
                <a:gd name="T2" fmla="*/ 426 w 426"/>
                <a:gd name="T3" fmla="*/ 0 h 21"/>
                <a:gd name="T4" fmla="*/ 383 w 426"/>
                <a:gd name="T5" fmla="*/ 21 h 21"/>
                <a:gd name="T6" fmla="*/ 0 w 426"/>
                <a:gd name="T7" fmla="*/ 6 h 21"/>
                <a:gd name="T8" fmla="*/ 11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11" y="0"/>
                  </a:moveTo>
                  <a:cubicBezTo>
                    <a:pt x="426" y="0"/>
                    <a:pt x="426" y="0"/>
                    <a:pt x="426" y="0"/>
                  </a:cubicBezTo>
                  <a:cubicBezTo>
                    <a:pt x="426" y="7"/>
                    <a:pt x="410" y="15"/>
                    <a:pt x="383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7" y="4"/>
                    <a:pt x="11" y="2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3" name="Freeform 280"/>
            <p:cNvSpPr>
              <a:spLocks/>
            </p:cNvSpPr>
            <p:nvPr/>
          </p:nvSpPr>
          <p:spPr bwMode="auto">
            <a:xfrm>
              <a:off x="6455753" y="2683879"/>
              <a:ext cx="736738" cy="58459"/>
            </a:xfrm>
            <a:custGeom>
              <a:avLst/>
              <a:gdLst>
                <a:gd name="T0" fmla="*/ 32 w 415"/>
                <a:gd name="T1" fmla="*/ 0 h 33"/>
                <a:gd name="T2" fmla="*/ 415 w 415"/>
                <a:gd name="T3" fmla="*/ 15 h 33"/>
                <a:gd name="T4" fmla="*/ 293 w 415"/>
                <a:gd name="T5" fmla="*/ 33 h 33"/>
                <a:gd name="T6" fmla="*/ 0 w 415"/>
                <a:gd name="T7" fmla="*/ 4 h 33"/>
                <a:gd name="T8" fmla="*/ 32 w 41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33">
                  <a:moveTo>
                    <a:pt x="32" y="0"/>
                  </a:moveTo>
                  <a:cubicBezTo>
                    <a:pt x="415" y="15"/>
                    <a:pt x="415" y="15"/>
                    <a:pt x="415" y="15"/>
                  </a:cubicBezTo>
                  <a:cubicBezTo>
                    <a:pt x="387" y="22"/>
                    <a:pt x="345" y="28"/>
                    <a:pt x="293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4" y="3"/>
                    <a:pt x="25" y="2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4" name="Freeform 281"/>
            <p:cNvSpPr>
              <a:spLocks/>
            </p:cNvSpPr>
            <p:nvPr/>
          </p:nvSpPr>
          <p:spPr bwMode="auto">
            <a:xfrm>
              <a:off x="6372561" y="2625420"/>
              <a:ext cx="603331" cy="70451"/>
            </a:xfrm>
            <a:custGeom>
              <a:avLst/>
              <a:gdLst>
                <a:gd name="T0" fmla="*/ 47 w 340"/>
                <a:gd name="T1" fmla="*/ 0 h 40"/>
                <a:gd name="T2" fmla="*/ 340 w 340"/>
                <a:gd name="T3" fmla="*/ 29 h 40"/>
                <a:gd name="T4" fmla="*/ 160 w 340"/>
                <a:gd name="T5" fmla="*/ 40 h 40"/>
                <a:gd name="T6" fmla="*/ 0 w 340"/>
                <a:gd name="T7" fmla="*/ 3 h 40"/>
                <a:gd name="T8" fmla="*/ 47 w 3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0">
                  <a:moveTo>
                    <a:pt x="47" y="0"/>
                  </a:moveTo>
                  <a:cubicBezTo>
                    <a:pt x="340" y="29"/>
                    <a:pt x="340" y="29"/>
                    <a:pt x="340" y="29"/>
                  </a:cubicBezTo>
                  <a:cubicBezTo>
                    <a:pt x="289" y="34"/>
                    <a:pt x="228" y="38"/>
                    <a:pt x="160" y="4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2"/>
                    <a:pt x="34" y="1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5" name="Freeform 282"/>
            <p:cNvSpPr>
              <a:spLocks/>
            </p:cNvSpPr>
            <p:nvPr/>
          </p:nvSpPr>
          <p:spPr bwMode="auto">
            <a:xfrm>
              <a:off x="6271381" y="2563213"/>
              <a:ext cx="385232" cy="74198"/>
            </a:xfrm>
            <a:custGeom>
              <a:avLst/>
              <a:gdLst>
                <a:gd name="T0" fmla="*/ 57 w 217"/>
                <a:gd name="T1" fmla="*/ 0 h 42"/>
                <a:gd name="T2" fmla="*/ 217 w 217"/>
                <a:gd name="T3" fmla="*/ 37 h 42"/>
                <a:gd name="T4" fmla="*/ 0 w 217"/>
                <a:gd name="T5" fmla="*/ 42 h 42"/>
                <a:gd name="T6" fmla="*/ 0 w 217"/>
                <a:gd name="T7" fmla="*/ 1 h 42"/>
                <a:gd name="T8" fmla="*/ 57 w 2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42">
                  <a:moveTo>
                    <a:pt x="57" y="0"/>
                  </a:moveTo>
                  <a:cubicBezTo>
                    <a:pt x="217" y="37"/>
                    <a:pt x="217" y="37"/>
                    <a:pt x="217" y="37"/>
                  </a:cubicBezTo>
                  <a:cubicBezTo>
                    <a:pt x="150" y="40"/>
                    <a:pt x="77" y="42"/>
                    <a:pt x="0" y="4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6" name="Freeform 283"/>
            <p:cNvSpPr>
              <a:spLocks/>
            </p:cNvSpPr>
            <p:nvPr/>
          </p:nvSpPr>
          <p:spPr bwMode="auto">
            <a:xfrm>
              <a:off x="6008314" y="2864503"/>
              <a:ext cx="523886" cy="542623"/>
            </a:xfrm>
            <a:custGeom>
              <a:avLst/>
              <a:gdLst>
                <a:gd name="T0" fmla="*/ 284 w 295"/>
                <a:gd name="T1" fmla="*/ 4 h 306"/>
                <a:gd name="T2" fmla="*/ 253 w 295"/>
                <a:gd name="T3" fmla="*/ 0 h 306"/>
                <a:gd name="T4" fmla="*/ 253 w 295"/>
                <a:gd name="T5" fmla="*/ 38 h 306"/>
                <a:gd name="T6" fmla="*/ 242 w 295"/>
                <a:gd name="T7" fmla="*/ 37 h 306"/>
                <a:gd name="T8" fmla="*/ 232 w 295"/>
                <a:gd name="T9" fmla="*/ 36 h 306"/>
                <a:gd name="T10" fmla="*/ 222 w 295"/>
                <a:gd name="T11" fmla="*/ 35 h 306"/>
                <a:gd name="T12" fmla="*/ 213 w 295"/>
                <a:gd name="T13" fmla="*/ 35 h 306"/>
                <a:gd name="T14" fmla="*/ 205 w 295"/>
                <a:gd name="T15" fmla="*/ 35 h 306"/>
                <a:gd name="T16" fmla="*/ 205 w 295"/>
                <a:gd name="T17" fmla="*/ 72 h 306"/>
                <a:gd name="T18" fmla="*/ 203 w 295"/>
                <a:gd name="T19" fmla="*/ 72 h 306"/>
                <a:gd name="T20" fmla="*/ 194 w 295"/>
                <a:gd name="T21" fmla="*/ 72 h 306"/>
                <a:gd name="T22" fmla="*/ 185 w 295"/>
                <a:gd name="T23" fmla="*/ 72 h 306"/>
                <a:gd name="T24" fmla="*/ 176 w 295"/>
                <a:gd name="T25" fmla="*/ 71 h 306"/>
                <a:gd name="T26" fmla="*/ 166 w 295"/>
                <a:gd name="T27" fmla="*/ 71 h 306"/>
                <a:gd name="T28" fmla="*/ 156 w 295"/>
                <a:gd name="T29" fmla="*/ 71 h 306"/>
                <a:gd name="T30" fmla="*/ 149 w 295"/>
                <a:gd name="T31" fmla="*/ 71 h 306"/>
                <a:gd name="T32" fmla="*/ 149 w 295"/>
                <a:gd name="T33" fmla="*/ 109 h 306"/>
                <a:gd name="T34" fmla="*/ 146 w 295"/>
                <a:gd name="T35" fmla="*/ 109 h 306"/>
                <a:gd name="T36" fmla="*/ 135 w 295"/>
                <a:gd name="T37" fmla="*/ 109 h 306"/>
                <a:gd name="T38" fmla="*/ 122 w 295"/>
                <a:gd name="T39" fmla="*/ 109 h 306"/>
                <a:gd name="T40" fmla="*/ 106 w 295"/>
                <a:gd name="T41" fmla="*/ 110 h 306"/>
                <a:gd name="T42" fmla="*/ 92 w 295"/>
                <a:gd name="T43" fmla="*/ 110 h 306"/>
                <a:gd name="T44" fmla="*/ 92 w 295"/>
                <a:gd name="T45" fmla="*/ 148 h 306"/>
                <a:gd name="T46" fmla="*/ 54 w 295"/>
                <a:gd name="T47" fmla="*/ 150 h 306"/>
                <a:gd name="T48" fmla="*/ 45 w 295"/>
                <a:gd name="T49" fmla="*/ 151 h 306"/>
                <a:gd name="T50" fmla="*/ 45 w 295"/>
                <a:gd name="T51" fmla="*/ 188 h 306"/>
                <a:gd name="T52" fmla="*/ 40 w 295"/>
                <a:gd name="T53" fmla="*/ 188 h 306"/>
                <a:gd name="T54" fmla="*/ 31 w 295"/>
                <a:gd name="T55" fmla="*/ 190 h 306"/>
                <a:gd name="T56" fmla="*/ 24 w 295"/>
                <a:gd name="T57" fmla="*/ 191 h 306"/>
                <a:gd name="T58" fmla="*/ 19 w 295"/>
                <a:gd name="T59" fmla="*/ 192 h 306"/>
                <a:gd name="T60" fmla="*/ 14 w 295"/>
                <a:gd name="T61" fmla="*/ 192 h 306"/>
                <a:gd name="T62" fmla="*/ 13 w 295"/>
                <a:gd name="T63" fmla="*/ 193 h 306"/>
                <a:gd name="T64" fmla="*/ 13 w 295"/>
                <a:gd name="T65" fmla="*/ 231 h 306"/>
                <a:gd name="T66" fmla="*/ 13 w 295"/>
                <a:gd name="T67" fmla="*/ 231 h 306"/>
                <a:gd name="T68" fmla="*/ 11 w 295"/>
                <a:gd name="T69" fmla="*/ 231 h 306"/>
                <a:gd name="T70" fmla="*/ 8 w 295"/>
                <a:gd name="T71" fmla="*/ 232 h 306"/>
                <a:gd name="T72" fmla="*/ 5 w 295"/>
                <a:gd name="T73" fmla="*/ 233 h 306"/>
                <a:gd name="T74" fmla="*/ 4 w 295"/>
                <a:gd name="T75" fmla="*/ 234 h 306"/>
                <a:gd name="T76" fmla="*/ 2 w 295"/>
                <a:gd name="T77" fmla="*/ 235 h 306"/>
                <a:gd name="T78" fmla="*/ 2 w 295"/>
                <a:gd name="T79" fmla="*/ 236 h 306"/>
                <a:gd name="T80" fmla="*/ 2 w 295"/>
                <a:gd name="T81" fmla="*/ 274 h 306"/>
                <a:gd name="T82" fmla="*/ 13 w 295"/>
                <a:gd name="T83" fmla="*/ 306 h 306"/>
                <a:gd name="T84" fmla="*/ 127 w 295"/>
                <a:gd name="T85" fmla="*/ 176 h 306"/>
                <a:gd name="T86" fmla="*/ 127 w 295"/>
                <a:gd name="T87" fmla="*/ 176 h 306"/>
                <a:gd name="T88" fmla="*/ 284 w 295"/>
                <a:gd name="T89" fmla="*/ 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5" h="306">
                  <a:moveTo>
                    <a:pt x="284" y="4"/>
                  </a:moveTo>
                  <a:cubicBezTo>
                    <a:pt x="276" y="3"/>
                    <a:pt x="266" y="1"/>
                    <a:pt x="253" y="0"/>
                  </a:cubicBezTo>
                  <a:cubicBezTo>
                    <a:pt x="253" y="38"/>
                    <a:pt x="253" y="38"/>
                    <a:pt x="253" y="38"/>
                  </a:cubicBezTo>
                  <a:cubicBezTo>
                    <a:pt x="250" y="37"/>
                    <a:pt x="246" y="37"/>
                    <a:pt x="242" y="37"/>
                  </a:cubicBezTo>
                  <a:cubicBezTo>
                    <a:pt x="239" y="36"/>
                    <a:pt x="235" y="36"/>
                    <a:pt x="232" y="36"/>
                  </a:cubicBezTo>
                  <a:cubicBezTo>
                    <a:pt x="228" y="36"/>
                    <a:pt x="225" y="36"/>
                    <a:pt x="222" y="35"/>
                  </a:cubicBezTo>
                  <a:cubicBezTo>
                    <a:pt x="219" y="35"/>
                    <a:pt x="216" y="35"/>
                    <a:pt x="213" y="35"/>
                  </a:cubicBezTo>
                  <a:cubicBezTo>
                    <a:pt x="210" y="35"/>
                    <a:pt x="208" y="35"/>
                    <a:pt x="205" y="35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4" y="72"/>
                    <a:pt x="204" y="72"/>
                    <a:pt x="203" y="72"/>
                  </a:cubicBezTo>
                  <a:cubicBezTo>
                    <a:pt x="200" y="72"/>
                    <a:pt x="197" y="72"/>
                    <a:pt x="194" y="72"/>
                  </a:cubicBezTo>
                  <a:cubicBezTo>
                    <a:pt x="191" y="72"/>
                    <a:pt x="188" y="72"/>
                    <a:pt x="185" y="72"/>
                  </a:cubicBezTo>
                  <a:cubicBezTo>
                    <a:pt x="182" y="72"/>
                    <a:pt x="179" y="71"/>
                    <a:pt x="176" y="71"/>
                  </a:cubicBezTo>
                  <a:cubicBezTo>
                    <a:pt x="173" y="71"/>
                    <a:pt x="169" y="71"/>
                    <a:pt x="166" y="71"/>
                  </a:cubicBezTo>
                  <a:cubicBezTo>
                    <a:pt x="163" y="71"/>
                    <a:pt x="160" y="71"/>
                    <a:pt x="156" y="71"/>
                  </a:cubicBezTo>
                  <a:cubicBezTo>
                    <a:pt x="154" y="71"/>
                    <a:pt x="152" y="71"/>
                    <a:pt x="149" y="71"/>
                  </a:cubicBezTo>
                  <a:cubicBezTo>
                    <a:pt x="149" y="109"/>
                    <a:pt x="149" y="109"/>
                    <a:pt x="149" y="109"/>
                  </a:cubicBezTo>
                  <a:cubicBezTo>
                    <a:pt x="148" y="109"/>
                    <a:pt x="147" y="109"/>
                    <a:pt x="146" y="109"/>
                  </a:cubicBezTo>
                  <a:cubicBezTo>
                    <a:pt x="142" y="109"/>
                    <a:pt x="139" y="109"/>
                    <a:pt x="135" y="109"/>
                  </a:cubicBezTo>
                  <a:cubicBezTo>
                    <a:pt x="131" y="109"/>
                    <a:pt x="126" y="109"/>
                    <a:pt x="122" y="109"/>
                  </a:cubicBezTo>
                  <a:cubicBezTo>
                    <a:pt x="117" y="109"/>
                    <a:pt x="111" y="109"/>
                    <a:pt x="106" y="110"/>
                  </a:cubicBezTo>
                  <a:cubicBezTo>
                    <a:pt x="101" y="110"/>
                    <a:pt x="97" y="110"/>
                    <a:pt x="92" y="110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78" y="148"/>
                    <a:pt x="66" y="149"/>
                    <a:pt x="54" y="150"/>
                  </a:cubicBezTo>
                  <a:cubicBezTo>
                    <a:pt x="51" y="150"/>
                    <a:pt x="48" y="151"/>
                    <a:pt x="45" y="151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3" y="188"/>
                    <a:pt x="42" y="188"/>
                    <a:pt x="40" y="188"/>
                  </a:cubicBezTo>
                  <a:cubicBezTo>
                    <a:pt x="37" y="189"/>
                    <a:pt x="34" y="189"/>
                    <a:pt x="31" y="190"/>
                  </a:cubicBezTo>
                  <a:cubicBezTo>
                    <a:pt x="29" y="190"/>
                    <a:pt x="26" y="190"/>
                    <a:pt x="24" y="191"/>
                  </a:cubicBezTo>
                  <a:cubicBezTo>
                    <a:pt x="22" y="191"/>
                    <a:pt x="20" y="191"/>
                    <a:pt x="19" y="192"/>
                  </a:cubicBezTo>
                  <a:cubicBezTo>
                    <a:pt x="17" y="192"/>
                    <a:pt x="16" y="192"/>
                    <a:pt x="14" y="192"/>
                  </a:cubicBezTo>
                  <a:cubicBezTo>
                    <a:pt x="14" y="193"/>
                    <a:pt x="13" y="193"/>
                    <a:pt x="13" y="193"/>
                  </a:cubicBezTo>
                  <a:cubicBezTo>
                    <a:pt x="13" y="231"/>
                    <a:pt x="13" y="231"/>
                    <a:pt x="13" y="231"/>
                  </a:cubicBezTo>
                  <a:cubicBezTo>
                    <a:pt x="13" y="231"/>
                    <a:pt x="13" y="231"/>
                    <a:pt x="13" y="231"/>
                  </a:cubicBezTo>
                  <a:cubicBezTo>
                    <a:pt x="12" y="231"/>
                    <a:pt x="11" y="231"/>
                    <a:pt x="11" y="231"/>
                  </a:cubicBezTo>
                  <a:cubicBezTo>
                    <a:pt x="10" y="232"/>
                    <a:pt x="9" y="232"/>
                    <a:pt x="8" y="232"/>
                  </a:cubicBezTo>
                  <a:cubicBezTo>
                    <a:pt x="7" y="233"/>
                    <a:pt x="6" y="233"/>
                    <a:pt x="5" y="233"/>
                  </a:cubicBezTo>
                  <a:cubicBezTo>
                    <a:pt x="5" y="234"/>
                    <a:pt x="4" y="234"/>
                    <a:pt x="4" y="234"/>
                  </a:cubicBezTo>
                  <a:cubicBezTo>
                    <a:pt x="3" y="234"/>
                    <a:pt x="3" y="235"/>
                    <a:pt x="2" y="235"/>
                  </a:cubicBezTo>
                  <a:cubicBezTo>
                    <a:pt x="2" y="236"/>
                    <a:pt x="2" y="236"/>
                    <a:pt x="2" y="236"/>
                  </a:cubicBezTo>
                  <a:cubicBezTo>
                    <a:pt x="2" y="274"/>
                    <a:pt x="2" y="274"/>
                    <a:pt x="2" y="274"/>
                  </a:cubicBezTo>
                  <a:cubicBezTo>
                    <a:pt x="13" y="306"/>
                    <a:pt x="13" y="306"/>
                    <a:pt x="13" y="306"/>
                  </a:cubicBezTo>
                  <a:cubicBezTo>
                    <a:pt x="13" y="306"/>
                    <a:pt x="0" y="233"/>
                    <a:pt x="127" y="176"/>
                  </a:cubicBezTo>
                  <a:cubicBezTo>
                    <a:pt x="127" y="176"/>
                    <a:pt x="127" y="176"/>
                    <a:pt x="127" y="176"/>
                  </a:cubicBezTo>
                  <a:cubicBezTo>
                    <a:pt x="263" y="92"/>
                    <a:pt x="295" y="39"/>
                    <a:pt x="284" y="4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7" name="Freeform 284"/>
            <p:cNvSpPr>
              <a:spLocks/>
            </p:cNvSpPr>
            <p:nvPr/>
          </p:nvSpPr>
          <p:spPr bwMode="auto">
            <a:xfrm>
              <a:off x="5276822" y="2272415"/>
              <a:ext cx="756225" cy="37474"/>
            </a:xfrm>
            <a:custGeom>
              <a:avLst/>
              <a:gdLst>
                <a:gd name="T0" fmla="*/ 414 w 426"/>
                <a:gd name="T1" fmla="*/ 0 h 21"/>
                <a:gd name="T2" fmla="*/ 426 w 426"/>
                <a:gd name="T3" fmla="*/ 6 h 21"/>
                <a:gd name="T4" fmla="*/ 44 w 426"/>
                <a:gd name="T5" fmla="*/ 21 h 21"/>
                <a:gd name="T6" fmla="*/ 0 w 426"/>
                <a:gd name="T7" fmla="*/ 0 h 21"/>
                <a:gd name="T8" fmla="*/ 414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414" y="0"/>
                  </a:moveTo>
                  <a:cubicBezTo>
                    <a:pt x="414" y="2"/>
                    <a:pt x="418" y="4"/>
                    <a:pt x="426" y="6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16" y="15"/>
                    <a:pt x="0" y="8"/>
                    <a:pt x="0" y="0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8" name="Freeform 285"/>
            <p:cNvSpPr>
              <a:spLocks/>
            </p:cNvSpPr>
            <p:nvPr/>
          </p:nvSpPr>
          <p:spPr bwMode="auto">
            <a:xfrm>
              <a:off x="5354768" y="2281409"/>
              <a:ext cx="678279" cy="95933"/>
            </a:xfrm>
            <a:custGeom>
              <a:avLst/>
              <a:gdLst>
                <a:gd name="T0" fmla="*/ 905 w 905"/>
                <a:gd name="T1" fmla="*/ 90 h 128"/>
                <a:gd name="T2" fmla="*/ 0 w 905"/>
                <a:gd name="T3" fmla="*/ 128 h 128"/>
                <a:gd name="T4" fmla="*/ 0 w 905"/>
                <a:gd name="T5" fmla="*/ 38 h 128"/>
                <a:gd name="T6" fmla="*/ 905 w 905"/>
                <a:gd name="T7" fmla="*/ 0 h 128"/>
                <a:gd name="T8" fmla="*/ 905 w 905"/>
                <a:gd name="T9" fmla="*/ 9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5" h="128">
                  <a:moveTo>
                    <a:pt x="905" y="90"/>
                  </a:moveTo>
                  <a:lnTo>
                    <a:pt x="0" y="128"/>
                  </a:lnTo>
                  <a:lnTo>
                    <a:pt x="0" y="38"/>
                  </a:lnTo>
                  <a:lnTo>
                    <a:pt x="905" y="0"/>
                  </a:lnTo>
                  <a:lnTo>
                    <a:pt x="905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9" name="Freeform 286"/>
            <p:cNvSpPr>
              <a:spLocks/>
            </p:cNvSpPr>
            <p:nvPr/>
          </p:nvSpPr>
          <p:spPr bwMode="auto">
            <a:xfrm>
              <a:off x="5276822" y="3350166"/>
              <a:ext cx="756225" cy="37474"/>
            </a:xfrm>
            <a:custGeom>
              <a:avLst/>
              <a:gdLst>
                <a:gd name="T0" fmla="*/ 414 w 426"/>
                <a:gd name="T1" fmla="*/ 0 h 21"/>
                <a:gd name="T2" fmla="*/ 426 w 426"/>
                <a:gd name="T3" fmla="*/ 6 h 21"/>
                <a:gd name="T4" fmla="*/ 44 w 426"/>
                <a:gd name="T5" fmla="*/ 21 h 21"/>
                <a:gd name="T6" fmla="*/ 0 w 426"/>
                <a:gd name="T7" fmla="*/ 0 h 21"/>
                <a:gd name="T8" fmla="*/ 414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414" y="0"/>
                  </a:moveTo>
                  <a:cubicBezTo>
                    <a:pt x="414" y="2"/>
                    <a:pt x="418" y="4"/>
                    <a:pt x="426" y="6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16" y="15"/>
                    <a:pt x="0" y="8"/>
                    <a:pt x="0" y="0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0" name="Freeform 287"/>
            <p:cNvSpPr>
              <a:spLocks/>
            </p:cNvSpPr>
            <p:nvPr/>
          </p:nvSpPr>
          <p:spPr bwMode="auto">
            <a:xfrm>
              <a:off x="5354768" y="3358998"/>
              <a:ext cx="678279" cy="93685"/>
            </a:xfrm>
            <a:custGeom>
              <a:avLst/>
              <a:gdLst>
                <a:gd name="T0" fmla="*/ 905 w 905"/>
                <a:gd name="T1" fmla="*/ 88 h 125"/>
                <a:gd name="T2" fmla="*/ 0 w 905"/>
                <a:gd name="T3" fmla="*/ 125 h 125"/>
                <a:gd name="T4" fmla="*/ 0 w 905"/>
                <a:gd name="T5" fmla="*/ 36 h 125"/>
                <a:gd name="T6" fmla="*/ 905 w 905"/>
                <a:gd name="T7" fmla="*/ 0 h 125"/>
                <a:gd name="T8" fmla="*/ 905 w 905"/>
                <a:gd name="T9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5" h="125">
                  <a:moveTo>
                    <a:pt x="905" y="88"/>
                  </a:moveTo>
                  <a:lnTo>
                    <a:pt x="0" y="125"/>
                  </a:lnTo>
                  <a:lnTo>
                    <a:pt x="0" y="36"/>
                  </a:lnTo>
                  <a:lnTo>
                    <a:pt x="905" y="0"/>
                  </a:lnTo>
                  <a:lnTo>
                    <a:pt x="905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1" name="Freeform 288"/>
            <p:cNvSpPr>
              <a:spLocks/>
            </p:cNvSpPr>
            <p:nvPr/>
          </p:nvSpPr>
          <p:spPr bwMode="auto">
            <a:xfrm>
              <a:off x="5276822" y="3339445"/>
              <a:ext cx="2022845" cy="706759"/>
            </a:xfrm>
            <a:custGeom>
              <a:avLst/>
              <a:gdLst>
                <a:gd name="T0" fmla="*/ 1122 w 1139"/>
                <a:gd name="T1" fmla="*/ 399 h 399"/>
                <a:gd name="T2" fmla="*/ 1122 w 1139"/>
                <a:gd name="T3" fmla="*/ 265 h 399"/>
                <a:gd name="T4" fmla="*/ 1122 w 1139"/>
                <a:gd name="T5" fmla="*/ 265 h 399"/>
                <a:gd name="T6" fmla="*/ 1119 w 1139"/>
                <a:gd name="T7" fmla="*/ 269 h 399"/>
                <a:gd name="T8" fmla="*/ 1115 w 1139"/>
                <a:gd name="T9" fmla="*/ 273 h 399"/>
                <a:gd name="T10" fmla="*/ 1108 w 1139"/>
                <a:gd name="T11" fmla="*/ 276 h 399"/>
                <a:gd name="T12" fmla="*/ 1099 w 1139"/>
                <a:gd name="T13" fmla="*/ 280 h 399"/>
                <a:gd name="T14" fmla="*/ 1088 w 1139"/>
                <a:gd name="T15" fmla="*/ 283 h 399"/>
                <a:gd name="T16" fmla="*/ 1079 w 1139"/>
                <a:gd name="T17" fmla="*/ 285 h 399"/>
                <a:gd name="T18" fmla="*/ 1079 w 1139"/>
                <a:gd name="T19" fmla="*/ 248 h 399"/>
                <a:gd name="T20" fmla="*/ 1075 w 1139"/>
                <a:gd name="T21" fmla="*/ 249 h 399"/>
                <a:gd name="T22" fmla="*/ 1058 w 1139"/>
                <a:gd name="T23" fmla="*/ 252 h 399"/>
                <a:gd name="T24" fmla="*/ 1037 w 1139"/>
                <a:gd name="T25" fmla="*/ 256 h 399"/>
                <a:gd name="T26" fmla="*/ 1011 w 1139"/>
                <a:gd name="T27" fmla="*/ 259 h 399"/>
                <a:gd name="T28" fmla="*/ 976 w 1139"/>
                <a:gd name="T29" fmla="*/ 264 h 399"/>
                <a:gd name="T30" fmla="*/ 957 w 1139"/>
                <a:gd name="T31" fmla="*/ 266 h 399"/>
                <a:gd name="T32" fmla="*/ 957 w 1139"/>
                <a:gd name="T33" fmla="*/ 228 h 399"/>
                <a:gd name="T34" fmla="*/ 921 w 1139"/>
                <a:gd name="T35" fmla="*/ 231 h 399"/>
                <a:gd name="T36" fmla="*/ 778 w 1139"/>
                <a:gd name="T37" fmla="*/ 240 h 399"/>
                <a:gd name="T38" fmla="*/ 777 w 1139"/>
                <a:gd name="T39" fmla="*/ 240 h 399"/>
                <a:gd name="T40" fmla="*/ 777 w 1139"/>
                <a:gd name="T41" fmla="*/ 202 h 399"/>
                <a:gd name="T42" fmla="*/ 725 w 1139"/>
                <a:gd name="T43" fmla="*/ 204 h 399"/>
                <a:gd name="T44" fmla="*/ 662 w 1139"/>
                <a:gd name="T45" fmla="*/ 205 h 399"/>
                <a:gd name="T46" fmla="*/ 615 w 1139"/>
                <a:gd name="T47" fmla="*/ 206 h 399"/>
                <a:gd name="T48" fmla="*/ 573 w 1139"/>
                <a:gd name="T49" fmla="*/ 206 h 399"/>
                <a:gd name="T50" fmla="*/ 560 w 1139"/>
                <a:gd name="T51" fmla="*/ 206 h 399"/>
                <a:gd name="T52" fmla="*/ 560 w 1139"/>
                <a:gd name="T53" fmla="*/ 168 h 399"/>
                <a:gd name="T54" fmla="*/ 533 w 1139"/>
                <a:gd name="T55" fmla="*/ 168 h 399"/>
                <a:gd name="T56" fmla="*/ 495 w 1139"/>
                <a:gd name="T57" fmla="*/ 168 h 399"/>
                <a:gd name="T58" fmla="*/ 459 w 1139"/>
                <a:gd name="T59" fmla="*/ 168 h 399"/>
                <a:gd name="T60" fmla="*/ 424 w 1139"/>
                <a:gd name="T61" fmla="*/ 167 h 399"/>
                <a:gd name="T62" fmla="*/ 390 w 1139"/>
                <a:gd name="T63" fmla="*/ 166 h 399"/>
                <a:gd name="T64" fmla="*/ 355 w 1139"/>
                <a:gd name="T65" fmla="*/ 165 h 399"/>
                <a:gd name="T66" fmla="*/ 348 w 1139"/>
                <a:gd name="T67" fmla="*/ 164 h 399"/>
                <a:gd name="T68" fmla="*/ 348 w 1139"/>
                <a:gd name="T69" fmla="*/ 127 h 399"/>
                <a:gd name="T70" fmla="*/ 320 w 1139"/>
                <a:gd name="T71" fmla="*/ 125 h 399"/>
                <a:gd name="T72" fmla="*/ 284 w 1139"/>
                <a:gd name="T73" fmla="*/ 124 h 399"/>
                <a:gd name="T74" fmla="*/ 247 w 1139"/>
                <a:gd name="T75" fmla="*/ 121 h 399"/>
                <a:gd name="T76" fmla="*/ 207 w 1139"/>
                <a:gd name="T77" fmla="*/ 118 h 399"/>
                <a:gd name="T78" fmla="*/ 163 w 1139"/>
                <a:gd name="T79" fmla="*/ 115 h 399"/>
                <a:gd name="T80" fmla="*/ 163 w 1139"/>
                <a:gd name="T81" fmla="*/ 77 h 399"/>
                <a:gd name="T82" fmla="*/ 44 w 1139"/>
                <a:gd name="T83" fmla="*/ 59 h 399"/>
                <a:gd name="T84" fmla="*/ 44 w 1139"/>
                <a:gd name="T85" fmla="*/ 22 h 399"/>
                <a:gd name="T86" fmla="*/ 0 w 1139"/>
                <a:gd name="T87" fmla="*/ 0 h 399"/>
                <a:gd name="T88" fmla="*/ 0 w 1139"/>
                <a:gd name="T89" fmla="*/ 99 h 399"/>
                <a:gd name="T90" fmla="*/ 726 w 1139"/>
                <a:gd name="T91" fmla="*/ 333 h 399"/>
                <a:gd name="T92" fmla="*/ 1122 w 1139"/>
                <a:gd name="T93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39" h="399">
                  <a:moveTo>
                    <a:pt x="1122" y="399"/>
                  </a:moveTo>
                  <a:cubicBezTo>
                    <a:pt x="1122" y="265"/>
                    <a:pt x="1122" y="265"/>
                    <a:pt x="1122" y="265"/>
                  </a:cubicBezTo>
                  <a:cubicBezTo>
                    <a:pt x="1122" y="265"/>
                    <a:pt x="1122" y="265"/>
                    <a:pt x="1122" y="265"/>
                  </a:cubicBezTo>
                  <a:cubicBezTo>
                    <a:pt x="1122" y="266"/>
                    <a:pt x="1120" y="268"/>
                    <a:pt x="1119" y="269"/>
                  </a:cubicBezTo>
                  <a:cubicBezTo>
                    <a:pt x="1118" y="270"/>
                    <a:pt x="1117" y="272"/>
                    <a:pt x="1115" y="273"/>
                  </a:cubicBezTo>
                  <a:cubicBezTo>
                    <a:pt x="1113" y="274"/>
                    <a:pt x="1111" y="275"/>
                    <a:pt x="1108" y="276"/>
                  </a:cubicBezTo>
                  <a:cubicBezTo>
                    <a:pt x="1106" y="277"/>
                    <a:pt x="1103" y="279"/>
                    <a:pt x="1099" y="280"/>
                  </a:cubicBezTo>
                  <a:cubicBezTo>
                    <a:pt x="1096" y="281"/>
                    <a:pt x="1092" y="282"/>
                    <a:pt x="1088" y="283"/>
                  </a:cubicBezTo>
                  <a:cubicBezTo>
                    <a:pt x="1085" y="284"/>
                    <a:pt x="1083" y="285"/>
                    <a:pt x="1079" y="285"/>
                  </a:cubicBezTo>
                  <a:cubicBezTo>
                    <a:pt x="1079" y="248"/>
                    <a:pt x="1079" y="248"/>
                    <a:pt x="1079" y="248"/>
                  </a:cubicBezTo>
                  <a:cubicBezTo>
                    <a:pt x="1078" y="248"/>
                    <a:pt x="1076" y="248"/>
                    <a:pt x="1075" y="249"/>
                  </a:cubicBezTo>
                  <a:cubicBezTo>
                    <a:pt x="1069" y="250"/>
                    <a:pt x="1064" y="251"/>
                    <a:pt x="1058" y="252"/>
                  </a:cubicBezTo>
                  <a:cubicBezTo>
                    <a:pt x="1051" y="253"/>
                    <a:pt x="1044" y="255"/>
                    <a:pt x="1037" y="256"/>
                  </a:cubicBezTo>
                  <a:cubicBezTo>
                    <a:pt x="1029" y="257"/>
                    <a:pt x="1020" y="258"/>
                    <a:pt x="1011" y="259"/>
                  </a:cubicBezTo>
                  <a:cubicBezTo>
                    <a:pt x="1000" y="261"/>
                    <a:pt x="988" y="262"/>
                    <a:pt x="976" y="264"/>
                  </a:cubicBezTo>
                  <a:cubicBezTo>
                    <a:pt x="970" y="264"/>
                    <a:pt x="963" y="265"/>
                    <a:pt x="957" y="266"/>
                  </a:cubicBezTo>
                  <a:cubicBezTo>
                    <a:pt x="957" y="228"/>
                    <a:pt x="957" y="228"/>
                    <a:pt x="957" y="228"/>
                  </a:cubicBezTo>
                  <a:cubicBezTo>
                    <a:pt x="945" y="229"/>
                    <a:pt x="934" y="230"/>
                    <a:pt x="921" y="231"/>
                  </a:cubicBezTo>
                  <a:cubicBezTo>
                    <a:pt x="879" y="235"/>
                    <a:pt x="830" y="238"/>
                    <a:pt x="778" y="240"/>
                  </a:cubicBezTo>
                  <a:cubicBezTo>
                    <a:pt x="777" y="240"/>
                    <a:pt x="777" y="240"/>
                    <a:pt x="777" y="240"/>
                  </a:cubicBezTo>
                  <a:cubicBezTo>
                    <a:pt x="777" y="202"/>
                    <a:pt x="777" y="202"/>
                    <a:pt x="777" y="202"/>
                  </a:cubicBezTo>
                  <a:cubicBezTo>
                    <a:pt x="760" y="203"/>
                    <a:pt x="743" y="203"/>
                    <a:pt x="725" y="204"/>
                  </a:cubicBezTo>
                  <a:cubicBezTo>
                    <a:pt x="705" y="204"/>
                    <a:pt x="684" y="205"/>
                    <a:pt x="662" y="205"/>
                  </a:cubicBezTo>
                  <a:cubicBezTo>
                    <a:pt x="647" y="206"/>
                    <a:pt x="631" y="206"/>
                    <a:pt x="615" y="206"/>
                  </a:cubicBezTo>
                  <a:cubicBezTo>
                    <a:pt x="601" y="206"/>
                    <a:pt x="587" y="206"/>
                    <a:pt x="573" y="206"/>
                  </a:cubicBezTo>
                  <a:cubicBezTo>
                    <a:pt x="568" y="206"/>
                    <a:pt x="564" y="206"/>
                    <a:pt x="560" y="206"/>
                  </a:cubicBezTo>
                  <a:cubicBezTo>
                    <a:pt x="560" y="168"/>
                    <a:pt x="560" y="168"/>
                    <a:pt x="560" y="168"/>
                  </a:cubicBezTo>
                  <a:cubicBezTo>
                    <a:pt x="551" y="168"/>
                    <a:pt x="542" y="168"/>
                    <a:pt x="533" y="168"/>
                  </a:cubicBezTo>
                  <a:cubicBezTo>
                    <a:pt x="520" y="168"/>
                    <a:pt x="508" y="168"/>
                    <a:pt x="495" y="168"/>
                  </a:cubicBezTo>
                  <a:cubicBezTo>
                    <a:pt x="483" y="168"/>
                    <a:pt x="471" y="168"/>
                    <a:pt x="459" y="168"/>
                  </a:cubicBezTo>
                  <a:cubicBezTo>
                    <a:pt x="448" y="167"/>
                    <a:pt x="436" y="167"/>
                    <a:pt x="424" y="167"/>
                  </a:cubicBezTo>
                  <a:cubicBezTo>
                    <a:pt x="413" y="167"/>
                    <a:pt x="401" y="166"/>
                    <a:pt x="390" y="166"/>
                  </a:cubicBezTo>
                  <a:cubicBezTo>
                    <a:pt x="378" y="165"/>
                    <a:pt x="366" y="165"/>
                    <a:pt x="355" y="165"/>
                  </a:cubicBezTo>
                  <a:cubicBezTo>
                    <a:pt x="353" y="165"/>
                    <a:pt x="350" y="164"/>
                    <a:pt x="348" y="164"/>
                  </a:cubicBezTo>
                  <a:cubicBezTo>
                    <a:pt x="348" y="127"/>
                    <a:pt x="348" y="127"/>
                    <a:pt x="348" y="127"/>
                  </a:cubicBezTo>
                  <a:cubicBezTo>
                    <a:pt x="338" y="126"/>
                    <a:pt x="329" y="126"/>
                    <a:pt x="320" y="125"/>
                  </a:cubicBezTo>
                  <a:cubicBezTo>
                    <a:pt x="308" y="125"/>
                    <a:pt x="296" y="124"/>
                    <a:pt x="284" y="124"/>
                  </a:cubicBezTo>
                  <a:cubicBezTo>
                    <a:pt x="272" y="123"/>
                    <a:pt x="259" y="122"/>
                    <a:pt x="247" y="121"/>
                  </a:cubicBezTo>
                  <a:cubicBezTo>
                    <a:pt x="234" y="120"/>
                    <a:pt x="220" y="119"/>
                    <a:pt x="207" y="118"/>
                  </a:cubicBezTo>
                  <a:cubicBezTo>
                    <a:pt x="192" y="117"/>
                    <a:pt x="177" y="116"/>
                    <a:pt x="163" y="115"/>
                  </a:cubicBezTo>
                  <a:cubicBezTo>
                    <a:pt x="163" y="77"/>
                    <a:pt x="163" y="77"/>
                    <a:pt x="163" y="77"/>
                  </a:cubicBezTo>
                  <a:cubicBezTo>
                    <a:pt x="113" y="72"/>
                    <a:pt x="72" y="66"/>
                    <a:pt x="44" y="59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16" y="15"/>
                    <a:pt x="0" y="8"/>
                    <a:pt x="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229"/>
                    <a:pt x="328" y="293"/>
                    <a:pt x="726" y="333"/>
                  </a:cubicBezTo>
                  <a:cubicBezTo>
                    <a:pt x="1139" y="375"/>
                    <a:pt x="1117" y="385"/>
                    <a:pt x="1122" y="399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2" name="Freeform 289"/>
            <p:cNvSpPr>
              <a:spLocks/>
            </p:cNvSpPr>
            <p:nvPr/>
          </p:nvSpPr>
          <p:spPr bwMode="auto">
            <a:xfrm>
              <a:off x="6224685" y="2740090"/>
              <a:ext cx="1033532" cy="436197"/>
            </a:xfrm>
            <a:custGeom>
              <a:avLst/>
              <a:gdLst>
                <a:gd name="T0" fmla="*/ 308 w 582"/>
                <a:gd name="T1" fmla="*/ 42 h 246"/>
                <a:gd name="T2" fmla="*/ 310 w 582"/>
                <a:gd name="T3" fmla="*/ 36 h 246"/>
                <a:gd name="T4" fmla="*/ 163 w 582"/>
                <a:gd name="T5" fmla="*/ 0 h 246"/>
                <a:gd name="T6" fmla="*/ 15 w 582"/>
                <a:gd name="T7" fmla="*/ 14 h 246"/>
                <a:gd name="T8" fmla="*/ 157 w 582"/>
                <a:gd name="T9" fmla="*/ 74 h 246"/>
                <a:gd name="T10" fmla="*/ 158 w 582"/>
                <a:gd name="T11" fmla="*/ 78 h 246"/>
                <a:gd name="T12" fmla="*/ 158 w 582"/>
                <a:gd name="T13" fmla="*/ 79 h 246"/>
                <a:gd name="T14" fmla="*/ 158 w 582"/>
                <a:gd name="T15" fmla="*/ 82 h 246"/>
                <a:gd name="T16" fmla="*/ 159 w 582"/>
                <a:gd name="T17" fmla="*/ 84 h 246"/>
                <a:gd name="T18" fmla="*/ 159 w 582"/>
                <a:gd name="T19" fmla="*/ 87 h 246"/>
                <a:gd name="T20" fmla="*/ 159 w 582"/>
                <a:gd name="T21" fmla="*/ 88 h 246"/>
                <a:gd name="T22" fmla="*/ 159 w 582"/>
                <a:gd name="T23" fmla="*/ 92 h 246"/>
                <a:gd name="T24" fmla="*/ 158 w 582"/>
                <a:gd name="T25" fmla="*/ 93 h 246"/>
                <a:gd name="T26" fmla="*/ 158 w 582"/>
                <a:gd name="T27" fmla="*/ 97 h 246"/>
                <a:gd name="T28" fmla="*/ 158 w 582"/>
                <a:gd name="T29" fmla="*/ 98 h 246"/>
                <a:gd name="T30" fmla="*/ 157 w 582"/>
                <a:gd name="T31" fmla="*/ 101 h 246"/>
                <a:gd name="T32" fmla="*/ 156 w 582"/>
                <a:gd name="T33" fmla="*/ 103 h 246"/>
                <a:gd name="T34" fmla="*/ 155 w 582"/>
                <a:gd name="T35" fmla="*/ 107 h 246"/>
                <a:gd name="T36" fmla="*/ 155 w 582"/>
                <a:gd name="T37" fmla="*/ 108 h 246"/>
                <a:gd name="T38" fmla="*/ 152 w 582"/>
                <a:gd name="T39" fmla="*/ 113 h 246"/>
                <a:gd name="T40" fmla="*/ 152 w 582"/>
                <a:gd name="T41" fmla="*/ 115 h 246"/>
                <a:gd name="T42" fmla="*/ 150 w 582"/>
                <a:gd name="T43" fmla="*/ 118 h 246"/>
                <a:gd name="T44" fmla="*/ 149 w 582"/>
                <a:gd name="T45" fmla="*/ 120 h 246"/>
                <a:gd name="T46" fmla="*/ 146 w 582"/>
                <a:gd name="T47" fmla="*/ 124 h 246"/>
                <a:gd name="T48" fmla="*/ 145 w 582"/>
                <a:gd name="T49" fmla="*/ 126 h 246"/>
                <a:gd name="T50" fmla="*/ 141 w 582"/>
                <a:gd name="T51" fmla="*/ 132 h 246"/>
                <a:gd name="T52" fmla="*/ 141 w 582"/>
                <a:gd name="T53" fmla="*/ 133 h 246"/>
                <a:gd name="T54" fmla="*/ 137 w 582"/>
                <a:gd name="T55" fmla="*/ 138 h 246"/>
                <a:gd name="T56" fmla="*/ 135 w 582"/>
                <a:gd name="T57" fmla="*/ 140 h 246"/>
                <a:gd name="T58" fmla="*/ 132 w 582"/>
                <a:gd name="T59" fmla="*/ 144 h 246"/>
                <a:gd name="T60" fmla="*/ 130 w 582"/>
                <a:gd name="T61" fmla="*/ 146 h 246"/>
                <a:gd name="T62" fmla="*/ 125 w 582"/>
                <a:gd name="T63" fmla="*/ 151 h 246"/>
                <a:gd name="T64" fmla="*/ 124 w 582"/>
                <a:gd name="T65" fmla="*/ 152 h 246"/>
                <a:gd name="T66" fmla="*/ 118 w 582"/>
                <a:gd name="T67" fmla="*/ 159 h 246"/>
                <a:gd name="T68" fmla="*/ 116 w 582"/>
                <a:gd name="T69" fmla="*/ 161 h 246"/>
                <a:gd name="T70" fmla="*/ 110 w 582"/>
                <a:gd name="T71" fmla="*/ 166 h 246"/>
                <a:gd name="T72" fmla="*/ 108 w 582"/>
                <a:gd name="T73" fmla="*/ 168 h 246"/>
                <a:gd name="T74" fmla="*/ 102 w 582"/>
                <a:gd name="T75" fmla="*/ 173 h 246"/>
                <a:gd name="T76" fmla="*/ 100 w 582"/>
                <a:gd name="T77" fmla="*/ 175 h 246"/>
                <a:gd name="T78" fmla="*/ 91 w 582"/>
                <a:gd name="T79" fmla="*/ 182 h 246"/>
                <a:gd name="T80" fmla="*/ 90 w 582"/>
                <a:gd name="T81" fmla="*/ 183 h 246"/>
                <a:gd name="T82" fmla="*/ 82 w 582"/>
                <a:gd name="T83" fmla="*/ 190 h 246"/>
                <a:gd name="T84" fmla="*/ 79 w 582"/>
                <a:gd name="T85" fmla="*/ 192 h 246"/>
                <a:gd name="T86" fmla="*/ 71 w 582"/>
                <a:gd name="T87" fmla="*/ 198 h 246"/>
                <a:gd name="T88" fmla="*/ 68 w 582"/>
                <a:gd name="T89" fmla="*/ 200 h 246"/>
                <a:gd name="T90" fmla="*/ 59 w 582"/>
                <a:gd name="T91" fmla="*/ 207 h 246"/>
                <a:gd name="T92" fmla="*/ 57 w 582"/>
                <a:gd name="T93" fmla="*/ 209 h 246"/>
                <a:gd name="T94" fmla="*/ 45 w 582"/>
                <a:gd name="T95" fmla="*/ 217 h 246"/>
                <a:gd name="T96" fmla="*/ 42 w 582"/>
                <a:gd name="T97" fmla="*/ 219 h 246"/>
                <a:gd name="T98" fmla="*/ 32 w 582"/>
                <a:gd name="T99" fmla="*/ 225 h 246"/>
                <a:gd name="T100" fmla="*/ 28 w 582"/>
                <a:gd name="T101" fmla="*/ 228 h 246"/>
                <a:gd name="T102" fmla="*/ 18 w 582"/>
                <a:gd name="T103" fmla="*/ 234 h 246"/>
                <a:gd name="T104" fmla="*/ 14 w 582"/>
                <a:gd name="T105" fmla="*/ 237 h 246"/>
                <a:gd name="T106" fmla="*/ 0 w 582"/>
                <a:gd name="T107" fmla="*/ 246 h 246"/>
                <a:gd name="T108" fmla="*/ 582 w 582"/>
                <a:gd name="T109" fmla="*/ 138 h 246"/>
                <a:gd name="T110" fmla="*/ 582 w 582"/>
                <a:gd name="T111" fmla="*/ 42 h 246"/>
                <a:gd name="T112" fmla="*/ 308 w 582"/>
                <a:gd name="T113" fmla="*/ 4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82" h="246">
                  <a:moveTo>
                    <a:pt x="308" y="42"/>
                  </a:moveTo>
                  <a:cubicBezTo>
                    <a:pt x="310" y="36"/>
                    <a:pt x="310" y="36"/>
                    <a:pt x="310" y="36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39" y="21"/>
                    <a:pt x="157" y="74"/>
                  </a:cubicBezTo>
                  <a:cubicBezTo>
                    <a:pt x="157" y="76"/>
                    <a:pt x="157" y="77"/>
                    <a:pt x="158" y="78"/>
                  </a:cubicBezTo>
                  <a:cubicBezTo>
                    <a:pt x="158" y="79"/>
                    <a:pt x="158" y="79"/>
                    <a:pt x="158" y="79"/>
                  </a:cubicBezTo>
                  <a:cubicBezTo>
                    <a:pt x="158" y="80"/>
                    <a:pt x="158" y="81"/>
                    <a:pt x="158" y="82"/>
                  </a:cubicBezTo>
                  <a:cubicBezTo>
                    <a:pt x="158" y="83"/>
                    <a:pt x="159" y="83"/>
                    <a:pt x="159" y="84"/>
                  </a:cubicBezTo>
                  <a:cubicBezTo>
                    <a:pt x="159" y="85"/>
                    <a:pt x="159" y="86"/>
                    <a:pt x="159" y="87"/>
                  </a:cubicBezTo>
                  <a:cubicBezTo>
                    <a:pt x="159" y="87"/>
                    <a:pt x="159" y="87"/>
                    <a:pt x="159" y="88"/>
                  </a:cubicBezTo>
                  <a:cubicBezTo>
                    <a:pt x="159" y="89"/>
                    <a:pt x="159" y="91"/>
                    <a:pt x="159" y="92"/>
                  </a:cubicBezTo>
                  <a:cubicBezTo>
                    <a:pt x="159" y="92"/>
                    <a:pt x="158" y="93"/>
                    <a:pt x="158" y="93"/>
                  </a:cubicBezTo>
                  <a:cubicBezTo>
                    <a:pt x="158" y="94"/>
                    <a:pt x="158" y="96"/>
                    <a:pt x="158" y="97"/>
                  </a:cubicBezTo>
                  <a:cubicBezTo>
                    <a:pt x="158" y="97"/>
                    <a:pt x="158" y="98"/>
                    <a:pt x="158" y="98"/>
                  </a:cubicBezTo>
                  <a:cubicBezTo>
                    <a:pt x="157" y="99"/>
                    <a:pt x="157" y="100"/>
                    <a:pt x="157" y="101"/>
                  </a:cubicBezTo>
                  <a:cubicBezTo>
                    <a:pt x="157" y="102"/>
                    <a:pt x="156" y="103"/>
                    <a:pt x="156" y="103"/>
                  </a:cubicBezTo>
                  <a:cubicBezTo>
                    <a:pt x="156" y="104"/>
                    <a:pt x="155" y="106"/>
                    <a:pt x="155" y="107"/>
                  </a:cubicBezTo>
                  <a:cubicBezTo>
                    <a:pt x="155" y="108"/>
                    <a:pt x="155" y="108"/>
                    <a:pt x="155" y="108"/>
                  </a:cubicBezTo>
                  <a:cubicBezTo>
                    <a:pt x="154" y="110"/>
                    <a:pt x="153" y="111"/>
                    <a:pt x="152" y="113"/>
                  </a:cubicBezTo>
                  <a:cubicBezTo>
                    <a:pt x="152" y="114"/>
                    <a:pt x="152" y="114"/>
                    <a:pt x="152" y="115"/>
                  </a:cubicBezTo>
                  <a:cubicBezTo>
                    <a:pt x="151" y="116"/>
                    <a:pt x="150" y="117"/>
                    <a:pt x="150" y="118"/>
                  </a:cubicBezTo>
                  <a:cubicBezTo>
                    <a:pt x="149" y="119"/>
                    <a:pt x="149" y="120"/>
                    <a:pt x="149" y="120"/>
                  </a:cubicBezTo>
                  <a:cubicBezTo>
                    <a:pt x="148" y="122"/>
                    <a:pt x="147" y="123"/>
                    <a:pt x="146" y="124"/>
                  </a:cubicBezTo>
                  <a:cubicBezTo>
                    <a:pt x="146" y="125"/>
                    <a:pt x="146" y="125"/>
                    <a:pt x="145" y="126"/>
                  </a:cubicBezTo>
                  <a:cubicBezTo>
                    <a:pt x="144" y="128"/>
                    <a:pt x="143" y="130"/>
                    <a:pt x="141" y="132"/>
                  </a:cubicBezTo>
                  <a:cubicBezTo>
                    <a:pt x="141" y="133"/>
                    <a:pt x="141" y="133"/>
                    <a:pt x="141" y="133"/>
                  </a:cubicBezTo>
                  <a:cubicBezTo>
                    <a:pt x="139" y="134"/>
                    <a:pt x="138" y="136"/>
                    <a:pt x="137" y="138"/>
                  </a:cubicBezTo>
                  <a:cubicBezTo>
                    <a:pt x="136" y="138"/>
                    <a:pt x="136" y="139"/>
                    <a:pt x="135" y="140"/>
                  </a:cubicBezTo>
                  <a:cubicBezTo>
                    <a:pt x="134" y="141"/>
                    <a:pt x="133" y="142"/>
                    <a:pt x="132" y="144"/>
                  </a:cubicBezTo>
                  <a:cubicBezTo>
                    <a:pt x="131" y="145"/>
                    <a:pt x="131" y="145"/>
                    <a:pt x="130" y="146"/>
                  </a:cubicBezTo>
                  <a:cubicBezTo>
                    <a:pt x="128" y="148"/>
                    <a:pt x="127" y="149"/>
                    <a:pt x="125" y="151"/>
                  </a:cubicBezTo>
                  <a:cubicBezTo>
                    <a:pt x="125" y="151"/>
                    <a:pt x="124" y="152"/>
                    <a:pt x="124" y="152"/>
                  </a:cubicBezTo>
                  <a:cubicBezTo>
                    <a:pt x="122" y="154"/>
                    <a:pt x="120" y="157"/>
                    <a:pt x="118" y="159"/>
                  </a:cubicBezTo>
                  <a:cubicBezTo>
                    <a:pt x="117" y="159"/>
                    <a:pt x="116" y="160"/>
                    <a:pt x="116" y="161"/>
                  </a:cubicBezTo>
                  <a:cubicBezTo>
                    <a:pt x="114" y="162"/>
                    <a:pt x="112" y="164"/>
                    <a:pt x="110" y="166"/>
                  </a:cubicBezTo>
                  <a:cubicBezTo>
                    <a:pt x="110" y="167"/>
                    <a:pt x="109" y="167"/>
                    <a:pt x="108" y="168"/>
                  </a:cubicBezTo>
                  <a:cubicBezTo>
                    <a:pt x="106" y="170"/>
                    <a:pt x="104" y="171"/>
                    <a:pt x="102" y="173"/>
                  </a:cubicBezTo>
                  <a:cubicBezTo>
                    <a:pt x="101" y="174"/>
                    <a:pt x="101" y="175"/>
                    <a:pt x="100" y="175"/>
                  </a:cubicBezTo>
                  <a:cubicBezTo>
                    <a:pt x="97" y="178"/>
                    <a:pt x="94" y="180"/>
                    <a:pt x="91" y="182"/>
                  </a:cubicBezTo>
                  <a:cubicBezTo>
                    <a:pt x="90" y="183"/>
                    <a:pt x="90" y="183"/>
                    <a:pt x="90" y="183"/>
                  </a:cubicBezTo>
                  <a:cubicBezTo>
                    <a:pt x="88" y="185"/>
                    <a:pt x="85" y="188"/>
                    <a:pt x="82" y="190"/>
                  </a:cubicBezTo>
                  <a:cubicBezTo>
                    <a:pt x="81" y="191"/>
                    <a:pt x="80" y="192"/>
                    <a:pt x="79" y="192"/>
                  </a:cubicBezTo>
                  <a:cubicBezTo>
                    <a:pt x="76" y="194"/>
                    <a:pt x="74" y="196"/>
                    <a:pt x="71" y="198"/>
                  </a:cubicBezTo>
                  <a:cubicBezTo>
                    <a:pt x="70" y="199"/>
                    <a:pt x="69" y="200"/>
                    <a:pt x="68" y="200"/>
                  </a:cubicBezTo>
                  <a:cubicBezTo>
                    <a:pt x="65" y="203"/>
                    <a:pt x="62" y="205"/>
                    <a:pt x="59" y="207"/>
                  </a:cubicBezTo>
                  <a:cubicBezTo>
                    <a:pt x="58" y="207"/>
                    <a:pt x="58" y="208"/>
                    <a:pt x="57" y="209"/>
                  </a:cubicBezTo>
                  <a:cubicBezTo>
                    <a:pt x="53" y="211"/>
                    <a:pt x="49" y="214"/>
                    <a:pt x="45" y="217"/>
                  </a:cubicBezTo>
                  <a:cubicBezTo>
                    <a:pt x="44" y="217"/>
                    <a:pt x="43" y="218"/>
                    <a:pt x="42" y="219"/>
                  </a:cubicBezTo>
                  <a:cubicBezTo>
                    <a:pt x="39" y="221"/>
                    <a:pt x="36" y="223"/>
                    <a:pt x="32" y="225"/>
                  </a:cubicBezTo>
                  <a:cubicBezTo>
                    <a:pt x="31" y="226"/>
                    <a:pt x="29" y="227"/>
                    <a:pt x="28" y="228"/>
                  </a:cubicBezTo>
                  <a:cubicBezTo>
                    <a:pt x="25" y="230"/>
                    <a:pt x="22" y="232"/>
                    <a:pt x="18" y="234"/>
                  </a:cubicBezTo>
                  <a:cubicBezTo>
                    <a:pt x="17" y="235"/>
                    <a:pt x="16" y="236"/>
                    <a:pt x="14" y="237"/>
                  </a:cubicBezTo>
                  <a:cubicBezTo>
                    <a:pt x="9" y="240"/>
                    <a:pt x="5" y="243"/>
                    <a:pt x="0" y="246"/>
                  </a:cubicBezTo>
                  <a:cubicBezTo>
                    <a:pt x="38" y="229"/>
                    <a:pt x="582" y="166"/>
                    <a:pt x="582" y="138"/>
                  </a:cubicBezTo>
                  <a:cubicBezTo>
                    <a:pt x="582" y="42"/>
                    <a:pt x="582" y="42"/>
                    <a:pt x="582" y="42"/>
                  </a:cubicBezTo>
                  <a:lnTo>
                    <a:pt x="308" y="42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3" name="Freeform 290"/>
            <p:cNvSpPr>
              <a:spLocks/>
            </p:cNvSpPr>
            <p:nvPr/>
          </p:nvSpPr>
          <p:spPr bwMode="auto">
            <a:xfrm>
              <a:off x="5276822" y="2263193"/>
              <a:ext cx="2022845" cy="707508"/>
            </a:xfrm>
            <a:custGeom>
              <a:avLst/>
              <a:gdLst>
                <a:gd name="T0" fmla="*/ 1122 w 1139"/>
                <a:gd name="T1" fmla="*/ 399 h 399"/>
                <a:gd name="T2" fmla="*/ 1122 w 1139"/>
                <a:gd name="T3" fmla="*/ 264 h 399"/>
                <a:gd name="T4" fmla="*/ 1122 w 1139"/>
                <a:gd name="T5" fmla="*/ 265 h 399"/>
                <a:gd name="T6" fmla="*/ 1119 w 1139"/>
                <a:gd name="T7" fmla="*/ 269 h 399"/>
                <a:gd name="T8" fmla="*/ 1115 w 1139"/>
                <a:gd name="T9" fmla="*/ 272 h 399"/>
                <a:gd name="T10" fmla="*/ 1108 w 1139"/>
                <a:gd name="T11" fmla="*/ 276 h 399"/>
                <a:gd name="T12" fmla="*/ 1099 w 1139"/>
                <a:gd name="T13" fmla="*/ 279 h 399"/>
                <a:gd name="T14" fmla="*/ 1088 w 1139"/>
                <a:gd name="T15" fmla="*/ 283 h 399"/>
                <a:gd name="T16" fmla="*/ 1079 w 1139"/>
                <a:gd name="T17" fmla="*/ 285 h 399"/>
                <a:gd name="T18" fmla="*/ 1079 w 1139"/>
                <a:gd name="T19" fmla="*/ 247 h 399"/>
                <a:gd name="T20" fmla="*/ 1075 w 1139"/>
                <a:gd name="T21" fmla="*/ 248 h 399"/>
                <a:gd name="T22" fmla="*/ 1058 w 1139"/>
                <a:gd name="T23" fmla="*/ 252 h 399"/>
                <a:gd name="T24" fmla="*/ 1037 w 1139"/>
                <a:gd name="T25" fmla="*/ 255 h 399"/>
                <a:gd name="T26" fmla="*/ 1011 w 1139"/>
                <a:gd name="T27" fmla="*/ 259 h 399"/>
                <a:gd name="T28" fmla="*/ 976 w 1139"/>
                <a:gd name="T29" fmla="*/ 263 h 399"/>
                <a:gd name="T30" fmla="*/ 957 w 1139"/>
                <a:gd name="T31" fmla="*/ 265 h 399"/>
                <a:gd name="T32" fmla="*/ 957 w 1139"/>
                <a:gd name="T33" fmla="*/ 228 h 399"/>
                <a:gd name="T34" fmla="*/ 921 w 1139"/>
                <a:gd name="T35" fmla="*/ 231 h 399"/>
                <a:gd name="T36" fmla="*/ 778 w 1139"/>
                <a:gd name="T37" fmla="*/ 239 h 399"/>
                <a:gd name="T38" fmla="*/ 777 w 1139"/>
                <a:gd name="T39" fmla="*/ 239 h 399"/>
                <a:gd name="T40" fmla="*/ 777 w 1139"/>
                <a:gd name="T41" fmla="*/ 201 h 399"/>
                <a:gd name="T42" fmla="*/ 725 w 1139"/>
                <a:gd name="T43" fmla="*/ 203 h 399"/>
                <a:gd name="T44" fmla="*/ 662 w 1139"/>
                <a:gd name="T45" fmla="*/ 205 h 399"/>
                <a:gd name="T46" fmla="*/ 615 w 1139"/>
                <a:gd name="T47" fmla="*/ 205 h 399"/>
                <a:gd name="T48" fmla="*/ 573 w 1139"/>
                <a:gd name="T49" fmla="*/ 206 h 399"/>
                <a:gd name="T50" fmla="*/ 560 w 1139"/>
                <a:gd name="T51" fmla="*/ 206 h 399"/>
                <a:gd name="T52" fmla="*/ 560 w 1139"/>
                <a:gd name="T53" fmla="*/ 168 h 399"/>
                <a:gd name="T54" fmla="*/ 533 w 1139"/>
                <a:gd name="T55" fmla="*/ 168 h 399"/>
                <a:gd name="T56" fmla="*/ 495 w 1139"/>
                <a:gd name="T57" fmla="*/ 168 h 399"/>
                <a:gd name="T58" fmla="*/ 459 w 1139"/>
                <a:gd name="T59" fmla="*/ 167 h 399"/>
                <a:gd name="T60" fmla="*/ 424 w 1139"/>
                <a:gd name="T61" fmla="*/ 166 h 399"/>
                <a:gd name="T62" fmla="*/ 390 w 1139"/>
                <a:gd name="T63" fmla="*/ 165 h 399"/>
                <a:gd name="T64" fmla="*/ 355 w 1139"/>
                <a:gd name="T65" fmla="*/ 164 h 399"/>
                <a:gd name="T66" fmla="*/ 348 w 1139"/>
                <a:gd name="T67" fmla="*/ 164 h 399"/>
                <a:gd name="T68" fmla="*/ 348 w 1139"/>
                <a:gd name="T69" fmla="*/ 126 h 399"/>
                <a:gd name="T70" fmla="*/ 320 w 1139"/>
                <a:gd name="T71" fmla="*/ 125 h 399"/>
                <a:gd name="T72" fmla="*/ 284 w 1139"/>
                <a:gd name="T73" fmla="*/ 123 h 399"/>
                <a:gd name="T74" fmla="*/ 247 w 1139"/>
                <a:gd name="T75" fmla="*/ 121 h 399"/>
                <a:gd name="T76" fmla="*/ 207 w 1139"/>
                <a:gd name="T77" fmla="*/ 118 h 399"/>
                <a:gd name="T78" fmla="*/ 163 w 1139"/>
                <a:gd name="T79" fmla="*/ 114 h 399"/>
                <a:gd name="T80" fmla="*/ 163 w 1139"/>
                <a:gd name="T81" fmla="*/ 77 h 399"/>
                <a:gd name="T82" fmla="*/ 44 w 1139"/>
                <a:gd name="T83" fmla="*/ 59 h 399"/>
                <a:gd name="T84" fmla="*/ 44 w 1139"/>
                <a:gd name="T85" fmla="*/ 21 h 399"/>
                <a:gd name="T86" fmla="*/ 0 w 1139"/>
                <a:gd name="T87" fmla="*/ 0 h 399"/>
                <a:gd name="T88" fmla="*/ 0 w 1139"/>
                <a:gd name="T89" fmla="*/ 99 h 399"/>
                <a:gd name="T90" fmla="*/ 726 w 1139"/>
                <a:gd name="T91" fmla="*/ 333 h 399"/>
                <a:gd name="T92" fmla="*/ 1122 w 1139"/>
                <a:gd name="T93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39" h="399">
                  <a:moveTo>
                    <a:pt x="1122" y="399"/>
                  </a:moveTo>
                  <a:cubicBezTo>
                    <a:pt x="1122" y="264"/>
                    <a:pt x="1122" y="264"/>
                    <a:pt x="1122" y="264"/>
                  </a:cubicBezTo>
                  <a:cubicBezTo>
                    <a:pt x="1122" y="265"/>
                    <a:pt x="1122" y="265"/>
                    <a:pt x="1122" y="265"/>
                  </a:cubicBezTo>
                  <a:cubicBezTo>
                    <a:pt x="1122" y="266"/>
                    <a:pt x="1120" y="267"/>
                    <a:pt x="1119" y="269"/>
                  </a:cubicBezTo>
                  <a:cubicBezTo>
                    <a:pt x="1118" y="270"/>
                    <a:pt x="1117" y="271"/>
                    <a:pt x="1115" y="272"/>
                  </a:cubicBezTo>
                  <a:cubicBezTo>
                    <a:pt x="1113" y="273"/>
                    <a:pt x="1111" y="275"/>
                    <a:pt x="1108" y="276"/>
                  </a:cubicBezTo>
                  <a:cubicBezTo>
                    <a:pt x="1106" y="277"/>
                    <a:pt x="1103" y="278"/>
                    <a:pt x="1099" y="279"/>
                  </a:cubicBezTo>
                  <a:cubicBezTo>
                    <a:pt x="1096" y="280"/>
                    <a:pt x="1092" y="282"/>
                    <a:pt x="1088" y="283"/>
                  </a:cubicBezTo>
                  <a:cubicBezTo>
                    <a:pt x="1085" y="283"/>
                    <a:pt x="1083" y="284"/>
                    <a:pt x="1079" y="285"/>
                  </a:cubicBezTo>
                  <a:cubicBezTo>
                    <a:pt x="1079" y="247"/>
                    <a:pt x="1079" y="247"/>
                    <a:pt x="1079" y="247"/>
                  </a:cubicBezTo>
                  <a:cubicBezTo>
                    <a:pt x="1078" y="247"/>
                    <a:pt x="1076" y="248"/>
                    <a:pt x="1075" y="248"/>
                  </a:cubicBezTo>
                  <a:cubicBezTo>
                    <a:pt x="1069" y="249"/>
                    <a:pt x="1064" y="251"/>
                    <a:pt x="1058" y="252"/>
                  </a:cubicBezTo>
                  <a:cubicBezTo>
                    <a:pt x="1051" y="253"/>
                    <a:pt x="1044" y="254"/>
                    <a:pt x="1037" y="255"/>
                  </a:cubicBezTo>
                  <a:cubicBezTo>
                    <a:pt x="1029" y="257"/>
                    <a:pt x="1020" y="258"/>
                    <a:pt x="1011" y="259"/>
                  </a:cubicBezTo>
                  <a:cubicBezTo>
                    <a:pt x="1000" y="261"/>
                    <a:pt x="988" y="262"/>
                    <a:pt x="976" y="263"/>
                  </a:cubicBezTo>
                  <a:cubicBezTo>
                    <a:pt x="970" y="264"/>
                    <a:pt x="963" y="265"/>
                    <a:pt x="957" y="265"/>
                  </a:cubicBezTo>
                  <a:cubicBezTo>
                    <a:pt x="957" y="228"/>
                    <a:pt x="957" y="228"/>
                    <a:pt x="957" y="228"/>
                  </a:cubicBezTo>
                  <a:cubicBezTo>
                    <a:pt x="945" y="229"/>
                    <a:pt x="934" y="230"/>
                    <a:pt x="921" y="231"/>
                  </a:cubicBezTo>
                  <a:cubicBezTo>
                    <a:pt x="879" y="234"/>
                    <a:pt x="830" y="237"/>
                    <a:pt x="778" y="239"/>
                  </a:cubicBezTo>
                  <a:cubicBezTo>
                    <a:pt x="777" y="239"/>
                    <a:pt x="777" y="239"/>
                    <a:pt x="777" y="239"/>
                  </a:cubicBezTo>
                  <a:cubicBezTo>
                    <a:pt x="777" y="201"/>
                    <a:pt x="777" y="201"/>
                    <a:pt x="777" y="201"/>
                  </a:cubicBezTo>
                  <a:cubicBezTo>
                    <a:pt x="760" y="202"/>
                    <a:pt x="743" y="203"/>
                    <a:pt x="725" y="203"/>
                  </a:cubicBezTo>
                  <a:cubicBezTo>
                    <a:pt x="705" y="204"/>
                    <a:pt x="684" y="204"/>
                    <a:pt x="662" y="205"/>
                  </a:cubicBezTo>
                  <a:cubicBezTo>
                    <a:pt x="647" y="205"/>
                    <a:pt x="631" y="205"/>
                    <a:pt x="615" y="205"/>
                  </a:cubicBezTo>
                  <a:cubicBezTo>
                    <a:pt x="601" y="206"/>
                    <a:pt x="587" y="206"/>
                    <a:pt x="573" y="206"/>
                  </a:cubicBezTo>
                  <a:cubicBezTo>
                    <a:pt x="568" y="206"/>
                    <a:pt x="564" y="206"/>
                    <a:pt x="560" y="206"/>
                  </a:cubicBezTo>
                  <a:cubicBezTo>
                    <a:pt x="560" y="168"/>
                    <a:pt x="560" y="168"/>
                    <a:pt x="560" y="168"/>
                  </a:cubicBezTo>
                  <a:cubicBezTo>
                    <a:pt x="551" y="168"/>
                    <a:pt x="542" y="168"/>
                    <a:pt x="533" y="168"/>
                  </a:cubicBezTo>
                  <a:cubicBezTo>
                    <a:pt x="520" y="168"/>
                    <a:pt x="508" y="168"/>
                    <a:pt x="495" y="168"/>
                  </a:cubicBezTo>
                  <a:cubicBezTo>
                    <a:pt x="483" y="168"/>
                    <a:pt x="471" y="167"/>
                    <a:pt x="459" y="167"/>
                  </a:cubicBezTo>
                  <a:cubicBezTo>
                    <a:pt x="448" y="167"/>
                    <a:pt x="436" y="167"/>
                    <a:pt x="424" y="166"/>
                  </a:cubicBezTo>
                  <a:cubicBezTo>
                    <a:pt x="413" y="166"/>
                    <a:pt x="401" y="166"/>
                    <a:pt x="390" y="165"/>
                  </a:cubicBezTo>
                  <a:cubicBezTo>
                    <a:pt x="378" y="165"/>
                    <a:pt x="366" y="165"/>
                    <a:pt x="355" y="164"/>
                  </a:cubicBezTo>
                  <a:cubicBezTo>
                    <a:pt x="353" y="164"/>
                    <a:pt x="350" y="164"/>
                    <a:pt x="348" y="164"/>
                  </a:cubicBezTo>
                  <a:cubicBezTo>
                    <a:pt x="348" y="126"/>
                    <a:pt x="348" y="126"/>
                    <a:pt x="348" y="126"/>
                  </a:cubicBezTo>
                  <a:cubicBezTo>
                    <a:pt x="338" y="126"/>
                    <a:pt x="329" y="125"/>
                    <a:pt x="320" y="125"/>
                  </a:cubicBezTo>
                  <a:cubicBezTo>
                    <a:pt x="308" y="124"/>
                    <a:pt x="296" y="124"/>
                    <a:pt x="284" y="123"/>
                  </a:cubicBezTo>
                  <a:cubicBezTo>
                    <a:pt x="272" y="122"/>
                    <a:pt x="259" y="122"/>
                    <a:pt x="247" y="121"/>
                  </a:cubicBezTo>
                  <a:cubicBezTo>
                    <a:pt x="234" y="120"/>
                    <a:pt x="220" y="119"/>
                    <a:pt x="207" y="118"/>
                  </a:cubicBezTo>
                  <a:cubicBezTo>
                    <a:pt x="192" y="117"/>
                    <a:pt x="177" y="116"/>
                    <a:pt x="163" y="114"/>
                  </a:cubicBezTo>
                  <a:cubicBezTo>
                    <a:pt x="163" y="77"/>
                    <a:pt x="163" y="77"/>
                    <a:pt x="163" y="77"/>
                  </a:cubicBezTo>
                  <a:cubicBezTo>
                    <a:pt x="113" y="72"/>
                    <a:pt x="72" y="66"/>
                    <a:pt x="44" y="59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16" y="15"/>
                    <a:pt x="0" y="8"/>
                    <a:pt x="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228"/>
                    <a:pt x="328" y="293"/>
                    <a:pt x="726" y="333"/>
                  </a:cubicBezTo>
                  <a:cubicBezTo>
                    <a:pt x="1139" y="374"/>
                    <a:pt x="1117" y="385"/>
                    <a:pt x="1122" y="399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4" name="Freeform 291"/>
            <p:cNvSpPr>
              <a:spLocks/>
            </p:cNvSpPr>
            <p:nvPr/>
          </p:nvSpPr>
          <p:spPr bwMode="auto">
            <a:xfrm>
              <a:off x="5937863" y="5597104"/>
              <a:ext cx="5246" cy="0"/>
            </a:xfrm>
            <a:custGeom>
              <a:avLst/>
              <a:gdLst>
                <a:gd name="T0" fmla="*/ 3 w 3"/>
                <a:gd name="T1" fmla="*/ 2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5" name="Freeform 292"/>
            <p:cNvSpPr>
              <a:spLocks/>
            </p:cNvSpPr>
            <p:nvPr/>
          </p:nvSpPr>
          <p:spPr bwMode="auto">
            <a:xfrm>
              <a:off x="5816447" y="55281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6" name="Freeform 293"/>
            <p:cNvSpPr>
              <a:spLocks/>
            </p:cNvSpPr>
            <p:nvPr/>
          </p:nvSpPr>
          <p:spPr bwMode="auto">
            <a:xfrm>
              <a:off x="5816447" y="5528152"/>
              <a:ext cx="0" cy="14240"/>
            </a:xfrm>
            <a:custGeom>
              <a:avLst/>
              <a:gdLst>
                <a:gd name="T0" fmla="*/ 0 h 8"/>
                <a:gd name="T1" fmla="*/ 0 h 8"/>
                <a:gd name="T2" fmla="*/ 8 h 8"/>
                <a:gd name="T3" fmla="*/ 8 h 8"/>
                <a:gd name="T4" fmla="*/ 0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7" name="Freeform 294"/>
            <p:cNvSpPr>
              <a:spLocks/>
            </p:cNvSpPr>
            <p:nvPr/>
          </p:nvSpPr>
          <p:spPr bwMode="auto">
            <a:xfrm>
              <a:off x="6942165" y="5535647"/>
              <a:ext cx="0" cy="8994"/>
            </a:xfrm>
            <a:custGeom>
              <a:avLst/>
              <a:gdLst>
                <a:gd name="T0" fmla="*/ 0 h 5"/>
                <a:gd name="T1" fmla="*/ 5 h 5"/>
                <a:gd name="T2" fmla="*/ 5 h 5"/>
                <a:gd name="T3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8" name="Freeform 296"/>
            <p:cNvSpPr>
              <a:spLocks/>
            </p:cNvSpPr>
            <p:nvPr/>
          </p:nvSpPr>
          <p:spPr bwMode="auto">
            <a:xfrm>
              <a:off x="5816447" y="551765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9" name="Freeform 303"/>
            <p:cNvSpPr>
              <a:spLocks/>
            </p:cNvSpPr>
            <p:nvPr/>
          </p:nvSpPr>
          <p:spPr bwMode="auto">
            <a:xfrm>
              <a:off x="6651367" y="5496674"/>
              <a:ext cx="1499" cy="11992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6 h 7"/>
                <a:gd name="T4" fmla="*/ 1 w 1"/>
                <a:gd name="T5" fmla="*/ 7 h 7"/>
                <a:gd name="T6" fmla="*/ 1 w 1"/>
                <a:gd name="T7" fmla="*/ 1 h 7"/>
                <a:gd name="T8" fmla="*/ 0 w 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00" name="Freeform 304"/>
            <p:cNvSpPr>
              <a:spLocks/>
            </p:cNvSpPr>
            <p:nvPr/>
          </p:nvSpPr>
          <p:spPr bwMode="auto">
            <a:xfrm>
              <a:off x="6642374" y="5489179"/>
              <a:ext cx="8994" cy="28480"/>
            </a:xfrm>
            <a:custGeom>
              <a:avLst/>
              <a:gdLst>
                <a:gd name="T0" fmla="*/ 4 w 5"/>
                <a:gd name="T1" fmla="*/ 0 h 16"/>
                <a:gd name="T2" fmla="*/ 0 w 5"/>
                <a:gd name="T3" fmla="*/ 10 h 16"/>
                <a:gd name="T4" fmla="*/ 0 w 5"/>
                <a:gd name="T5" fmla="*/ 16 h 16"/>
                <a:gd name="T6" fmla="*/ 4 w 5"/>
                <a:gd name="T7" fmla="*/ 7 h 16"/>
                <a:gd name="T8" fmla="*/ 5 w 5"/>
                <a:gd name="T9" fmla="*/ 10 h 16"/>
                <a:gd name="T10" fmla="*/ 5 w 5"/>
                <a:gd name="T11" fmla="*/ 4 h 16"/>
                <a:gd name="T12" fmla="*/ 4 w 5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6">
                  <a:moveTo>
                    <a:pt x="4" y="0"/>
                  </a:moveTo>
                  <a:cubicBezTo>
                    <a:pt x="4" y="0"/>
                    <a:pt x="2" y="4"/>
                    <a:pt x="0" y="1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0"/>
                    <a:pt x="4" y="7"/>
                    <a:pt x="4" y="7"/>
                  </a:cubicBezTo>
                  <a:cubicBezTo>
                    <a:pt x="4" y="7"/>
                    <a:pt x="4" y="8"/>
                    <a:pt x="5" y="1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2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01" name="Freeform 305"/>
            <p:cNvSpPr>
              <a:spLocks/>
            </p:cNvSpPr>
            <p:nvPr/>
          </p:nvSpPr>
          <p:spPr bwMode="auto">
            <a:xfrm>
              <a:off x="6367315" y="5487680"/>
              <a:ext cx="1499" cy="19486"/>
            </a:xfrm>
            <a:custGeom>
              <a:avLst/>
              <a:gdLst>
                <a:gd name="T0" fmla="*/ 1 w 1"/>
                <a:gd name="T1" fmla="*/ 0 h 11"/>
                <a:gd name="T2" fmla="*/ 0 w 1"/>
                <a:gd name="T3" fmla="*/ 4 h 11"/>
                <a:gd name="T4" fmla="*/ 0 w 1"/>
                <a:gd name="T5" fmla="*/ 11 h 11"/>
                <a:gd name="T6" fmla="*/ 1 w 1"/>
                <a:gd name="T7" fmla="*/ 7 h 11"/>
                <a:gd name="T8" fmla="*/ 1 w 1"/>
                <a:gd name="T9" fmla="*/ 9 h 11"/>
                <a:gd name="T10" fmla="*/ 1 w 1"/>
                <a:gd name="T11" fmla="*/ 3 h 11"/>
                <a:gd name="T12" fmla="*/ 1 w 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1">
                  <a:moveTo>
                    <a:pt x="1" y="0"/>
                  </a:moveTo>
                  <a:cubicBezTo>
                    <a:pt x="1" y="0"/>
                    <a:pt x="1" y="2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8"/>
                    <a:pt x="1" y="7"/>
                    <a:pt x="1" y="7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02" name="Freeform 307"/>
            <p:cNvSpPr>
              <a:spLocks/>
            </p:cNvSpPr>
            <p:nvPr/>
          </p:nvSpPr>
          <p:spPr bwMode="auto">
            <a:xfrm>
              <a:off x="5940861" y="5597104"/>
              <a:ext cx="11242" cy="0"/>
            </a:xfrm>
            <a:custGeom>
              <a:avLst/>
              <a:gdLst>
                <a:gd name="T0" fmla="*/ 6 w 6"/>
                <a:gd name="T1" fmla="*/ 0 w 6"/>
                <a:gd name="T2" fmla="*/ 1 w 6"/>
                <a:gd name="T3" fmla="*/ 6 w 6"/>
                <a:gd name="T4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3" name="椭圆 302"/>
          <p:cNvSpPr/>
          <p:nvPr/>
        </p:nvSpPr>
        <p:spPr>
          <a:xfrm>
            <a:off x="5612270" y="6173013"/>
            <a:ext cx="1400881" cy="378675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69000"/>
                </a:schemeClr>
              </a:gs>
              <a:gs pos="0">
                <a:schemeClr val="tx1">
                  <a:lumMod val="95000"/>
                  <a:lumOff val="5000"/>
                  <a:alpha val="0"/>
                </a:schemeClr>
              </a:gs>
            </a:gsLst>
            <a:lin ang="4800000" scaled="0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060437" y="1913473"/>
            <a:ext cx="491319" cy="491319"/>
            <a:chOff x="4060435" y="1913471"/>
            <a:chExt cx="491319" cy="491319"/>
          </a:xfrm>
        </p:grpSpPr>
        <p:sp>
          <p:nvSpPr>
            <p:cNvPr id="308" name="椭圆 307"/>
            <p:cNvSpPr/>
            <p:nvPr/>
          </p:nvSpPr>
          <p:spPr>
            <a:xfrm>
              <a:off x="4060435" y="1913471"/>
              <a:ext cx="491319" cy="491319"/>
            </a:xfrm>
            <a:prstGeom prst="ellipse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 w="25400">
              <a:noFill/>
            </a:ln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09" name="加号 308"/>
            <p:cNvSpPr/>
            <p:nvPr/>
          </p:nvSpPr>
          <p:spPr>
            <a:xfrm>
              <a:off x="4190378" y="2036324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790958" y="1526587"/>
            <a:ext cx="491319" cy="491319"/>
            <a:chOff x="7790956" y="1526586"/>
            <a:chExt cx="491319" cy="491319"/>
          </a:xfrm>
        </p:grpSpPr>
        <p:sp>
          <p:nvSpPr>
            <p:cNvPr id="311" name="椭圆 310"/>
            <p:cNvSpPr/>
            <p:nvPr/>
          </p:nvSpPr>
          <p:spPr>
            <a:xfrm>
              <a:off x="7790956" y="1526586"/>
              <a:ext cx="491319" cy="491319"/>
            </a:xfrm>
            <a:prstGeom prst="ellipse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 w="25400">
              <a:noFill/>
            </a:ln>
            <a:effectLst>
              <a:outerShdw blurRad="203200" dist="635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12" name="加号 311"/>
            <p:cNvSpPr/>
            <p:nvPr/>
          </p:nvSpPr>
          <p:spPr>
            <a:xfrm>
              <a:off x="7916575" y="1633687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752570" y="4290582"/>
            <a:ext cx="491319" cy="491319"/>
            <a:chOff x="7752568" y="4290581"/>
            <a:chExt cx="491319" cy="491319"/>
          </a:xfrm>
        </p:grpSpPr>
        <p:sp>
          <p:nvSpPr>
            <p:cNvPr id="314" name="椭圆 313"/>
            <p:cNvSpPr/>
            <p:nvPr/>
          </p:nvSpPr>
          <p:spPr>
            <a:xfrm>
              <a:off x="7752568" y="4290581"/>
              <a:ext cx="491319" cy="491319"/>
            </a:xfrm>
            <a:prstGeom prst="ellipse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 w="25400">
              <a:noFill/>
            </a:ln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15" name="加号 314"/>
            <p:cNvSpPr/>
            <p:nvPr/>
          </p:nvSpPr>
          <p:spPr>
            <a:xfrm>
              <a:off x="7860201" y="4424588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30862" y="5233339"/>
            <a:ext cx="491319" cy="491319"/>
            <a:chOff x="4230861" y="5233338"/>
            <a:chExt cx="491319" cy="491319"/>
          </a:xfrm>
        </p:grpSpPr>
        <p:sp>
          <p:nvSpPr>
            <p:cNvPr id="317" name="椭圆 316"/>
            <p:cNvSpPr/>
            <p:nvPr/>
          </p:nvSpPr>
          <p:spPr>
            <a:xfrm>
              <a:off x="4230861" y="5233338"/>
              <a:ext cx="491319" cy="491319"/>
            </a:xfrm>
            <a:prstGeom prst="ellipse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 w="25400">
              <a:noFill/>
            </a:ln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18" name="加号 317"/>
            <p:cNvSpPr/>
            <p:nvPr/>
          </p:nvSpPr>
          <p:spPr>
            <a:xfrm>
              <a:off x="4341294" y="5370262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622893" y="1533994"/>
            <a:ext cx="266403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32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54670" y="1530160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32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622893" y="4712892"/>
            <a:ext cx="266403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32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54670" y="4714692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grpSp>
        <p:nvGrpSpPr>
          <p:cNvPr id="307" name="组合 306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323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发展现状</a:t>
              </a:r>
            </a:p>
          </p:txBody>
        </p:sp>
        <p:sp>
          <p:nvSpPr>
            <p:cNvPr id="324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301797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animBg="1"/>
      <p:bldP spid="319" grpId="0"/>
      <p:bldP spid="320" grpId="0"/>
      <p:bldP spid="321" grpId="0"/>
      <p:bldP spid="3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7" name="PA-文本框 50">
            <a:extLst>
              <a:ext uri="{FF2B5EF4-FFF2-40B4-BE49-F238E27FC236}">
                <a16:creationId xmlns:a16="http://schemas.microsoft.com/office/drawing/2014/main" xmlns="" id="{46630D7B-4BA5-4989-8F72-A67D800FFF5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400346" y="4293535"/>
            <a:ext cx="5391308" cy="988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Introduction of atmospheric business stable company 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publicity</a:t>
            </a:r>
          </a:p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product </a:t>
            </a:r>
            <a:r>
              <a:rPr lang="en-US" altLang="zh-CN" sz="1000" dirty="0" err="1" smtClean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promotion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Introduction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 of atmospheric business stable company 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publicity</a:t>
            </a:r>
          </a:p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product 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promotion</a:t>
            </a:r>
            <a:endParaRPr lang="zh-CN" alt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TextBox 30">
            <a:extLst>
              <a:ext uri="{FF2B5EF4-FFF2-40B4-BE49-F238E27FC236}">
                <a16:creationId xmlns:a16="http://schemas.microsoft.com/office/drawing/2014/main" xmlns="" id="{BA8EA202-F87D-45AF-91DB-F2B3A7B8F57B}"/>
              </a:ext>
            </a:extLst>
          </p:cNvPr>
          <p:cNvSpPr txBox="1"/>
          <p:nvPr/>
        </p:nvSpPr>
        <p:spPr>
          <a:xfrm>
            <a:off x="3019865" y="2582518"/>
            <a:ext cx="61522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 smtClean="0">
                <a:solidFill>
                  <a:schemeClr val="bg1">
                    <a:lumMod val="65000"/>
                    <a:alpha val="20000"/>
                  </a:schemeClr>
                </a:solidFill>
                <a:cs typeface="+mn-ea"/>
                <a:sym typeface="+mn-lt"/>
              </a:rPr>
              <a:t>PART FOUR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产品展示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837644"/>
            <a:chOff x="5568043" y="1174090"/>
            <a:chExt cx="1383041" cy="1383041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328550"/>
              <a:ext cx="1256627" cy="106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cs typeface="+mn-ea"/>
                </a:defRPr>
              </a:lvl1pPr>
            </a:lstStyle>
            <a:p>
              <a:r>
                <a:rPr lang="en-US" altLang="zh-CN" dirty="0">
                  <a:sym typeface="+mn-lt"/>
                </a:rPr>
                <a:t>04</a:t>
              </a:r>
              <a:endParaRPr lang="zh-CN" altLang="en-US" dirty="0">
                <a:sym typeface="+mn-lt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18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/>
          <p:cNvGrpSpPr/>
          <p:nvPr/>
        </p:nvGrpSpPr>
        <p:grpSpPr>
          <a:xfrm>
            <a:off x="4823550" y="2394133"/>
            <a:ext cx="1237801" cy="1521620"/>
            <a:chOff x="3606801" y="1795463"/>
            <a:chExt cx="928688" cy="1141413"/>
          </a:xfrm>
        </p:grpSpPr>
        <p:sp>
          <p:nvSpPr>
            <p:cNvPr id="6152" name="Freeform 8"/>
            <p:cNvSpPr>
              <a:spLocks/>
            </p:cNvSpPr>
            <p:nvPr/>
          </p:nvSpPr>
          <p:spPr bwMode="auto">
            <a:xfrm>
              <a:off x="3606801" y="1795463"/>
              <a:ext cx="928688" cy="1141413"/>
            </a:xfrm>
            <a:custGeom>
              <a:avLst/>
              <a:gdLst/>
              <a:ahLst/>
              <a:cxnLst>
                <a:cxn ang="0">
                  <a:pos x="3" y="110"/>
                </a:cxn>
                <a:cxn ang="0">
                  <a:pos x="247" y="0"/>
                </a:cxn>
                <a:cxn ang="0">
                  <a:pos x="247" y="303"/>
                </a:cxn>
                <a:cxn ang="0">
                  <a:pos x="21" y="303"/>
                </a:cxn>
                <a:cxn ang="0">
                  <a:pos x="3" y="110"/>
                </a:cxn>
              </a:cxnLst>
              <a:rect l="0" t="0" r="r" b="b"/>
              <a:pathLst>
                <a:path w="247" h="303">
                  <a:moveTo>
                    <a:pt x="3" y="110"/>
                  </a:moveTo>
                  <a:cubicBezTo>
                    <a:pt x="103" y="89"/>
                    <a:pt x="184" y="52"/>
                    <a:pt x="247" y="0"/>
                  </a:cubicBezTo>
                  <a:cubicBezTo>
                    <a:pt x="247" y="303"/>
                    <a:pt x="247" y="303"/>
                    <a:pt x="247" y="303"/>
                  </a:cubicBezTo>
                  <a:cubicBezTo>
                    <a:pt x="21" y="303"/>
                    <a:pt x="21" y="303"/>
                    <a:pt x="21" y="303"/>
                  </a:cubicBezTo>
                  <a:cubicBezTo>
                    <a:pt x="5" y="245"/>
                    <a:pt x="0" y="180"/>
                    <a:pt x="3" y="110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 w="9525">
              <a:noFill/>
              <a:round/>
              <a:headEnd/>
              <a:tailEnd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171359" tIns="85679" rIns="171359" bIns="8567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3962400" y="2350968"/>
              <a:ext cx="275623" cy="307615"/>
            </a:xfrm>
            <a:custGeom>
              <a:avLst/>
              <a:gdLst/>
              <a:ahLst/>
              <a:cxnLst>
                <a:cxn ang="0">
                  <a:pos x="374" y="158"/>
                </a:cxn>
                <a:cxn ang="0">
                  <a:pos x="352" y="158"/>
                </a:cxn>
                <a:cxn ang="0">
                  <a:pos x="209" y="0"/>
                </a:cxn>
                <a:cxn ang="0">
                  <a:pos x="67" y="158"/>
                </a:cxn>
                <a:cxn ang="0">
                  <a:pos x="44" y="158"/>
                </a:cxn>
                <a:cxn ang="0">
                  <a:pos x="0" y="203"/>
                </a:cxn>
                <a:cxn ang="0">
                  <a:pos x="0" y="414"/>
                </a:cxn>
                <a:cxn ang="0">
                  <a:pos x="44" y="478"/>
                </a:cxn>
                <a:cxn ang="0">
                  <a:pos x="374" y="478"/>
                </a:cxn>
                <a:cxn ang="0">
                  <a:pos x="428" y="414"/>
                </a:cxn>
                <a:cxn ang="0">
                  <a:pos x="428" y="203"/>
                </a:cxn>
                <a:cxn ang="0">
                  <a:pos x="374" y="158"/>
                </a:cxn>
                <a:cxn ang="0">
                  <a:pos x="247" y="414"/>
                </a:cxn>
                <a:cxn ang="0">
                  <a:pos x="172" y="414"/>
                </a:cxn>
                <a:cxn ang="0">
                  <a:pos x="186" y="309"/>
                </a:cxn>
                <a:cxn ang="0">
                  <a:pos x="161" y="265"/>
                </a:cxn>
                <a:cxn ang="0">
                  <a:pos x="210" y="216"/>
                </a:cxn>
                <a:cxn ang="0">
                  <a:pos x="258" y="264"/>
                </a:cxn>
                <a:cxn ang="0">
                  <a:pos x="232" y="310"/>
                </a:cxn>
                <a:cxn ang="0">
                  <a:pos x="247" y="414"/>
                </a:cxn>
                <a:cxn ang="0">
                  <a:pos x="112" y="158"/>
                </a:cxn>
                <a:cxn ang="0">
                  <a:pos x="209" y="45"/>
                </a:cxn>
                <a:cxn ang="0">
                  <a:pos x="307" y="158"/>
                </a:cxn>
                <a:cxn ang="0">
                  <a:pos x="112" y="158"/>
                </a:cxn>
              </a:cxnLst>
              <a:rect l="0" t="0" r="r" b="b"/>
              <a:pathLst>
                <a:path w="428" h="478">
                  <a:moveTo>
                    <a:pt x="374" y="158"/>
                  </a:moveTo>
                  <a:cubicBezTo>
                    <a:pt x="352" y="158"/>
                    <a:pt x="352" y="158"/>
                    <a:pt x="352" y="158"/>
                  </a:cubicBezTo>
                  <a:cubicBezTo>
                    <a:pt x="352" y="58"/>
                    <a:pt x="292" y="0"/>
                    <a:pt x="209" y="0"/>
                  </a:cubicBezTo>
                  <a:cubicBezTo>
                    <a:pt x="127" y="0"/>
                    <a:pt x="67" y="58"/>
                    <a:pt x="67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11" y="158"/>
                    <a:pt x="0" y="170"/>
                    <a:pt x="0" y="203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447"/>
                    <a:pt x="11" y="478"/>
                    <a:pt x="44" y="478"/>
                  </a:cubicBezTo>
                  <a:cubicBezTo>
                    <a:pt x="374" y="478"/>
                    <a:pt x="374" y="478"/>
                    <a:pt x="374" y="478"/>
                  </a:cubicBezTo>
                  <a:cubicBezTo>
                    <a:pt x="407" y="478"/>
                    <a:pt x="428" y="447"/>
                    <a:pt x="428" y="414"/>
                  </a:cubicBezTo>
                  <a:cubicBezTo>
                    <a:pt x="428" y="203"/>
                    <a:pt x="428" y="203"/>
                    <a:pt x="428" y="203"/>
                  </a:cubicBezTo>
                  <a:cubicBezTo>
                    <a:pt x="428" y="170"/>
                    <a:pt x="407" y="158"/>
                    <a:pt x="374" y="158"/>
                  </a:cubicBezTo>
                  <a:moveTo>
                    <a:pt x="247" y="414"/>
                  </a:moveTo>
                  <a:cubicBezTo>
                    <a:pt x="172" y="414"/>
                    <a:pt x="172" y="414"/>
                    <a:pt x="172" y="41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71" y="301"/>
                    <a:pt x="161" y="283"/>
                    <a:pt x="161" y="265"/>
                  </a:cubicBezTo>
                  <a:cubicBezTo>
                    <a:pt x="161" y="238"/>
                    <a:pt x="183" y="216"/>
                    <a:pt x="210" y="216"/>
                  </a:cubicBezTo>
                  <a:cubicBezTo>
                    <a:pt x="236" y="216"/>
                    <a:pt x="258" y="237"/>
                    <a:pt x="258" y="264"/>
                  </a:cubicBezTo>
                  <a:cubicBezTo>
                    <a:pt x="258" y="282"/>
                    <a:pt x="248" y="302"/>
                    <a:pt x="232" y="310"/>
                  </a:cubicBezTo>
                  <a:lnTo>
                    <a:pt x="247" y="414"/>
                  </a:lnTo>
                  <a:close/>
                  <a:moveTo>
                    <a:pt x="112" y="158"/>
                  </a:moveTo>
                  <a:cubicBezTo>
                    <a:pt x="112" y="66"/>
                    <a:pt x="161" y="45"/>
                    <a:pt x="209" y="45"/>
                  </a:cubicBezTo>
                  <a:cubicBezTo>
                    <a:pt x="258" y="45"/>
                    <a:pt x="307" y="66"/>
                    <a:pt x="307" y="158"/>
                  </a:cubicBezTo>
                  <a:lnTo>
                    <a:pt x="112" y="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71359" tIns="85679" rIns="171359" bIns="8567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Group 50"/>
          <p:cNvGrpSpPr/>
          <p:nvPr/>
        </p:nvGrpSpPr>
        <p:grpSpPr>
          <a:xfrm>
            <a:off x="6141754" y="2389898"/>
            <a:ext cx="1235684" cy="1525853"/>
            <a:chOff x="4595813" y="1792288"/>
            <a:chExt cx="927100" cy="1144588"/>
          </a:xfrm>
        </p:grpSpPr>
        <p:sp>
          <p:nvSpPr>
            <p:cNvPr id="6153" name="Freeform 9"/>
            <p:cNvSpPr>
              <a:spLocks/>
            </p:cNvSpPr>
            <p:nvPr/>
          </p:nvSpPr>
          <p:spPr bwMode="auto">
            <a:xfrm>
              <a:off x="4595813" y="1792288"/>
              <a:ext cx="927100" cy="1144588"/>
            </a:xfrm>
            <a:custGeom>
              <a:avLst/>
              <a:gdLst/>
              <a:ahLst/>
              <a:cxnLst>
                <a:cxn ang="0">
                  <a:pos x="220" y="304"/>
                </a:cxn>
                <a:cxn ang="0">
                  <a:pos x="0" y="304"/>
                </a:cxn>
                <a:cxn ang="0">
                  <a:pos x="0" y="0"/>
                </a:cxn>
                <a:cxn ang="0">
                  <a:pos x="246" y="111"/>
                </a:cxn>
                <a:cxn ang="0">
                  <a:pos x="220" y="304"/>
                </a:cxn>
              </a:cxnLst>
              <a:rect l="0" t="0" r="r" b="b"/>
              <a:pathLst>
                <a:path w="246" h="304">
                  <a:moveTo>
                    <a:pt x="220" y="304"/>
                  </a:moveTo>
                  <a:cubicBezTo>
                    <a:pt x="0" y="304"/>
                    <a:pt x="0" y="304"/>
                    <a:pt x="0" y="30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" y="56"/>
                    <a:pt x="158" y="93"/>
                    <a:pt x="246" y="111"/>
                  </a:cubicBezTo>
                  <a:cubicBezTo>
                    <a:pt x="243" y="183"/>
                    <a:pt x="235" y="247"/>
                    <a:pt x="220" y="304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 w="9525">
              <a:noFill/>
              <a:round/>
              <a:headEnd/>
              <a:tailEnd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171359" tIns="85679" rIns="171359" bIns="8567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100"/>
            <p:cNvSpPr>
              <a:spLocks noEditPoints="1"/>
            </p:cNvSpPr>
            <p:nvPr/>
          </p:nvSpPr>
          <p:spPr bwMode="auto">
            <a:xfrm>
              <a:off x="4800600" y="2355899"/>
              <a:ext cx="323697" cy="310304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71359" tIns="85679" rIns="171359" bIns="8567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Group 51"/>
          <p:cNvGrpSpPr/>
          <p:nvPr/>
        </p:nvGrpSpPr>
        <p:grpSpPr>
          <a:xfrm>
            <a:off x="4952620" y="4000403"/>
            <a:ext cx="1108731" cy="1365013"/>
            <a:chOff x="3703638" y="3000375"/>
            <a:chExt cx="831850" cy="1023938"/>
          </a:xfrm>
        </p:grpSpPr>
        <p:sp>
          <p:nvSpPr>
            <p:cNvPr id="6155" name="Freeform 11"/>
            <p:cNvSpPr>
              <a:spLocks/>
            </p:cNvSpPr>
            <p:nvPr/>
          </p:nvSpPr>
          <p:spPr bwMode="auto">
            <a:xfrm>
              <a:off x="3703638" y="3000375"/>
              <a:ext cx="831850" cy="1023938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272"/>
                </a:cxn>
                <a:cxn ang="0">
                  <a:pos x="0" y="0"/>
                </a:cxn>
                <a:cxn ang="0">
                  <a:pos x="221" y="0"/>
                </a:cxn>
              </a:cxnLst>
              <a:rect l="0" t="0" r="r" b="b"/>
              <a:pathLst>
                <a:path w="221" h="272">
                  <a:moveTo>
                    <a:pt x="221" y="0"/>
                  </a:moveTo>
                  <a:cubicBezTo>
                    <a:pt x="221" y="272"/>
                    <a:pt x="221" y="272"/>
                    <a:pt x="221" y="272"/>
                  </a:cubicBezTo>
                  <a:cubicBezTo>
                    <a:pt x="108" y="207"/>
                    <a:pt x="34" y="116"/>
                    <a:pt x="0" y="0"/>
                  </a:cubicBezTo>
                  <a:lnTo>
                    <a:pt x="221" y="0"/>
                  </a:ln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 w="9525">
              <a:noFill/>
              <a:round/>
              <a:headEnd/>
              <a:tailEnd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171359" tIns="85679" rIns="171359" bIns="8567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131"/>
            <p:cNvSpPr>
              <a:spLocks/>
            </p:cNvSpPr>
            <p:nvPr/>
          </p:nvSpPr>
          <p:spPr bwMode="auto">
            <a:xfrm>
              <a:off x="4077352" y="3159042"/>
              <a:ext cx="321341" cy="326210"/>
            </a:xfrm>
            <a:custGeom>
              <a:avLst/>
              <a:gdLst/>
              <a:ahLst/>
              <a:cxnLst>
                <a:cxn ang="0">
                  <a:pos x="61" y="49"/>
                </a:cxn>
                <a:cxn ang="0">
                  <a:pos x="49" y="62"/>
                </a:cxn>
                <a:cxn ang="0">
                  <a:pos x="36" y="49"/>
                </a:cxn>
                <a:cxn ang="0">
                  <a:pos x="36" y="48"/>
                </a:cxn>
                <a:cxn ang="0">
                  <a:pos x="21" y="41"/>
                </a:cxn>
                <a:cxn ang="0">
                  <a:pos x="13" y="44"/>
                </a:cxn>
                <a:cxn ang="0">
                  <a:pos x="0" y="31"/>
                </a:cxn>
                <a:cxn ang="0">
                  <a:pos x="13" y="18"/>
                </a:cxn>
                <a:cxn ang="0">
                  <a:pos x="21" y="22"/>
                </a:cxn>
                <a:cxn ang="0">
                  <a:pos x="36" y="15"/>
                </a:cxn>
                <a:cxn ang="0">
                  <a:pos x="36" y="13"/>
                </a:cxn>
                <a:cxn ang="0">
                  <a:pos x="49" y="0"/>
                </a:cxn>
                <a:cxn ang="0">
                  <a:pos x="61" y="13"/>
                </a:cxn>
                <a:cxn ang="0">
                  <a:pos x="49" y="26"/>
                </a:cxn>
                <a:cxn ang="0">
                  <a:pos x="40" y="23"/>
                </a:cxn>
                <a:cxn ang="0">
                  <a:pos x="25" y="30"/>
                </a:cxn>
                <a:cxn ang="0">
                  <a:pos x="25" y="31"/>
                </a:cxn>
                <a:cxn ang="0">
                  <a:pos x="25" y="33"/>
                </a:cxn>
                <a:cxn ang="0">
                  <a:pos x="40" y="40"/>
                </a:cxn>
                <a:cxn ang="0">
                  <a:pos x="49" y="36"/>
                </a:cxn>
                <a:cxn ang="0">
                  <a:pos x="61" y="49"/>
                </a:cxn>
              </a:cxnLst>
              <a:rect l="0" t="0" r="r" b="b"/>
              <a:pathLst>
                <a:path w="61" h="62">
                  <a:moveTo>
                    <a:pt x="61" y="49"/>
                  </a:moveTo>
                  <a:cubicBezTo>
                    <a:pt x="61" y="56"/>
                    <a:pt x="56" y="62"/>
                    <a:pt x="49" y="62"/>
                  </a:cubicBezTo>
                  <a:cubicBezTo>
                    <a:pt x="41" y="62"/>
                    <a:pt x="36" y="56"/>
                    <a:pt x="36" y="49"/>
                  </a:cubicBezTo>
                  <a:cubicBezTo>
                    <a:pt x="36" y="49"/>
                    <a:pt x="36" y="48"/>
                    <a:pt x="36" y="4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19" y="43"/>
                    <a:pt x="16" y="44"/>
                    <a:pt x="13" y="44"/>
                  </a:cubicBezTo>
                  <a:cubicBezTo>
                    <a:pt x="6" y="44"/>
                    <a:pt x="0" y="38"/>
                    <a:pt x="0" y="31"/>
                  </a:cubicBezTo>
                  <a:cubicBezTo>
                    <a:pt x="0" y="24"/>
                    <a:pt x="6" y="18"/>
                    <a:pt x="13" y="18"/>
                  </a:cubicBezTo>
                  <a:cubicBezTo>
                    <a:pt x="16" y="18"/>
                    <a:pt x="19" y="20"/>
                    <a:pt x="21" y="22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6" y="6"/>
                    <a:pt x="41" y="0"/>
                    <a:pt x="49" y="0"/>
                  </a:cubicBezTo>
                  <a:cubicBezTo>
                    <a:pt x="56" y="0"/>
                    <a:pt x="61" y="6"/>
                    <a:pt x="61" y="13"/>
                  </a:cubicBezTo>
                  <a:cubicBezTo>
                    <a:pt x="61" y="20"/>
                    <a:pt x="56" y="26"/>
                    <a:pt x="49" y="26"/>
                  </a:cubicBezTo>
                  <a:cubicBezTo>
                    <a:pt x="45" y="26"/>
                    <a:pt x="42" y="25"/>
                    <a:pt x="40" y="2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1"/>
                    <a:pt x="25" y="31"/>
                  </a:cubicBezTo>
                  <a:cubicBezTo>
                    <a:pt x="25" y="32"/>
                    <a:pt x="25" y="32"/>
                    <a:pt x="25" y="3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2" y="38"/>
                    <a:pt x="45" y="36"/>
                    <a:pt x="49" y="36"/>
                  </a:cubicBezTo>
                  <a:cubicBezTo>
                    <a:pt x="56" y="36"/>
                    <a:pt x="61" y="42"/>
                    <a:pt x="61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71359" tIns="85679" rIns="171359" bIns="8567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Group 52"/>
          <p:cNvGrpSpPr/>
          <p:nvPr/>
        </p:nvGrpSpPr>
        <p:grpSpPr>
          <a:xfrm>
            <a:off x="6141753" y="4000401"/>
            <a:ext cx="1085457" cy="1371363"/>
            <a:chOff x="4595813" y="3000375"/>
            <a:chExt cx="814388" cy="1028700"/>
          </a:xfrm>
        </p:grpSpPr>
        <p:sp>
          <p:nvSpPr>
            <p:cNvPr id="6154" name="Freeform 10"/>
            <p:cNvSpPr>
              <a:spLocks/>
            </p:cNvSpPr>
            <p:nvPr/>
          </p:nvSpPr>
          <p:spPr bwMode="auto">
            <a:xfrm>
              <a:off x="4595813" y="3000375"/>
              <a:ext cx="814388" cy="1028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6" y="0"/>
                </a:cxn>
                <a:cxn ang="0">
                  <a:pos x="0" y="273"/>
                </a:cxn>
                <a:cxn ang="0">
                  <a:pos x="0" y="0"/>
                </a:cxn>
              </a:cxnLst>
              <a:rect l="0" t="0" r="r" b="b"/>
              <a:pathLst>
                <a:path w="216" h="273">
                  <a:moveTo>
                    <a:pt x="0" y="0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178" y="134"/>
                    <a:pt x="106" y="225"/>
                    <a:pt x="0" y="273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 w="9525">
              <a:noFill/>
              <a:round/>
              <a:headEnd/>
              <a:tailEnd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171359" tIns="85679" rIns="171359" bIns="8567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62"/>
            <p:cNvSpPr>
              <a:spLocks noEditPoints="1"/>
            </p:cNvSpPr>
            <p:nvPr/>
          </p:nvSpPr>
          <p:spPr bwMode="auto">
            <a:xfrm>
              <a:off x="4737209" y="3175053"/>
              <a:ext cx="330417" cy="333059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71359" tIns="85679" rIns="171359" bIns="8567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Group 81"/>
          <p:cNvGrpSpPr/>
          <p:nvPr/>
        </p:nvGrpSpPr>
        <p:grpSpPr>
          <a:xfrm flipV="1">
            <a:off x="3906483" y="4917107"/>
            <a:ext cx="1491356" cy="292412"/>
            <a:chOff x="2712812" y="1457456"/>
            <a:chExt cx="1118923" cy="223062"/>
          </a:xfrm>
        </p:grpSpPr>
        <p:cxnSp>
          <p:nvCxnSpPr>
            <p:cNvPr id="38" name="Straight Connector 37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2C344B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 flipV="1">
              <a:off x="2712812" y="1457456"/>
              <a:ext cx="879870" cy="1615"/>
            </a:xfrm>
            <a:prstGeom prst="line">
              <a:avLst/>
            </a:prstGeom>
            <a:ln w="19050" cap="rnd">
              <a:solidFill>
                <a:srgbClr val="2C344B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81"/>
          <p:cNvGrpSpPr/>
          <p:nvPr/>
        </p:nvGrpSpPr>
        <p:grpSpPr>
          <a:xfrm flipH="1" flipV="1">
            <a:off x="6740165" y="4918163"/>
            <a:ext cx="1414575" cy="290295"/>
            <a:chOff x="2770419" y="1459071"/>
            <a:chExt cx="1061316" cy="221447"/>
          </a:xfrm>
        </p:grpSpPr>
        <p:cxnSp>
          <p:nvCxnSpPr>
            <p:cNvPr id="41" name="Straight Connector 40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2C344B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2770419" y="1459071"/>
              <a:ext cx="822263" cy="2"/>
            </a:xfrm>
            <a:prstGeom prst="line">
              <a:avLst/>
            </a:prstGeom>
            <a:ln w="19050" cap="rnd">
              <a:solidFill>
                <a:srgbClr val="2C344B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81"/>
          <p:cNvGrpSpPr/>
          <p:nvPr/>
        </p:nvGrpSpPr>
        <p:grpSpPr>
          <a:xfrm>
            <a:off x="3774063" y="2490470"/>
            <a:ext cx="1491356" cy="292412"/>
            <a:chOff x="2712812" y="1457456"/>
            <a:chExt cx="1118923" cy="223062"/>
          </a:xfrm>
        </p:grpSpPr>
        <p:cxnSp>
          <p:nvCxnSpPr>
            <p:cNvPr id="44" name="Straight Connector 43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2C344B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 flipV="1">
              <a:off x="2712812" y="1457456"/>
              <a:ext cx="879870" cy="1615"/>
            </a:xfrm>
            <a:prstGeom prst="line">
              <a:avLst/>
            </a:prstGeom>
            <a:ln w="19050" cap="rnd">
              <a:solidFill>
                <a:srgbClr val="2C344B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81"/>
          <p:cNvGrpSpPr/>
          <p:nvPr/>
        </p:nvGrpSpPr>
        <p:grpSpPr>
          <a:xfrm flipH="1">
            <a:off x="6951907" y="2491527"/>
            <a:ext cx="1414575" cy="290295"/>
            <a:chOff x="2770419" y="1459071"/>
            <a:chExt cx="1061316" cy="221447"/>
          </a:xfrm>
        </p:grpSpPr>
        <p:cxnSp>
          <p:nvCxnSpPr>
            <p:cNvPr id="47" name="Straight Connector 46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2C344B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2770419" y="1459071"/>
              <a:ext cx="822263" cy="2"/>
            </a:xfrm>
            <a:prstGeom prst="line">
              <a:avLst/>
            </a:prstGeom>
            <a:ln w="19050" cap="rnd">
              <a:solidFill>
                <a:srgbClr val="2C344B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506213" y="1970967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506213" y="4573383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18439" y="1970967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4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18439" y="4573383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34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产品特性</a:t>
              </a:r>
            </a:p>
          </p:txBody>
        </p:sp>
        <p:sp>
          <p:nvSpPr>
            <p:cNvPr id="35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47669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6" grpId="0"/>
      <p:bldP spid="4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 bwMode="auto">
          <a:xfrm>
            <a:off x="8157529" y="3155999"/>
            <a:ext cx="2548739" cy="287291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91396" tIns="45699" rIns="91396" bIns="4569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067" kern="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 bwMode="auto">
          <a:xfrm flipH="1">
            <a:off x="1912646" y="3465511"/>
            <a:ext cx="2550327" cy="285701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91396" tIns="45699" rIns="91396" bIns="4569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067" kern="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270541" y="2456033"/>
            <a:ext cx="672892" cy="1001539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91396" tIns="45699" rIns="91396" bIns="4569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067" kern="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 flipH="1">
            <a:off x="4558158" y="2449683"/>
            <a:ext cx="672892" cy="1001539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91396" tIns="45699" rIns="91396" bIns="4569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067" kern="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31" name="组合 35"/>
          <p:cNvGrpSpPr/>
          <p:nvPr/>
        </p:nvGrpSpPr>
        <p:grpSpPr>
          <a:xfrm>
            <a:off x="3888439" y="3238536"/>
            <a:ext cx="1028383" cy="1041219"/>
            <a:chOff x="3137297" y="2428875"/>
            <a:chExt cx="771525" cy="78105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" name="Freeform 19"/>
            <p:cNvSpPr>
              <a:spLocks/>
            </p:cNvSpPr>
            <p:nvPr/>
          </p:nvSpPr>
          <p:spPr bwMode="auto">
            <a:xfrm>
              <a:off x="3137297" y="2428875"/>
              <a:ext cx="771525" cy="781050"/>
            </a:xfrm>
            <a:custGeom>
              <a:avLst/>
              <a:gdLst>
                <a:gd name="T0" fmla="*/ 15 w 101"/>
                <a:gd name="T1" fmla="*/ 31 h 102"/>
                <a:gd name="T2" fmla="*/ 21 w 101"/>
                <a:gd name="T3" fmla="*/ 5 h 102"/>
                <a:gd name="T4" fmla="*/ 26 w 101"/>
                <a:gd name="T5" fmla="*/ 1 h 102"/>
                <a:gd name="T6" fmla="*/ 32 w 101"/>
                <a:gd name="T7" fmla="*/ 2 h 102"/>
                <a:gd name="T8" fmla="*/ 95 w 101"/>
                <a:gd name="T9" fmla="*/ 41 h 102"/>
                <a:gd name="T10" fmla="*/ 101 w 101"/>
                <a:gd name="T11" fmla="*/ 51 h 102"/>
                <a:gd name="T12" fmla="*/ 94 w 101"/>
                <a:gd name="T13" fmla="*/ 63 h 102"/>
                <a:gd name="T14" fmla="*/ 6 w 101"/>
                <a:gd name="T15" fmla="*/ 102 h 102"/>
                <a:gd name="T16" fmla="*/ 2 w 101"/>
                <a:gd name="T17" fmla="*/ 101 h 102"/>
                <a:gd name="T18" fmla="*/ 0 w 101"/>
                <a:gd name="T19" fmla="*/ 97 h 102"/>
                <a:gd name="T20" fmla="*/ 5 w 101"/>
                <a:gd name="T21" fmla="*/ 77 h 102"/>
                <a:gd name="T22" fmla="*/ 15 w 101"/>
                <a:gd name="T2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2">
                  <a:moveTo>
                    <a:pt x="15" y="31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2"/>
                    <a:pt x="26" y="1"/>
                  </a:cubicBezTo>
                  <a:cubicBezTo>
                    <a:pt x="29" y="0"/>
                    <a:pt x="32" y="2"/>
                    <a:pt x="32" y="2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101" y="46"/>
                    <a:pt x="101" y="51"/>
                  </a:cubicBezTo>
                  <a:cubicBezTo>
                    <a:pt x="101" y="60"/>
                    <a:pt x="94" y="63"/>
                    <a:pt x="94" y="63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3" y="102"/>
                    <a:pt x="2" y="101"/>
                  </a:cubicBezTo>
                  <a:cubicBezTo>
                    <a:pt x="0" y="99"/>
                    <a:pt x="0" y="97"/>
                    <a:pt x="0" y="97"/>
                  </a:cubicBezTo>
                  <a:cubicBezTo>
                    <a:pt x="5" y="77"/>
                    <a:pt x="5" y="77"/>
                    <a:pt x="5" y="77"/>
                  </a:cubicBezTo>
                  <a:lnTo>
                    <a:pt x="15" y="31"/>
                  </a:ln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 w="3175" cap="flat" cmpd="sng" algn="ctr">
              <a:noFill/>
              <a:prstDash val="solid"/>
            </a:ln>
            <a:effectLst/>
          </p:spPr>
          <p:txBody>
            <a:bodyPr lIns="91396" tIns="45699" rIns="91396" bIns="45699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067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6"/>
            <p:cNvSpPr>
              <a:spLocks noChangeAspect="1" noEditPoints="1"/>
            </p:cNvSpPr>
            <p:nvPr/>
          </p:nvSpPr>
          <p:spPr bwMode="auto">
            <a:xfrm>
              <a:off x="3469482" y="2717006"/>
              <a:ext cx="170260" cy="180975"/>
            </a:xfrm>
            <a:custGeom>
              <a:avLst/>
              <a:gdLst>
                <a:gd name="T0" fmla="*/ 67 w 376"/>
                <a:gd name="T1" fmla="*/ 3 h 401"/>
                <a:gd name="T2" fmla="*/ 62 w 376"/>
                <a:gd name="T3" fmla="*/ 3 h 401"/>
                <a:gd name="T4" fmla="*/ 0 w 376"/>
                <a:gd name="T5" fmla="*/ 159 h 401"/>
                <a:gd name="T6" fmla="*/ 65 w 376"/>
                <a:gd name="T7" fmla="*/ 223 h 401"/>
                <a:gd name="T8" fmla="*/ 129 w 376"/>
                <a:gd name="T9" fmla="*/ 159 h 401"/>
                <a:gd name="T10" fmla="*/ 67 w 376"/>
                <a:gd name="T11" fmla="*/ 3 h 401"/>
                <a:gd name="T12" fmla="*/ 313 w 376"/>
                <a:gd name="T13" fmla="*/ 3 h 401"/>
                <a:gd name="T14" fmla="*/ 309 w 376"/>
                <a:gd name="T15" fmla="*/ 3 h 401"/>
                <a:gd name="T16" fmla="*/ 246 w 376"/>
                <a:gd name="T17" fmla="*/ 159 h 401"/>
                <a:gd name="T18" fmla="*/ 311 w 376"/>
                <a:gd name="T19" fmla="*/ 223 h 401"/>
                <a:gd name="T20" fmla="*/ 376 w 376"/>
                <a:gd name="T21" fmla="*/ 159 h 401"/>
                <a:gd name="T22" fmla="*/ 313 w 376"/>
                <a:gd name="T23" fmla="*/ 3 h 401"/>
                <a:gd name="T24" fmla="*/ 185 w 376"/>
                <a:gd name="T25" fmla="*/ 180 h 401"/>
                <a:gd name="T26" fmla="*/ 123 w 376"/>
                <a:gd name="T27" fmla="*/ 337 h 401"/>
                <a:gd name="T28" fmla="*/ 188 w 376"/>
                <a:gd name="T29" fmla="*/ 401 h 401"/>
                <a:gd name="T30" fmla="*/ 253 w 376"/>
                <a:gd name="T31" fmla="*/ 337 h 401"/>
                <a:gd name="T32" fmla="*/ 190 w 376"/>
                <a:gd name="T33" fmla="*/ 180 h 401"/>
                <a:gd name="T34" fmla="*/ 185 w 376"/>
                <a:gd name="T35" fmla="*/ 18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6" h="401">
                  <a:moveTo>
                    <a:pt x="67" y="3"/>
                  </a:moveTo>
                  <a:cubicBezTo>
                    <a:pt x="67" y="0"/>
                    <a:pt x="62" y="0"/>
                    <a:pt x="62" y="3"/>
                  </a:cubicBezTo>
                  <a:cubicBezTo>
                    <a:pt x="52" y="85"/>
                    <a:pt x="0" y="102"/>
                    <a:pt x="0" y="159"/>
                  </a:cubicBezTo>
                  <a:cubicBezTo>
                    <a:pt x="0" y="195"/>
                    <a:pt x="29" y="223"/>
                    <a:pt x="65" y="223"/>
                  </a:cubicBezTo>
                  <a:cubicBezTo>
                    <a:pt x="100" y="223"/>
                    <a:pt x="129" y="195"/>
                    <a:pt x="129" y="159"/>
                  </a:cubicBezTo>
                  <a:cubicBezTo>
                    <a:pt x="129" y="102"/>
                    <a:pt x="77" y="85"/>
                    <a:pt x="67" y="3"/>
                  </a:cubicBezTo>
                  <a:close/>
                  <a:moveTo>
                    <a:pt x="313" y="3"/>
                  </a:moveTo>
                  <a:cubicBezTo>
                    <a:pt x="313" y="0"/>
                    <a:pt x="309" y="0"/>
                    <a:pt x="309" y="3"/>
                  </a:cubicBezTo>
                  <a:cubicBezTo>
                    <a:pt x="298" y="85"/>
                    <a:pt x="246" y="102"/>
                    <a:pt x="246" y="159"/>
                  </a:cubicBezTo>
                  <a:cubicBezTo>
                    <a:pt x="246" y="195"/>
                    <a:pt x="276" y="223"/>
                    <a:pt x="311" y="223"/>
                  </a:cubicBezTo>
                  <a:cubicBezTo>
                    <a:pt x="346" y="223"/>
                    <a:pt x="376" y="195"/>
                    <a:pt x="376" y="159"/>
                  </a:cubicBezTo>
                  <a:cubicBezTo>
                    <a:pt x="376" y="102"/>
                    <a:pt x="324" y="85"/>
                    <a:pt x="313" y="3"/>
                  </a:cubicBezTo>
                  <a:close/>
                  <a:moveTo>
                    <a:pt x="185" y="180"/>
                  </a:moveTo>
                  <a:cubicBezTo>
                    <a:pt x="175" y="263"/>
                    <a:pt x="123" y="280"/>
                    <a:pt x="123" y="337"/>
                  </a:cubicBezTo>
                  <a:cubicBezTo>
                    <a:pt x="123" y="372"/>
                    <a:pt x="153" y="401"/>
                    <a:pt x="188" y="401"/>
                  </a:cubicBezTo>
                  <a:cubicBezTo>
                    <a:pt x="223" y="401"/>
                    <a:pt x="253" y="372"/>
                    <a:pt x="253" y="337"/>
                  </a:cubicBezTo>
                  <a:cubicBezTo>
                    <a:pt x="253" y="280"/>
                    <a:pt x="200" y="263"/>
                    <a:pt x="190" y="180"/>
                  </a:cubicBezTo>
                  <a:cubicBezTo>
                    <a:pt x="190" y="178"/>
                    <a:pt x="186" y="178"/>
                    <a:pt x="185" y="18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91396" tIns="45699" rIns="91396" bIns="4569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999" kern="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9"/>
          <p:cNvGrpSpPr/>
          <p:nvPr/>
        </p:nvGrpSpPr>
        <p:grpSpPr>
          <a:xfrm>
            <a:off x="6527632" y="2754434"/>
            <a:ext cx="1937741" cy="1907844"/>
            <a:chOff x="5117306" y="2065735"/>
            <a:chExt cx="1453754" cy="1431131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" name="Freeform 17"/>
            <p:cNvSpPr>
              <a:spLocks noChangeAspect="1"/>
            </p:cNvSpPr>
            <p:nvPr/>
          </p:nvSpPr>
          <p:spPr bwMode="auto">
            <a:xfrm>
              <a:off x="5117306" y="2065735"/>
              <a:ext cx="1453754" cy="1431131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 w="3175" cap="flat" cmpd="sng" algn="ctr">
              <a:noFill/>
              <a:prstDash val="solid"/>
            </a:ln>
            <a:effectLst/>
          </p:spPr>
          <p:txBody>
            <a:bodyPr lIns="91396" tIns="45699" rIns="91396" bIns="45699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067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26"/>
            <p:cNvSpPr>
              <a:spLocks noChangeAspect="1"/>
            </p:cNvSpPr>
            <p:nvPr/>
          </p:nvSpPr>
          <p:spPr bwMode="auto">
            <a:xfrm>
              <a:off x="5865019" y="2717007"/>
              <a:ext cx="182166" cy="189310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91396" tIns="45699" rIns="91396" bIns="4569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999" kern="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7"/>
          <p:cNvGrpSpPr/>
          <p:nvPr/>
        </p:nvGrpSpPr>
        <p:grpSpPr>
          <a:xfrm>
            <a:off x="4610524" y="3113145"/>
            <a:ext cx="1295000" cy="1265019"/>
            <a:chOff x="3679031" y="2334816"/>
            <a:chExt cx="971550" cy="948928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" name="Freeform 18"/>
            <p:cNvSpPr>
              <a:spLocks/>
            </p:cNvSpPr>
            <p:nvPr/>
          </p:nvSpPr>
          <p:spPr bwMode="auto">
            <a:xfrm>
              <a:off x="3679031" y="2334816"/>
              <a:ext cx="971550" cy="948928"/>
            </a:xfrm>
            <a:custGeom>
              <a:avLst/>
              <a:gdLst>
                <a:gd name="T0" fmla="*/ 127 w 127"/>
                <a:gd name="T1" fmla="*/ 64 h 124"/>
                <a:gd name="T2" fmla="*/ 117 w 127"/>
                <a:gd name="T3" fmla="*/ 76 h 124"/>
                <a:gd name="T4" fmla="*/ 8 w 127"/>
                <a:gd name="T5" fmla="*/ 124 h 124"/>
                <a:gd name="T6" fmla="*/ 2 w 127"/>
                <a:gd name="T7" fmla="*/ 123 h 124"/>
                <a:gd name="T8" fmla="*/ 1 w 127"/>
                <a:gd name="T9" fmla="*/ 118 h 124"/>
                <a:gd name="T10" fmla="*/ 6 w 127"/>
                <a:gd name="T11" fmla="*/ 94 h 124"/>
                <a:gd name="T12" fmla="*/ 39 w 127"/>
                <a:gd name="T13" fmla="*/ 62 h 124"/>
                <a:gd name="T14" fmla="*/ 19 w 127"/>
                <a:gd name="T15" fmla="*/ 38 h 124"/>
                <a:gd name="T16" fmla="*/ 26 w 127"/>
                <a:gd name="T17" fmla="*/ 6 h 124"/>
                <a:gd name="T18" fmla="*/ 32 w 127"/>
                <a:gd name="T19" fmla="*/ 1 h 124"/>
                <a:gd name="T20" fmla="*/ 39 w 127"/>
                <a:gd name="T21" fmla="*/ 2 h 124"/>
                <a:gd name="T22" fmla="*/ 121 w 127"/>
                <a:gd name="T23" fmla="*/ 52 h 124"/>
                <a:gd name="T24" fmla="*/ 127 w 127"/>
                <a:gd name="T25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24">
                  <a:moveTo>
                    <a:pt x="127" y="64"/>
                  </a:moveTo>
                  <a:cubicBezTo>
                    <a:pt x="127" y="71"/>
                    <a:pt x="117" y="76"/>
                    <a:pt x="117" y="76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4" y="124"/>
                    <a:pt x="2" y="123"/>
                  </a:cubicBezTo>
                  <a:cubicBezTo>
                    <a:pt x="0" y="121"/>
                    <a:pt x="1" y="118"/>
                    <a:pt x="1" y="11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94"/>
                    <a:pt x="39" y="81"/>
                    <a:pt x="39" y="62"/>
                  </a:cubicBezTo>
                  <a:cubicBezTo>
                    <a:pt x="40" y="48"/>
                    <a:pt x="19" y="38"/>
                    <a:pt x="19" y="3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8" y="2"/>
                    <a:pt x="32" y="1"/>
                  </a:cubicBezTo>
                  <a:cubicBezTo>
                    <a:pt x="36" y="0"/>
                    <a:pt x="39" y="2"/>
                    <a:pt x="39" y="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1" y="52"/>
                    <a:pt x="127" y="57"/>
                    <a:pt x="127" y="64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 w="3175" cap="flat" cmpd="sng" algn="ctr">
              <a:noFill/>
              <a:prstDash val="solid"/>
            </a:ln>
            <a:effectLst/>
          </p:spPr>
          <p:txBody>
            <a:bodyPr lIns="91396" tIns="45699" rIns="91396" bIns="45699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067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442"/>
            <p:cNvSpPr>
              <a:spLocks noEditPoints="1"/>
            </p:cNvSpPr>
            <p:nvPr/>
          </p:nvSpPr>
          <p:spPr bwMode="auto">
            <a:xfrm>
              <a:off x="4106466" y="2730103"/>
              <a:ext cx="194072" cy="166688"/>
            </a:xfrm>
            <a:custGeom>
              <a:avLst/>
              <a:gdLst>
                <a:gd name="T0" fmla="*/ 278 w 288"/>
                <a:gd name="T1" fmla="*/ 0 h 246"/>
                <a:gd name="T2" fmla="*/ 52 w 288"/>
                <a:gd name="T3" fmla="*/ 0 h 246"/>
                <a:gd name="T4" fmla="*/ 42 w 288"/>
                <a:gd name="T5" fmla="*/ 10 h 246"/>
                <a:gd name="T6" fmla="*/ 42 w 288"/>
                <a:gd name="T7" fmla="*/ 43 h 246"/>
                <a:gd name="T8" fmla="*/ 10 w 288"/>
                <a:gd name="T9" fmla="*/ 43 h 246"/>
                <a:gd name="T10" fmla="*/ 0 w 288"/>
                <a:gd name="T11" fmla="*/ 53 h 246"/>
                <a:gd name="T12" fmla="*/ 0 w 288"/>
                <a:gd name="T13" fmla="*/ 219 h 246"/>
                <a:gd name="T14" fmla="*/ 27 w 288"/>
                <a:gd name="T15" fmla="*/ 246 h 246"/>
                <a:gd name="T16" fmla="*/ 52 w 288"/>
                <a:gd name="T17" fmla="*/ 246 h 246"/>
                <a:gd name="T18" fmla="*/ 241 w 288"/>
                <a:gd name="T19" fmla="*/ 246 h 246"/>
                <a:gd name="T20" fmla="*/ 278 w 288"/>
                <a:gd name="T21" fmla="*/ 246 h 246"/>
                <a:gd name="T22" fmla="*/ 288 w 288"/>
                <a:gd name="T23" fmla="*/ 236 h 246"/>
                <a:gd name="T24" fmla="*/ 288 w 288"/>
                <a:gd name="T25" fmla="*/ 10 h 246"/>
                <a:gd name="T26" fmla="*/ 278 w 288"/>
                <a:gd name="T27" fmla="*/ 0 h 246"/>
                <a:gd name="T28" fmla="*/ 271 w 288"/>
                <a:gd name="T29" fmla="*/ 229 h 246"/>
                <a:gd name="T30" fmla="*/ 241 w 288"/>
                <a:gd name="T31" fmla="*/ 229 h 246"/>
                <a:gd name="T32" fmla="*/ 52 w 288"/>
                <a:gd name="T33" fmla="*/ 229 h 246"/>
                <a:gd name="T34" fmla="*/ 27 w 288"/>
                <a:gd name="T35" fmla="*/ 229 h 246"/>
                <a:gd name="T36" fmla="*/ 17 w 288"/>
                <a:gd name="T37" fmla="*/ 219 h 246"/>
                <a:gd name="T38" fmla="*/ 17 w 288"/>
                <a:gd name="T39" fmla="*/ 60 h 246"/>
                <a:gd name="T40" fmla="*/ 42 w 288"/>
                <a:gd name="T41" fmla="*/ 60 h 246"/>
                <a:gd name="T42" fmla="*/ 42 w 288"/>
                <a:gd name="T43" fmla="*/ 214 h 246"/>
                <a:gd name="T44" fmla="*/ 59 w 288"/>
                <a:gd name="T45" fmla="*/ 214 h 246"/>
                <a:gd name="T46" fmla="*/ 59 w 288"/>
                <a:gd name="T47" fmla="*/ 60 h 246"/>
                <a:gd name="T48" fmla="*/ 59 w 288"/>
                <a:gd name="T49" fmla="*/ 60 h 246"/>
                <a:gd name="T50" fmla="*/ 59 w 288"/>
                <a:gd name="T51" fmla="*/ 43 h 246"/>
                <a:gd name="T52" fmla="*/ 59 w 288"/>
                <a:gd name="T53" fmla="*/ 17 h 246"/>
                <a:gd name="T54" fmla="*/ 271 w 288"/>
                <a:gd name="T55" fmla="*/ 17 h 246"/>
                <a:gd name="T56" fmla="*/ 271 w 288"/>
                <a:gd name="T57" fmla="*/ 22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46">
                  <a:moveTo>
                    <a:pt x="278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42" y="2"/>
                    <a:pt x="42" y="1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2" y="43"/>
                    <a:pt x="0" y="45"/>
                    <a:pt x="0" y="53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31"/>
                    <a:pt x="14" y="246"/>
                    <a:pt x="27" y="246"/>
                  </a:cubicBezTo>
                  <a:cubicBezTo>
                    <a:pt x="52" y="246"/>
                    <a:pt x="52" y="246"/>
                    <a:pt x="52" y="246"/>
                  </a:cubicBezTo>
                  <a:cubicBezTo>
                    <a:pt x="241" y="246"/>
                    <a:pt x="241" y="246"/>
                    <a:pt x="241" y="246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86" y="246"/>
                    <a:pt x="288" y="244"/>
                    <a:pt x="288" y="236"/>
                  </a:cubicBezTo>
                  <a:cubicBezTo>
                    <a:pt x="288" y="10"/>
                    <a:pt x="288" y="10"/>
                    <a:pt x="288" y="10"/>
                  </a:cubicBezTo>
                  <a:cubicBezTo>
                    <a:pt x="288" y="2"/>
                    <a:pt x="286" y="0"/>
                    <a:pt x="278" y="0"/>
                  </a:cubicBezTo>
                  <a:close/>
                  <a:moveTo>
                    <a:pt x="271" y="229"/>
                  </a:moveTo>
                  <a:cubicBezTo>
                    <a:pt x="241" y="229"/>
                    <a:pt x="241" y="229"/>
                    <a:pt x="241" y="229"/>
                  </a:cubicBezTo>
                  <a:cubicBezTo>
                    <a:pt x="52" y="229"/>
                    <a:pt x="52" y="229"/>
                    <a:pt x="52" y="229"/>
                  </a:cubicBezTo>
                  <a:cubicBezTo>
                    <a:pt x="27" y="229"/>
                    <a:pt x="27" y="229"/>
                    <a:pt x="27" y="229"/>
                  </a:cubicBezTo>
                  <a:cubicBezTo>
                    <a:pt x="24" y="229"/>
                    <a:pt x="17" y="222"/>
                    <a:pt x="17" y="21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214"/>
                    <a:pt x="42" y="214"/>
                    <a:pt x="42" y="214"/>
                  </a:cubicBezTo>
                  <a:cubicBezTo>
                    <a:pt x="59" y="214"/>
                    <a:pt x="59" y="214"/>
                    <a:pt x="59" y="214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271" y="17"/>
                    <a:pt x="271" y="17"/>
                    <a:pt x="271" y="17"/>
                  </a:cubicBezTo>
                  <a:lnTo>
                    <a:pt x="271" y="229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396" tIns="45699" rIns="91396" bIns="4569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399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3" name="Rectangle 443"/>
            <p:cNvSpPr>
              <a:spLocks noChangeArrowheads="1"/>
            </p:cNvSpPr>
            <p:nvPr/>
          </p:nvSpPr>
          <p:spPr bwMode="auto">
            <a:xfrm>
              <a:off x="4161235" y="2757488"/>
              <a:ext cx="51197" cy="51197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6" tIns="45699" rIns="91396" bIns="4569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399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4" name="Rectangle 444"/>
            <p:cNvSpPr>
              <a:spLocks noChangeArrowheads="1"/>
            </p:cNvSpPr>
            <p:nvPr/>
          </p:nvSpPr>
          <p:spPr bwMode="auto">
            <a:xfrm>
              <a:off x="4229100" y="2764632"/>
              <a:ext cx="42863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6" tIns="45699" rIns="91396" bIns="4569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399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5" name="Rectangle 445"/>
            <p:cNvSpPr>
              <a:spLocks noChangeArrowheads="1"/>
            </p:cNvSpPr>
            <p:nvPr/>
          </p:nvSpPr>
          <p:spPr bwMode="auto">
            <a:xfrm>
              <a:off x="4229100" y="2790825"/>
              <a:ext cx="42863" cy="8335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6" tIns="45699" rIns="91396" bIns="4569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399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6" name="Rectangle 446"/>
            <p:cNvSpPr>
              <a:spLocks noChangeArrowheads="1"/>
            </p:cNvSpPr>
            <p:nvPr/>
          </p:nvSpPr>
          <p:spPr bwMode="auto">
            <a:xfrm>
              <a:off x="4161235" y="2826544"/>
              <a:ext cx="110728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6" tIns="45699" rIns="91396" bIns="4569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399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7" name="Rectangle 447"/>
            <p:cNvSpPr>
              <a:spLocks noChangeArrowheads="1"/>
            </p:cNvSpPr>
            <p:nvPr/>
          </p:nvSpPr>
          <p:spPr bwMode="auto">
            <a:xfrm>
              <a:off x="4161235" y="2853928"/>
              <a:ext cx="110728" cy="8334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6" tIns="45699" rIns="91396" bIns="4569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399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8"/>
          <p:cNvGrpSpPr/>
          <p:nvPr/>
        </p:nvGrpSpPr>
        <p:grpSpPr>
          <a:xfrm>
            <a:off x="5529408" y="2994104"/>
            <a:ext cx="1480680" cy="1457072"/>
            <a:chOff x="4368404" y="2245519"/>
            <a:chExt cx="1110853" cy="1092994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Freeform 17"/>
            <p:cNvSpPr>
              <a:spLocks/>
            </p:cNvSpPr>
            <p:nvPr/>
          </p:nvSpPr>
          <p:spPr bwMode="auto">
            <a:xfrm>
              <a:off x="4368404" y="2245519"/>
              <a:ext cx="1110853" cy="1092994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 w="3175" cap="flat" cmpd="sng" algn="ctr">
              <a:noFill/>
              <a:prstDash val="solid"/>
            </a:ln>
            <a:effectLst/>
          </p:spPr>
          <p:txBody>
            <a:bodyPr lIns="91396" tIns="45699" rIns="91396" bIns="45699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067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8" name="Oval 56"/>
            <p:cNvSpPr>
              <a:spLocks noChangeArrowheads="1"/>
            </p:cNvSpPr>
            <p:nvPr/>
          </p:nvSpPr>
          <p:spPr bwMode="auto">
            <a:xfrm>
              <a:off x="4924425" y="2700338"/>
              <a:ext cx="226219" cy="226219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59" tIns="40129" rIns="80259" bIns="4012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599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57"/>
            <p:cNvSpPr>
              <a:spLocks/>
            </p:cNvSpPr>
            <p:nvPr/>
          </p:nvSpPr>
          <p:spPr bwMode="auto">
            <a:xfrm>
              <a:off x="4958954" y="2730104"/>
              <a:ext cx="116681" cy="105965"/>
            </a:xfrm>
            <a:custGeom>
              <a:avLst/>
              <a:gdLst>
                <a:gd name="T0" fmla="*/ 8 w 95"/>
                <a:gd name="T1" fmla="*/ 33 h 87"/>
                <a:gd name="T2" fmla="*/ 29 w 95"/>
                <a:gd name="T3" fmla="*/ 74 h 87"/>
                <a:gd name="T4" fmla="*/ 57 w 95"/>
                <a:gd name="T5" fmla="*/ 85 h 87"/>
                <a:gd name="T6" fmla="*/ 54 w 95"/>
                <a:gd name="T7" fmla="*/ 81 h 87"/>
                <a:gd name="T8" fmla="*/ 48 w 95"/>
                <a:gd name="T9" fmla="*/ 76 h 87"/>
                <a:gd name="T10" fmla="*/ 45 w 95"/>
                <a:gd name="T11" fmla="*/ 67 h 87"/>
                <a:gd name="T12" fmla="*/ 36 w 95"/>
                <a:gd name="T13" fmla="*/ 64 h 87"/>
                <a:gd name="T14" fmla="*/ 45 w 95"/>
                <a:gd name="T15" fmla="*/ 52 h 87"/>
                <a:gd name="T16" fmla="*/ 71 w 95"/>
                <a:gd name="T17" fmla="*/ 33 h 87"/>
                <a:gd name="T18" fmla="*/ 43 w 95"/>
                <a:gd name="T19" fmla="*/ 3 h 87"/>
                <a:gd name="T20" fmla="*/ 6 w 95"/>
                <a:gd name="T21" fmla="*/ 14 h 87"/>
                <a:gd name="T22" fmla="*/ 8 w 95"/>
                <a:gd name="T23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87">
                  <a:moveTo>
                    <a:pt x="8" y="33"/>
                  </a:moveTo>
                  <a:cubicBezTo>
                    <a:pt x="4" y="44"/>
                    <a:pt x="7" y="61"/>
                    <a:pt x="29" y="74"/>
                  </a:cubicBezTo>
                  <a:cubicBezTo>
                    <a:pt x="51" y="86"/>
                    <a:pt x="55" y="83"/>
                    <a:pt x="57" y="85"/>
                  </a:cubicBezTo>
                  <a:cubicBezTo>
                    <a:pt x="59" y="87"/>
                    <a:pt x="53" y="87"/>
                    <a:pt x="54" y="81"/>
                  </a:cubicBezTo>
                  <a:cubicBezTo>
                    <a:pt x="55" y="75"/>
                    <a:pt x="51" y="76"/>
                    <a:pt x="48" y="76"/>
                  </a:cubicBezTo>
                  <a:cubicBezTo>
                    <a:pt x="45" y="76"/>
                    <a:pt x="44" y="70"/>
                    <a:pt x="45" y="67"/>
                  </a:cubicBezTo>
                  <a:cubicBezTo>
                    <a:pt x="46" y="63"/>
                    <a:pt x="41" y="71"/>
                    <a:pt x="36" y="64"/>
                  </a:cubicBezTo>
                  <a:cubicBezTo>
                    <a:pt x="32" y="56"/>
                    <a:pt x="39" y="50"/>
                    <a:pt x="45" y="52"/>
                  </a:cubicBezTo>
                  <a:cubicBezTo>
                    <a:pt x="61" y="57"/>
                    <a:pt x="59" y="43"/>
                    <a:pt x="71" y="33"/>
                  </a:cubicBezTo>
                  <a:cubicBezTo>
                    <a:pt x="95" y="15"/>
                    <a:pt x="60" y="5"/>
                    <a:pt x="43" y="3"/>
                  </a:cubicBezTo>
                  <a:cubicBezTo>
                    <a:pt x="25" y="0"/>
                    <a:pt x="0" y="7"/>
                    <a:pt x="6" y="14"/>
                  </a:cubicBezTo>
                  <a:cubicBezTo>
                    <a:pt x="12" y="20"/>
                    <a:pt x="9" y="30"/>
                    <a:pt x="8" y="33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59" tIns="40129" rIns="80259" bIns="4012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599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58"/>
            <p:cNvSpPr>
              <a:spLocks/>
            </p:cNvSpPr>
            <p:nvPr/>
          </p:nvSpPr>
          <p:spPr bwMode="auto">
            <a:xfrm>
              <a:off x="5020866" y="2812257"/>
              <a:ext cx="89297" cy="103585"/>
            </a:xfrm>
            <a:custGeom>
              <a:avLst/>
              <a:gdLst>
                <a:gd name="T0" fmla="*/ 12 w 73"/>
                <a:gd name="T1" fmla="*/ 32 h 85"/>
                <a:gd name="T2" fmla="*/ 12 w 73"/>
                <a:gd name="T3" fmla="*/ 45 h 85"/>
                <a:gd name="T4" fmla="*/ 25 w 73"/>
                <a:gd name="T5" fmla="*/ 58 h 85"/>
                <a:gd name="T6" fmla="*/ 19 w 73"/>
                <a:gd name="T7" fmla="*/ 80 h 85"/>
                <a:gd name="T8" fmla="*/ 45 w 73"/>
                <a:gd name="T9" fmla="*/ 66 h 85"/>
                <a:gd name="T10" fmla="*/ 66 w 73"/>
                <a:gd name="T11" fmla="*/ 37 h 85"/>
                <a:gd name="T12" fmla="*/ 54 w 73"/>
                <a:gd name="T13" fmla="*/ 24 h 85"/>
                <a:gd name="T14" fmla="*/ 24 w 73"/>
                <a:gd name="T15" fmla="*/ 11 h 85"/>
                <a:gd name="T16" fmla="*/ 12 w 73"/>
                <a:gd name="T17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5">
                  <a:moveTo>
                    <a:pt x="12" y="32"/>
                  </a:moveTo>
                  <a:cubicBezTo>
                    <a:pt x="10" y="43"/>
                    <a:pt x="0" y="34"/>
                    <a:pt x="12" y="45"/>
                  </a:cubicBezTo>
                  <a:cubicBezTo>
                    <a:pt x="23" y="56"/>
                    <a:pt x="26" y="33"/>
                    <a:pt x="25" y="58"/>
                  </a:cubicBezTo>
                  <a:cubicBezTo>
                    <a:pt x="23" y="83"/>
                    <a:pt x="2" y="85"/>
                    <a:pt x="19" y="80"/>
                  </a:cubicBezTo>
                  <a:cubicBezTo>
                    <a:pt x="36" y="74"/>
                    <a:pt x="33" y="79"/>
                    <a:pt x="45" y="66"/>
                  </a:cubicBezTo>
                  <a:cubicBezTo>
                    <a:pt x="58" y="54"/>
                    <a:pt x="60" y="47"/>
                    <a:pt x="66" y="37"/>
                  </a:cubicBezTo>
                  <a:cubicBezTo>
                    <a:pt x="73" y="27"/>
                    <a:pt x="62" y="31"/>
                    <a:pt x="54" y="24"/>
                  </a:cubicBezTo>
                  <a:cubicBezTo>
                    <a:pt x="47" y="17"/>
                    <a:pt x="34" y="0"/>
                    <a:pt x="24" y="11"/>
                  </a:cubicBezTo>
                  <a:cubicBezTo>
                    <a:pt x="14" y="21"/>
                    <a:pt x="12" y="32"/>
                    <a:pt x="12" y="32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59" tIns="40129" rIns="80259" bIns="4012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599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59"/>
            <p:cNvSpPr>
              <a:spLocks/>
            </p:cNvSpPr>
            <p:nvPr/>
          </p:nvSpPr>
          <p:spPr bwMode="auto">
            <a:xfrm>
              <a:off x="5068492" y="2706292"/>
              <a:ext cx="78581" cy="145256"/>
            </a:xfrm>
            <a:custGeom>
              <a:avLst/>
              <a:gdLst>
                <a:gd name="T0" fmla="*/ 0 w 63"/>
                <a:gd name="T1" fmla="*/ 0 h 119"/>
                <a:gd name="T2" fmla="*/ 11 w 63"/>
                <a:gd name="T3" fmla="*/ 30 h 119"/>
                <a:gd name="T4" fmla="*/ 46 w 63"/>
                <a:gd name="T5" fmla="*/ 54 h 119"/>
                <a:gd name="T6" fmla="*/ 54 w 63"/>
                <a:gd name="T7" fmla="*/ 81 h 119"/>
                <a:gd name="T8" fmla="*/ 52 w 63"/>
                <a:gd name="T9" fmla="*/ 111 h 119"/>
                <a:gd name="T10" fmla="*/ 63 w 63"/>
                <a:gd name="T11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19">
                  <a:moveTo>
                    <a:pt x="0" y="0"/>
                  </a:moveTo>
                  <a:cubicBezTo>
                    <a:pt x="0" y="6"/>
                    <a:pt x="3" y="22"/>
                    <a:pt x="11" y="30"/>
                  </a:cubicBezTo>
                  <a:cubicBezTo>
                    <a:pt x="19" y="37"/>
                    <a:pt x="45" y="44"/>
                    <a:pt x="46" y="54"/>
                  </a:cubicBezTo>
                  <a:cubicBezTo>
                    <a:pt x="47" y="64"/>
                    <a:pt x="58" y="71"/>
                    <a:pt x="54" y="81"/>
                  </a:cubicBezTo>
                  <a:cubicBezTo>
                    <a:pt x="50" y="90"/>
                    <a:pt x="42" y="103"/>
                    <a:pt x="52" y="111"/>
                  </a:cubicBezTo>
                  <a:cubicBezTo>
                    <a:pt x="61" y="119"/>
                    <a:pt x="63" y="113"/>
                    <a:pt x="63" y="113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59" tIns="40129" rIns="80259" bIns="4012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599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392778" y="5451131"/>
            <a:ext cx="7801093" cy="82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1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</a:t>
            </a:r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Quam Dolor, Tempor Ac Gravida Sit Amet, Porta Fermentum Magna. Aliquam </a:t>
            </a:r>
            <a:r>
              <a:rPr lang="en-US" sz="1051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Euismod</a:t>
            </a:r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</a:t>
            </a:r>
            <a:r>
              <a:rPr lang="en-US" altLang="zh-CN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1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</a:t>
            </a:r>
            <a:r>
              <a:rPr lang="en-US" altLang="zh-CN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Quam Dolor, </a:t>
            </a:r>
            <a:r>
              <a:rPr lang="en-US" altLang="zh-CN" sz="1051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Tempor</a:t>
            </a:r>
            <a:r>
              <a:rPr lang="en-US" altLang="zh-CN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Ac </a:t>
            </a:r>
            <a:r>
              <a:rPr lang="en-US" altLang="zh-CN" sz="1051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Gravida</a:t>
            </a:r>
            <a:r>
              <a:rPr lang="en-US" altLang="zh-CN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Sit </a:t>
            </a:r>
            <a:r>
              <a:rPr lang="en-US" altLang="zh-CN" sz="1051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051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Porta</a:t>
            </a:r>
            <a:r>
              <a:rPr lang="en-US" altLang="zh-CN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1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Fermentum</a:t>
            </a:r>
            <a:r>
              <a:rPr lang="en-US" altLang="zh-CN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Magna. </a:t>
            </a:r>
            <a:r>
              <a:rPr lang="en-US" altLang="zh-CN" sz="1051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Aliquam</a:t>
            </a:r>
            <a:r>
              <a:rPr lang="en-US" altLang="zh-CN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1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Euismod</a:t>
            </a:r>
            <a:r>
              <a:rPr lang="en-US" altLang="zh-CN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194117" y="3368211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843605" y="1964444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120971" y="1458746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3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893109" y="3339162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44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产品特性</a:t>
              </a:r>
            </a:p>
          </p:txBody>
        </p:sp>
        <p:sp>
          <p:nvSpPr>
            <p:cNvPr id="45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789870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35" grpId="0"/>
      <p:bldP spid="36" grpId="0"/>
      <p:bldP spid="37" grpId="0"/>
      <p:bldP spid="38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81455" y="2906487"/>
            <a:ext cx="440697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Lorem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ipsum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Donec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luctus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nibh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sit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sem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vulputate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venenatis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bibendum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orci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pulvinar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Lorem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ipsum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Donec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luctus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nibh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sit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sem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vulputate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venenatis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bibendum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orci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pulvinar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. 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Donec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luctus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nibh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sit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sem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vulputate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venenatis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bibendum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681454" y="2339377"/>
            <a:ext cx="39802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2C344B"/>
                </a:solidFill>
                <a:latin typeface="+mn-lt"/>
                <a:ea typeface="+mn-ea"/>
                <a:cs typeface="+mn-ea"/>
                <a:sym typeface="+mn-lt"/>
              </a:rPr>
              <a:t>PROJECT INTRODUCTION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819085" y="2869152"/>
            <a:ext cx="466377" cy="0"/>
          </a:xfrm>
          <a:prstGeom prst="line">
            <a:avLst/>
          </a:prstGeom>
          <a:ln w="19050">
            <a:solidFill>
              <a:srgbClr val="212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20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 smtClean="0">
                  <a:solidFill>
                    <a:srgbClr val="21273E"/>
                  </a:solidFill>
                  <a:cs typeface="+mn-ea"/>
                  <a:sym typeface="+mn-lt"/>
                </a:rPr>
                <a:t>项目</a:t>
              </a: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简介</a:t>
              </a:r>
            </a:p>
          </p:txBody>
        </p:sp>
        <p:sp>
          <p:nvSpPr>
            <p:cNvPr id="22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7609114" y="2906487"/>
            <a:ext cx="4582886" cy="1857590"/>
          </a:xfrm>
          <a:prstGeom prst="rect">
            <a:avLst/>
          </a:prstGeom>
          <a:gradFill>
            <a:gsLst>
              <a:gs pos="0">
                <a:srgbClr val="21273E"/>
              </a:gs>
              <a:gs pos="100000">
                <a:srgbClr val="21273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8698" flipV="1">
            <a:off x="4998815" y="-224346"/>
            <a:ext cx="7174952" cy="7650358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289270" y="2515369"/>
            <a:ext cx="2594044" cy="2236244"/>
            <a:chOff x="7289270" y="2515369"/>
            <a:chExt cx="2594044" cy="2236244"/>
          </a:xfrm>
        </p:grpSpPr>
        <p:sp>
          <p:nvSpPr>
            <p:cNvPr id="8" name="等腰三角形 7"/>
            <p:cNvSpPr/>
            <p:nvPr/>
          </p:nvSpPr>
          <p:spPr>
            <a:xfrm>
              <a:off x="7289270" y="2515369"/>
              <a:ext cx="2594044" cy="2236244"/>
            </a:xfrm>
            <a:prstGeom prst="triangle">
              <a:avLst/>
            </a:prstGeom>
            <a:gradFill>
              <a:gsLst>
                <a:gs pos="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8259816" y="3534892"/>
              <a:ext cx="615553" cy="927305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项目</a:t>
              </a:r>
              <a:endParaRPr lang="en-US" altLang="zh-CN" sz="2400" b="1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>
                <a:lnSpc>
                  <a:spcPts val="3600"/>
                </a:lnSpc>
              </a:pPr>
              <a:r>
                <a:rPr lang="zh-CN" altLang="en-US" sz="2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背景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958352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634448" y="2102069"/>
            <a:ext cx="3329019" cy="3529508"/>
            <a:chOff x="3862999" y="1261760"/>
            <a:chExt cx="4466002" cy="4734968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6" name="îṣļîḑé-Freeform: Shape 4"/>
            <p:cNvSpPr/>
            <p:nvPr/>
          </p:nvSpPr>
          <p:spPr>
            <a:xfrm rot="17884962">
              <a:off x="4319668" y="1883836"/>
              <a:ext cx="1441202" cy="2354539"/>
            </a:xfrm>
            <a:custGeom>
              <a:avLst/>
              <a:gdLst>
                <a:gd name="connsiteX0" fmla="*/ 590550 w 1276350"/>
                <a:gd name="connsiteY0" fmla="*/ 2349500 h 2349500"/>
                <a:gd name="connsiteX1" fmla="*/ 406400 w 1276350"/>
                <a:gd name="connsiteY1" fmla="*/ 1358900 h 2349500"/>
                <a:gd name="connsiteX2" fmla="*/ 0 w 1276350"/>
                <a:gd name="connsiteY2" fmla="*/ 958850 h 2349500"/>
                <a:gd name="connsiteX3" fmla="*/ 12700 w 1276350"/>
                <a:gd name="connsiteY3" fmla="*/ 50800 h 2349500"/>
                <a:gd name="connsiteX4" fmla="*/ 1130300 w 1276350"/>
                <a:gd name="connsiteY4" fmla="*/ 0 h 2349500"/>
                <a:gd name="connsiteX5" fmla="*/ 1276350 w 1276350"/>
                <a:gd name="connsiteY5" fmla="*/ 1073150 h 2349500"/>
                <a:gd name="connsiteX6" fmla="*/ 590550 w 1276350"/>
                <a:gd name="connsiteY6" fmla="*/ 2349500 h 2349500"/>
                <a:gd name="connsiteX0-1" fmla="*/ 590550 w 1276350"/>
                <a:gd name="connsiteY0-2" fmla="*/ 2349500 h 2349500"/>
                <a:gd name="connsiteX1-3" fmla="*/ 394494 w 1276350"/>
                <a:gd name="connsiteY1-4" fmla="*/ 1397000 h 2349500"/>
                <a:gd name="connsiteX2-5" fmla="*/ 0 w 1276350"/>
                <a:gd name="connsiteY2-6" fmla="*/ 958850 h 2349500"/>
                <a:gd name="connsiteX3-7" fmla="*/ 12700 w 1276350"/>
                <a:gd name="connsiteY3-8" fmla="*/ 50800 h 2349500"/>
                <a:gd name="connsiteX4-9" fmla="*/ 1130300 w 1276350"/>
                <a:gd name="connsiteY4-10" fmla="*/ 0 h 2349500"/>
                <a:gd name="connsiteX5-11" fmla="*/ 1276350 w 1276350"/>
                <a:gd name="connsiteY5-12" fmla="*/ 1073150 h 2349500"/>
                <a:gd name="connsiteX6-13" fmla="*/ 590550 w 1276350"/>
                <a:gd name="connsiteY6-14" fmla="*/ 2349500 h 2349500"/>
                <a:gd name="connsiteX0-15" fmla="*/ 673893 w 1359693"/>
                <a:gd name="connsiteY0-16" fmla="*/ 2349500 h 2349500"/>
                <a:gd name="connsiteX1-17" fmla="*/ 477837 w 1359693"/>
                <a:gd name="connsiteY1-18" fmla="*/ 1397000 h 2349500"/>
                <a:gd name="connsiteX2-19" fmla="*/ 0 w 1359693"/>
                <a:gd name="connsiteY2-20" fmla="*/ 908844 h 2349500"/>
                <a:gd name="connsiteX3-21" fmla="*/ 96043 w 1359693"/>
                <a:gd name="connsiteY3-22" fmla="*/ 50800 h 2349500"/>
                <a:gd name="connsiteX4-23" fmla="*/ 1213643 w 1359693"/>
                <a:gd name="connsiteY4-24" fmla="*/ 0 h 2349500"/>
                <a:gd name="connsiteX5-25" fmla="*/ 1359693 w 1359693"/>
                <a:gd name="connsiteY5-26" fmla="*/ 1073150 h 2349500"/>
                <a:gd name="connsiteX6-27" fmla="*/ 673893 w 1359693"/>
                <a:gd name="connsiteY6-28" fmla="*/ 2349500 h 2349500"/>
                <a:gd name="connsiteX0-29" fmla="*/ 673893 w 1359693"/>
                <a:gd name="connsiteY0-30" fmla="*/ 2349500 h 2349500"/>
                <a:gd name="connsiteX1-31" fmla="*/ 477837 w 1359693"/>
                <a:gd name="connsiteY1-32" fmla="*/ 1397000 h 2349500"/>
                <a:gd name="connsiteX2-33" fmla="*/ 0 w 1359693"/>
                <a:gd name="connsiteY2-34" fmla="*/ 908844 h 2349500"/>
                <a:gd name="connsiteX3-35" fmla="*/ 96043 w 1359693"/>
                <a:gd name="connsiteY3-36" fmla="*/ 50800 h 2349500"/>
                <a:gd name="connsiteX4-37" fmla="*/ 1213643 w 1359693"/>
                <a:gd name="connsiteY4-38" fmla="*/ 0 h 2349500"/>
                <a:gd name="connsiteX5-39" fmla="*/ 1359693 w 1359693"/>
                <a:gd name="connsiteY5-40" fmla="*/ 1073150 h 2349500"/>
                <a:gd name="connsiteX6-41" fmla="*/ 673893 w 1359693"/>
                <a:gd name="connsiteY6-42" fmla="*/ 2349500 h 2349500"/>
                <a:gd name="connsiteX0-43" fmla="*/ 673893 w 1359693"/>
                <a:gd name="connsiteY0-44" fmla="*/ 2349500 h 2349500"/>
                <a:gd name="connsiteX1-45" fmla="*/ 477837 w 1359693"/>
                <a:gd name="connsiteY1-46" fmla="*/ 1397000 h 2349500"/>
                <a:gd name="connsiteX2-47" fmla="*/ 0 w 1359693"/>
                <a:gd name="connsiteY2-48" fmla="*/ 908844 h 2349500"/>
                <a:gd name="connsiteX3-49" fmla="*/ 96043 w 1359693"/>
                <a:gd name="connsiteY3-50" fmla="*/ 50800 h 2349500"/>
                <a:gd name="connsiteX4-51" fmla="*/ 1213643 w 1359693"/>
                <a:gd name="connsiteY4-52" fmla="*/ 0 h 2349500"/>
                <a:gd name="connsiteX5-53" fmla="*/ 1359693 w 1359693"/>
                <a:gd name="connsiteY5-54" fmla="*/ 1073150 h 2349500"/>
                <a:gd name="connsiteX6-55" fmla="*/ 673893 w 1359693"/>
                <a:gd name="connsiteY6-56" fmla="*/ 2349500 h 2349500"/>
                <a:gd name="connsiteX0-57" fmla="*/ 673893 w 1359693"/>
                <a:gd name="connsiteY0-58" fmla="*/ 2349500 h 2349500"/>
                <a:gd name="connsiteX1-59" fmla="*/ 477837 w 1359693"/>
                <a:gd name="connsiteY1-60" fmla="*/ 1397000 h 2349500"/>
                <a:gd name="connsiteX2-61" fmla="*/ 0 w 1359693"/>
                <a:gd name="connsiteY2-62" fmla="*/ 908844 h 2349500"/>
                <a:gd name="connsiteX3-63" fmla="*/ 96043 w 1359693"/>
                <a:gd name="connsiteY3-64" fmla="*/ 50800 h 2349500"/>
                <a:gd name="connsiteX4-65" fmla="*/ 1213643 w 1359693"/>
                <a:gd name="connsiteY4-66" fmla="*/ 0 h 2349500"/>
                <a:gd name="connsiteX5-67" fmla="*/ 1359693 w 1359693"/>
                <a:gd name="connsiteY5-68" fmla="*/ 1073150 h 2349500"/>
                <a:gd name="connsiteX6-69" fmla="*/ 673893 w 1359693"/>
                <a:gd name="connsiteY6-70" fmla="*/ 2349500 h 2349500"/>
                <a:gd name="connsiteX0-71" fmla="*/ 685800 w 1359693"/>
                <a:gd name="connsiteY0-72" fmla="*/ 2356644 h 2356644"/>
                <a:gd name="connsiteX1-73" fmla="*/ 477837 w 1359693"/>
                <a:gd name="connsiteY1-74" fmla="*/ 1397000 h 2356644"/>
                <a:gd name="connsiteX2-75" fmla="*/ 0 w 1359693"/>
                <a:gd name="connsiteY2-76" fmla="*/ 908844 h 2356644"/>
                <a:gd name="connsiteX3-77" fmla="*/ 96043 w 1359693"/>
                <a:gd name="connsiteY3-78" fmla="*/ 50800 h 2356644"/>
                <a:gd name="connsiteX4-79" fmla="*/ 1213643 w 1359693"/>
                <a:gd name="connsiteY4-80" fmla="*/ 0 h 2356644"/>
                <a:gd name="connsiteX5-81" fmla="*/ 1359693 w 1359693"/>
                <a:gd name="connsiteY5-82" fmla="*/ 1073150 h 2356644"/>
                <a:gd name="connsiteX6-83" fmla="*/ 685800 w 1359693"/>
                <a:gd name="connsiteY6-84" fmla="*/ 2356644 h 2356644"/>
                <a:gd name="connsiteX0-85" fmla="*/ 685800 w 1359693"/>
                <a:gd name="connsiteY0-86" fmla="*/ 2356644 h 2356644"/>
                <a:gd name="connsiteX1-87" fmla="*/ 477837 w 1359693"/>
                <a:gd name="connsiteY1-88" fmla="*/ 1397000 h 2356644"/>
                <a:gd name="connsiteX2-89" fmla="*/ 0 w 1359693"/>
                <a:gd name="connsiteY2-90" fmla="*/ 908844 h 2356644"/>
                <a:gd name="connsiteX3-91" fmla="*/ 96043 w 1359693"/>
                <a:gd name="connsiteY3-92" fmla="*/ 50800 h 2356644"/>
                <a:gd name="connsiteX4-93" fmla="*/ 1213643 w 1359693"/>
                <a:gd name="connsiteY4-94" fmla="*/ 0 h 2356644"/>
                <a:gd name="connsiteX5-95" fmla="*/ 1359693 w 1359693"/>
                <a:gd name="connsiteY5-96" fmla="*/ 1073150 h 2356644"/>
                <a:gd name="connsiteX6-97" fmla="*/ 685800 w 1359693"/>
                <a:gd name="connsiteY6-98" fmla="*/ 2356644 h 2356644"/>
                <a:gd name="connsiteX0-99" fmla="*/ 685800 w 1359693"/>
                <a:gd name="connsiteY0-100" fmla="*/ 2356644 h 2356644"/>
                <a:gd name="connsiteX1-101" fmla="*/ 477837 w 1359693"/>
                <a:gd name="connsiteY1-102" fmla="*/ 1397000 h 2356644"/>
                <a:gd name="connsiteX2-103" fmla="*/ 0 w 1359693"/>
                <a:gd name="connsiteY2-104" fmla="*/ 908844 h 2356644"/>
                <a:gd name="connsiteX3-105" fmla="*/ 96043 w 1359693"/>
                <a:gd name="connsiteY3-106" fmla="*/ 50800 h 2356644"/>
                <a:gd name="connsiteX4-107" fmla="*/ 1213643 w 1359693"/>
                <a:gd name="connsiteY4-108" fmla="*/ 0 h 2356644"/>
                <a:gd name="connsiteX5-109" fmla="*/ 1359693 w 1359693"/>
                <a:gd name="connsiteY5-110" fmla="*/ 1073150 h 2356644"/>
                <a:gd name="connsiteX6-111" fmla="*/ 685800 w 1359693"/>
                <a:gd name="connsiteY6-112" fmla="*/ 2356644 h 2356644"/>
                <a:gd name="connsiteX0-113" fmla="*/ 685800 w 1359693"/>
                <a:gd name="connsiteY0-114" fmla="*/ 2356644 h 2356644"/>
                <a:gd name="connsiteX1-115" fmla="*/ 477837 w 1359693"/>
                <a:gd name="connsiteY1-116" fmla="*/ 1397000 h 2356644"/>
                <a:gd name="connsiteX2-117" fmla="*/ 0 w 1359693"/>
                <a:gd name="connsiteY2-118" fmla="*/ 908844 h 2356644"/>
                <a:gd name="connsiteX3-119" fmla="*/ 96043 w 1359693"/>
                <a:gd name="connsiteY3-120" fmla="*/ 50800 h 2356644"/>
                <a:gd name="connsiteX4-121" fmla="*/ 1213643 w 1359693"/>
                <a:gd name="connsiteY4-122" fmla="*/ 0 h 2356644"/>
                <a:gd name="connsiteX5-123" fmla="*/ 1359693 w 1359693"/>
                <a:gd name="connsiteY5-124" fmla="*/ 1073150 h 2356644"/>
                <a:gd name="connsiteX6-125" fmla="*/ 685800 w 1359693"/>
                <a:gd name="connsiteY6-126" fmla="*/ 2356644 h 2356644"/>
                <a:gd name="connsiteX0-127" fmla="*/ 685800 w 1404066"/>
                <a:gd name="connsiteY0-128" fmla="*/ 2356644 h 2356644"/>
                <a:gd name="connsiteX1-129" fmla="*/ 477837 w 1404066"/>
                <a:gd name="connsiteY1-130" fmla="*/ 1397000 h 2356644"/>
                <a:gd name="connsiteX2-131" fmla="*/ 0 w 1404066"/>
                <a:gd name="connsiteY2-132" fmla="*/ 908844 h 2356644"/>
                <a:gd name="connsiteX3-133" fmla="*/ 96043 w 1404066"/>
                <a:gd name="connsiteY3-134" fmla="*/ 50800 h 2356644"/>
                <a:gd name="connsiteX4-135" fmla="*/ 1213643 w 1404066"/>
                <a:gd name="connsiteY4-136" fmla="*/ 0 h 2356644"/>
                <a:gd name="connsiteX5-137" fmla="*/ 1359693 w 1404066"/>
                <a:gd name="connsiteY5-138" fmla="*/ 1073150 h 2356644"/>
                <a:gd name="connsiteX6-139" fmla="*/ 685800 w 1404066"/>
                <a:gd name="connsiteY6-140" fmla="*/ 2356644 h 2356644"/>
                <a:gd name="connsiteX0-141" fmla="*/ 685800 w 1444658"/>
                <a:gd name="connsiteY0-142" fmla="*/ 2356644 h 2356644"/>
                <a:gd name="connsiteX1-143" fmla="*/ 477837 w 1444658"/>
                <a:gd name="connsiteY1-144" fmla="*/ 1397000 h 2356644"/>
                <a:gd name="connsiteX2-145" fmla="*/ 0 w 1444658"/>
                <a:gd name="connsiteY2-146" fmla="*/ 908844 h 2356644"/>
                <a:gd name="connsiteX3-147" fmla="*/ 96043 w 1444658"/>
                <a:gd name="connsiteY3-148" fmla="*/ 50800 h 2356644"/>
                <a:gd name="connsiteX4-149" fmla="*/ 1213643 w 1444658"/>
                <a:gd name="connsiteY4-150" fmla="*/ 0 h 2356644"/>
                <a:gd name="connsiteX5-151" fmla="*/ 1359693 w 1444658"/>
                <a:gd name="connsiteY5-152" fmla="*/ 1073150 h 2356644"/>
                <a:gd name="connsiteX6-153" fmla="*/ 685800 w 1444658"/>
                <a:gd name="connsiteY6-154" fmla="*/ 2356644 h 2356644"/>
                <a:gd name="connsiteX0-155" fmla="*/ 685800 w 1458167"/>
                <a:gd name="connsiteY0-156" fmla="*/ 2356644 h 2356644"/>
                <a:gd name="connsiteX1-157" fmla="*/ 477837 w 1458167"/>
                <a:gd name="connsiteY1-158" fmla="*/ 1397000 h 2356644"/>
                <a:gd name="connsiteX2-159" fmla="*/ 0 w 1458167"/>
                <a:gd name="connsiteY2-160" fmla="*/ 908844 h 2356644"/>
                <a:gd name="connsiteX3-161" fmla="*/ 96043 w 1458167"/>
                <a:gd name="connsiteY3-162" fmla="*/ 50800 h 2356644"/>
                <a:gd name="connsiteX4-163" fmla="*/ 1213643 w 1458167"/>
                <a:gd name="connsiteY4-164" fmla="*/ 0 h 2356644"/>
                <a:gd name="connsiteX5-165" fmla="*/ 1359693 w 1458167"/>
                <a:gd name="connsiteY5-166" fmla="*/ 1073150 h 2356644"/>
                <a:gd name="connsiteX6-167" fmla="*/ 685800 w 1458167"/>
                <a:gd name="connsiteY6-168" fmla="*/ 2356644 h 2356644"/>
                <a:gd name="connsiteX0-169" fmla="*/ 685800 w 1458167"/>
                <a:gd name="connsiteY0-170" fmla="*/ 2484291 h 2484291"/>
                <a:gd name="connsiteX1-171" fmla="*/ 477837 w 1458167"/>
                <a:gd name="connsiteY1-172" fmla="*/ 1524647 h 2484291"/>
                <a:gd name="connsiteX2-173" fmla="*/ 0 w 1458167"/>
                <a:gd name="connsiteY2-174" fmla="*/ 1036491 h 2484291"/>
                <a:gd name="connsiteX3-175" fmla="*/ 96043 w 1458167"/>
                <a:gd name="connsiteY3-176" fmla="*/ 178447 h 2484291"/>
                <a:gd name="connsiteX4-177" fmla="*/ 1213643 w 1458167"/>
                <a:gd name="connsiteY4-178" fmla="*/ 127647 h 2484291"/>
                <a:gd name="connsiteX5-179" fmla="*/ 1359693 w 1458167"/>
                <a:gd name="connsiteY5-180" fmla="*/ 1200797 h 2484291"/>
                <a:gd name="connsiteX6-181" fmla="*/ 685800 w 1458167"/>
                <a:gd name="connsiteY6-182" fmla="*/ 2484291 h 2484291"/>
                <a:gd name="connsiteX0-183" fmla="*/ 685800 w 1458167"/>
                <a:gd name="connsiteY0-184" fmla="*/ 2484832 h 2484832"/>
                <a:gd name="connsiteX1-185" fmla="*/ 477837 w 1458167"/>
                <a:gd name="connsiteY1-186" fmla="*/ 1525188 h 2484832"/>
                <a:gd name="connsiteX2-187" fmla="*/ 0 w 1458167"/>
                <a:gd name="connsiteY2-188" fmla="*/ 1037032 h 2484832"/>
                <a:gd name="connsiteX3-189" fmla="*/ 76993 w 1458167"/>
                <a:gd name="connsiteY3-190" fmla="*/ 176607 h 2484832"/>
                <a:gd name="connsiteX4-191" fmla="*/ 1213643 w 1458167"/>
                <a:gd name="connsiteY4-192" fmla="*/ 128188 h 2484832"/>
                <a:gd name="connsiteX5-193" fmla="*/ 1359693 w 1458167"/>
                <a:gd name="connsiteY5-194" fmla="*/ 1201338 h 2484832"/>
                <a:gd name="connsiteX6-195" fmla="*/ 685800 w 1458167"/>
                <a:gd name="connsiteY6-196" fmla="*/ 2484832 h 2484832"/>
                <a:gd name="connsiteX0-197" fmla="*/ 685800 w 1458167"/>
                <a:gd name="connsiteY0-198" fmla="*/ 2598539 h 2598539"/>
                <a:gd name="connsiteX1-199" fmla="*/ 477837 w 1458167"/>
                <a:gd name="connsiteY1-200" fmla="*/ 1638895 h 2598539"/>
                <a:gd name="connsiteX2-201" fmla="*/ 0 w 1458167"/>
                <a:gd name="connsiteY2-202" fmla="*/ 1150739 h 2598539"/>
                <a:gd name="connsiteX3-203" fmla="*/ 76993 w 1458167"/>
                <a:gd name="connsiteY3-204" fmla="*/ 290314 h 2598539"/>
                <a:gd name="connsiteX4-205" fmla="*/ 1213643 w 1458167"/>
                <a:gd name="connsiteY4-206" fmla="*/ 241895 h 2598539"/>
                <a:gd name="connsiteX5-207" fmla="*/ 1359693 w 1458167"/>
                <a:gd name="connsiteY5-208" fmla="*/ 1315045 h 2598539"/>
                <a:gd name="connsiteX6-209" fmla="*/ 685800 w 1458167"/>
                <a:gd name="connsiteY6-210" fmla="*/ 2598539 h 2598539"/>
                <a:gd name="connsiteX0-211" fmla="*/ 761202 w 1533569"/>
                <a:gd name="connsiteY0-212" fmla="*/ 2598539 h 2598539"/>
                <a:gd name="connsiteX1-213" fmla="*/ 553239 w 1533569"/>
                <a:gd name="connsiteY1-214" fmla="*/ 1638895 h 2598539"/>
                <a:gd name="connsiteX2-215" fmla="*/ 75402 w 1533569"/>
                <a:gd name="connsiteY2-216" fmla="*/ 1150739 h 2598539"/>
                <a:gd name="connsiteX3-217" fmla="*/ 152395 w 1533569"/>
                <a:gd name="connsiteY3-218" fmla="*/ 290314 h 2598539"/>
                <a:gd name="connsiteX4-219" fmla="*/ 1289045 w 1533569"/>
                <a:gd name="connsiteY4-220" fmla="*/ 241895 h 2598539"/>
                <a:gd name="connsiteX5-221" fmla="*/ 1435095 w 1533569"/>
                <a:gd name="connsiteY5-222" fmla="*/ 1315045 h 2598539"/>
                <a:gd name="connsiteX6-223" fmla="*/ 761202 w 1533569"/>
                <a:gd name="connsiteY6-224" fmla="*/ 2598539 h 2598539"/>
                <a:gd name="connsiteX0-225" fmla="*/ 825046 w 1597413"/>
                <a:gd name="connsiteY0-226" fmla="*/ 2598539 h 2598539"/>
                <a:gd name="connsiteX1-227" fmla="*/ 617083 w 1597413"/>
                <a:gd name="connsiteY1-228" fmla="*/ 1638895 h 2598539"/>
                <a:gd name="connsiteX2-229" fmla="*/ 139246 w 1597413"/>
                <a:gd name="connsiteY2-230" fmla="*/ 1150739 h 2598539"/>
                <a:gd name="connsiteX3-231" fmla="*/ 216239 w 1597413"/>
                <a:gd name="connsiteY3-232" fmla="*/ 290314 h 2598539"/>
                <a:gd name="connsiteX4-233" fmla="*/ 1352889 w 1597413"/>
                <a:gd name="connsiteY4-234" fmla="*/ 241895 h 2598539"/>
                <a:gd name="connsiteX5-235" fmla="*/ 1498939 w 1597413"/>
                <a:gd name="connsiteY5-236" fmla="*/ 1315045 h 2598539"/>
                <a:gd name="connsiteX6-237" fmla="*/ 825046 w 1597413"/>
                <a:gd name="connsiteY6-238" fmla="*/ 2598539 h 2598539"/>
                <a:gd name="connsiteX0-239" fmla="*/ 818095 w 1590462"/>
                <a:gd name="connsiteY0-240" fmla="*/ 2598539 h 2598539"/>
                <a:gd name="connsiteX1-241" fmla="*/ 610132 w 1590462"/>
                <a:gd name="connsiteY1-242" fmla="*/ 1638895 h 2598539"/>
                <a:gd name="connsiteX2-243" fmla="*/ 132295 w 1590462"/>
                <a:gd name="connsiteY2-244" fmla="*/ 1150739 h 2598539"/>
                <a:gd name="connsiteX3-245" fmla="*/ 209288 w 1590462"/>
                <a:gd name="connsiteY3-246" fmla="*/ 290314 h 2598539"/>
                <a:gd name="connsiteX4-247" fmla="*/ 1345938 w 1590462"/>
                <a:gd name="connsiteY4-248" fmla="*/ 241895 h 2598539"/>
                <a:gd name="connsiteX5-249" fmla="*/ 1491988 w 1590462"/>
                <a:gd name="connsiteY5-250" fmla="*/ 1315045 h 2598539"/>
                <a:gd name="connsiteX6-251" fmla="*/ 818095 w 1590462"/>
                <a:gd name="connsiteY6-252" fmla="*/ 2598539 h 25985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90462" h="2598539">
                  <a:moveTo>
                    <a:pt x="818095" y="2598539"/>
                  </a:moveTo>
                  <a:cubicBezTo>
                    <a:pt x="771793" y="2281039"/>
                    <a:pt x="789784" y="1984970"/>
                    <a:pt x="610132" y="1638895"/>
                  </a:cubicBezTo>
                  <a:cubicBezTo>
                    <a:pt x="484191" y="1469032"/>
                    <a:pt x="324911" y="1322983"/>
                    <a:pt x="132295" y="1150739"/>
                  </a:cubicBezTo>
                  <a:cubicBezTo>
                    <a:pt x="-34922" y="997281"/>
                    <a:pt x="-78313" y="672372"/>
                    <a:pt x="209288" y="290314"/>
                  </a:cubicBezTo>
                  <a:cubicBezTo>
                    <a:pt x="560390" y="-112382"/>
                    <a:pt x="1037699" y="-65022"/>
                    <a:pt x="1345938" y="241895"/>
                  </a:cubicBezTo>
                  <a:cubicBezTo>
                    <a:pt x="1606553" y="511506"/>
                    <a:pt x="1664761" y="864458"/>
                    <a:pt x="1491988" y="1315045"/>
                  </a:cubicBezTo>
                  <a:cubicBezTo>
                    <a:pt x="1293551" y="1783357"/>
                    <a:pt x="1073682" y="2189758"/>
                    <a:pt x="818095" y="2598539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399">
                <a:cs typeface="+mn-ea"/>
                <a:sym typeface="+mn-lt"/>
              </a:endParaRPr>
            </a:p>
          </p:txBody>
        </p:sp>
        <p:grpSp>
          <p:nvGrpSpPr>
            <p:cNvPr id="17" name="Group 5"/>
            <p:cNvGrpSpPr/>
            <p:nvPr/>
          </p:nvGrpSpPr>
          <p:grpSpPr>
            <a:xfrm>
              <a:off x="4370610" y="2563999"/>
              <a:ext cx="420711" cy="420711"/>
              <a:chOff x="8216107" y="1647825"/>
              <a:chExt cx="464344" cy="464344"/>
            </a:xfrm>
            <a:solidFill>
              <a:schemeClr val="bg1"/>
            </a:solidFill>
            <a:effectLst/>
          </p:grpSpPr>
          <p:sp>
            <p:nvSpPr>
              <p:cNvPr id="41" name="îṣļîḑé-Freeform: Shape 6"/>
              <p:cNvSpPr/>
              <p:nvPr/>
            </p:nvSpPr>
            <p:spPr bwMode="auto">
              <a:xfrm>
                <a:off x="8216107" y="1647825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399">
                  <a:cs typeface="+mn-ea"/>
                  <a:sym typeface="+mn-lt"/>
                </a:endParaRPr>
              </a:p>
            </p:txBody>
          </p:sp>
          <p:sp>
            <p:nvSpPr>
              <p:cNvPr id="42" name="îṣļîḑé-Freeform: Shape 7"/>
              <p:cNvSpPr/>
              <p:nvPr/>
            </p:nvSpPr>
            <p:spPr bwMode="auto">
              <a:xfrm>
                <a:off x="8259763" y="2024857"/>
                <a:ext cx="43657" cy="436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399">
                  <a:cs typeface="+mn-ea"/>
                  <a:sym typeface="+mn-lt"/>
                </a:endParaRPr>
              </a:p>
            </p:txBody>
          </p:sp>
        </p:grpSp>
        <p:sp>
          <p:nvSpPr>
            <p:cNvPr id="18" name="îṣļîḑé-Freeform: Shape 9"/>
            <p:cNvSpPr/>
            <p:nvPr/>
          </p:nvSpPr>
          <p:spPr>
            <a:xfrm>
              <a:off x="5386186" y="1261760"/>
              <a:ext cx="1441203" cy="2353101"/>
            </a:xfrm>
            <a:custGeom>
              <a:avLst/>
              <a:gdLst>
                <a:gd name="connsiteX0" fmla="*/ 590550 w 1276350"/>
                <a:gd name="connsiteY0" fmla="*/ 2349500 h 2349500"/>
                <a:gd name="connsiteX1" fmla="*/ 406400 w 1276350"/>
                <a:gd name="connsiteY1" fmla="*/ 1358900 h 2349500"/>
                <a:gd name="connsiteX2" fmla="*/ 0 w 1276350"/>
                <a:gd name="connsiteY2" fmla="*/ 958850 h 2349500"/>
                <a:gd name="connsiteX3" fmla="*/ 12700 w 1276350"/>
                <a:gd name="connsiteY3" fmla="*/ 50800 h 2349500"/>
                <a:gd name="connsiteX4" fmla="*/ 1130300 w 1276350"/>
                <a:gd name="connsiteY4" fmla="*/ 0 h 2349500"/>
                <a:gd name="connsiteX5" fmla="*/ 1276350 w 1276350"/>
                <a:gd name="connsiteY5" fmla="*/ 1073150 h 2349500"/>
                <a:gd name="connsiteX6" fmla="*/ 590550 w 1276350"/>
                <a:gd name="connsiteY6" fmla="*/ 2349500 h 2349500"/>
                <a:gd name="connsiteX0-1" fmla="*/ 590550 w 1276350"/>
                <a:gd name="connsiteY0-2" fmla="*/ 2349500 h 2349500"/>
                <a:gd name="connsiteX1-3" fmla="*/ 394494 w 1276350"/>
                <a:gd name="connsiteY1-4" fmla="*/ 1397000 h 2349500"/>
                <a:gd name="connsiteX2-5" fmla="*/ 0 w 1276350"/>
                <a:gd name="connsiteY2-6" fmla="*/ 958850 h 2349500"/>
                <a:gd name="connsiteX3-7" fmla="*/ 12700 w 1276350"/>
                <a:gd name="connsiteY3-8" fmla="*/ 50800 h 2349500"/>
                <a:gd name="connsiteX4-9" fmla="*/ 1130300 w 1276350"/>
                <a:gd name="connsiteY4-10" fmla="*/ 0 h 2349500"/>
                <a:gd name="connsiteX5-11" fmla="*/ 1276350 w 1276350"/>
                <a:gd name="connsiteY5-12" fmla="*/ 1073150 h 2349500"/>
                <a:gd name="connsiteX6-13" fmla="*/ 590550 w 1276350"/>
                <a:gd name="connsiteY6-14" fmla="*/ 2349500 h 2349500"/>
                <a:gd name="connsiteX0-15" fmla="*/ 673893 w 1359693"/>
                <a:gd name="connsiteY0-16" fmla="*/ 2349500 h 2349500"/>
                <a:gd name="connsiteX1-17" fmla="*/ 477837 w 1359693"/>
                <a:gd name="connsiteY1-18" fmla="*/ 1397000 h 2349500"/>
                <a:gd name="connsiteX2-19" fmla="*/ 0 w 1359693"/>
                <a:gd name="connsiteY2-20" fmla="*/ 908844 h 2349500"/>
                <a:gd name="connsiteX3-21" fmla="*/ 96043 w 1359693"/>
                <a:gd name="connsiteY3-22" fmla="*/ 50800 h 2349500"/>
                <a:gd name="connsiteX4-23" fmla="*/ 1213643 w 1359693"/>
                <a:gd name="connsiteY4-24" fmla="*/ 0 h 2349500"/>
                <a:gd name="connsiteX5-25" fmla="*/ 1359693 w 1359693"/>
                <a:gd name="connsiteY5-26" fmla="*/ 1073150 h 2349500"/>
                <a:gd name="connsiteX6-27" fmla="*/ 673893 w 1359693"/>
                <a:gd name="connsiteY6-28" fmla="*/ 2349500 h 2349500"/>
                <a:gd name="connsiteX0-29" fmla="*/ 673893 w 1359693"/>
                <a:gd name="connsiteY0-30" fmla="*/ 2349500 h 2349500"/>
                <a:gd name="connsiteX1-31" fmla="*/ 477837 w 1359693"/>
                <a:gd name="connsiteY1-32" fmla="*/ 1397000 h 2349500"/>
                <a:gd name="connsiteX2-33" fmla="*/ 0 w 1359693"/>
                <a:gd name="connsiteY2-34" fmla="*/ 908844 h 2349500"/>
                <a:gd name="connsiteX3-35" fmla="*/ 96043 w 1359693"/>
                <a:gd name="connsiteY3-36" fmla="*/ 50800 h 2349500"/>
                <a:gd name="connsiteX4-37" fmla="*/ 1213643 w 1359693"/>
                <a:gd name="connsiteY4-38" fmla="*/ 0 h 2349500"/>
                <a:gd name="connsiteX5-39" fmla="*/ 1359693 w 1359693"/>
                <a:gd name="connsiteY5-40" fmla="*/ 1073150 h 2349500"/>
                <a:gd name="connsiteX6-41" fmla="*/ 673893 w 1359693"/>
                <a:gd name="connsiteY6-42" fmla="*/ 2349500 h 2349500"/>
                <a:gd name="connsiteX0-43" fmla="*/ 673893 w 1359693"/>
                <a:gd name="connsiteY0-44" fmla="*/ 2349500 h 2349500"/>
                <a:gd name="connsiteX1-45" fmla="*/ 477837 w 1359693"/>
                <a:gd name="connsiteY1-46" fmla="*/ 1397000 h 2349500"/>
                <a:gd name="connsiteX2-47" fmla="*/ 0 w 1359693"/>
                <a:gd name="connsiteY2-48" fmla="*/ 908844 h 2349500"/>
                <a:gd name="connsiteX3-49" fmla="*/ 96043 w 1359693"/>
                <a:gd name="connsiteY3-50" fmla="*/ 50800 h 2349500"/>
                <a:gd name="connsiteX4-51" fmla="*/ 1213643 w 1359693"/>
                <a:gd name="connsiteY4-52" fmla="*/ 0 h 2349500"/>
                <a:gd name="connsiteX5-53" fmla="*/ 1359693 w 1359693"/>
                <a:gd name="connsiteY5-54" fmla="*/ 1073150 h 2349500"/>
                <a:gd name="connsiteX6-55" fmla="*/ 673893 w 1359693"/>
                <a:gd name="connsiteY6-56" fmla="*/ 2349500 h 2349500"/>
                <a:gd name="connsiteX0-57" fmla="*/ 673893 w 1359693"/>
                <a:gd name="connsiteY0-58" fmla="*/ 2349500 h 2349500"/>
                <a:gd name="connsiteX1-59" fmla="*/ 477837 w 1359693"/>
                <a:gd name="connsiteY1-60" fmla="*/ 1397000 h 2349500"/>
                <a:gd name="connsiteX2-61" fmla="*/ 0 w 1359693"/>
                <a:gd name="connsiteY2-62" fmla="*/ 908844 h 2349500"/>
                <a:gd name="connsiteX3-63" fmla="*/ 96043 w 1359693"/>
                <a:gd name="connsiteY3-64" fmla="*/ 50800 h 2349500"/>
                <a:gd name="connsiteX4-65" fmla="*/ 1213643 w 1359693"/>
                <a:gd name="connsiteY4-66" fmla="*/ 0 h 2349500"/>
                <a:gd name="connsiteX5-67" fmla="*/ 1359693 w 1359693"/>
                <a:gd name="connsiteY5-68" fmla="*/ 1073150 h 2349500"/>
                <a:gd name="connsiteX6-69" fmla="*/ 673893 w 1359693"/>
                <a:gd name="connsiteY6-70" fmla="*/ 2349500 h 2349500"/>
                <a:gd name="connsiteX0-71" fmla="*/ 685800 w 1359693"/>
                <a:gd name="connsiteY0-72" fmla="*/ 2356644 h 2356644"/>
                <a:gd name="connsiteX1-73" fmla="*/ 477837 w 1359693"/>
                <a:gd name="connsiteY1-74" fmla="*/ 1397000 h 2356644"/>
                <a:gd name="connsiteX2-75" fmla="*/ 0 w 1359693"/>
                <a:gd name="connsiteY2-76" fmla="*/ 908844 h 2356644"/>
                <a:gd name="connsiteX3-77" fmla="*/ 96043 w 1359693"/>
                <a:gd name="connsiteY3-78" fmla="*/ 50800 h 2356644"/>
                <a:gd name="connsiteX4-79" fmla="*/ 1213643 w 1359693"/>
                <a:gd name="connsiteY4-80" fmla="*/ 0 h 2356644"/>
                <a:gd name="connsiteX5-81" fmla="*/ 1359693 w 1359693"/>
                <a:gd name="connsiteY5-82" fmla="*/ 1073150 h 2356644"/>
                <a:gd name="connsiteX6-83" fmla="*/ 685800 w 1359693"/>
                <a:gd name="connsiteY6-84" fmla="*/ 2356644 h 2356644"/>
                <a:gd name="connsiteX0-85" fmla="*/ 685800 w 1359693"/>
                <a:gd name="connsiteY0-86" fmla="*/ 2356644 h 2356644"/>
                <a:gd name="connsiteX1-87" fmla="*/ 477837 w 1359693"/>
                <a:gd name="connsiteY1-88" fmla="*/ 1397000 h 2356644"/>
                <a:gd name="connsiteX2-89" fmla="*/ 0 w 1359693"/>
                <a:gd name="connsiteY2-90" fmla="*/ 908844 h 2356644"/>
                <a:gd name="connsiteX3-91" fmla="*/ 96043 w 1359693"/>
                <a:gd name="connsiteY3-92" fmla="*/ 50800 h 2356644"/>
                <a:gd name="connsiteX4-93" fmla="*/ 1213643 w 1359693"/>
                <a:gd name="connsiteY4-94" fmla="*/ 0 h 2356644"/>
                <a:gd name="connsiteX5-95" fmla="*/ 1359693 w 1359693"/>
                <a:gd name="connsiteY5-96" fmla="*/ 1073150 h 2356644"/>
                <a:gd name="connsiteX6-97" fmla="*/ 685800 w 1359693"/>
                <a:gd name="connsiteY6-98" fmla="*/ 2356644 h 2356644"/>
                <a:gd name="connsiteX0-99" fmla="*/ 685800 w 1359693"/>
                <a:gd name="connsiteY0-100" fmla="*/ 2356644 h 2356644"/>
                <a:gd name="connsiteX1-101" fmla="*/ 477837 w 1359693"/>
                <a:gd name="connsiteY1-102" fmla="*/ 1397000 h 2356644"/>
                <a:gd name="connsiteX2-103" fmla="*/ 0 w 1359693"/>
                <a:gd name="connsiteY2-104" fmla="*/ 908844 h 2356644"/>
                <a:gd name="connsiteX3-105" fmla="*/ 96043 w 1359693"/>
                <a:gd name="connsiteY3-106" fmla="*/ 50800 h 2356644"/>
                <a:gd name="connsiteX4-107" fmla="*/ 1213643 w 1359693"/>
                <a:gd name="connsiteY4-108" fmla="*/ 0 h 2356644"/>
                <a:gd name="connsiteX5-109" fmla="*/ 1359693 w 1359693"/>
                <a:gd name="connsiteY5-110" fmla="*/ 1073150 h 2356644"/>
                <a:gd name="connsiteX6-111" fmla="*/ 685800 w 1359693"/>
                <a:gd name="connsiteY6-112" fmla="*/ 2356644 h 2356644"/>
                <a:gd name="connsiteX0-113" fmla="*/ 685800 w 1359693"/>
                <a:gd name="connsiteY0-114" fmla="*/ 2356644 h 2356644"/>
                <a:gd name="connsiteX1-115" fmla="*/ 477837 w 1359693"/>
                <a:gd name="connsiteY1-116" fmla="*/ 1397000 h 2356644"/>
                <a:gd name="connsiteX2-117" fmla="*/ 0 w 1359693"/>
                <a:gd name="connsiteY2-118" fmla="*/ 908844 h 2356644"/>
                <a:gd name="connsiteX3-119" fmla="*/ 96043 w 1359693"/>
                <a:gd name="connsiteY3-120" fmla="*/ 50800 h 2356644"/>
                <a:gd name="connsiteX4-121" fmla="*/ 1213643 w 1359693"/>
                <a:gd name="connsiteY4-122" fmla="*/ 0 h 2356644"/>
                <a:gd name="connsiteX5-123" fmla="*/ 1359693 w 1359693"/>
                <a:gd name="connsiteY5-124" fmla="*/ 1073150 h 2356644"/>
                <a:gd name="connsiteX6-125" fmla="*/ 685800 w 1359693"/>
                <a:gd name="connsiteY6-126" fmla="*/ 2356644 h 2356644"/>
                <a:gd name="connsiteX0-127" fmla="*/ 685800 w 1404066"/>
                <a:gd name="connsiteY0-128" fmla="*/ 2356644 h 2356644"/>
                <a:gd name="connsiteX1-129" fmla="*/ 477837 w 1404066"/>
                <a:gd name="connsiteY1-130" fmla="*/ 1397000 h 2356644"/>
                <a:gd name="connsiteX2-131" fmla="*/ 0 w 1404066"/>
                <a:gd name="connsiteY2-132" fmla="*/ 908844 h 2356644"/>
                <a:gd name="connsiteX3-133" fmla="*/ 96043 w 1404066"/>
                <a:gd name="connsiteY3-134" fmla="*/ 50800 h 2356644"/>
                <a:gd name="connsiteX4-135" fmla="*/ 1213643 w 1404066"/>
                <a:gd name="connsiteY4-136" fmla="*/ 0 h 2356644"/>
                <a:gd name="connsiteX5-137" fmla="*/ 1359693 w 1404066"/>
                <a:gd name="connsiteY5-138" fmla="*/ 1073150 h 2356644"/>
                <a:gd name="connsiteX6-139" fmla="*/ 685800 w 1404066"/>
                <a:gd name="connsiteY6-140" fmla="*/ 2356644 h 2356644"/>
                <a:gd name="connsiteX0-141" fmla="*/ 685800 w 1444658"/>
                <a:gd name="connsiteY0-142" fmla="*/ 2356644 h 2356644"/>
                <a:gd name="connsiteX1-143" fmla="*/ 477837 w 1444658"/>
                <a:gd name="connsiteY1-144" fmla="*/ 1397000 h 2356644"/>
                <a:gd name="connsiteX2-145" fmla="*/ 0 w 1444658"/>
                <a:gd name="connsiteY2-146" fmla="*/ 908844 h 2356644"/>
                <a:gd name="connsiteX3-147" fmla="*/ 96043 w 1444658"/>
                <a:gd name="connsiteY3-148" fmla="*/ 50800 h 2356644"/>
                <a:gd name="connsiteX4-149" fmla="*/ 1213643 w 1444658"/>
                <a:gd name="connsiteY4-150" fmla="*/ 0 h 2356644"/>
                <a:gd name="connsiteX5-151" fmla="*/ 1359693 w 1444658"/>
                <a:gd name="connsiteY5-152" fmla="*/ 1073150 h 2356644"/>
                <a:gd name="connsiteX6-153" fmla="*/ 685800 w 1444658"/>
                <a:gd name="connsiteY6-154" fmla="*/ 2356644 h 2356644"/>
                <a:gd name="connsiteX0-155" fmla="*/ 685800 w 1458167"/>
                <a:gd name="connsiteY0-156" fmla="*/ 2356644 h 2356644"/>
                <a:gd name="connsiteX1-157" fmla="*/ 477837 w 1458167"/>
                <a:gd name="connsiteY1-158" fmla="*/ 1397000 h 2356644"/>
                <a:gd name="connsiteX2-159" fmla="*/ 0 w 1458167"/>
                <a:gd name="connsiteY2-160" fmla="*/ 908844 h 2356644"/>
                <a:gd name="connsiteX3-161" fmla="*/ 96043 w 1458167"/>
                <a:gd name="connsiteY3-162" fmla="*/ 50800 h 2356644"/>
                <a:gd name="connsiteX4-163" fmla="*/ 1213643 w 1458167"/>
                <a:gd name="connsiteY4-164" fmla="*/ 0 h 2356644"/>
                <a:gd name="connsiteX5-165" fmla="*/ 1359693 w 1458167"/>
                <a:gd name="connsiteY5-166" fmla="*/ 1073150 h 2356644"/>
                <a:gd name="connsiteX6-167" fmla="*/ 685800 w 1458167"/>
                <a:gd name="connsiteY6-168" fmla="*/ 2356644 h 2356644"/>
                <a:gd name="connsiteX0-169" fmla="*/ 685800 w 1458167"/>
                <a:gd name="connsiteY0-170" fmla="*/ 2484291 h 2484291"/>
                <a:gd name="connsiteX1-171" fmla="*/ 477837 w 1458167"/>
                <a:gd name="connsiteY1-172" fmla="*/ 1524647 h 2484291"/>
                <a:gd name="connsiteX2-173" fmla="*/ 0 w 1458167"/>
                <a:gd name="connsiteY2-174" fmla="*/ 1036491 h 2484291"/>
                <a:gd name="connsiteX3-175" fmla="*/ 96043 w 1458167"/>
                <a:gd name="connsiteY3-176" fmla="*/ 178447 h 2484291"/>
                <a:gd name="connsiteX4-177" fmla="*/ 1213643 w 1458167"/>
                <a:gd name="connsiteY4-178" fmla="*/ 127647 h 2484291"/>
                <a:gd name="connsiteX5-179" fmla="*/ 1359693 w 1458167"/>
                <a:gd name="connsiteY5-180" fmla="*/ 1200797 h 2484291"/>
                <a:gd name="connsiteX6-181" fmla="*/ 685800 w 1458167"/>
                <a:gd name="connsiteY6-182" fmla="*/ 2484291 h 2484291"/>
                <a:gd name="connsiteX0-183" fmla="*/ 685800 w 1458167"/>
                <a:gd name="connsiteY0-184" fmla="*/ 2484832 h 2484832"/>
                <a:gd name="connsiteX1-185" fmla="*/ 477837 w 1458167"/>
                <a:gd name="connsiteY1-186" fmla="*/ 1525188 h 2484832"/>
                <a:gd name="connsiteX2-187" fmla="*/ 0 w 1458167"/>
                <a:gd name="connsiteY2-188" fmla="*/ 1037032 h 2484832"/>
                <a:gd name="connsiteX3-189" fmla="*/ 76993 w 1458167"/>
                <a:gd name="connsiteY3-190" fmla="*/ 176607 h 2484832"/>
                <a:gd name="connsiteX4-191" fmla="*/ 1213643 w 1458167"/>
                <a:gd name="connsiteY4-192" fmla="*/ 128188 h 2484832"/>
                <a:gd name="connsiteX5-193" fmla="*/ 1359693 w 1458167"/>
                <a:gd name="connsiteY5-194" fmla="*/ 1201338 h 2484832"/>
                <a:gd name="connsiteX6-195" fmla="*/ 685800 w 1458167"/>
                <a:gd name="connsiteY6-196" fmla="*/ 2484832 h 2484832"/>
                <a:gd name="connsiteX0-197" fmla="*/ 685800 w 1458167"/>
                <a:gd name="connsiteY0-198" fmla="*/ 2598539 h 2598539"/>
                <a:gd name="connsiteX1-199" fmla="*/ 477837 w 1458167"/>
                <a:gd name="connsiteY1-200" fmla="*/ 1638895 h 2598539"/>
                <a:gd name="connsiteX2-201" fmla="*/ 0 w 1458167"/>
                <a:gd name="connsiteY2-202" fmla="*/ 1150739 h 2598539"/>
                <a:gd name="connsiteX3-203" fmla="*/ 76993 w 1458167"/>
                <a:gd name="connsiteY3-204" fmla="*/ 290314 h 2598539"/>
                <a:gd name="connsiteX4-205" fmla="*/ 1213643 w 1458167"/>
                <a:gd name="connsiteY4-206" fmla="*/ 241895 h 2598539"/>
                <a:gd name="connsiteX5-207" fmla="*/ 1359693 w 1458167"/>
                <a:gd name="connsiteY5-208" fmla="*/ 1315045 h 2598539"/>
                <a:gd name="connsiteX6-209" fmla="*/ 685800 w 1458167"/>
                <a:gd name="connsiteY6-210" fmla="*/ 2598539 h 2598539"/>
                <a:gd name="connsiteX0-211" fmla="*/ 761202 w 1533569"/>
                <a:gd name="connsiteY0-212" fmla="*/ 2598539 h 2598539"/>
                <a:gd name="connsiteX1-213" fmla="*/ 553239 w 1533569"/>
                <a:gd name="connsiteY1-214" fmla="*/ 1638895 h 2598539"/>
                <a:gd name="connsiteX2-215" fmla="*/ 75402 w 1533569"/>
                <a:gd name="connsiteY2-216" fmla="*/ 1150739 h 2598539"/>
                <a:gd name="connsiteX3-217" fmla="*/ 152395 w 1533569"/>
                <a:gd name="connsiteY3-218" fmla="*/ 290314 h 2598539"/>
                <a:gd name="connsiteX4-219" fmla="*/ 1289045 w 1533569"/>
                <a:gd name="connsiteY4-220" fmla="*/ 241895 h 2598539"/>
                <a:gd name="connsiteX5-221" fmla="*/ 1435095 w 1533569"/>
                <a:gd name="connsiteY5-222" fmla="*/ 1315045 h 2598539"/>
                <a:gd name="connsiteX6-223" fmla="*/ 761202 w 1533569"/>
                <a:gd name="connsiteY6-224" fmla="*/ 2598539 h 2598539"/>
                <a:gd name="connsiteX0-225" fmla="*/ 825046 w 1597413"/>
                <a:gd name="connsiteY0-226" fmla="*/ 2598539 h 2598539"/>
                <a:gd name="connsiteX1-227" fmla="*/ 617083 w 1597413"/>
                <a:gd name="connsiteY1-228" fmla="*/ 1638895 h 2598539"/>
                <a:gd name="connsiteX2-229" fmla="*/ 139246 w 1597413"/>
                <a:gd name="connsiteY2-230" fmla="*/ 1150739 h 2598539"/>
                <a:gd name="connsiteX3-231" fmla="*/ 216239 w 1597413"/>
                <a:gd name="connsiteY3-232" fmla="*/ 290314 h 2598539"/>
                <a:gd name="connsiteX4-233" fmla="*/ 1352889 w 1597413"/>
                <a:gd name="connsiteY4-234" fmla="*/ 241895 h 2598539"/>
                <a:gd name="connsiteX5-235" fmla="*/ 1498939 w 1597413"/>
                <a:gd name="connsiteY5-236" fmla="*/ 1315045 h 2598539"/>
                <a:gd name="connsiteX6-237" fmla="*/ 825046 w 1597413"/>
                <a:gd name="connsiteY6-238" fmla="*/ 2598539 h 2598539"/>
                <a:gd name="connsiteX0-239" fmla="*/ 818095 w 1590462"/>
                <a:gd name="connsiteY0-240" fmla="*/ 2598539 h 2598539"/>
                <a:gd name="connsiteX1-241" fmla="*/ 610132 w 1590462"/>
                <a:gd name="connsiteY1-242" fmla="*/ 1638895 h 2598539"/>
                <a:gd name="connsiteX2-243" fmla="*/ 132295 w 1590462"/>
                <a:gd name="connsiteY2-244" fmla="*/ 1150739 h 2598539"/>
                <a:gd name="connsiteX3-245" fmla="*/ 209288 w 1590462"/>
                <a:gd name="connsiteY3-246" fmla="*/ 290314 h 2598539"/>
                <a:gd name="connsiteX4-247" fmla="*/ 1345938 w 1590462"/>
                <a:gd name="connsiteY4-248" fmla="*/ 241895 h 2598539"/>
                <a:gd name="connsiteX5-249" fmla="*/ 1491988 w 1590462"/>
                <a:gd name="connsiteY5-250" fmla="*/ 1315045 h 2598539"/>
                <a:gd name="connsiteX6-251" fmla="*/ 818095 w 1590462"/>
                <a:gd name="connsiteY6-252" fmla="*/ 2598539 h 25985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90462" h="2598539">
                  <a:moveTo>
                    <a:pt x="818095" y="2598539"/>
                  </a:moveTo>
                  <a:cubicBezTo>
                    <a:pt x="771793" y="2281039"/>
                    <a:pt x="789784" y="1984970"/>
                    <a:pt x="610132" y="1638895"/>
                  </a:cubicBezTo>
                  <a:cubicBezTo>
                    <a:pt x="484191" y="1469032"/>
                    <a:pt x="324911" y="1322983"/>
                    <a:pt x="132295" y="1150739"/>
                  </a:cubicBezTo>
                  <a:cubicBezTo>
                    <a:pt x="-34922" y="997281"/>
                    <a:pt x="-78313" y="672372"/>
                    <a:pt x="209288" y="290314"/>
                  </a:cubicBezTo>
                  <a:cubicBezTo>
                    <a:pt x="560390" y="-112382"/>
                    <a:pt x="1037699" y="-65022"/>
                    <a:pt x="1345938" y="241895"/>
                  </a:cubicBezTo>
                  <a:cubicBezTo>
                    <a:pt x="1606553" y="511506"/>
                    <a:pt x="1664761" y="864458"/>
                    <a:pt x="1491988" y="1315045"/>
                  </a:cubicBezTo>
                  <a:cubicBezTo>
                    <a:pt x="1293551" y="1783357"/>
                    <a:pt x="1073682" y="2189758"/>
                    <a:pt x="818095" y="2598539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399">
                <a:cs typeface="+mn-ea"/>
                <a:sym typeface="+mn-lt"/>
              </a:endParaRPr>
            </a:p>
          </p:txBody>
        </p:sp>
        <p:grpSp>
          <p:nvGrpSpPr>
            <p:cNvPr id="19" name="Group 10"/>
            <p:cNvGrpSpPr/>
            <p:nvPr/>
          </p:nvGrpSpPr>
          <p:grpSpPr>
            <a:xfrm>
              <a:off x="5932270" y="1725091"/>
              <a:ext cx="421430" cy="394821"/>
              <a:chOff x="5368132" y="3540125"/>
              <a:chExt cx="465138" cy="435769"/>
            </a:xfrm>
            <a:solidFill>
              <a:schemeClr val="bg1"/>
            </a:solidFill>
            <a:effectLst/>
          </p:grpSpPr>
          <p:sp>
            <p:nvSpPr>
              <p:cNvPr id="39" name="îṣļîḑé-Freeform: Shape 11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399">
                  <a:cs typeface="+mn-ea"/>
                  <a:sym typeface="+mn-lt"/>
                </a:endParaRPr>
              </a:p>
            </p:txBody>
          </p:sp>
          <p:sp>
            <p:nvSpPr>
              <p:cNvPr id="40" name="îṣļîḑé-Freeform: Shape 12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399">
                  <a:cs typeface="+mn-ea"/>
                  <a:sym typeface="+mn-lt"/>
                </a:endParaRPr>
              </a:p>
            </p:txBody>
          </p:sp>
        </p:grpSp>
        <p:sp>
          <p:nvSpPr>
            <p:cNvPr id="20" name="îṣļîḑé-Freeform: Shape 14"/>
            <p:cNvSpPr/>
            <p:nvPr/>
          </p:nvSpPr>
          <p:spPr>
            <a:xfrm rot="18011665" flipH="1" flipV="1">
              <a:off x="6431131" y="3028743"/>
              <a:ext cx="1441202" cy="2354539"/>
            </a:xfrm>
            <a:custGeom>
              <a:avLst/>
              <a:gdLst>
                <a:gd name="connsiteX0" fmla="*/ 590550 w 1276350"/>
                <a:gd name="connsiteY0" fmla="*/ 2349500 h 2349500"/>
                <a:gd name="connsiteX1" fmla="*/ 406400 w 1276350"/>
                <a:gd name="connsiteY1" fmla="*/ 1358900 h 2349500"/>
                <a:gd name="connsiteX2" fmla="*/ 0 w 1276350"/>
                <a:gd name="connsiteY2" fmla="*/ 958850 h 2349500"/>
                <a:gd name="connsiteX3" fmla="*/ 12700 w 1276350"/>
                <a:gd name="connsiteY3" fmla="*/ 50800 h 2349500"/>
                <a:gd name="connsiteX4" fmla="*/ 1130300 w 1276350"/>
                <a:gd name="connsiteY4" fmla="*/ 0 h 2349500"/>
                <a:gd name="connsiteX5" fmla="*/ 1276350 w 1276350"/>
                <a:gd name="connsiteY5" fmla="*/ 1073150 h 2349500"/>
                <a:gd name="connsiteX6" fmla="*/ 590550 w 1276350"/>
                <a:gd name="connsiteY6" fmla="*/ 2349500 h 2349500"/>
                <a:gd name="connsiteX0-1" fmla="*/ 590550 w 1276350"/>
                <a:gd name="connsiteY0-2" fmla="*/ 2349500 h 2349500"/>
                <a:gd name="connsiteX1-3" fmla="*/ 394494 w 1276350"/>
                <a:gd name="connsiteY1-4" fmla="*/ 1397000 h 2349500"/>
                <a:gd name="connsiteX2-5" fmla="*/ 0 w 1276350"/>
                <a:gd name="connsiteY2-6" fmla="*/ 958850 h 2349500"/>
                <a:gd name="connsiteX3-7" fmla="*/ 12700 w 1276350"/>
                <a:gd name="connsiteY3-8" fmla="*/ 50800 h 2349500"/>
                <a:gd name="connsiteX4-9" fmla="*/ 1130300 w 1276350"/>
                <a:gd name="connsiteY4-10" fmla="*/ 0 h 2349500"/>
                <a:gd name="connsiteX5-11" fmla="*/ 1276350 w 1276350"/>
                <a:gd name="connsiteY5-12" fmla="*/ 1073150 h 2349500"/>
                <a:gd name="connsiteX6-13" fmla="*/ 590550 w 1276350"/>
                <a:gd name="connsiteY6-14" fmla="*/ 2349500 h 2349500"/>
                <a:gd name="connsiteX0-15" fmla="*/ 673893 w 1359693"/>
                <a:gd name="connsiteY0-16" fmla="*/ 2349500 h 2349500"/>
                <a:gd name="connsiteX1-17" fmla="*/ 477837 w 1359693"/>
                <a:gd name="connsiteY1-18" fmla="*/ 1397000 h 2349500"/>
                <a:gd name="connsiteX2-19" fmla="*/ 0 w 1359693"/>
                <a:gd name="connsiteY2-20" fmla="*/ 908844 h 2349500"/>
                <a:gd name="connsiteX3-21" fmla="*/ 96043 w 1359693"/>
                <a:gd name="connsiteY3-22" fmla="*/ 50800 h 2349500"/>
                <a:gd name="connsiteX4-23" fmla="*/ 1213643 w 1359693"/>
                <a:gd name="connsiteY4-24" fmla="*/ 0 h 2349500"/>
                <a:gd name="connsiteX5-25" fmla="*/ 1359693 w 1359693"/>
                <a:gd name="connsiteY5-26" fmla="*/ 1073150 h 2349500"/>
                <a:gd name="connsiteX6-27" fmla="*/ 673893 w 1359693"/>
                <a:gd name="connsiteY6-28" fmla="*/ 2349500 h 2349500"/>
                <a:gd name="connsiteX0-29" fmla="*/ 673893 w 1359693"/>
                <a:gd name="connsiteY0-30" fmla="*/ 2349500 h 2349500"/>
                <a:gd name="connsiteX1-31" fmla="*/ 477837 w 1359693"/>
                <a:gd name="connsiteY1-32" fmla="*/ 1397000 h 2349500"/>
                <a:gd name="connsiteX2-33" fmla="*/ 0 w 1359693"/>
                <a:gd name="connsiteY2-34" fmla="*/ 908844 h 2349500"/>
                <a:gd name="connsiteX3-35" fmla="*/ 96043 w 1359693"/>
                <a:gd name="connsiteY3-36" fmla="*/ 50800 h 2349500"/>
                <a:gd name="connsiteX4-37" fmla="*/ 1213643 w 1359693"/>
                <a:gd name="connsiteY4-38" fmla="*/ 0 h 2349500"/>
                <a:gd name="connsiteX5-39" fmla="*/ 1359693 w 1359693"/>
                <a:gd name="connsiteY5-40" fmla="*/ 1073150 h 2349500"/>
                <a:gd name="connsiteX6-41" fmla="*/ 673893 w 1359693"/>
                <a:gd name="connsiteY6-42" fmla="*/ 2349500 h 2349500"/>
                <a:gd name="connsiteX0-43" fmla="*/ 673893 w 1359693"/>
                <a:gd name="connsiteY0-44" fmla="*/ 2349500 h 2349500"/>
                <a:gd name="connsiteX1-45" fmla="*/ 477837 w 1359693"/>
                <a:gd name="connsiteY1-46" fmla="*/ 1397000 h 2349500"/>
                <a:gd name="connsiteX2-47" fmla="*/ 0 w 1359693"/>
                <a:gd name="connsiteY2-48" fmla="*/ 908844 h 2349500"/>
                <a:gd name="connsiteX3-49" fmla="*/ 96043 w 1359693"/>
                <a:gd name="connsiteY3-50" fmla="*/ 50800 h 2349500"/>
                <a:gd name="connsiteX4-51" fmla="*/ 1213643 w 1359693"/>
                <a:gd name="connsiteY4-52" fmla="*/ 0 h 2349500"/>
                <a:gd name="connsiteX5-53" fmla="*/ 1359693 w 1359693"/>
                <a:gd name="connsiteY5-54" fmla="*/ 1073150 h 2349500"/>
                <a:gd name="connsiteX6-55" fmla="*/ 673893 w 1359693"/>
                <a:gd name="connsiteY6-56" fmla="*/ 2349500 h 2349500"/>
                <a:gd name="connsiteX0-57" fmla="*/ 673893 w 1359693"/>
                <a:gd name="connsiteY0-58" fmla="*/ 2349500 h 2349500"/>
                <a:gd name="connsiteX1-59" fmla="*/ 477837 w 1359693"/>
                <a:gd name="connsiteY1-60" fmla="*/ 1397000 h 2349500"/>
                <a:gd name="connsiteX2-61" fmla="*/ 0 w 1359693"/>
                <a:gd name="connsiteY2-62" fmla="*/ 908844 h 2349500"/>
                <a:gd name="connsiteX3-63" fmla="*/ 96043 w 1359693"/>
                <a:gd name="connsiteY3-64" fmla="*/ 50800 h 2349500"/>
                <a:gd name="connsiteX4-65" fmla="*/ 1213643 w 1359693"/>
                <a:gd name="connsiteY4-66" fmla="*/ 0 h 2349500"/>
                <a:gd name="connsiteX5-67" fmla="*/ 1359693 w 1359693"/>
                <a:gd name="connsiteY5-68" fmla="*/ 1073150 h 2349500"/>
                <a:gd name="connsiteX6-69" fmla="*/ 673893 w 1359693"/>
                <a:gd name="connsiteY6-70" fmla="*/ 2349500 h 2349500"/>
                <a:gd name="connsiteX0-71" fmla="*/ 685800 w 1359693"/>
                <a:gd name="connsiteY0-72" fmla="*/ 2356644 h 2356644"/>
                <a:gd name="connsiteX1-73" fmla="*/ 477837 w 1359693"/>
                <a:gd name="connsiteY1-74" fmla="*/ 1397000 h 2356644"/>
                <a:gd name="connsiteX2-75" fmla="*/ 0 w 1359693"/>
                <a:gd name="connsiteY2-76" fmla="*/ 908844 h 2356644"/>
                <a:gd name="connsiteX3-77" fmla="*/ 96043 w 1359693"/>
                <a:gd name="connsiteY3-78" fmla="*/ 50800 h 2356644"/>
                <a:gd name="connsiteX4-79" fmla="*/ 1213643 w 1359693"/>
                <a:gd name="connsiteY4-80" fmla="*/ 0 h 2356644"/>
                <a:gd name="connsiteX5-81" fmla="*/ 1359693 w 1359693"/>
                <a:gd name="connsiteY5-82" fmla="*/ 1073150 h 2356644"/>
                <a:gd name="connsiteX6-83" fmla="*/ 685800 w 1359693"/>
                <a:gd name="connsiteY6-84" fmla="*/ 2356644 h 2356644"/>
                <a:gd name="connsiteX0-85" fmla="*/ 685800 w 1359693"/>
                <a:gd name="connsiteY0-86" fmla="*/ 2356644 h 2356644"/>
                <a:gd name="connsiteX1-87" fmla="*/ 477837 w 1359693"/>
                <a:gd name="connsiteY1-88" fmla="*/ 1397000 h 2356644"/>
                <a:gd name="connsiteX2-89" fmla="*/ 0 w 1359693"/>
                <a:gd name="connsiteY2-90" fmla="*/ 908844 h 2356644"/>
                <a:gd name="connsiteX3-91" fmla="*/ 96043 w 1359693"/>
                <a:gd name="connsiteY3-92" fmla="*/ 50800 h 2356644"/>
                <a:gd name="connsiteX4-93" fmla="*/ 1213643 w 1359693"/>
                <a:gd name="connsiteY4-94" fmla="*/ 0 h 2356644"/>
                <a:gd name="connsiteX5-95" fmla="*/ 1359693 w 1359693"/>
                <a:gd name="connsiteY5-96" fmla="*/ 1073150 h 2356644"/>
                <a:gd name="connsiteX6-97" fmla="*/ 685800 w 1359693"/>
                <a:gd name="connsiteY6-98" fmla="*/ 2356644 h 2356644"/>
                <a:gd name="connsiteX0-99" fmla="*/ 685800 w 1359693"/>
                <a:gd name="connsiteY0-100" fmla="*/ 2356644 h 2356644"/>
                <a:gd name="connsiteX1-101" fmla="*/ 477837 w 1359693"/>
                <a:gd name="connsiteY1-102" fmla="*/ 1397000 h 2356644"/>
                <a:gd name="connsiteX2-103" fmla="*/ 0 w 1359693"/>
                <a:gd name="connsiteY2-104" fmla="*/ 908844 h 2356644"/>
                <a:gd name="connsiteX3-105" fmla="*/ 96043 w 1359693"/>
                <a:gd name="connsiteY3-106" fmla="*/ 50800 h 2356644"/>
                <a:gd name="connsiteX4-107" fmla="*/ 1213643 w 1359693"/>
                <a:gd name="connsiteY4-108" fmla="*/ 0 h 2356644"/>
                <a:gd name="connsiteX5-109" fmla="*/ 1359693 w 1359693"/>
                <a:gd name="connsiteY5-110" fmla="*/ 1073150 h 2356644"/>
                <a:gd name="connsiteX6-111" fmla="*/ 685800 w 1359693"/>
                <a:gd name="connsiteY6-112" fmla="*/ 2356644 h 2356644"/>
                <a:gd name="connsiteX0-113" fmla="*/ 685800 w 1359693"/>
                <a:gd name="connsiteY0-114" fmla="*/ 2356644 h 2356644"/>
                <a:gd name="connsiteX1-115" fmla="*/ 477837 w 1359693"/>
                <a:gd name="connsiteY1-116" fmla="*/ 1397000 h 2356644"/>
                <a:gd name="connsiteX2-117" fmla="*/ 0 w 1359693"/>
                <a:gd name="connsiteY2-118" fmla="*/ 908844 h 2356644"/>
                <a:gd name="connsiteX3-119" fmla="*/ 96043 w 1359693"/>
                <a:gd name="connsiteY3-120" fmla="*/ 50800 h 2356644"/>
                <a:gd name="connsiteX4-121" fmla="*/ 1213643 w 1359693"/>
                <a:gd name="connsiteY4-122" fmla="*/ 0 h 2356644"/>
                <a:gd name="connsiteX5-123" fmla="*/ 1359693 w 1359693"/>
                <a:gd name="connsiteY5-124" fmla="*/ 1073150 h 2356644"/>
                <a:gd name="connsiteX6-125" fmla="*/ 685800 w 1359693"/>
                <a:gd name="connsiteY6-126" fmla="*/ 2356644 h 2356644"/>
                <a:gd name="connsiteX0-127" fmla="*/ 685800 w 1404066"/>
                <a:gd name="connsiteY0-128" fmla="*/ 2356644 h 2356644"/>
                <a:gd name="connsiteX1-129" fmla="*/ 477837 w 1404066"/>
                <a:gd name="connsiteY1-130" fmla="*/ 1397000 h 2356644"/>
                <a:gd name="connsiteX2-131" fmla="*/ 0 w 1404066"/>
                <a:gd name="connsiteY2-132" fmla="*/ 908844 h 2356644"/>
                <a:gd name="connsiteX3-133" fmla="*/ 96043 w 1404066"/>
                <a:gd name="connsiteY3-134" fmla="*/ 50800 h 2356644"/>
                <a:gd name="connsiteX4-135" fmla="*/ 1213643 w 1404066"/>
                <a:gd name="connsiteY4-136" fmla="*/ 0 h 2356644"/>
                <a:gd name="connsiteX5-137" fmla="*/ 1359693 w 1404066"/>
                <a:gd name="connsiteY5-138" fmla="*/ 1073150 h 2356644"/>
                <a:gd name="connsiteX6-139" fmla="*/ 685800 w 1404066"/>
                <a:gd name="connsiteY6-140" fmla="*/ 2356644 h 2356644"/>
                <a:gd name="connsiteX0-141" fmla="*/ 685800 w 1444658"/>
                <a:gd name="connsiteY0-142" fmla="*/ 2356644 h 2356644"/>
                <a:gd name="connsiteX1-143" fmla="*/ 477837 w 1444658"/>
                <a:gd name="connsiteY1-144" fmla="*/ 1397000 h 2356644"/>
                <a:gd name="connsiteX2-145" fmla="*/ 0 w 1444658"/>
                <a:gd name="connsiteY2-146" fmla="*/ 908844 h 2356644"/>
                <a:gd name="connsiteX3-147" fmla="*/ 96043 w 1444658"/>
                <a:gd name="connsiteY3-148" fmla="*/ 50800 h 2356644"/>
                <a:gd name="connsiteX4-149" fmla="*/ 1213643 w 1444658"/>
                <a:gd name="connsiteY4-150" fmla="*/ 0 h 2356644"/>
                <a:gd name="connsiteX5-151" fmla="*/ 1359693 w 1444658"/>
                <a:gd name="connsiteY5-152" fmla="*/ 1073150 h 2356644"/>
                <a:gd name="connsiteX6-153" fmla="*/ 685800 w 1444658"/>
                <a:gd name="connsiteY6-154" fmla="*/ 2356644 h 2356644"/>
                <a:gd name="connsiteX0-155" fmla="*/ 685800 w 1458167"/>
                <a:gd name="connsiteY0-156" fmla="*/ 2356644 h 2356644"/>
                <a:gd name="connsiteX1-157" fmla="*/ 477837 w 1458167"/>
                <a:gd name="connsiteY1-158" fmla="*/ 1397000 h 2356644"/>
                <a:gd name="connsiteX2-159" fmla="*/ 0 w 1458167"/>
                <a:gd name="connsiteY2-160" fmla="*/ 908844 h 2356644"/>
                <a:gd name="connsiteX3-161" fmla="*/ 96043 w 1458167"/>
                <a:gd name="connsiteY3-162" fmla="*/ 50800 h 2356644"/>
                <a:gd name="connsiteX4-163" fmla="*/ 1213643 w 1458167"/>
                <a:gd name="connsiteY4-164" fmla="*/ 0 h 2356644"/>
                <a:gd name="connsiteX5-165" fmla="*/ 1359693 w 1458167"/>
                <a:gd name="connsiteY5-166" fmla="*/ 1073150 h 2356644"/>
                <a:gd name="connsiteX6-167" fmla="*/ 685800 w 1458167"/>
                <a:gd name="connsiteY6-168" fmla="*/ 2356644 h 2356644"/>
                <a:gd name="connsiteX0-169" fmla="*/ 685800 w 1458167"/>
                <a:gd name="connsiteY0-170" fmla="*/ 2484291 h 2484291"/>
                <a:gd name="connsiteX1-171" fmla="*/ 477837 w 1458167"/>
                <a:gd name="connsiteY1-172" fmla="*/ 1524647 h 2484291"/>
                <a:gd name="connsiteX2-173" fmla="*/ 0 w 1458167"/>
                <a:gd name="connsiteY2-174" fmla="*/ 1036491 h 2484291"/>
                <a:gd name="connsiteX3-175" fmla="*/ 96043 w 1458167"/>
                <a:gd name="connsiteY3-176" fmla="*/ 178447 h 2484291"/>
                <a:gd name="connsiteX4-177" fmla="*/ 1213643 w 1458167"/>
                <a:gd name="connsiteY4-178" fmla="*/ 127647 h 2484291"/>
                <a:gd name="connsiteX5-179" fmla="*/ 1359693 w 1458167"/>
                <a:gd name="connsiteY5-180" fmla="*/ 1200797 h 2484291"/>
                <a:gd name="connsiteX6-181" fmla="*/ 685800 w 1458167"/>
                <a:gd name="connsiteY6-182" fmla="*/ 2484291 h 2484291"/>
                <a:gd name="connsiteX0-183" fmla="*/ 685800 w 1458167"/>
                <a:gd name="connsiteY0-184" fmla="*/ 2484832 h 2484832"/>
                <a:gd name="connsiteX1-185" fmla="*/ 477837 w 1458167"/>
                <a:gd name="connsiteY1-186" fmla="*/ 1525188 h 2484832"/>
                <a:gd name="connsiteX2-187" fmla="*/ 0 w 1458167"/>
                <a:gd name="connsiteY2-188" fmla="*/ 1037032 h 2484832"/>
                <a:gd name="connsiteX3-189" fmla="*/ 76993 w 1458167"/>
                <a:gd name="connsiteY3-190" fmla="*/ 176607 h 2484832"/>
                <a:gd name="connsiteX4-191" fmla="*/ 1213643 w 1458167"/>
                <a:gd name="connsiteY4-192" fmla="*/ 128188 h 2484832"/>
                <a:gd name="connsiteX5-193" fmla="*/ 1359693 w 1458167"/>
                <a:gd name="connsiteY5-194" fmla="*/ 1201338 h 2484832"/>
                <a:gd name="connsiteX6-195" fmla="*/ 685800 w 1458167"/>
                <a:gd name="connsiteY6-196" fmla="*/ 2484832 h 2484832"/>
                <a:gd name="connsiteX0-197" fmla="*/ 685800 w 1458167"/>
                <a:gd name="connsiteY0-198" fmla="*/ 2598539 h 2598539"/>
                <a:gd name="connsiteX1-199" fmla="*/ 477837 w 1458167"/>
                <a:gd name="connsiteY1-200" fmla="*/ 1638895 h 2598539"/>
                <a:gd name="connsiteX2-201" fmla="*/ 0 w 1458167"/>
                <a:gd name="connsiteY2-202" fmla="*/ 1150739 h 2598539"/>
                <a:gd name="connsiteX3-203" fmla="*/ 76993 w 1458167"/>
                <a:gd name="connsiteY3-204" fmla="*/ 290314 h 2598539"/>
                <a:gd name="connsiteX4-205" fmla="*/ 1213643 w 1458167"/>
                <a:gd name="connsiteY4-206" fmla="*/ 241895 h 2598539"/>
                <a:gd name="connsiteX5-207" fmla="*/ 1359693 w 1458167"/>
                <a:gd name="connsiteY5-208" fmla="*/ 1315045 h 2598539"/>
                <a:gd name="connsiteX6-209" fmla="*/ 685800 w 1458167"/>
                <a:gd name="connsiteY6-210" fmla="*/ 2598539 h 2598539"/>
                <a:gd name="connsiteX0-211" fmla="*/ 761202 w 1533569"/>
                <a:gd name="connsiteY0-212" fmla="*/ 2598539 h 2598539"/>
                <a:gd name="connsiteX1-213" fmla="*/ 553239 w 1533569"/>
                <a:gd name="connsiteY1-214" fmla="*/ 1638895 h 2598539"/>
                <a:gd name="connsiteX2-215" fmla="*/ 75402 w 1533569"/>
                <a:gd name="connsiteY2-216" fmla="*/ 1150739 h 2598539"/>
                <a:gd name="connsiteX3-217" fmla="*/ 152395 w 1533569"/>
                <a:gd name="connsiteY3-218" fmla="*/ 290314 h 2598539"/>
                <a:gd name="connsiteX4-219" fmla="*/ 1289045 w 1533569"/>
                <a:gd name="connsiteY4-220" fmla="*/ 241895 h 2598539"/>
                <a:gd name="connsiteX5-221" fmla="*/ 1435095 w 1533569"/>
                <a:gd name="connsiteY5-222" fmla="*/ 1315045 h 2598539"/>
                <a:gd name="connsiteX6-223" fmla="*/ 761202 w 1533569"/>
                <a:gd name="connsiteY6-224" fmla="*/ 2598539 h 2598539"/>
                <a:gd name="connsiteX0-225" fmla="*/ 825046 w 1597413"/>
                <a:gd name="connsiteY0-226" fmla="*/ 2598539 h 2598539"/>
                <a:gd name="connsiteX1-227" fmla="*/ 617083 w 1597413"/>
                <a:gd name="connsiteY1-228" fmla="*/ 1638895 h 2598539"/>
                <a:gd name="connsiteX2-229" fmla="*/ 139246 w 1597413"/>
                <a:gd name="connsiteY2-230" fmla="*/ 1150739 h 2598539"/>
                <a:gd name="connsiteX3-231" fmla="*/ 216239 w 1597413"/>
                <a:gd name="connsiteY3-232" fmla="*/ 290314 h 2598539"/>
                <a:gd name="connsiteX4-233" fmla="*/ 1352889 w 1597413"/>
                <a:gd name="connsiteY4-234" fmla="*/ 241895 h 2598539"/>
                <a:gd name="connsiteX5-235" fmla="*/ 1498939 w 1597413"/>
                <a:gd name="connsiteY5-236" fmla="*/ 1315045 h 2598539"/>
                <a:gd name="connsiteX6-237" fmla="*/ 825046 w 1597413"/>
                <a:gd name="connsiteY6-238" fmla="*/ 2598539 h 2598539"/>
                <a:gd name="connsiteX0-239" fmla="*/ 818095 w 1590462"/>
                <a:gd name="connsiteY0-240" fmla="*/ 2598539 h 2598539"/>
                <a:gd name="connsiteX1-241" fmla="*/ 610132 w 1590462"/>
                <a:gd name="connsiteY1-242" fmla="*/ 1638895 h 2598539"/>
                <a:gd name="connsiteX2-243" fmla="*/ 132295 w 1590462"/>
                <a:gd name="connsiteY2-244" fmla="*/ 1150739 h 2598539"/>
                <a:gd name="connsiteX3-245" fmla="*/ 209288 w 1590462"/>
                <a:gd name="connsiteY3-246" fmla="*/ 290314 h 2598539"/>
                <a:gd name="connsiteX4-247" fmla="*/ 1345938 w 1590462"/>
                <a:gd name="connsiteY4-248" fmla="*/ 241895 h 2598539"/>
                <a:gd name="connsiteX5-249" fmla="*/ 1491988 w 1590462"/>
                <a:gd name="connsiteY5-250" fmla="*/ 1315045 h 2598539"/>
                <a:gd name="connsiteX6-251" fmla="*/ 818095 w 1590462"/>
                <a:gd name="connsiteY6-252" fmla="*/ 2598539 h 25985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90462" h="2598539">
                  <a:moveTo>
                    <a:pt x="818095" y="2598539"/>
                  </a:moveTo>
                  <a:cubicBezTo>
                    <a:pt x="771793" y="2281039"/>
                    <a:pt x="789784" y="1984970"/>
                    <a:pt x="610132" y="1638895"/>
                  </a:cubicBezTo>
                  <a:cubicBezTo>
                    <a:pt x="484191" y="1469032"/>
                    <a:pt x="324911" y="1322983"/>
                    <a:pt x="132295" y="1150739"/>
                  </a:cubicBezTo>
                  <a:cubicBezTo>
                    <a:pt x="-34922" y="997281"/>
                    <a:pt x="-78313" y="672372"/>
                    <a:pt x="209288" y="290314"/>
                  </a:cubicBezTo>
                  <a:cubicBezTo>
                    <a:pt x="560390" y="-112382"/>
                    <a:pt x="1037699" y="-65022"/>
                    <a:pt x="1345938" y="241895"/>
                  </a:cubicBezTo>
                  <a:cubicBezTo>
                    <a:pt x="1606553" y="511506"/>
                    <a:pt x="1664761" y="864458"/>
                    <a:pt x="1491988" y="1315045"/>
                  </a:cubicBezTo>
                  <a:cubicBezTo>
                    <a:pt x="1293551" y="1783357"/>
                    <a:pt x="1073682" y="2189758"/>
                    <a:pt x="818095" y="2598539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399">
                <a:cs typeface="+mn-ea"/>
                <a:sym typeface="+mn-lt"/>
              </a:endParaRPr>
            </a:p>
          </p:txBody>
        </p:sp>
        <p:grpSp>
          <p:nvGrpSpPr>
            <p:cNvPr id="21" name="Group 15"/>
            <p:cNvGrpSpPr/>
            <p:nvPr/>
          </p:nvGrpSpPr>
          <p:grpSpPr>
            <a:xfrm>
              <a:off x="7320657" y="4276320"/>
              <a:ext cx="420711" cy="368212"/>
              <a:chOff x="2581275" y="4469607"/>
              <a:chExt cx="464344" cy="406400"/>
            </a:xfrm>
            <a:solidFill>
              <a:schemeClr val="bg1"/>
            </a:solidFill>
            <a:effectLst/>
          </p:grpSpPr>
          <p:sp>
            <p:nvSpPr>
              <p:cNvPr id="37" name="îṣļîḑé-Freeform: Shape 16"/>
              <p:cNvSpPr/>
              <p:nvPr/>
            </p:nvSpPr>
            <p:spPr bwMode="auto">
              <a:xfrm>
                <a:off x="2654300" y="4541838"/>
                <a:ext cx="166688" cy="1095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60" y="0"/>
                    </a:moveTo>
                    <a:cubicBezTo>
                      <a:pt x="9461" y="0"/>
                      <a:pt x="0" y="9233"/>
                      <a:pt x="0" y="20160"/>
                    </a:cubicBezTo>
                    <a:cubicBezTo>
                      <a:pt x="0" y="20954"/>
                      <a:pt x="420" y="21600"/>
                      <a:pt x="939" y="21600"/>
                    </a:cubicBezTo>
                    <a:cubicBezTo>
                      <a:pt x="1457" y="21600"/>
                      <a:pt x="1878" y="20954"/>
                      <a:pt x="1878" y="20160"/>
                    </a:cubicBezTo>
                    <a:cubicBezTo>
                      <a:pt x="1878" y="10956"/>
                      <a:pt x="10655" y="2880"/>
                      <a:pt x="20660" y="2880"/>
                    </a:cubicBezTo>
                    <a:cubicBezTo>
                      <a:pt x="21179" y="2880"/>
                      <a:pt x="21600" y="2234"/>
                      <a:pt x="21600" y="1440"/>
                    </a:cubicBezTo>
                    <a:cubicBezTo>
                      <a:pt x="21600" y="645"/>
                      <a:pt x="21179" y="0"/>
                      <a:pt x="206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399">
                  <a:cs typeface="+mn-ea"/>
                  <a:sym typeface="+mn-lt"/>
                </a:endParaRPr>
              </a:p>
            </p:txBody>
          </p:sp>
          <p:sp>
            <p:nvSpPr>
              <p:cNvPr id="38" name="îṣļîḑé-Freeform: Shape 17"/>
              <p:cNvSpPr/>
              <p:nvPr/>
            </p:nvSpPr>
            <p:spPr bwMode="auto">
              <a:xfrm>
                <a:off x="2581275" y="4469607"/>
                <a:ext cx="464344" cy="406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399">
                  <a:cs typeface="+mn-ea"/>
                  <a:sym typeface="+mn-lt"/>
                </a:endParaRPr>
              </a:p>
            </p:txBody>
          </p:sp>
        </p:grpSp>
        <p:sp>
          <p:nvSpPr>
            <p:cNvPr id="22" name="îṣļîḑé-Freeform: Shape 19"/>
            <p:cNvSpPr/>
            <p:nvPr/>
          </p:nvSpPr>
          <p:spPr>
            <a:xfrm rot="14441698" flipH="1" flipV="1">
              <a:off x="6429691" y="1823426"/>
              <a:ext cx="1441202" cy="2354539"/>
            </a:xfrm>
            <a:custGeom>
              <a:avLst/>
              <a:gdLst>
                <a:gd name="connsiteX0" fmla="*/ 590550 w 1276350"/>
                <a:gd name="connsiteY0" fmla="*/ 2349500 h 2349500"/>
                <a:gd name="connsiteX1" fmla="*/ 406400 w 1276350"/>
                <a:gd name="connsiteY1" fmla="*/ 1358900 h 2349500"/>
                <a:gd name="connsiteX2" fmla="*/ 0 w 1276350"/>
                <a:gd name="connsiteY2" fmla="*/ 958850 h 2349500"/>
                <a:gd name="connsiteX3" fmla="*/ 12700 w 1276350"/>
                <a:gd name="connsiteY3" fmla="*/ 50800 h 2349500"/>
                <a:gd name="connsiteX4" fmla="*/ 1130300 w 1276350"/>
                <a:gd name="connsiteY4" fmla="*/ 0 h 2349500"/>
                <a:gd name="connsiteX5" fmla="*/ 1276350 w 1276350"/>
                <a:gd name="connsiteY5" fmla="*/ 1073150 h 2349500"/>
                <a:gd name="connsiteX6" fmla="*/ 590550 w 1276350"/>
                <a:gd name="connsiteY6" fmla="*/ 2349500 h 2349500"/>
                <a:gd name="connsiteX0-1" fmla="*/ 590550 w 1276350"/>
                <a:gd name="connsiteY0-2" fmla="*/ 2349500 h 2349500"/>
                <a:gd name="connsiteX1-3" fmla="*/ 394494 w 1276350"/>
                <a:gd name="connsiteY1-4" fmla="*/ 1397000 h 2349500"/>
                <a:gd name="connsiteX2-5" fmla="*/ 0 w 1276350"/>
                <a:gd name="connsiteY2-6" fmla="*/ 958850 h 2349500"/>
                <a:gd name="connsiteX3-7" fmla="*/ 12700 w 1276350"/>
                <a:gd name="connsiteY3-8" fmla="*/ 50800 h 2349500"/>
                <a:gd name="connsiteX4-9" fmla="*/ 1130300 w 1276350"/>
                <a:gd name="connsiteY4-10" fmla="*/ 0 h 2349500"/>
                <a:gd name="connsiteX5-11" fmla="*/ 1276350 w 1276350"/>
                <a:gd name="connsiteY5-12" fmla="*/ 1073150 h 2349500"/>
                <a:gd name="connsiteX6-13" fmla="*/ 590550 w 1276350"/>
                <a:gd name="connsiteY6-14" fmla="*/ 2349500 h 2349500"/>
                <a:gd name="connsiteX0-15" fmla="*/ 673893 w 1359693"/>
                <a:gd name="connsiteY0-16" fmla="*/ 2349500 h 2349500"/>
                <a:gd name="connsiteX1-17" fmla="*/ 477837 w 1359693"/>
                <a:gd name="connsiteY1-18" fmla="*/ 1397000 h 2349500"/>
                <a:gd name="connsiteX2-19" fmla="*/ 0 w 1359693"/>
                <a:gd name="connsiteY2-20" fmla="*/ 908844 h 2349500"/>
                <a:gd name="connsiteX3-21" fmla="*/ 96043 w 1359693"/>
                <a:gd name="connsiteY3-22" fmla="*/ 50800 h 2349500"/>
                <a:gd name="connsiteX4-23" fmla="*/ 1213643 w 1359693"/>
                <a:gd name="connsiteY4-24" fmla="*/ 0 h 2349500"/>
                <a:gd name="connsiteX5-25" fmla="*/ 1359693 w 1359693"/>
                <a:gd name="connsiteY5-26" fmla="*/ 1073150 h 2349500"/>
                <a:gd name="connsiteX6-27" fmla="*/ 673893 w 1359693"/>
                <a:gd name="connsiteY6-28" fmla="*/ 2349500 h 2349500"/>
                <a:gd name="connsiteX0-29" fmla="*/ 673893 w 1359693"/>
                <a:gd name="connsiteY0-30" fmla="*/ 2349500 h 2349500"/>
                <a:gd name="connsiteX1-31" fmla="*/ 477837 w 1359693"/>
                <a:gd name="connsiteY1-32" fmla="*/ 1397000 h 2349500"/>
                <a:gd name="connsiteX2-33" fmla="*/ 0 w 1359693"/>
                <a:gd name="connsiteY2-34" fmla="*/ 908844 h 2349500"/>
                <a:gd name="connsiteX3-35" fmla="*/ 96043 w 1359693"/>
                <a:gd name="connsiteY3-36" fmla="*/ 50800 h 2349500"/>
                <a:gd name="connsiteX4-37" fmla="*/ 1213643 w 1359693"/>
                <a:gd name="connsiteY4-38" fmla="*/ 0 h 2349500"/>
                <a:gd name="connsiteX5-39" fmla="*/ 1359693 w 1359693"/>
                <a:gd name="connsiteY5-40" fmla="*/ 1073150 h 2349500"/>
                <a:gd name="connsiteX6-41" fmla="*/ 673893 w 1359693"/>
                <a:gd name="connsiteY6-42" fmla="*/ 2349500 h 2349500"/>
                <a:gd name="connsiteX0-43" fmla="*/ 673893 w 1359693"/>
                <a:gd name="connsiteY0-44" fmla="*/ 2349500 h 2349500"/>
                <a:gd name="connsiteX1-45" fmla="*/ 477837 w 1359693"/>
                <a:gd name="connsiteY1-46" fmla="*/ 1397000 h 2349500"/>
                <a:gd name="connsiteX2-47" fmla="*/ 0 w 1359693"/>
                <a:gd name="connsiteY2-48" fmla="*/ 908844 h 2349500"/>
                <a:gd name="connsiteX3-49" fmla="*/ 96043 w 1359693"/>
                <a:gd name="connsiteY3-50" fmla="*/ 50800 h 2349500"/>
                <a:gd name="connsiteX4-51" fmla="*/ 1213643 w 1359693"/>
                <a:gd name="connsiteY4-52" fmla="*/ 0 h 2349500"/>
                <a:gd name="connsiteX5-53" fmla="*/ 1359693 w 1359693"/>
                <a:gd name="connsiteY5-54" fmla="*/ 1073150 h 2349500"/>
                <a:gd name="connsiteX6-55" fmla="*/ 673893 w 1359693"/>
                <a:gd name="connsiteY6-56" fmla="*/ 2349500 h 2349500"/>
                <a:gd name="connsiteX0-57" fmla="*/ 673893 w 1359693"/>
                <a:gd name="connsiteY0-58" fmla="*/ 2349500 h 2349500"/>
                <a:gd name="connsiteX1-59" fmla="*/ 477837 w 1359693"/>
                <a:gd name="connsiteY1-60" fmla="*/ 1397000 h 2349500"/>
                <a:gd name="connsiteX2-61" fmla="*/ 0 w 1359693"/>
                <a:gd name="connsiteY2-62" fmla="*/ 908844 h 2349500"/>
                <a:gd name="connsiteX3-63" fmla="*/ 96043 w 1359693"/>
                <a:gd name="connsiteY3-64" fmla="*/ 50800 h 2349500"/>
                <a:gd name="connsiteX4-65" fmla="*/ 1213643 w 1359693"/>
                <a:gd name="connsiteY4-66" fmla="*/ 0 h 2349500"/>
                <a:gd name="connsiteX5-67" fmla="*/ 1359693 w 1359693"/>
                <a:gd name="connsiteY5-68" fmla="*/ 1073150 h 2349500"/>
                <a:gd name="connsiteX6-69" fmla="*/ 673893 w 1359693"/>
                <a:gd name="connsiteY6-70" fmla="*/ 2349500 h 2349500"/>
                <a:gd name="connsiteX0-71" fmla="*/ 685800 w 1359693"/>
                <a:gd name="connsiteY0-72" fmla="*/ 2356644 h 2356644"/>
                <a:gd name="connsiteX1-73" fmla="*/ 477837 w 1359693"/>
                <a:gd name="connsiteY1-74" fmla="*/ 1397000 h 2356644"/>
                <a:gd name="connsiteX2-75" fmla="*/ 0 w 1359693"/>
                <a:gd name="connsiteY2-76" fmla="*/ 908844 h 2356644"/>
                <a:gd name="connsiteX3-77" fmla="*/ 96043 w 1359693"/>
                <a:gd name="connsiteY3-78" fmla="*/ 50800 h 2356644"/>
                <a:gd name="connsiteX4-79" fmla="*/ 1213643 w 1359693"/>
                <a:gd name="connsiteY4-80" fmla="*/ 0 h 2356644"/>
                <a:gd name="connsiteX5-81" fmla="*/ 1359693 w 1359693"/>
                <a:gd name="connsiteY5-82" fmla="*/ 1073150 h 2356644"/>
                <a:gd name="connsiteX6-83" fmla="*/ 685800 w 1359693"/>
                <a:gd name="connsiteY6-84" fmla="*/ 2356644 h 2356644"/>
                <a:gd name="connsiteX0-85" fmla="*/ 685800 w 1359693"/>
                <a:gd name="connsiteY0-86" fmla="*/ 2356644 h 2356644"/>
                <a:gd name="connsiteX1-87" fmla="*/ 477837 w 1359693"/>
                <a:gd name="connsiteY1-88" fmla="*/ 1397000 h 2356644"/>
                <a:gd name="connsiteX2-89" fmla="*/ 0 w 1359693"/>
                <a:gd name="connsiteY2-90" fmla="*/ 908844 h 2356644"/>
                <a:gd name="connsiteX3-91" fmla="*/ 96043 w 1359693"/>
                <a:gd name="connsiteY3-92" fmla="*/ 50800 h 2356644"/>
                <a:gd name="connsiteX4-93" fmla="*/ 1213643 w 1359693"/>
                <a:gd name="connsiteY4-94" fmla="*/ 0 h 2356644"/>
                <a:gd name="connsiteX5-95" fmla="*/ 1359693 w 1359693"/>
                <a:gd name="connsiteY5-96" fmla="*/ 1073150 h 2356644"/>
                <a:gd name="connsiteX6-97" fmla="*/ 685800 w 1359693"/>
                <a:gd name="connsiteY6-98" fmla="*/ 2356644 h 2356644"/>
                <a:gd name="connsiteX0-99" fmla="*/ 685800 w 1359693"/>
                <a:gd name="connsiteY0-100" fmla="*/ 2356644 h 2356644"/>
                <a:gd name="connsiteX1-101" fmla="*/ 477837 w 1359693"/>
                <a:gd name="connsiteY1-102" fmla="*/ 1397000 h 2356644"/>
                <a:gd name="connsiteX2-103" fmla="*/ 0 w 1359693"/>
                <a:gd name="connsiteY2-104" fmla="*/ 908844 h 2356644"/>
                <a:gd name="connsiteX3-105" fmla="*/ 96043 w 1359693"/>
                <a:gd name="connsiteY3-106" fmla="*/ 50800 h 2356644"/>
                <a:gd name="connsiteX4-107" fmla="*/ 1213643 w 1359693"/>
                <a:gd name="connsiteY4-108" fmla="*/ 0 h 2356644"/>
                <a:gd name="connsiteX5-109" fmla="*/ 1359693 w 1359693"/>
                <a:gd name="connsiteY5-110" fmla="*/ 1073150 h 2356644"/>
                <a:gd name="connsiteX6-111" fmla="*/ 685800 w 1359693"/>
                <a:gd name="connsiteY6-112" fmla="*/ 2356644 h 2356644"/>
                <a:gd name="connsiteX0-113" fmla="*/ 685800 w 1359693"/>
                <a:gd name="connsiteY0-114" fmla="*/ 2356644 h 2356644"/>
                <a:gd name="connsiteX1-115" fmla="*/ 477837 w 1359693"/>
                <a:gd name="connsiteY1-116" fmla="*/ 1397000 h 2356644"/>
                <a:gd name="connsiteX2-117" fmla="*/ 0 w 1359693"/>
                <a:gd name="connsiteY2-118" fmla="*/ 908844 h 2356644"/>
                <a:gd name="connsiteX3-119" fmla="*/ 96043 w 1359693"/>
                <a:gd name="connsiteY3-120" fmla="*/ 50800 h 2356644"/>
                <a:gd name="connsiteX4-121" fmla="*/ 1213643 w 1359693"/>
                <a:gd name="connsiteY4-122" fmla="*/ 0 h 2356644"/>
                <a:gd name="connsiteX5-123" fmla="*/ 1359693 w 1359693"/>
                <a:gd name="connsiteY5-124" fmla="*/ 1073150 h 2356644"/>
                <a:gd name="connsiteX6-125" fmla="*/ 685800 w 1359693"/>
                <a:gd name="connsiteY6-126" fmla="*/ 2356644 h 2356644"/>
                <a:gd name="connsiteX0-127" fmla="*/ 685800 w 1404066"/>
                <a:gd name="connsiteY0-128" fmla="*/ 2356644 h 2356644"/>
                <a:gd name="connsiteX1-129" fmla="*/ 477837 w 1404066"/>
                <a:gd name="connsiteY1-130" fmla="*/ 1397000 h 2356644"/>
                <a:gd name="connsiteX2-131" fmla="*/ 0 w 1404066"/>
                <a:gd name="connsiteY2-132" fmla="*/ 908844 h 2356644"/>
                <a:gd name="connsiteX3-133" fmla="*/ 96043 w 1404066"/>
                <a:gd name="connsiteY3-134" fmla="*/ 50800 h 2356644"/>
                <a:gd name="connsiteX4-135" fmla="*/ 1213643 w 1404066"/>
                <a:gd name="connsiteY4-136" fmla="*/ 0 h 2356644"/>
                <a:gd name="connsiteX5-137" fmla="*/ 1359693 w 1404066"/>
                <a:gd name="connsiteY5-138" fmla="*/ 1073150 h 2356644"/>
                <a:gd name="connsiteX6-139" fmla="*/ 685800 w 1404066"/>
                <a:gd name="connsiteY6-140" fmla="*/ 2356644 h 2356644"/>
                <a:gd name="connsiteX0-141" fmla="*/ 685800 w 1444658"/>
                <a:gd name="connsiteY0-142" fmla="*/ 2356644 h 2356644"/>
                <a:gd name="connsiteX1-143" fmla="*/ 477837 w 1444658"/>
                <a:gd name="connsiteY1-144" fmla="*/ 1397000 h 2356644"/>
                <a:gd name="connsiteX2-145" fmla="*/ 0 w 1444658"/>
                <a:gd name="connsiteY2-146" fmla="*/ 908844 h 2356644"/>
                <a:gd name="connsiteX3-147" fmla="*/ 96043 w 1444658"/>
                <a:gd name="connsiteY3-148" fmla="*/ 50800 h 2356644"/>
                <a:gd name="connsiteX4-149" fmla="*/ 1213643 w 1444658"/>
                <a:gd name="connsiteY4-150" fmla="*/ 0 h 2356644"/>
                <a:gd name="connsiteX5-151" fmla="*/ 1359693 w 1444658"/>
                <a:gd name="connsiteY5-152" fmla="*/ 1073150 h 2356644"/>
                <a:gd name="connsiteX6-153" fmla="*/ 685800 w 1444658"/>
                <a:gd name="connsiteY6-154" fmla="*/ 2356644 h 2356644"/>
                <a:gd name="connsiteX0-155" fmla="*/ 685800 w 1458167"/>
                <a:gd name="connsiteY0-156" fmla="*/ 2356644 h 2356644"/>
                <a:gd name="connsiteX1-157" fmla="*/ 477837 w 1458167"/>
                <a:gd name="connsiteY1-158" fmla="*/ 1397000 h 2356644"/>
                <a:gd name="connsiteX2-159" fmla="*/ 0 w 1458167"/>
                <a:gd name="connsiteY2-160" fmla="*/ 908844 h 2356644"/>
                <a:gd name="connsiteX3-161" fmla="*/ 96043 w 1458167"/>
                <a:gd name="connsiteY3-162" fmla="*/ 50800 h 2356644"/>
                <a:gd name="connsiteX4-163" fmla="*/ 1213643 w 1458167"/>
                <a:gd name="connsiteY4-164" fmla="*/ 0 h 2356644"/>
                <a:gd name="connsiteX5-165" fmla="*/ 1359693 w 1458167"/>
                <a:gd name="connsiteY5-166" fmla="*/ 1073150 h 2356644"/>
                <a:gd name="connsiteX6-167" fmla="*/ 685800 w 1458167"/>
                <a:gd name="connsiteY6-168" fmla="*/ 2356644 h 2356644"/>
                <a:gd name="connsiteX0-169" fmla="*/ 685800 w 1458167"/>
                <a:gd name="connsiteY0-170" fmla="*/ 2484291 h 2484291"/>
                <a:gd name="connsiteX1-171" fmla="*/ 477837 w 1458167"/>
                <a:gd name="connsiteY1-172" fmla="*/ 1524647 h 2484291"/>
                <a:gd name="connsiteX2-173" fmla="*/ 0 w 1458167"/>
                <a:gd name="connsiteY2-174" fmla="*/ 1036491 h 2484291"/>
                <a:gd name="connsiteX3-175" fmla="*/ 96043 w 1458167"/>
                <a:gd name="connsiteY3-176" fmla="*/ 178447 h 2484291"/>
                <a:gd name="connsiteX4-177" fmla="*/ 1213643 w 1458167"/>
                <a:gd name="connsiteY4-178" fmla="*/ 127647 h 2484291"/>
                <a:gd name="connsiteX5-179" fmla="*/ 1359693 w 1458167"/>
                <a:gd name="connsiteY5-180" fmla="*/ 1200797 h 2484291"/>
                <a:gd name="connsiteX6-181" fmla="*/ 685800 w 1458167"/>
                <a:gd name="connsiteY6-182" fmla="*/ 2484291 h 2484291"/>
                <a:gd name="connsiteX0-183" fmla="*/ 685800 w 1458167"/>
                <a:gd name="connsiteY0-184" fmla="*/ 2484832 h 2484832"/>
                <a:gd name="connsiteX1-185" fmla="*/ 477837 w 1458167"/>
                <a:gd name="connsiteY1-186" fmla="*/ 1525188 h 2484832"/>
                <a:gd name="connsiteX2-187" fmla="*/ 0 w 1458167"/>
                <a:gd name="connsiteY2-188" fmla="*/ 1037032 h 2484832"/>
                <a:gd name="connsiteX3-189" fmla="*/ 76993 w 1458167"/>
                <a:gd name="connsiteY3-190" fmla="*/ 176607 h 2484832"/>
                <a:gd name="connsiteX4-191" fmla="*/ 1213643 w 1458167"/>
                <a:gd name="connsiteY4-192" fmla="*/ 128188 h 2484832"/>
                <a:gd name="connsiteX5-193" fmla="*/ 1359693 w 1458167"/>
                <a:gd name="connsiteY5-194" fmla="*/ 1201338 h 2484832"/>
                <a:gd name="connsiteX6-195" fmla="*/ 685800 w 1458167"/>
                <a:gd name="connsiteY6-196" fmla="*/ 2484832 h 2484832"/>
                <a:gd name="connsiteX0-197" fmla="*/ 685800 w 1458167"/>
                <a:gd name="connsiteY0-198" fmla="*/ 2598539 h 2598539"/>
                <a:gd name="connsiteX1-199" fmla="*/ 477837 w 1458167"/>
                <a:gd name="connsiteY1-200" fmla="*/ 1638895 h 2598539"/>
                <a:gd name="connsiteX2-201" fmla="*/ 0 w 1458167"/>
                <a:gd name="connsiteY2-202" fmla="*/ 1150739 h 2598539"/>
                <a:gd name="connsiteX3-203" fmla="*/ 76993 w 1458167"/>
                <a:gd name="connsiteY3-204" fmla="*/ 290314 h 2598539"/>
                <a:gd name="connsiteX4-205" fmla="*/ 1213643 w 1458167"/>
                <a:gd name="connsiteY4-206" fmla="*/ 241895 h 2598539"/>
                <a:gd name="connsiteX5-207" fmla="*/ 1359693 w 1458167"/>
                <a:gd name="connsiteY5-208" fmla="*/ 1315045 h 2598539"/>
                <a:gd name="connsiteX6-209" fmla="*/ 685800 w 1458167"/>
                <a:gd name="connsiteY6-210" fmla="*/ 2598539 h 2598539"/>
                <a:gd name="connsiteX0-211" fmla="*/ 761202 w 1533569"/>
                <a:gd name="connsiteY0-212" fmla="*/ 2598539 h 2598539"/>
                <a:gd name="connsiteX1-213" fmla="*/ 553239 w 1533569"/>
                <a:gd name="connsiteY1-214" fmla="*/ 1638895 h 2598539"/>
                <a:gd name="connsiteX2-215" fmla="*/ 75402 w 1533569"/>
                <a:gd name="connsiteY2-216" fmla="*/ 1150739 h 2598539"/>
                <a:gd name="connsiteX3-217" fmla="*/ 152395 w 1533569"/>
                <a:gd name="connsiteY3-218" fmla="*/ 290314 h 2598539"/>
                <a:gd name="connsiteX4-219" fmla="*/ 1289045 w 1533569"/>
                <a:gd name="connsiteY4-220" fmla="*/ 241895 h 2598539"/>
                <a:gd name="connsiteX5-221" fmla="*/ 1435095 w 1533569"/>
                <a:gd name="connsiteY5-222" fmla="*/ 1315045 h 2598539"/>
                <a:gd name="connsiteX6-223" fmla="*/ 761202 w 1533569"/>
                <a:gd name="connsiteY6-224" fmla="*/ 2598539 h 2598539"/>
                <a:gd name="connsiteX0-225" fmla="*/ 825046 w 1597413"/>
                <a:gd name="connsiteY0-226" fmla="*/ 2598539 h 2598539"/>
                <a:gd name="connsiteX1-227" fmla="*/ 617083 w 1597413"/>
                <a:gd name="connsiteY1-228" fmla="*/ 1638895 h 2598539"/>
                <a:gd name="connsiteX2-229" fmla="*/ 139246 w 1597413"/>
                <a:gd name="connsiteY2-230" fmla="*/ 1150739 h 2598539"/>
                <a:gd name="connsiteX3-231" fmla="*/ 216239 w 1597413"/>
                <a:gd name="connsiteY3-232" fmla="*/ 290314 h 2598539"/>
                <a:gd name="connsiteX4-233" fmla="*/ 1352889 w 1597413"/>
                <a:gd name="connsiteY4-234" fmla="*/ 241895 h 2598539"/>
                <a:gd name="connsiteX5-235" fmla="*/ 1498939 w 1597413"/>
                <a:gd name="connsiteY5-236" fmla="*/ 1315045 h 2598539"/>
                <a:gd name="connsiteX6-237" fmla="*/ 825046 w 1597413"/>
                <a:gd name="connsiteY6-238" fmla="*/ 2598539 h 2598539"/>
                <a:gd name="connsiteX0-239" fmla="*/ 818095 w 1590462"/>
                <a:gd name="connsiteY0-240" fmla="*/ 2598539 h 2598539"/>
                <a:gd name="connsiteX1-241" fmla="*/ 610132 w 1590462"/>
                <a:gd name="connsiteY1-242" fmla="*/ 1638895 h 2598539"/>
                <a:gd name="connsiteX2-243" fmla="*/ 132295 w 1590462"/>
                <a:gd name="connsiteY2-244" fmla="*/ 1150739 h 2598539"/>
                <a:gd name="connsiteX3-245" fmla="*/ 209288 w 1590462"/>
                <a:gd name="connsiteY3-246" fmla="*/ 290314 h 2598539"/>
                <a:gd name="connsiteX4-247" fmla="*/ 1345938 w 1590462"/>
                <a:gd name="connsiteY4-248" fmla="*/ 241895 h 2598539"/>
                <a:gd name="connsiteX5-249" fmla="*/ 1491988 w 1590462"/>
                <a:gd name="connsiteY5-250" fmla="*/ 1315045 h 2598539"/>
                <a:gd name="connsiteX6-251" fmla="*/ 818095 w 1590462"/>
                <a:gd name="connsiteY6-252" fmla="*/ 2598539 h 25985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90462" h="2598539">
                  <a:moveTo>
                    <a:pt x="818095" y="2598539"/>
                  </a:moveTo>
                  <a:cubicBezTo>
                    <a:pt x="771793" y="2281039"/>
                    <a:pt x="789784" y="1984970"/>
                    <a:pt x="610132" y="1638895"/>
                  </a:cubicBezTo>
                  <a:cubicBezTo>
                    <a:pt x="484191" y="1469032"/>
                    <a:pt x="324911" y="1322983"/>
                    <a:pt x="132295" y="1150739"/>
                  </a:cubicBezTo>
                  <a:cubicBezTo>
                    <a:pt x="-34922" y="997281"/>
                    <a:pt x="-78313" y="672372"/>
                    <a:pt x="209288" y="290314"/>
                  </a:cubicBezTo>
                  <a:cubicBezTo>
                    <a:pt x="560390" y="-112382"/>
                    <a:pt x="1037699" y="-65022"/>
                    <a:pt x="1345938" y="241895"/>
                  </a:cubicBezTo>
                  <a:cubicBezTo>
                    <a:pt x="1606553" y="511506"/>
                    <a:pt x="1664761" y="864458"/>
                    <a:pt x="1491988" y="1315045"/>
                  </a:cubicBezTo>
                  <a:cubicBezTo>
                    <a:pt x="1293551" y="1783357"/>
                    <a:pt x="1073682" y="2189758"/>
                    <a:pt x="818095" y="2598539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399">
                <a:cs typeface="+mn-ea"/>
                <a:sym typeface="+mn-lt"/>
              </a:endParaRPr>
            </a:p>
          </p:txBody>
        </p:sp>
        <p:grpSp>
          <p:nvGrpSpPr>
            <p:cNvPr id="23" name="Group 20"/>
            <p:cNvGrpSpPr/>
            <p:nvPr/>
          </p:nvGrpSpPr>
          <p:grpSpPr>
            <a:xfrm>
              <a:off x="7422253" y="2560406"/>
              <a:ext cx="289104" cy="421430"/>
              <a:chOff x="5441157" y="4440238"/>
              <a:chExt cx="319088" cy="465138"/>
            </a:xfrm>
            <a:solidFill>
              <a:schemeClr val="bg1"/>
            </a:solidFill>
            <a:effectLst/>
          </p:grpSpPr>
          <p:sp>
            <p:nvSpPr>
              <p:cNvPr id="34" name="îṣļîḑé-Freeform: Shape 21"/>
              <p:cNvSpPr/>
              <p:nvPr/>
            </p:nvSpPr>
            <p:spPr bwMode="auto">
              <a:xfrm>
                <a:off x="5441157" y="444023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399">
                  <a:cs typeface="+mn-ea"/>
                  <a:sym typeface="+mn-lt"/>
                </a:endParaRPr>
              </a:p>
            </p:txBody>
          </p:sp>
          <p:sp>
            <p:nvSpPr>
              <p:cNvPr id="35" name="îṣļîḑé-Freeform: Shape 22"/>
              <p:cNvSpPr/>
              <p:nvPr/>
            </p:nvSpPr>
            <p:spPr bwMode="auto">
              <a:xfrm>
                <a:off x="5571332" y="448389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399">
                  <a:cs typeface="+mn-ea"/>
                  <a:sym typeface="+mn-lt"/>
                </a:endParaRPr>
              </a:p>
            </p:txBody>
          </p:sp>
          <p:sp>
            <p:nvSpPr>
              <p:cNvPr id="36" name="îṣļîḑé-Freeform: Shape 23"/>
              <p:cNvSpPr/>
              <p:nvPr/>
            </p:nvSpPr>
            <p:spPr bwMode="auto">
              <a:xfrm>
                <a:off x="5586413" y="484743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399">
                  <a:cs typeface="+mn-ea"/>
                  <a:sym typeface="+mn-lt"/>
                </a:endParaRPr>
              </a:p>
            </p:txBody>
          </p:sp>
        </p:grpSp>
        <p:sp>
          <p:nvSpPr>
            <p:cNvPr id="24" name="îṣļîḑé-Freeform: Shape 25"/>
            <p:cNvSpPr/>
            <p:nvPr/>
          </p:nvSpPr>
          <p:spPr>
            <a:xfrm rot="14422133">
              <a:off x="4434734" y="3080523"/>
              <a:ext cx="1441202" cy="2354539"/>
            </a:xfrm>
            <a:custGeom>
              <a:avLst/>
              <a:gdLst>
                <a:gd name="connsiteX0" fmla="*/ 590550 w 1276350"/>
                <a:gd name="connsiteY0" fmla="*/ 2349500 h 2349500"/>
                <a:gd name="connsiteX1" fmla="*/ 406400 w 1276350"/>
                <a:gd name="connsiteY1" fmla="*/ 1358900 h 2349500"/>
                <a:gd name="connsiteX2" fmla="*/ 0 w 1276350"/>
                <a:gd name="connsiteY2" fmla="*/ 958850 h 2349500"/>
                <a:gd name="connsiteX3" fmla="*/ 12700 w 1276350"/>
                <a:gd name="connsiteY3" fmla="*/ 50800 h 2349500"/>
                <a:gd name="connsiteX4" fmla="*/ 1130300 w 1276350"/>
                <a:gd name="connsiteY4" fmla="*/ 0 h 2349500"/>
                <a:gd name="connsiteX5" fmla="*/ 1276350 w 1276350"/>
                <a:gd name="connsiteY5" fmla="*/ 1073150 h 2349500"/>
                <a:gd name="connsiteX6" fmla="*/ 590550 w 1276350"/>
                <a:gd name="connsiteY6" fmla="*/ 2349500 h 2349500"/>
                <a:gd name="connsiteX0-1" fmla="*/ 590550 w 1276350"/>
                <a:gd name="connsiteY0-2" fmla="*/ 2349500 h 2349500"/>
                <a:gd name="connsiteX1-3" fmla="*/ 394494 w 1276350"/>
                <a:gd name="connsiteY1-4" fmla="*/ 1397000 h 2349500"/>
                <a:gd name="connsiteX2-5" fmla="*/ 0 w 1276350"/>
                <a:gd name="connsiteY2-6" fmla="*/ 958850 h 2349500"/>
                <a:gd name="connsiteX3-7" fmla="*/ 12700 w 1276350"/>
                <a:gd name="connsiteY3-8" fmla="*/ 50800 h 2349500"/>
                <a:gd name="connsiteX4-9" fmla="*/ 1130300 w 1276350"/>
                <a:gd name="connsiteY4-10" fmla="*/ 0 h 2349500"/>
                <a:gd name="connsiteX5-11" fmla="*/ 1276350 w 1276350"/>
                <a:gd name="connsiteY5-12" fmla="*/ 1073150 h 2349500"/>
                <a:gd name="connsiteX6-13" fmla="*/ 590550 w 1276350"/>
                <a:gd name="connsiteY6-14" fmla="*/ 2349500 h 2349500"/>
                <a:gd name="connsiteX0-15" fmla="*/ 673893 w 1359693"/>
                <a:gd name="connsiteY0-16" fmla="*/ 2349500 h 2349500"/>
                <a:gd name="connsiteX1-17" fmla="*/ 477837 w 1359693"/>
                <a:gd name="connsiteY1-18" fmla="*/ 1397000 h 2349500"/>
                <a:gd name="connsiteX2-19" fmla="*/ 0 w 1359693"/>
                <a:gd name="connsiteY2-20" fmla="*/ 908844 h 2349500"/>
                <a:gd name="connsiteX3-21" fmla="*/ 96043 w 1359693"/>
                <a:gd name="connsiteY3-22" fmla="*/ 50800 h 2349500"/>
                <a:gd name="connsiteX4-23" fmla="*/ 1213643 w 1359693"/>
                <a:gd name="connsiteY4-24" fmla="*/ 0 h 2349500"/>
                <a:gd name="connsiteX5-25" fmla="*/ 1359693 w 1359693"/>
                <a:gd name="connsiteY5-26" fmla="*/ 1073150 h 2349500"/>
                <a:gd name="connsiteX6-27" fmla="*/ 673893 w 1359693"/>
                <a:gd name="connsiteY6-28" fmla="*/ 2349500 h 2349500"/>
                <a:gd name="connsiteX0-29" fmla="*/ 673893 w 1359693"/>
                <a:gd name="connsiteY0-30" fmla="*/ 2349500 h 2349500"/>
                <a:gd name="connsiteX1-31" fmla="*/ 477837 w 1359693"/>
                <a:gd name="connsiteY1-32" fmla="*/ 1397000 h 2349500"/>
                <a:gd name="connsiteX2-33" fmla="*/ 0 w 1359693"/>
                <a:gd name="connsiteY2-34" fmla="*/ 908844 h 2349500"/>
                <a:gd name="connsiteX3-35" fmla="*/ 96043 w 1359693"/>
                <a:gd name="connsiteY3-36" fmla="*/ 50800 h 2349500"/>
                <a:gd name="connsiteX4-37" fmla="*/ 1213643 w 1359693"/>
                <a:gd name="connsiteY4-38" fmla="*/ 0 h 2349500"/>
                <a:gd name="connsiteX5-39" fmla="*/ 1359693 w 1359693"/>
                <a:gd name="connsiteY5-40" fmla="*/ 1073150 h 2349500"/>
                <a:gd name="connsiteX6-41" fmla="*/ 673893 w 1359693"/>
                <a:gd name="connsiteY6-42" fmla="*/ 2349500 h 2349500"/>
                <a:gd name="connsiteX0-43" fmla="*/ 673893 w 1359693"/>
                <a:gd name="connsiteY0-44" fmla="*/ 2349500 h 2349500"/>
                <a:gd name="connsiteX1-45" fmla="*/ 477837 w 1359693"/>
                <a:gd name="connsiteY1-46" fmla="*/ 1397000 h 2349500"/>
                <a:gd name="connsiteX2-47" fmla="*/ 0 w 1359693"/>
                <a:gd name="connsiteY2-48" fmla="*/ 908844 h 2349500"/>
                <a:gd name="connsiteX3-49" fmla="*/ 96043 w 1359693"/>
                <a:gd name="connsiteY3-50" fmla="*/ 50800 h 2349500"/>
                <a:gd name="connsiteX4-51" fmla="*/ 1213643 w 1359693"/>
                <a:gd name="connsiteY4-52" fmla="*/ 0 h 2349500"/>
                <a:gd name="connsiteX5-53" fmla="*/ 1359693 w 1359693"/>
                <a:gd name="connsiteY5-54" fmla="*/ 1073150 h 2349500"/>
                <a:gd name="connsiteX6-55" fmla="*/ 673893 w 1359693"/>
                <a:gd name="connsiteY6-56" fmla="*/ 2349500 h 2349500"/>
                <a:gd name="connsiteX0-57" fmla="*/ 673893 w 1359693"/>
                <a:gd name="connsiteY0-58" fmla="*/ 2349500 h 2349500"/>
                <a:gd name="connsiteX1-59" fmla="*/ 477837 w 1359693"/>
                <a:gd name="connsiteY1-60" fmla="*/ 1397000 h 2349500"/>
                <a:gd name="connsiteX2-61" fmla="*/ 0 w 1359693"/>
                <a:gd name="connsiteY2-62" fmla="*/ 908844 h 2349500"/>
                <a:gd name="connsiteX3-63" fmla="*/ 96043 w 1359693"/>
                <a:gd name="connsiteY3-64" fmla="*/ 50800 h 2349500"/>
                <a:gd name="connsiteX4-65" fmla="*/ 1213643 w 1359693"/>
                <a:gd name="connsiteY4-66" fmla="*/ 0 h 2349500"/>
                <a:gd name="connsiteX5-67" fmla="*/ 1359693 w 1359693"/>
                <a:gd name="connsiteY5-68" fmla="*/ 1073150 h 2349500"/>
                <a:gd name="connsiteX6-69" fmla="*/ 673893 w 1359693"/>
                <a:gd name="connsiteY6-70" fmla="*/ 2349500 h 2349500"/>
                <a:gd name="connsiteX0-71" fmla="*/ 685800 w 1359693"/>
                <a:gd name="connsiteY0-72" fmla="*/ 2356644 h 2356644"/>
                <a:gd name="connsiteX1-73" fmla="*/ 477837 w 1359693"/>
                <a:gd name="connsiteY1-74" fmla="*/ 1397000 h 2356644"/>
                <a:gd name="connsiteX2-75" fmla="*/ 0 w 1359693"/>
                <a:gd name="connsiteY2-76" fmla="*/ 908844 h 2356644"/>
                <a:gd name="connsiteX3-77" fmla="*/ 96043 w 1359693"/>
                <a:gd name="connsiteY3-78" fmla="*/ 50800 h 2356644"/>
                <a:gd name="connsiteX4-79" fmla="*/ 1213643 w 1359693"/>
                <a:gd name="connsiteY4-80" fmla="*/ 0 h 2356644"/>
                <a:gd name="connsiteX5-81" fmla="*/ 1359693 w 1359693"/>
                <a:gd name="connsiteY5-82" fmla="*/ 1073150 h 2356644"/>
                <a:gd name="connsiteX6-83" fmla="*/ 685800 w 1359693"/>
                <a:gd name="connsiteY6-84" fmla="*/ 2356644 h 2356644"/>
                <a:gd name="connsiteX0-85" fmla="*/ 685800 w 1359693"/>
                <a:gd name="connsiteY0-86" fmla="*/ 2356644 h 2356644"/>
                <a:gd name="connsiteX1-87" fmla="*/ 477837 w 1359693"/>
                <a:gd name="connsiteY1-88" fmla="*/ 1397000 h 2356644"/>
                <a:gd name="connsiteX2-89" fmla="*/ 0 w 1359693"/>
                <a:gd name="connsiteY2-90" fmla="*/ 908844 h 2356644"/>
                <a:gd name="connsiteX3-91" fmla="*/ 96043 w 1359693"/>
                <a:gd name="connsiteY3-92" fmla="*/ 50800 h 2356644"/>
                <a:gd name="connsiteX4-93" fmla="*/ 1213643 w 1359693"/>
                <a:gd name="connsiteY4-94" fmla="*/ 0 h 2356644"/>
                <a:gd name="connsiteX5-95" fmla="*/ 1359693 w 1359693"/>
                <a:gd name="connsiteY5-96" fmla="*/ 1073150 h 2356644"/>
                <a:gd name="connsiteX6-97" fmla="*/ 685800 w 1359693"/>
                <a:gd name="connsiteY6-98" fmla="*/ 2356644 h 2356644"/>
                <a:gd name="connsiteX0-99" fmla="*/ 685800 w 1359693"/>
                <a:gd name="connsiteY0-100" fmla="*/ 2356644 h 2356644"/>
                <a:gd name="connsiteX1-101" fmla="*/ 477837 w 1359693"/>
                <a:gd name="connsiteY1-102" fmla="*/ 1397000 h 2356644"/>
                <a:gd name="connsiteX2-103" fmla="*/ 0 w 1359693"/>
                <a:gd name="connsiteY2-104" fmla="*/ 908844 h 2356644"/>
                <a:gd name="connsiteX3-105" fmla="*/ 96043 w 1359693"/>
                <a:gd name="connsiteY3-106" fmla="*/ 50800 h 2356644"/>
                <a:gd name="connsiteX4-107" fmla="*/ 1213643 w 1359693"/>
                <a:gd name="connsiteY4-108" fmla="*/ 0 h 2356644"/>
                <a:gd name="connsiteX5-109" fmla="*/ 1359693 w 1359693"/>
                <a:gd name="connsiteY5-110" fmla="*/ 1073150 h 2356644"/>
                <a:gd name="connsiteX6-111" fmla="*/ 685800 w 1359693"/>
                <a:gd name="connsiteY6-112" fmla="*/ 2356644 h 2356644"/>
                <a:gd name="connsiteX0-113" fmla="*/ 685800 w 1359693"/>
                <a:gd name="connsiteY0-114" fmla="*/ 2356644 h 2356644"/>
                <a:gd name="connsiteX1-115" fmla="*/ 477837 w 1359693"/>
                <a:gd name="connsiteY1-116" fmla="*/ 1397000 h 2356644"/>
                <a:gd name="connsiteX2-117" fmla="*/ 0 w 1359693"/>
                <a:gd name="connsiteY2-118" fmla="*/ 908844 h 2356644"/>
                <a:gd name="connsiteX3-119" fmla="*/ 96043 w 1359693"/>
                <a:gd name="connsiteY3-120" fmla="*/ 50800 h 2356644"/>
                <a:gd name="connsiteX4-121" fmla="*/ 1213643 w 1359693"/>
                <a:gd name="connsiteY4-122" fmla="*/ 0 h 2356644"/>
                <a:gd name="connsiteX5-123" fmla="*/ 1359693 w 1359693"/>
                <a:gd name="connsiteY5-124" fmla="*/ 1073150 h 2356644"/>
                <a:gd name="connsiteX6-125" fmla="*/ 685800 w 1359693"/>
                <a:gd name="connsiteY6-126" fmla="*/ 2356644 h 2356644"/>
                <a:gd name="connsiteX0-127" fmla="*/ 685800 w 1404066"/>
                <a:gd name="connsiteY0-128" fmla="*/ 2356644 h 2356644"/>
                <a:gd name="connsiteX1-129" fmla="*/ 477837 w 1404066"/>
                <a:gd name="connsiteY1-130" fmla="*/ 1397000 h 2356644"/>
                <a:gd name="connsiteX2-131" fmla="*/ 0 w 1404066"/>
                <a:gd name="connsiteY2-132" fmla="*/ 908844 h 2356644"/>
                <a:gd name="connsiteX3-133" fmla="*/ 96043 w 1404066"/>
                <a:gd name="connsiteY3-134" fmla="*/ 50800 h 2356644"/>
                <a:gd name="connsiteX4-135" fmla="*/ 1213643 w 1404066"/>
                <a:gd name="connsiteY4-136" fmla="*/ 0 h 2356644"/>
                <a:gd name="connsiteX5-137" fmla="*/ 1359693 w 1404066"/>
                <a:gd name="connsiteY5-138" fmla="*/ 1073150 h 2356644"/>
                <a:gd name="connsiteX6-139" fmla="*/ 685800 w 1404066"/>
                <a:gd name="connsiteY6-140" fmla="*/ 2356644 h 2356644"/>
                <a:gd name="connsiteX0-141" fmla="*/ 685800 w 1444658"/>
                <a:gd name="connsiteY0-142" fmla="*/ 2356644 h 2356644"/>
                <a:gd name="connsiteX1-143" fmla="*/ 477837 w 1444658"/>
                <a:gd name="connsiteY1-144" fmla="*/ 1397000 h 2356644"/>
                <a:gd name="connsiteX2-145" fmla="*/ 0 w 1444658"/>
                <a:gd name="connsiteY2-146" fmla="*/ 908844 h 2356644"/>
                <a:gd name="connsiteX3-147" fmla="*/ 96043 w 1444658"/>
                <a:gd name="connsiteY3-148" fmla="*/ 50800 h 2356644"/>
                <a:gd name="connsiteX4-149" fmla="*/ 1213643 w 1444658"/>
                <a:gd name="connsiteY4-150" fmla="*/ 0 h 2356644"/>
                <a:gd name="connsiteX5-151" fmla="*/ 1359693 w 1444658"/>
                <a:gd name="connsiteY5-152" fmla="*/ 1073150 h 2356644"/>
                <a:gd name="connsiteX6-153" fmla="*/ 685800 w 1444658"/>
                <a:gd name="connsiteY6-154" fmla="*/ 2356644 h 2356644"/>
                <a:gd name="connsiteX0-155" fmla="*/ 685800 w 1458167"/>
                <a:gd name="connsiteY0-156" fmla="*/ 2356644 h 2356644"/>
                <a:gd name="connsiteX1-157" fmla="*/ 477837 w 1458167"/>
                <a:gd name="connsiteY1-158" fmla="*/ 1397000 h 2356644"/>
                <a:gd name="connsiteX2-159" fmla="*/ 0 w 1458167"/>
                <a:gd name="connsiteY2-160" fmla="*/ 908844 h 2356644"/>
                <a:gd name="connsiteX3-161" fmla="*/ 96043 w 1458167"/>
                <a:gd name="connsiteY3-162" fmla="*/ 50800 h 2356644"/>
                <a:gd name="connsiteX4-163" fmla="*/ 1213643 w 1458167"/>
                <a:gd name="connsiteY4-164" fmla="*/ 0 h 2356644"/>
                <a:gd name="connsiteX5-165" fmla="*/ 1359693 w 1458167"/>
                <a:gd name="connsiteY5-166" fmla="*/ 1073150 h 2356644"/>
                <a:gd name="connsiteX6-167" fmla="*/ 685800 w 1458167"/>
                <a:gd name="connsiteY6-168" fmla="*/ 2356644 h 2356644"/>
                <a:gd name="connsiteX0-169" fmla="*/ 685800 w 1458167"/>
                <a:gd name="connsiteY0-170" fmla="*/ 2484291 h 2484291"/>
                <a:gd name="connsiteX1-171" fmla="*/ 477837 w 1458167"/>
                <a:gd name="connsiteY1-172" fmla="*/ 1524647 h 2484291"/>
                <a:gd name="connsiteX2-173" fmla="*/ 0 w 1458167"/>
                <a:gd name="connsiteY2-174" fmla="*/ 1036491 h 2484291"/>
                <a:gd name="connsiteX3-175" fmla="*/ 96043 w 1458167"/>
                <a:gd name="connsiteY3-176" fmla="*/ 178447 h 2484291"/>
                <a:gd name="connsiteX4-177" fmla="*/ 1213643 w 1458167"/>
                <a:gd name="connsiteY4-178" fmla="*/ 127647 h 2484291"/>
                <a:gd name="connsiteX5-179" fmla="*/ 1359693 w 1458167"/>
                <a:gd name="connsiteY5-180" fmla="*/ 1200797 h 2484291"/>
                <a:gd name="connsiteX6-181" fmla="*/ 685800 w 1458167"/>
                <a:gd name="connsiteY6-182" fmla="*/ 2484291 h 2484291"/>
                <a:gd name="connsiteX0-183" fmla="*/ 685800 w 1458167"/>
                <a:gd name="connsiteY0-184" fmla="*/ 2484832 h 2484832"/>
                <a:gd name="connsiteX1-185" fmla="*/ 477837 w 1458167"/>
                <a:gd name="connsiteY1-186" fmla="*/ 1525188 h 2484832"/>
                <a:gd name="connsiteX2-187" fmla="*/ 0 w 1458167"/>
                <a:gd name="connsiteY2-188" fmla="*/ 1037032 h 2484832"/>
                <a:gd name="connsiteX3-189" fmla="*/ 76993 w 1458167"/>
                <a:gd name="connsiteY3-190" fmla="*/ 176607 h 2484832"/>
                <a:gd name="connsiteX4-191" fmla="*/ 1213643 w 1458167"/>
                <a:gd name="connsiteY4-192" fmla="*/ 128188 h 2484832"/>
                <a:gd name="connsiteX5-193" fmla="*/ 1359693 w 1458167"/>
                <a:gd name="connsiteY5-194" fmla="*/ 1201338 h 2484832"/>
                <a:gd name="connsiteX6-195" fmla="*/ 685800 w 1458167"/>
                <a:gd name="connsiteY6-196" fmla="*/ 2484832 h 2484832"/>
                <a:gd name="connsiteX0-197" fmla="*/ 685800 w 1458167"/>
                <a:gd name="connsiteY0-198" fmla="*/ 2598539 h 2598539"/>
                <a:gd name="connsiteX1-199" fmla="*/ 477837 w 1458167"/>
                <a:gd name="connsiteY1-200" fmla="*/ 1638895 h 2598539"/>
                <a:gd name="connsiteX2-201" fmla="*/ 0 w 1458167"/>
                <a:gd name="connsiteY2-202" fmla="*/ 1150739 h 2598539"/>
                <a:gd name="connsiteX3-203" fmla="*/ 76993 w 1458167"/>
                <a:gd name="connsiteY3-204" fmla="*/ 290314 h 2598539"/>
                <a:gd name="connsiteX4-205" fmla="*/ 1213643 w 1458167"/>
                <a:gd name="connsiteY4-206" fmla="*/ 241895 h 2598539"/>
                <a:gd name="connsiteX5-207" fmla="*/ 1359693 w 1458167"/>
                <a:gd name="connsiteY5-208" fmla="*/ 1315045 h 2598539"/>
                <a:gd name="connsiteX6-209" fmla="*/ 685800 w 1458167"/>
                <a:gd name="connsiteY6-210" fmla="*/ 2598539 h 2598539"/>
                <a:gd name="connsiteX0-211" fmla="*/ 761202 w 1533569"/>
                <a:gd name="connsiteY0-212" fmla="*/ 2598539 h 2598539"/>
                <a:gd name="connsiteX1-213" fmla="*/ 553239 w 1533569"/>
                <a:gd name="connsiteY1-214" fmla="*/ 1638895 h 2598539"/>
                <a:gd name="connsiteX2-215" fmla="*/ 75402 w 1533569"/>
                <a:gd name="connsiteY2-216" fmla="*/ 1150739 h 2598539"/>
                <a:gd name="connsiteX3-217" fmla="*/ 152395 w 1533569"/>
                <a:gd name="connsiteY3-218" fmla="*/ 290314 h 2598539"/>
                <a:gd name="connsiteX4-219" fmla="*/ 1289045 w 1533569"/>
                <a:gd name="connsiteY4-220" fmla="*/ 241895 h 2598539"/>
                <a:gd name="connsiteX5-221" fmla="*/ 1435095 w 1533569"/>
                <a:gd name="connsiteY5-222" fmla="*/ 1315045 h 2598539"/>
                <a:gd name="connsiteX6-223" fmla="*/ 761202 w 1533569"/>
                <a:gd name="connsiteY6-224" fmla="*/ 2598539 h 2598539"/>
                <a:gd name="connsiteX0-225" fmla="*/ 825046 w 1597413"/>
                <a:gd name="connsiteY0-226" fmla="*/ 2598539 h 2598539"/>
                <a:gd name="connsiteX1-227" fmla="*/ 617083 w 1597413"/>
                <a:gd name="connsiteY1-228" fmla="*/ 1638895 h 2598539"/>
                <a:gd name="connsiteX2-229" fmla="*/ 139246 w 1597413"/>
                <a:gd name="connsiteY2-230" fmla="*/ 1150739 h 2598539"/>
                <a:gd name="connsiteX3-231" fmla="*/ 216239 w 1597413"/>
                <a:gd name="connsiteY3-232" fmla="*/ 290314 h 2598539"/>
                <a:gd name="connsiteX4-233" fmla="*/ 1352889 w 1597413"/>
                <a:gd name="connsiteY4-234" fmla="*/ 241895 h 2598539"/>
                <a:gd name="connsiteX5-235" fmla="*/ 1498939 w 1597413"/>
                <a:gd name="connsiteY5-236" fmla="*/ 1315045 h 2598539"/>
                <a:gd name="connsiteX6-237" fmla="*/ 825046 w 1597413"/>
                <a:gd name="connsiteY6-238" fmla="*/ 2598539 h 2598539"/>
                <a:gd name="connsiteX0-239" fmla="*/ 818095 w 1590462"/>
                <a:gd name="connsiteY0-240" fmla="*/ 2598539 h 2598539"/>
                <a:gd name="connsiteX1-241" fmla="*/ 610132 w 1590462"/>
                <a:gd name="connsiteY1-242" fmla="*/ 1638895 h 2598539"/>
                <a:gd name="connsiteX2-243" fmla="*/ 132295 w 1590462"/>
                <a:gd name="connsiteY2-244" fmla="*/ 1150739 h 2598539"/>
                <a:gd name="connsiteX3-245" fmla="*/ 209288 w 1590462"/>
                <a:gd name="connsiteY3-246" fmla="*/ 290314 h 2598539"/>
                <a:gd name="connsiteX4-247" fmla="*/ 1345938 w 1590462"/>
                <a:gd name="connsiteY4-248" fmla="*/ 241895 h 2598539"/>
                <a:gd name="connsiteX5-249" fmla="*/ 1491988 w 1590462"/>
                <a:gd name="connsiteY5-250" fmla="*/ 1315045 h 2598539"/>
                <a:gd name="connsiteX6-251" fmla="*/ 818095 w 1590462"/>
                <a:gd name="connsiteY6-252" fmla="*/ 2598539 h 25985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90462" h="2598539">
                  <a:moveTo>
                    <a:pt x="818095" y="2598539"/>
                  </a:moveTo>
                  <a:cubicBezTo>
                    <a:pt x="771793" y="2281039"/>
                    <a:pt x="789784" y="1984970"/>
                    <a:pt x="610132" y="1638895"/>
                  </a:cubicBezTo>
                  <a:cubicBezTo>
                    <a:pt x="484191" y="1469032"/>
                    <a:pt x="324911" y="1322983"/>
                    <a:pt x="132295" y="1150739"/>
                  </a:cubicBezTo>
                  <a:cubicBezTo>
                    <a:pt x="-34922" y="997281"/>
                    <a:pt x="-78313" y="672372"/>
                    <a:pt x="209288" y="290314"/>
                  </a:cubicBezTo>
                  <a:cubicBezTo>
                    <a:pt x="560390" y="-112382"/>
                    <a:pt x="1037699" y="-65022"/>
                    <a:pt x="1345938" y="241895"/>
                  </a:cubicBezTo>
                  <a:cubicBezTo>
                    <a:pt x="1606553" y="511506"/>
                    <a:pt x="1664761" y="864458"/>
                    <a:pt x="1491988" y="1315045"/>
                  </a:cubicBezTo>
                  <a:cubicBezTo>
                    <a:pt x="1293551" y="1783357"/>
                    <a:pt x="1073682" y="2189758"/>
                    <a:pt x="818095" y="2598539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399">
                <a:cs typeface="+mn-ea"/>
                <a:sym typeface="+mn-lt"/>
              </a:endParaRPr>
            </a:p>
          </p:txBody>
        </p:sp>
        <p:grpSp>
          <p:nvGrpSpPr>
            <p:cNvPr id="25" name="Group 26"/>
            <p:cNvGrpSpPr/>
            <p:nvPr/>
          </p:nvGrpSpPr>
          <p:grpSpPr>
            <a:xfrm>
              <a:off x="4525037" y="4288871"/>
              <a:ext cx="421430" cy="394821"/>
              <a:chOff x="5368132" y="3540125"/>
              <a:chExt cx="465138" cy="435769"/>
            </a:xfrm>
            <a:solidFill>
              <a:schemeClr val="bg1"/>
            </a:solidFill>
            <a:effectLst/>
          </p:grpSpPr>
          <p:sp>
            <p:nvSpPr>
              <p:cNvPr id="32" name="îṣļîḑé-Freeform: Shape 27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399">
                  <a:cs typeface="+mn-ea"/>
                  <a:sym typeface="+mn-lt"/>
                </a:endParaRPr>
              </a:p>
            </p:txBody>
          </p:sp>
          <p:sp>
            <p:nvSpPr>
              <p:cNvPr id="33" name="îṣļîḑé-Freeform: Shape 28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399">
                  <a:cs typeface="+mn-ea"/>
                  <a:sym typeface="+mn-lt"/>
                </a:endParaRPr>
              </a:p>
            </p:txBody>
          </p:sp>
        </p:grpSp>
        <p:sp>
          <p:nvSpPr>
            <p:cNvPr id="26" name="îṣļîḑé-Freeform: Shape 30"/>
            <p:cNvSpPr/>
            <p:nvPr/>
          </p:nvSpPr>
          <p:spPr>
            <a:xfrm rot="151980" flipH="1" flipV="1">
              <a:off x="5449473" y="3642189"/>
              <a:ext cx="1441203" cy="2354539"/>
            </a:xfrm>
            <a:custGeom>
              <a:avLst/>
              <a:gdLst>
                <a:gd name="connsiteX0" fmla="*/ 590550 w 1276350"/>
                <a:gd name="connsiteY0" fmla="*/ 2349500 h 2349500"/>
                <a:gd name="connsiteX1" fmla="*/ 406400 w 1276350"/>
                <a:gd name="connsiteY1" fmla="*/ 1358900 h 2349500"/>
                <a:gd name="connsiteX2" fmla="*/ 0 w 1276350"/>
                <a:gd name="connsiteY2" fmla="*/ 958850 h 2349500"/>
                <a:gd name="connsiteX3" fmla="*/ 12700 w 1276350"/>
                <a:gd name="connsiteY3" fmla="*/ 50800 h 2349500"/>
                <a:gd name="connsiteX4" fmla="*/ 1130300 w 1276350"/>
                <a:gd name="connsiteY4" fmla="*/ 0 h 2349500"/>
                <a:gd name="connsiteX5" fmla="*/ 1276350 w 1276350"/>
                <a:gd name="connsiteY5" fmla="*/ 1073150 h 2349500"/>
                <a:gd name="connsiteX6" fmla="*/ 590550 w 1276350"/>
                <a:gd name="connsiteY6" fmla="*/ 2349500 h 2349500"/>
                <a:gd name="connsiteX0-1" fmla="*/ 590550 w 1276350"/>
                <a:gd name="connsiteY0-2" fmla="*/ 2349500 h 2349500"/>
                <a:gd name="connsiteX1-3" fmla="*/ 394494 w 1276350"/>
                <a:gd name="connsiteY1-4" fmla="*/ 1397000 h 2349500"/>
                <a:gd name="connsiteX2-5" fmla="*/ 0 w 1276350"/>
                <a:gd name="connsiteY2-6" fmla="*/ 958850 h 2349500"/>
                <a:gd name="connsiteX3-7" fmla="*/ 12700 w 1276350"/>
                <a:gd name="connsiteY3-8" fmla="*/ 50800 h 2349500"/>
                <a:gd name="connsiteX4-9" fmla="*/ 1130300 w 1276350"/>
                <a:gd name="connsiteY4-10" fmla="*/ 0 h 2349500"/>
                <a:gd name="connsiteX5-11" fmla="*/ 1276350 w 1276350"/>
                <a:gd name="connsiteY5-12" fmla="*/ 1073150 h 2349500"/>
                <a:gd name="connsiteX6-13" fmla="*/ 590550 w 1276350"/>
                <a:gd name="connsiteY6-14" fmla="*/ 2349500 h 2349500"/>
                <a:gd name="connsiteX0-15" fmla="*/ 673893 w 1359693"/>
                <a:gd name="connsiteY0-16" fmla="*/ 2349500 h 2349500"/>
                <a:gd name="connsiteX1-17" fmla="*/ 477837 w 1359693"/>
                <a:gd name="connsiteY1-18" fmla="*/ 1397000 h 2349500"/>
                <a:gd name="connsiteX2-19" fmla="*/ 0 w 1359693"/>
                <a:gd name="connsiteY2-20" fmla="*/ 908844 h 2349500"/>
                <a:gd name="connsiteX3-21" fmla="*/ 96043 w 1359693"/>
                <a:gd name="connsiteY3-22" fmla="*/ 50800 h 2349500"/>
                <a:gd name="connsiteX4-23" fmla="*/ 1213643 w 1359693"/>
                <a:gd name="connsiteY4-24" fmla="*/ 0 h 2349500"/>
                <a:gd name="connsiteX5-25" fmla="*/ 1359693 w 1359693"/>
                <a:gd name="connsiteY5-26" fmla="*/ 1073150 h 2349500"/>
                <a:gd name="connsiteX6-27" fmla="*/ 673893 w 1359693"/>
                <a:gd name="connsiteY6-28" fmla="*/ 2349500 h 2349500"/>
                <a:gd name="connsiteX0-29" fmla="*/ 673893 w 1359693"/>
                <a:gd name="connsiteY0-30" fmla="*/ 2349500 h 2349500"/>
                <a:gd name="connsiteX1-31" fmla="*/ 477837 w 1359693"/>
                <a:gd name="connsiteY1-32" fmla="*/ 1397000 h 2349500"/>
                <a:gd name="connsiteX2-33" fmla="*/ 0 w 1359693"/>
                <a:gd name="connsiteY2-34" fmla="*/ 908844 h 2349500"/>
                <a:gd name="connsiteX3-35" fmla="*/ 96043 w 1359693"/>
                <a:gd name="connsiteY3-36" fmla="*/ 50800 h 2349500"/>
                <a:gd name="connsiteX4-37" fmla="*/ 1213643 w 1359693"/>
                <a:gd name="connsiteY4-38" fmla="*/ 0 h 2349500"/>
                <a:gd name="connsiteX5-39" fmla="*/ 1359693 w 1359693"/>
                <a:gd name="connsiteY5-40" fmla="*/ 1073150 h 2349500"/>
                <a:gd name="connsiteX6-41" fmla="*/ 673893 w 1359693"/>
                <a:gd name="connsiteY6-42" fmla="*/ 2349500 h 2349500"/>
                <a:gd name="connsiteX0-43" fmla="*/ 673893 w 1359693"/>
                <a:gd name="connsiteY0-44" fmla="*/ 2349500 h 2349500"/>
                <a:gd name="connsiteX1-45" fmla="*/ 477837 w 1359693"/>
                <a:gd name="connsiteY1-46" fmla="*/ 1397000 h 2349500"/>
                <a:gd name="connsiteX2-47" fmla="*/ 0 w 1359693"/>
                <a:gd name="connsiteY2-48" fmla="*/ 908844 h 2349500"/>
                <a:gd name="connsiteX3-49" fmla="*/ 96043 w 1359693"/>
                <a:gd name="connsiteY3-50" fmla="*/ 50800 h 2349500"/>
                <a:gd name="connsiteX4-51" fmla="*/ 1213643 w 1359693"/>
                <a:gd name="connsiteY4-52" fmla="*/ 0 h 2349500"/>
                <a:gd name="connsiteX5-53" fmla="*/ 1359693 w 1359693"/>
                <a:gd name="connsiteY5-54" fmla="*/ 1073150 h 2349500"/>
                <a:gd name="connsiteX6-55" fmla="*/ 673893 w 1359693"/>
                <a:gd name="connsiteY6-56" fmla="*/ 2349500 h 2349500"/>
                <a:gd name="connsiteX0-57" fmla="*/ 673893 w 1359693"/>
                <a:gd name="connsiteY0-58" fmla="*/ 2349500 h 2349500"/>
                <a:gd name="connsiteX1-59" fmla="*/ 477837 w 1359693"/>
                <a:gd name="connsiteY1-60" fmla="*/ 1397000 h 2349500"/>
                <a:gd name="connsiteX2-61" fmla="*/ 0 w 1359693"/>
                <a:gd name="connsiteY2-62" fmla="*/ 908844 h 2349500"/>
                <a:gd name="connsiteX3-63" fmla="*/ 96043 w 1359693"/>
                <a:gd name="connsiteY3-64" fmla="*/ 50800 h 2349500"/>
                <a:gd name="connsiteX4-65" fmla="*/ 1213643 w 1359693"/>
                <a:gd name="connsiteY4-66" fmla="*/ 0 h 2349500"/>
                <a:gd name="connsiteX5-67" fmla="*/ 1359693 w 1359693"/>
                <a:gd name="connsiteY5-68" fmla="*/ 1073150 h 2349500"/>
                <a:gd name="connsiteX6-69" fmla="*/ 673893 w 1359693"/>
                <a:gd name="connsiteY6-70" fmla="*/ 2349500 h 2349500"/>
                <a:gd name="connsiteX0-71" fmla="*/ 685800 w 1359693"/>
                <a:gd name="connsiteY0-72" fmla="*/ 2356644 h 2356644"/>
                <a:gd name="connsiteX1-73" fmla="*/ 477837 w 1359693"/>
                <a:gd name="connsiteY1-74" fmla="*/ 1397000 h 2356644"/>
                <a:gd name="connsiteX2-75" fmla="*/ 0 w 1359693"/>
                <a:gd name="connsiteY2-76" fmla="*/ 908844 h 2356644"/>
                <a:gd name="connsiteX3-77" fmla="*/ 96043 w 1359693"/>
                <a:gd name="connsiteY3-78" fmla="*/ 50800 h 2356644"/>
                <a:gd name="connsiteX4-79" fmla="*/ 1213643 w 1359693"/>
                <a:gd name="connsiteY4-80" fmla="*/ 0 h 2356644"/>
                <a:gd name="connsiteX5-81" fmla="*/ 1359693 w 1359693"/>
                <a:gd name="connsiteY5-82" fmla="*/ 1073150 h 2356644"/>
                <a:gd name="connsiteX6-83" fmla="*/ 685800 w 1359693"/>
                <a:gd name="connsiteY6-84" fmla="*/ 2356644 h 2356644"/>
                <a:gd name="connsiteX0-85" fmla="*/ 685800 w 1359693"/>
                <a:gd name="connsiteY0-86" fmla="*/ 2356644 h 2356644"/>
                <a:gd name="connsiteX1-87" fmla="*/ 477837 w 1359693"/>
                <a:gd name="connsiteY1-88" fmla="*/ 1397000 h 2356644"/>
                <a:gd name="connsiteX2-89" fmla="*/ 0 w 1359693"/>
                <a:gd name="connsiteY2-90" fmla="*/ 908844 h 2356644"/>
                <a:gd name="connsiteX3-91" fmla="*/ 96043 w 1359693"/>
                <a:gd name="connsiteY3-92" fmla="*/ 50800 h 2356644"/>
                <a:gd name="connsiteX4-93" fmla="*/ 1213643 w 1359693"/>
                <a:gd name="connsiteY4-94" fmla="*/ 0 h 2356644"/>
                <a:gd name="connsiteX5-95" fmla="*/ 1359693 w 1359693"/>
                <a:gd name="connsiteY5-96" fmla="*/ 1073150 h 2356644"/>
                <a:gd name="connsiteX6-97" fmla="*/ 685800 w 1359693"/>
                <a:gd name="connsiteY6-98" fmla="*/ 2356644 h 2356644"/>
                <a:gd name="connsiteX0-99" fmla="*/ 685800 w 1359693"/>
                <a:gd name="connsiteY0-100" fmla="*/ 2356644 h 2356644"/>
                <a:gd name="connsiteX1-101" fmla="*/ 477837 w 1359693"/>
                <a:gd name="connsiteY1-102" fmla="*/ 1397000 h 2356644"/>
                <a:gd name="connsiteX2-103" fmla="*/ 0 w 1359693"/>
                <a:gd name="connsiteY2-104" fmla="*/ 908844 h 2356644"/>
                <a:gd name="connsiteX3-105" fmla="*/ 96043 w 1359693"/>
                <a:gd name="connsiteY3-106" fmla="*/ 50800 h 2356644"/>
                <a:gd name="connsiteX4-107" fmla="*/ 1213643 w 1359693"/>
                <a:gd name="connsiteY4-108" fmla="*/ 0 h 2356644"/>
                <a:gd name="connsiteX5-109" fmla="*/ 1359693 w 1359693"/>
                <a:gd name="connsiteY5-110" fmla="*/ 1073150 h 2356644"/>
                <a:gd name="connsiteX6-111" fmla="*/ 685800 w 1359693"/>
                <a:gd name="connsiteY6-112" fmla="*/ 2356644 h 2356644"/>
                <a:gd name="connsiteX0-113" fmla="*/ 685800 w 1359693"/>
                <a:gd name="connsiteY0-114" fmla="*/ 2356644 h 2356644"/>
                <a:gd name="connsiteX1-115" fmla="*/ 477837 w 1359693"/>
                <a:gd name="connsiteY1-116" fmla="*/ 1397000 h 2356644"/>
                <a:gd name="connsiteX2-117" fmla="*/ 0 w 1359693"/>
                <a:gd name="connsiteY2-118" fmla="*/ 908844 h 2356644"/>
                <a:gd name="connsiteX3-119" fmla="*/ 96043 w 1359693"/>
                <a:gd name="connsiteY3-120" fmla="*/ 50800 h 2356644"/>
                <a:gd name="connsiteX4-121" fmla="*/ 1213643 w 1359693"/>
                <a:gd name="connsiteY4-122" fmla="*/ 0 h 2356644"/>
                <a:gd name="connsiteX5-123" fmla="*/ 1359693 w 1359693"/>
                <a:gd name="connsiteY5-124" fmla="*/ 1073150 h 2356644"/>
                <a:gd name="connsiteX6-125" fmla="*/ 685800 w 1359693"/>
                <a:gd name="connsiteY6-126" fmla="*/ 2356644 h 2356644"/>
                <a:gd name="connsiteX0-127" fmla="*/ 685800 w 1404066"/>
                <a:gd name="connsiteY0-128" fmla="*/ 2356644 h 2356644"/>
                <a:gd name="connsiteX1-129" fmla="*/ 477837 w 1404066"/>
                <a:gd name="connsiteY1-130" fmla="*/ 1397000 h 2356644"/>
                <a:gd name="connsiteX2-131" fmla="*/ 0 w 1404066"/>
                <a:gd name="connsiteY2-132" fmla="*/ 908844 h 2356644"/>
                <a:gd name="connsiteX3-133" fmla="*/ 96043 w 1404066"/>
                <a:gd name="connsiteY3-134" fmla="*/ 50800 h 2356644"/>
                <a:gd name="connsiteX4-135" fmla="*/ 1213643 w 1404066"/>
                <a:gd name="connsiteY4-136" fmla="*/ 0 h 2356644"/>
                <a:gd name="connsiteX5-137" fmla="*/ 1359693 w 1404066"/>
                <a:gd name="connsiteY5-138" fmla="*/ 1073150 h 2356644"/>
                <a:gd name="connsiteX6-139" fmla="*/ 685800 w 1404066"/>
                <a:gd name="connsiteY6-140" fmla="*/ 2356644 h 2356644"/>
                <a:gd name="connsiteX0-141" fmla="*/ 685800 w 1444658"/>
                <a:gd name="connsiteY0-142" fmla="*/ 2356644 h 2356644"/>
                <a:gd name="connsiteX1-143" fmla="*/ 477837 w 1444658"/>
                <a:gd name="connsiteY1-144" fmla="*/ 1397000 h 2356644"/>
                <a:gd name="connsiteX2-145" fmla="*/ 0 w 1444658"/>
                <a:gd name="connsiteY2-146" fmla="*/ 908844 h 2356644"/>
                <a:gd name="connsiteX3-147" fmla="*/ 96043 w 1444658"/>
                <a:gd name="connsiteY3-148" fmla="*/ 50800 h 2356644"/>
                <a:gd name="connsiteX4-149" fmla="*/ 1213643 w 1444658"/>
                <a:gd name="connsiteY4-150" fmla="*/ 0 h 2356644"/>
                <a:gd name="connsiteX5-151" fmla="*/ 1359693 w 1444658"/>
                <a:gd name="connsiteY5-152" fmla="*/ 1073150 h 2356644"/>
                <a:gd name="connsiteX6-153" fmla="*/ 685800 w 1444658"/>
                <a:gd name="connsiteY6-154" fmla="*/ 2356644 h 2356644"/>
                <a:gd name="connsiteX0-155" fmla="*/ 685800 w 1458167"/>
                <a:gd name="connsiteY0-156" fmla="*/ 2356644 h 2356644"/>
                <a:gd name="connsiteX1-157" fmla="*/ 477837 w 1458167"/>
                <a:gd name="connsiteY1-158" fmla="*/ 1397000 h 2356644"/>
                <a:gd name="connsiteX2-159" fmla="*/ 0 w 1458167"/>
                <a:gd name="connsiteY2-160" fmla="*/ 908844 h 2356644"/>
                <a:gd name="connsiteX3-161" fmla="*/ 96043 w 1458167"/>
                <a:gd name="connsiteY3-162" fmla="*/ 50800 h 2356644"/>
                <a:gd name="connsiteX4-163" fmla="*/ 1213643 w 1458167"/>
                <a:gd name="connsiteY4-164" fmla="*/ 0 h 2356644"/>
                <a:gd name="connsiteX5-165" fmla="*/ 1359693 w 1458167"/>
                <a:gd name="connsiteY5-166" fmla="*/ 1073150 h 2356644"/>
                <a:gd name="connsiteX6-167" fmla="*/ 685800 w 1458167"/>
                <a:gd name="connsiteY6-168" fmla="*/ 2356644 h 2356644"/>
                <a:gd name="connsiteX0-169" fmla="*/ 685800 w 1458167"/>
                <a:gd name="connsiteY0-170" fmla="*/ 2484291 h 2484291"/>
                <a:gd name="connsiteX1-171" fmla="*/ 477837 w 1458167"/>
                <a:gd name="connsiteY1-172" fmla="*/ 1524647 h 2484291"/>
                <a:gd name="connsiteX2-173" fmla="*/ 0 w 1458167"/>
                <a:gd name="connsiteY2-174" fmla="*/ 1036491 h 2484291"/>
                <a:gd name="connsiteX3-175" fmla="*/ 96043 w 1458167"/>
                <a:gd name="connsiteY3-176" fmla="*/ 178447 h 2484291"/>
                <a:gd name="connsiteX4-177" fmla="*/ 1213643 w 1458167"/>
                <a:gd name="connsiteY4-178" fmla="*/ 127647 h 2484291"/>
                <a:gd name="connsiteX5-179" fmla="*/ 1359693 w 1458167"/>
                <a:gd name="connsiteY5-180" fmla="*/ 1200797 h 2484291"/>
                <a:gd name="connsiteX6-181" fmla="*/ 685800 w 1458167"/>
                <a:gd name="connsiteY6-182" fmla="*/ 2484291 h 2484291"/>
                <a:gd name="connsiteX0-183" fmla="*/ 685800 w 1458167"/>
                <a:gd name="connsiteY0-184" fmla="*/ 2484832 h 2484832"/>
                <a:gd name="connsiteX1-185" fmla="*/ 477837 w 1458167"/>
                <a:gd name="connsiteY1-186" fmla="*/ 1525188 h 2484832"/>
                <a:gd name="connsiteX2-187" fmla="*/ 0 w 1458167"/>
                <a:gd name="connsiteY2-188" fmla="*/ 1037032 h 2484832"/>
                <a:gd name="connsiteX3-189" fmla="*/ 76993 w 1458167"/>
                <a:gd name="connsiteY3-190" fmla="*/ 176607 h 2484832"/>
                <a:gd name="connsiteX4-191" fmla="*/ 1213643 w 1458167"/>
                <a:gd name="connsiteY4-192" fmla="*/ 128188 h 2484832"/>
                <a:gd name="connsiteX5-193" fmla="*/ 1359693 w 1458167"/>
                <a:gd name="connsiteY5-194" fmla="*/ 1201338 h 2484832"/>
                <a:gd name="connsiteX6-195" fmla="*/ 685800 w 1458167"/>
                <a:gd name="connsiteY6-196" fmla="*/ 2484832 h 2484832"/>
                <a:gd name="connsiteX0-197" fmla="*/ 685800 w 1458167"/>
                <a:gd name="connsiteY0-198" fmla="*/ 2598539 h 2598539"/>
                <a:gd name="connsiteX1-199" fmla="*/ 477837 w 1458167"/>
                <a:gd name="connsiteY1-200" fmla="*/ 1638895 h 2598539"/>
                <a:gd name="connsiteX2-201" fmla="*/ 0 w 1458167"/>
                <a:gd name="connsiteY2-202" fmla="*/ 1150739 h 2598539"/>
                <a:gd name="connsiteX3-203" fmla="*/ 76993 w 1458167"/>
                <a:gd name="connsiteY3-204" fmla="*/ 290314 h 2598539"/>
                <a:gd name="connsiteX4-205" fmla="*/ 1213643 w 1458167"/>
                <a:gd name="connsiteY4-206" fmla="*/ 241895 h 2598539"/>
                <a:gd name="connsiteX5-207" fmla="*/ 1359693 w 1458167"/>
                <a:gd name="connsiteY5-208" fmla="*/ 1315045 h 2598539"/>
                <a:gd name="connsiteX6-209" fmla="*/ 685800 w 1458167"/>
                <a:gd name="connsiteY6-210" fmla="*/ 2598539 h 2598539"/>
                <a:gd name="connsiteX0-211" fmla="*/ 761202 w 1533569"/>
                <a:gd name="connsiteY0-212" fmla="*/ 2598539 h 2598539"/>
                <a:gd name="connsiteX1-213" fmla="*/ 553239 w 1533569"/>
                <a:gd name="connsiteY1-214" fmla="*/ 1638895 h 2598539"/>
                <a:gd name="connsiteX2-215" fmla="*/ 75402 w 1533569"/>
                <a:gd name="connsiteY2-216" fmla="*/ 1150739 h 2598539"/>
                <a:gd name="connsiteX3-217" fmla="*/ 152395 w 1533569"/>
                <a:gd name="connsiteY3-218" fmla="*/ 290314 h 2598539"/>
                <a:gd name="connsiteX4-219" fmla="*/ 1289045 w 1533569"/>
                <a:gd name="connsiteY4-220" fmla="*/ 241895 h 2598539"/>
                <a:gd name="connsiteX5-221" fmla="*/ 1435095 w 1533569"/>
                <a:gd name="connsiteY5-222" fmla="*/ 1315045 h 2598539"/>
                <a:gd name="connsiteX6-223" fmla="*/ 761202 w 1533569"/>
                <a:gd name="connsiteY6-224" fmla="*/ 2598539 h 2598539"/>
                <a:gd name="connsiteX0-225" fmla="*/ 825046 w 1597413"/>
                <a:gd name="connsiteY0-226" fmla="*/ 2598539 h 2598539"/>
                <a:gd name="connsiteX1-227" fmla="*/ 617083 w 1597413"/>
                <a:gd name="connsiteY1-228" fmla="*/ 1638895 h 2598539"/>
                <a:gd name="connsiteX2-229" fmla="*/ 139246 w 1597413"/>
                <a:gd name="connsiteY2-230" fmla="*/ 1150739 h 2598539"/>
                <a:gd name="connsiteX3-231" fmla="*/ 216239 w 1597413"/>
                <a:gd name="connsiteY3-232" fmla="*/ 290314 h 2598539"/>
                <a:gd name="connsiteX4-233" fmla="*/ 1352889 w 1597413"/>
                <a:gd name="connsiteY4-234" fmla="*/ 241895 h 2598539"/>
                <a:gd name="connsiteX5-235" fmla="*/ 1498939 w 1597413"/>
                <a:gd name="connsiteY5-236" fmla="*/ 1315045 h 2598539"/>
                <a:gd name="connsiteX6-237" fmla="*/ 825046 w 1597413"/>
                <a:gd name="connsiteY6-238" fmla="*/ 2598539 h 2598539"/>
                <a:gd name="connsiteX0-239" fmla="*/ 818095 w 1590462"/>
                <a:gd name="connsiteY0-240" fmla="*/ 2598539 h 2598539"/>
                <a:gd name="connsiteX1-241" fmla="*/ 610132 w 1590462"/>
                <a:gd name="connsiteY1-242" fmla="*/ 1638895 h 2598539"/>
                <a:gd name="connsiteX2-243" fmla="*/ 132295 w 1590462"/>
                <a:gd name="connsiteY2-244" fmla="*/ 1150739 h 2598539"/>
                <a:gd name="connsiteX3-245" fmla="*/ 209288 w 1590462"/>
                <a:gd name="connsiteY3-246" fmla="*/ 290314 h 2598539"/>
                <a:gd name="connsiteX4-247" fmla="*/ 1345938 w 1590462"/>
                <a:gd name="connsiteY4-248" fmla="*/ 241895 h 2598539"/>
                <a:gd name="connsiteX5-249" fmla="*/ 1491988 w 1590462"/>
                <a:gd name="connsiteY5-250" fmla="*/ 1315045 h 2598539"/>
                <a:gd name="connsiteX6-251" fmla="*/ 818095 w 1590462"/>
                <a:gd name="connsiteY6-252" fmla="*/ 2598539 h 25985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90462" h="2598539">
                  <a:moveTo>
                    <a:pt x="818095" y="2598539"/>
                  </a:moveTo>
                  <a:cubicBezTo>
                    <a:pt x="771793" y="2281039"/>
                    <a:pt x="789784" y="1984970"/>
                    <a:pt x="610132" y="1638895"/>
                  </a:cubicBezTo>
                  <a:cubicBezTo>
                    <a:pt x="484191" y="1469032"/>
                    <a:pt x="324911" y="1322983"/>
                    <a:pt x="132295" y="1150739"/>
                  </a:cubicBezTo>
                  <a:cubicBezTo>
                    <a:pt x="-34922" y="997281"/>
                    <a:pt x="-78313" y="672372"/>
                    <a:pt x="209288" y="290314"/>
                  </a:cubicBezTo>
                  <a:cubicBezTo>
                    <a:pt x="560390" y="-112382"/>
                    <a:pt x="1037699" y="-65022"/>
                    <a:pt x="1345938" y="241895"/>
                  </a:cubicBezTo>
                  <a:cubicBezTo>
                    <a:pt x="1606553" y="511506"/>
                    <a:pt x="1664761" y="864458"/>
                    <a:pt x="1491988" y="1315045"/>
                  </a:cubicBezTo>
                  <a:cubicBezTo>
                    <a:pt x="1293551" y="1783357"/>
                    <a:pt x="1073682" y="2189758"/>
                    <a:pt x="818095" y="2598539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399" dirty="0">
                <a:cs typeface="+mn-ea"/>
                <a:sym typeface="+mn-lt"/>
              </a:endParaRPr>
            </a:p>
          </p:txBody>
        </p:sp>
        <p:grpSp>
          <p:nvGrpSpPr>
            <p:cNvPr id="27" name="Group 31"/>
            <p:cNvGrpSpPr/>
            <p:nvPr/>
          </p:nvGrpSpPr>
          <p:grpSpPr>
            <a:xfrm>
              <a:off x="5939059" y="5122249"/>
              <a:ext cx="420711" cy="420711"/>
              <a:chOff x="4439444" y="2582069"/>
              <a:chExt cx="464344" cy="464344"/>
            </a:xfrm>
            <a:solidFill>
              <a:schemeClr val="bg1"/>
            </a:solidFill>
            <a:effectLst/>
          </p:grpSpPr>
          <p:sp>
            <p:nvSpPr>
              <p:cNvPr id="29" name="îṣļîḑé-Freeform: Shape 32"/>
              <p:cNvSpPr/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399">
                  <a:cs typeface="+mn-ea"/>
                  <a:sym typeface="+mn-lt"/>
                </a:endParaRPr>
              </a:p>
            </p:txBody>
          </p:sp>
          <p:sp>
            <p:nvSpPr>
              <p:cNvPr id="30" name="îṣļîḑé-Freeform: Shape 33"/>
              <p:cNvSpPr/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399">
                  <a:cs typeface="+mn-ea"/>
                  <a:sym typeface="+mn-lt"/>
                </a:endParaRPr>
              </a:p>
            </p:txBody>
          </p:sp>
          <p:sp>
            <p:nvSpPr>
              <p:cNvPr id="31" name="îṣļîḑé-Freeform: Shape 34"/>
              <p:cNvSpPr/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399">
                  <a:cs typeface="+mn-ea"/>
                  <a:sym typeface="+mn-lt"/>
                </a:endParaRPr>
              </a:p>
            </p:txBody>
          </p:sp>
        </p:grpSp>
        <p:sp>
          <p:nvSpPr>
            <p:cNvPr id="28" name="îṣļîḑé-Oval 35"/>
            <p:cNvSpPr/>
            <p:nvPr/>
          </p:nvSpPr>
          <p:spPr bwMode="gray">
            <a:xfrm>
              <a:off x="5939059" y="3403866"/>
              <a:ext cx="414640" cy="414640"/>
            </a:xfrm>
            <a:prstGeom prst="ellipse">
              <a:avLst/>
            </a:prstGeom>
            <a:solidFill>
              <a:schemeClr val="bg2">
                <a:lumMod val="100000"/>
              </a:schemeClr>
            </a:solidFill>
            <a:ln w="28575"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3000000"/>
              </a:lightRig>
            </a:scene3d>
            <a:sp3d prstMaterial="dkEdge">
              <a:contourClr>
                <a:srgbClr val="000000"/>
              </a:contourClr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399">
                <a:cs typeface="+mn-ea"/>
                <a:sym typeface="+mn-lt"/>
              </a:endParaRPr>
            </a:p>
          </p:txBody>
        </p:sp>
      </p:grpSp>
      <p:sp>
        <p:nvSpPr>
          <p:cNvPr id="4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390915" y="1967074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5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390915" y="3358648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5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390915" y="4750223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5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414243" y="1967074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5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414243" y="3358648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5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414243" y="4750223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44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产品特性</a:t>
              </a:r>
            </a:p>
          </p:txBody>
        </p:sp>
        <p:sp>
          <p:nvSpPr>
            <p:cNvPr id="45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7929756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578753" y="2536475"/>
            <a:ext cx="1896985" cy="2949787"/>
            <a:chOff x="1520395" y="1902356"/>
            <a:chExt cx="1422739" cy="2212340"/>
          </a:xfrm>
        </p:grpSpPr>
        <p:sp>
          <p:nvSpPr>
            <p:cNvPr id="8" name="Oval 9"/>
            <p:cNvSpPr/>
            <p:nvPr/>
          </p:nvSpPr>
          <p:spPr>
            <a:xfrm>
              <a:off x="1873282" y="1902356"/>
              <a:ext cx="716967" cy="696329"/>
            </a:xfrm>
            <a:prstGeom prst="ellipse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 dirty="0">
                <a:cs typeface="+mn-ea"/>
                <a:sym typeface="+mn-lt"/>
              </a:endParaRPr>
            </a:p>
          </p:txBody>
        </p:sp>
        <p:sp>
          <p:nvSpPr>
            <p:cNvPr id="9" name="Rounded Rectangle 23"/>
            <p:cNvSpPr/>
            <p:nvPr/>
          </p:nvSpPr>
          <p:spPr>
            <a:xfrm>
              <a:off x="1627413" y="3805715"/>
              <a:ext cx="1208705" cy="308981"/>
            </a:xfrm>
            <a:prstGeom prst="round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333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Group 28"/>
            <p:cNvGrpSpPr/>
            <p:nvPr/>
          </p:nvGrpSpPr>
          <p:grpSpPr>
            <a:xfrm>
              <a:off x="2061871" y="2028880"/>
              <a:ext cx="339789" cy="415464"/>
              <a:chOff x="4106863" y="2003425"/>
              <a:chExt cx="927100" cy="1133476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/>
            </p:nvSpPr>
            <p:spPr bwMode="auto">
              <a:xfrm>
                <a:off x="4106863" y="2484438"/>
                <a:ext cx="927100" cy="652463"/>
              </a:xfrm>
              <a:custGeom>
                <a:avLst/>
                <a:gdLst/>
                <a:ahLst/>
                <a:cxnLst>
                  <a:cxn ang="0">
                    <a:pos x="20" y="172"/>
                  </a:cxn>
                  <a:cxn ang="0">
                    <a:pos x="224" y="172"/>
                  </a:cxn>
                  <a:cxn ang="0">
                    <a:pos x="244" y="153"/>
                  </a:cxn>
                  <a:cxn ang="0">
                    <a:pos x="244" y="20"/>
                  </a:cxn>
                  <a:cxn ang="0">
                    <a:pos x="224" y="0"/>
                  </a:cxn>
                  <a:cxn ang="0">
                    <a:pos x="195" y="0"/>
                  </a:cxn>
                  <a:cxn ang="0">
                    <a:pos x="195" y="40"/>
                  </a:cxn>
                  <a:cxn ang="0">
                    <a:pos x="215" y="66"/>
                  </a:cxn>
                  <a:cxn ang="0">
                    <a:pos x="215" y="88"/>
                  </a:cxn>
                  <a:cxn ang="0">
                    <a:pos x="199" y="88"/>
                  </a:cxn>
                  <a:cxn ang="0">
                    <a:pos x="199" y="66"/>
                  </a:cxn>
                  <a:cxn ang="0">
                    <a:pos x="187" y="54"/>
                  </a:cxn>
                  <a:cxn ang="0">
                    <a:pos x="175" y="66"/>
                  </a:cxn>
                  <a:cxn ang="0">
                    <a:pos x="175" y="88"/>
                  </a:cxn>
                  <a:cxn ang="0">
                    <a:pos x="159" y="88"/>
                  </a:cxn>
                  <a:cxn ang="0">
                    <a:pos x="159" y="66"/>
                  </a:cxn>
                  <a:cxn ang="0">
                    <a:pos x="179" y="40"/>
                  </a:cxn>
                  <a:cxn ang="0">
                    <a:pos x="179" y="1"/>
                  </a:cxn>
                  <a:cxn ang="0">
                    <a:pos x="122" y="25"/>
                  </a:cxn>
                  <a:cxn ang="0">
                    <a:pos x="67" y="3"/>
                  </a:cxn>
                  <a:cxn ang="0">
                    <a:pos x="67" y="46"/>
                  </a:cxn>
                  <a:cxn ang="0">
                    <a:pos x="85" y="70"/>
                  </a:cxn>
                  <a:cxn ang="0">
                    <a:pos x="59" y="96"/>
                  </a:cxn>
                  <a:cxn ang="0">
                    <a:pos x="33" y="70"/>
                  </a:cxn>
                  <a:cxn ang="0">
                    <a:pos x="51" y="46"/>
                  </a:cxn>
                  <a:cxn ang="0">
                    <a:pos x="51" y="0"/>
                  </a:cxn>
                  <a:cxn ang="0">
                    <a:pos x="20" y="0"/>
                  </a:cxn>
                  <a:cxn ang="0">
                    <a:pos x="0" y="20"/>
                  </a:cxn>
                  <a:cxn ang="0">
                    <a:pos x="0" y="153"/>
                  </a:cxn>
                  <a:cxn ang="0">
                    <a:pos x="20" y="172"/>
                  </a:cxn>
                  <a:cxn ang="0">
                    <a:pos x="20" y="172"/>
                  </a:cxn>
                  <a:cxn ang="0">
                    <a:pos x="20" y="172"/>
                  </a:cxn>
                </a:cxnLst>
                <a:rect l="0" t="0" r="r" b="b"/>
                <a:pathLst>
                  <a:path w="244" h="172">
                    <a:moveTo>
                      <a:pt x="20" y="172"/>
                    </a:moveTo>
                    <a:cubicBezTo>
                      <a:pt x="224" y="172"/>
                      <a:pt x="224" y="172"/>
                      <a:pt x="224" y="172"/>
                    </a:cubicBezTo>
                    <a:cubicBezTo>
                      <a:pt x="235" y="172"/>
                      <a:pt x="244" y="163"/>
                      <a:pt x="244" y="153"/>
                    </a:cubicBezTo>
                    <a:cubicBezTo>
                      <a:pt x="244" y="20"/>
                      <a:pt x="244" y="20"/>
                      <a:pt x="244" y="20"/>
                    </a:cubicBezTo>
                    <a:cubicBezTo>
                      <a:pt x="244" y="9"/>
                      <a:pt x="235" y="0"/>
                      <a:pt x="224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195" y="40"/>
                      <a:pt x="195" y="40"/>
                      <a:pt x="195" y="40"/>
                    </a:cubicBezTo>
                    <a:cubicBezTo>
                      <a:pt x="206" y="43"/>
                      <a:pt x="215" y="54"/>
                      <a:pt x="215" y="66"/>
                    </a:cubicBezTo>
                    <a:cubicBezTo>
                      <a:pt x="215" y="88"/>
                      <a:pt x="215" y="88"/>
                      <a:pt x="215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66"/>
                      <a:pt x="199" y="66"/>
                      <a:pt x="199" y="66"/>
                    </a:cubicBezTo>
                    <a:cubicBezTo>
                      <a:pt x="199" y="60"/>
                      <a:pt x="193" y="54"/>
                      <a:pt x="187" y="54"/>
                    </a:cubicBezTo>
                    <a:cubicBezTo>
                      <a:pt x="180" y="54"/>
                      <a:pt x="175" y="60"/>
                      <a:pt x="175" y="66"/>
                    </a:cubicBezTo>
                    <a:cubicBezTo>
                      <a:pt x="175" y="88"/>
                      <a:pt x="175" y="88"/>
                      <a:pt x="175" y="88"/>
                    </a:cubicBezTo>
                    <a:cubicBezTo>
                      <a:pt x="159" y="88"/>
                      <a:pt x="159" y="88"/>
                      <a:pt x="159" y="88"/>
                    </a:cubicBezTo>
                    <a:cubicBezTo>
                      <a:pt x="159" y="66"/>
                      <a:pt x="159" y="66"/>
                      <a:pt x="159" y="66"/>
                    </a:cubicBezTo>
                    <a:cubicBezTo>
                      <a:pt x="159" y="54"/>
                      <a:pt x="167" y="43"/>
                      <a:pt x="179" y="40"/>
                    </a:cubicBezTo>
                    <a:cubicBezTo>
                      <a:pt x="179" y="1"/>
                      <a:pt x="179" y="1"/>
                      <a:pt x="179" y="1"/>
                    </a:cubicBezTo>
                    <a:cubicBezTo>
                      <a:pt x="164" y="16"/>
                      <a:pt x="144" y="25"/>
                      <a:pt x="122" y="25"/>
                    </a:cubicBezTo>
                    <a:cubicBezTo>
                      <a:pt x="100" y="25"/>
                      <a:pt x="81" y="17"/>
                      <a:pt x="67" y="3"/>
                    </a:cubicBezTo>
                    <a:cubicBezTo>
                      <a:pt x="67" y="46"/>
                      <a:pt x="67" y="46"/>
                      <a:pt x="67" y="46"/>
                    </a:cubicBezTo>
                    <a:cubicBezTo>
                      <a:pt x="77" y="49"/>
                      <a:pt x="85" y="59"/>
                      <a:pt x="85" y="70"/>
                    </a:cubicBezTo>
                    <a:cubicBezTo>
                      <a:pt x="85" y="85"/>
                      <a:pt x="73" y="96"/>
                      <a:pt x="59" y="96"/>
                    </a:cubicBezTo>
                    <a:cubicBezTo>
                      <a:pt x="44" y="96"/>
                      <a:pt x="33" y="85"/>
                      <a:pt x="33" y="70"/>
                    </a:cubicBezTo>
                    <a:cubicBezTo>
                      <a:pt x="33" y="59"/>
                      <a:pt x="40" y="49"/>
                      <a:pt x="51" y="46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163"/>
                      <a:pt x="9" y="172"/>
                      <a:pt x="20" y="172"/>
                    </a:cubicBezTo>
                    <a:close/>
                    <a:moveTo>
                      <a:pt x="20" y="172"/>
                    </a:moveTo>
                    <a:cubicBezTo>
                      <a:pt x="20" y="172"/>
                      <a:pt x="20" y="172"/>
                      <a:pt x="20" y="172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333">
                  <a:cs typeface="+mn-ea"/>
                  <a:sym typeface="+mn-lt"/>
                </a:endParaRPr>
              </a:p>
            </p:txBody>
          </p:sp>
          <p:sp>
            <p:nvSpPr>
              <p:cNvPr id="12" name="Freeform 6"/>
              <p:cNvSpPr>
                <a:spLocks noEditPoints="1"/>
              </p:cNvSpPr>
              <p:nvPr/>
            </p:nvSpPr>
            <p:spPr bwMode="auto">
              <a:xfrm>
                <a:off x="4300538" y="2003425"/>
                <a:ext cx="539750" cy="538163"/>
              </a:xfrm>
              <a:custGeom>
                <a:avLst/>
                <a:gdLst/>
                <a:ahLst/>
                <a:cxnLst>
                  <a:cxn ang="0">
                    <a:pos x="22" y="123"/>
                  </a:cxn>
                  <a:cxn ang="0">
                    <a:pos x="27" y="127"/>
                  </a:cxn>
                  <a:cxn ang="0">
                    <a:pos x="71" y="142"/>
                  </a:cxn>
                  <a:cxn ang="0">
                    <a:pos x="114" y="127"/>
                  </a:cxn>
                  <a:cxn ang="0">
                    <a:pos x="120" y="123"/>
                  </a:cxn>
                  <a:cxn ang="0">
                    <a:pos x="124" y="118"/>
                  </a:cxn>
                  <a:cxn ang="0">
                    <a:pos x="142" y="71"/>
                  </a:cxn>
                  <a:cxn ang="0">
                    <a:pos x="71" y="0"/>
                  </a:cxn>
                  <a:cxn ang="0">
                    <a:pos x="0" y="71"/>
                  </a:cxn>
                  <a:cxn ang="0">
                    <a:pos x="17" y="118"/>
                  </a:cxn>
                  <a:cxn ang="0">
                    <a:pos x="22" y="123"/>
                  </a:cxn>
                  <a:cxn ang="0">
                    <a:pos x="22" y="123"/>
                  </a:cxn>
                  <a:cxn ang="0">
                    <a:pos x="22" y="123"/>
                  </a:cxn>
                </a:cxnLst>
                <a:rect l="0" t="0" r="r" b="b"/>
                <a:pathLst>
                  <a:path w="142" h="142">
                    <a:moveTo>
                      <a:pt x="22" y="123"/>
                    </a:moveTo>
                    <a:cubicBezTo>
                      <a:pt x="24" y="124"/>
                      <a:pt x="25" y="126"/>
                      <a:pt x="27" y="127"/>
                    </a:cubicBezTo>
                    <a:cubicBezTo>
                      <a:pt x="39" y="137"/>
                      <a:pt x="54" y="142"/>
                      <a:pt x="71" y="142"/>
                    </a:cubicBezTo>
                    <a:cubicBezTo>
                      <a:pt x="87" y="142"/>
                      <a:pt x="102" y="137"/>
                      <a:pt x="114" y="127"/>
                    </a:cubicBezTo>
                    <a:cubicBezTo>
                      <a:pt x="116" y="126"/>
                      <a:pt x="118" y="124"/>
                      <a:pt x="120" y="123"/>
                    </a:cubicBezTo>
                    <a:cubicBezTo>
                      <a:pt x="121" y="121"/>
                      <a:pt x="123" y="120"/>
                      <a:pt x="124" y="118"/>
                    </a:cubicBezTo>
                    <a:cubicBezTo>
                      <a:pt x="135" y="105"/>
                      <a:pt x="142" y="89"/>
                      <a:pt x="142" y="71"/>
                    </a:cubicBezTo>
                    <a:cubicBezTo>
                      <a:pt x="142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89"/>
                      <a:pt x="6" y="105"/>
                      <a:pt x="17" y="118"/>
                    </a:cubicBezTo>
                    <a:cubicBezTo>
                      <a:pt x="19" y="120"/>
                      <a:pt x="20" y="121"/>
                      <a:pt x="22" y="123"/>
                    </a:cubicBezTo>
                    <a:close/>
                    <a:moveTo>
                      <a:pt x="22" y="123"/>
                    </a:moveTo>
                    <a:cubicBezTo>
                      <a:pt x="22" y="123"/>
                      <a:pt x="22" y="123"/>
                      <a:pt x="22" y="123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333">
                  <a:cs typeface="+mn-ea"/>
                  <a:sym typeface="+mn-lt"/>
                </a:endParaRPr>
              </a:p>
            </p:txBody>
          </p:sp>
          <p:sp>
            <p:nvSpPr>
              <p:cNvPr id="13" name="Freeform 7"/>
              <p:cNvSpPr>
                <a:spLocks noEditPoints="1"/>
              </p:cNvSpPr>
              <p:nvPr/>
            </p:nvSpPr>
            <p:spPr bwMode="auto">
              <a:xfrm>
                <a:off x="4292601" y="2711450"/>
                <a:ext cx="76200" cy="7620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0" y="20"/>
                  </a:cxn>
                  <a:cxn ang="0">
                    <a:pos x="20" y="10"/>
                  </a:cxn>
                  <a:cxn ang="0">
                    <a:pos x="16" y="3"/>
                  </a:cxn>
                  <a:cxn ang="0">
                    <a:pos x="10" y="0"/>
                  </a:cxn>
                  <a:cxn ang="0">
                    <a:pos x="3" y="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cubicBezTo>
                      <a:pt x="0" y="16"/>
                      <a:pt x="4" y="20"/>
                      <a:pt x="10" y="20"/>
                    </a:cubicBezTo>
                    <a:cubicBezTo>
                      <a:pt x="15" y="20"/>
                      <a:pt x="20" y="16"/>
                      <a:pt x="20" y="10"/>
                    </a:cubicBezTo>
                    <a:cubicBezTo>
                      <a:pt x="20" y="7"/>
                      <a:pt x="18" y="5"/>
                      <a:pt x="16" y="3"/>
                    </a:cubicBezTo>
                    <a:cubicBezTo>
                      <a:pt x="14" y="1"/>
                      <a:pt x="12" y="0"/>
                      <a:pt x="10" y="0"/>
                    </a:cubicBezTo>
                    <a:cubicBezTo>
                      <a:pt x="7" y="0"/>
                      <a:pt x="5" y="1"/>
                      <a:pt x="3" y="3"/>
                    </a:cubicBezTo>
                    <a:cubicBezTo>
                      <a:pt x="1" y="5"/>
                      <a:pt x="0" y="7"/>
                      <a:pt x="0" y="10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333">
                  <a:cs typeface="+mn-ea"/>
                  <a:sym typeface="+mn-lt"/>
                </a:endParaRPr>
              </a:p>
            </p:txBody>
          </p:sp>
        </p:grpSp>
        <p:sp>
          <p:nvSpPr>
            <p:cNvPr id="46" name="TextBox 76"/>
            <p:cNvSpPr txBox="1"/>
            <p:nvPr/>
          </p:nvSpPr>
          <p:spPr>
            <a:xfrm>
              <a:off x="1822455" y="3845415"/>
              <a:ext cx="818621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33" dirty="0">
                  <a:solidFill>
                    <a:schemeClr val="bg1"/>
                  </a:solidFill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5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1520395" y="2801982"/>
              <a:ext cx="1422739" cy="634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Key Words Here</a:t>
              </a:r>
              <a:endPara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ctr"/>
              <a:r>
                <a:rPr lang="en-US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Vivamus Quam Dolor, </a:t>
              </a:r>
              <a:r>
                <a:rPr lang="en-US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Tempor</a:t>
              </a:r>
              <a:r>
                <a:rPr lang="en-US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Ac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91774" y="2536475"/>
            <a:ext cx="1896985" cy="2950186"/>
            <a:chOff x="3094002" y="1902356"/>
            <a:chExt cx="1422739" cy="2212639"/>
          </a:xfrm>
        </p:grpSpPr>
        <p:sp>
          <p:nvSpPr>
            <p:cNvPr id="17" name="Oval 33"/>
            <p:cNvSpPr/>
            <p:nvPr/>
          </p:nvSpPr>
          <p:spPr>
            <a:xfrm>
              <a:off x="3446889" y="1902356"/>
              <a:ext cx="716967" cy="696329"/>
            </a:xfrm>
            <a:prstGeom prst="ellipse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 dirty="0">
                <a:cs typeface="+mn-ea"/>
                <a:sym typeface="+mn-lt"/>
              </a:endParaRPr>
            </a:p>
          </p:txBody>
        </p:sp>
        <p:sp>
          <p:nvSpPr>
            <p:cNvPr id="18" name="Rounded Rectangle 34"/>
            <p:cNvSpPr/>
            <p:nvPr/>
          </p:nvSpPr>
          <p:spPr>
            <a:xfrm>
              <a:off x="3201020" y="3806014"/>
              <a:ext cx="1208705" cy="308981"/>
            </a:xfrm>
            <a:prstGeom prst="round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333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3626056" y="2053108"/>
              <a:ext cx="358633" cy="36760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16"/>
                </a:cxn>
                <a:cxn ang="0">
                  <a:pos x="0" y="86"/>
                </a:cxn>
                <a:cxn ang="0">
                  <a:pos x="16" y="102"/>
                </a:cxn>
                <a:cxn ang="0">
                  <a:pos x="83" y="102"/>
                </a:cxn>
                <a:cxn ang="0">
                  <a:pos x="99" y="86"/>
                </a:cxn>
                <a:cxn ang="0">
                  <a:pos x="99" y="16"/>
                </a:cxn>
                <a:cxn ang="0">
                  <a:pos x="83" y="0"/>
                </a:cxn>
                <a:cxn ang="0">
                  <a:pos x="16" y="0"/>
                </a:cxn>
                <a:cxn ang="0">
                  <a:pos x="72" y="75"/>
                </a:cxn>
                <a:cxn ang="0">
                  <a:pos x="68" y="79"/>
                </a:cxn>
                <a:cxn ang="0">
                  <a:pos x="64" y="79"/>
                </a:cxn>
                <a:cxn ang="0">
                  <a:pos x="60" y="75"/>
                </a:cxn>
                <a:cxn ang="0">
                  <a:pos x="60" y="56"/>
                </a:cxn>
                <a:cxn ang="0">
                  <a:pos x="39" y="56"/>
                </a:cxn>
                <a:cxn ang="0">
                  <a:pos x="39" y="75"/>
                </a:cxn>
                <a:cxn ang="0">
                  <a:pos x="35" y="79"/>
                </a:cxn>
                <a:cxn ang="0">
                  <a:pos x="31" y="79"/>
                </a:cxn>
                <a:cxn ang="0">
                  <a:pos x="27" y="75"/>
                </a:cxn>
                <a:cxn ang="0">
                  <a:pos x="27" y="27"/>
                </a:cxn>
                <a:cxn ang="0">
                  <a:pos x="31" y="23"/>
                </a:cxn>
                <a:cxn ang="0">
                  <a:pos x="35" y="23"/>
                </a:cxn>
                <a:cxn ang="0">
                  <a:pos x="39" y="27"/>
                </a:cxn>
                <a:cxn ang="0">
                  <a:pos x="39" y="45"/>
                </a:cxn>
                <a:cxn ang="0">
                  <a:pos x="60" y="45"/>
                </a:cxn>
                <a:cxn ang="0">
                  <a:pos x="60" y="27"/>
                </a:cxn>
                <a:cxn ang="0">
                  <a:pos x="64" y="23"/>
                </a:cxn>
                <a:cxn ang="0">
                  <a:pos x="68" y="23"/>
                </a:cxn>
                <a:cxn ang="0">
                  <a:pos x="72" y="27"/>
                </a:cxn>
                <a:cxn ang="0">
                  <a:pos x="72" y="75"/>
                </a:cxn>
                <a:cxn ang="0">
                  <a:pos x="72" y="75"/>
                </a:cxn>
                <a:cxn ang="0">
                  <a:pos x="72" y="75"/>
                </a:cxn>
              </a:cxnLst>
              <a:rect l="0" t="0" r="r" b="b"/>
              <a:pathLst>
                <a:path w="99" h="10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5"/>
                    <a:pt x="7" y="102"/>
                    <a:pt x="16" y="102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92" y="102"/>
                    <a:pt x="99" y="95"/>
                    <a:pt x="99" y="8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7"/>
                    <a:pt x="92" y="0"/>
                    <a:pt x="83" y="0"/>
                  </a:cubicBezTo>
                  <a:lnTo>
                    <a:pt x="16" y="0"/>
                  </a:lnTo>
                  <a:close/>
                  <a:moveTo>
                    <a:pt x="72" y="75"/>
                  </a:moveTo>
                  <a:cubicBezTo>
                    <a:pt x="72" y="77"/>
                    <a:pt x="71" y="79"/>
                    <a:pt x="68" y="79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2" y="79"/>
                    <a:pt x="60" y="77"/>
                    <a:pt x="60" y="75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9" y="77"/>
                    <a:pt x="37" y="79"/>
                    <a:pt x="35" y="79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29" y="79"/>
                    <a:pt x="27" y="77"/>
                    <a:pt x="27" y="75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5"/>
                    <a:pt x="29" y="23"/>
                    <a:pt x="31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7" y="23"/>
                    <a:pt x="39" y="25"/>
                    <a:pt x="39" y="2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0" y="25"/>
                    <a:pt x="62" y="23"/>
                    <a:pt x="64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71" y="23"/>
                    <a:pt x="72" y="25"/>
                    <a:pt x="72" y="27"/>
                  </a:cubicBezTo>
                  <a:cubicBezTo>
                    <a:pt x="72" y="75"/>
                    <a:pt x="72" y="75"/>
                    <a:pt x="72" y="75"/>
                  </a:cubicBezTo>
                  <a:close/>
                  <a:moveTo>
                    <a:pt x="72" y="75"/>
                  </a:moveTo>
                  <a:cubicBezTo>
                    <a:pt x="72" y="75"/>
                    <a:pt x="72" y="75"/>
                    <a:pt x="72" y="75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33">
                <a:noFill/>
                <a:cs typeface="+mn-ea"/>
                <a:sym typeface="+mn-lt"/>
              </a:endParaRPr>
            </a:p>
          </p:txBody>
        </p:sp>
        <p:sp>
          <p:nvSpPr>
            <p:cNvPr id="47" name="TextBox 76"/>
            <p:cNvSpPr txBox="1"/>
            <p:nvPr/>
          </p:nvSpPr>
          <p:spPr>
            <a:xfrm>
              <a:off x="3396062" y="3845415"/>
              <a:ext cx="818621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33" dirty="0">
                  <a:solidFill>
                    <a:schemeClr val="bg1"/>
                  </a:solidFill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5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3094002" y="2801982"/>
              <a:ext cx="1422739" cy="634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Key Words Here</a:t>
              </a:r>
              <a:endPara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ctr"/>
              <a:r>
                <a:rPr lang="en-US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Vivamus Quam Dolor, </a:t>
              </a:r>
              <a:r>
                <a:rPr lang="en-US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Tempor</a:t>
              </a:r>
              <a:r>
                <a:rPr lang="en-US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Ac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204796" y="2536475"/>
            <a:ext cx="1896985" cy="2950186"/>
            <a:chOff x="4667609" y="1902356"/>
            <a:chExt cx="1422739" cy="2212639"/>
          </a:xfrm>
        </p:grpSpPr>
        <p:sp>
          <p:nvSpPr>
            <p:cNvPr id="24" name="Oval 47"/>
            <p:cNvSpPr/>
            <p:nvPr/>
          </p:nvSpPr>
          <p:spPr>
            <a:xfrm>
              <a:off x="5020496" y="1902356"/>
              <a:ext cx="716967" cy="696329"/>
            </a:xfrm>
            <a:prstGeom prst="ellipse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 dirty="0">
                <a:cs typeface="+mn-ea"/>
                <a:sym typeface="+mn-lt"/>
              </a:endParaRPr>
            </a:p>
          </p:txBody>
        </p:sp>
        <p:sp>
          <p:nvSpPr>
            <p:cNvPr id="25" name="Rounded Rectangle 48"/>
            <p:cNvSpPr/>
            <p:nvPr/>
          </p:nvSpPr>
          <p:spPr>
            <a:xfrm>
              <a:off x="4774627" y="3806014"/>
              <a:ext cx="1208705" cy="308981"/>
            </a:xfrm>
            <a:prstGeom prst="round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333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5199513" y="2053108"/>
              <a:ext cx="358932" cy="357138"/>
            </a:xfrm>
            <a:custGeom>
              <a:avLst/>
              <a:gdLst/>
              <a:ahLst/>
              <a:cxnLst>
                <a:cxn ang="0">
                  <a:pos x="165" y="147"/>
                </a:cxn>
                <a:cxn ang="0">
                  <a:pos x="165" y="14"/>
                </a:cxn>
                <a:cxn ang="0">
                  <a:pos x="148" y="0"/>
                </a:cxn>
                <a:cxn ang="0">
                  <a:pos x="18" y="0"/>
                </a:cxn>
                <a:cxn ang="0">
                  <a:pos x="0" y="15"/>
                </a:cxn>
                <a:cxn ang="0">
                  <a:pos x="0" y="145"/>
                </a:cxn>
                <a:cxn ang="0">
                  <a:pos x="16" y="165"/>
                </a:cxn>
                <a:cxn ang="0">
                  <a:pos x="149" y="165"/>
                </a:cxn>
                <a:cxn ang="0">
                  <a:pos x="165" y="147"/>
                </a:cxn>
                <a:cxn ang="0">
                  <a:pos x="38" y="22"/>
                </a:cxn>
                <a:cxn ang="0">
                  <a:pos x="46" y="16"/>
                </a:cxn>
                <a:cxn ang="0">
                  <a:pos x="51" y="15"/>
                </a:cxn>
                <a:cxn ang="0">
                  <a:pos x="55" y="17"/>
                </a:cxn>
                <a:cxn ang="0">
                  <a:pos x="57" y="20"/>
                </a:cxn>
                <a:cxn ang="0">
                  <a:pos x="39" y="34"/>
                </a:cxn>
                <a:cxn ang="0">
                  <a:pos x="36" y="31"/>
                </a:cxn>
                <a:cxn ang="0">
                  <a:pos x="38" y="22"/>
                </a:cxn>
                <a:cxn ang="0">
                  <a:pos x="120" y="150"/>
                </a:cxn>
                <a:cxn ang="0">
                  <a:pos x="116" y="153"/>
                </a:cxn>
                <a:cxn ang="0">
                  <a:pos x="37" y="153"/>
                </a:cxn>
                <a:cxn ang="0">
                  <a:pos x="34" y="150"/>
                </a:cxn>
                <a:cxn ang="0">
                  <a:pos x="34" y="138"/>
                </a:cxn>
                <a:cxn ang="0">
                  <a:pos x="37" y="135"/>
                </a:cxn>
                <a:cxn ang="0">
                  <a:pos x="41" y="135"/>
                </a:cxn>
                <a:cxn ang="0">
                  <a:pos x="43" y="132"/>
                </a:cxn>
                <a:cxn ang="0">
                  <a:pos x="61" y="73"/>
                </a:cxn>
                <a:cxn ang="0">
                  <a:pos x="63" y="68"/>
                </a:cxn>
                <a:cxn ang="0">
                  <a:pos x="45" y="41"/>
                </a:cxn>
                <a:cxn ang="0">
                  <a:pos x="63" y="27"/>
                </a:cxn>
                <a:cxn ang="0">
                  <a:pos x="104" y="82"/>
                </a:cxn>
                <a:cxn ang="0">
                  <a:pos x="98" y="86"/>
                </a:cxn>
                <a:cxn ang="0">
                  <a:pos x="103" y="92"/>
                </a:cxn>
                <a:cxn ang="0">
                  <a:pos x="104" y="95"/>
                </a:cxn>
                <a:cxn ang="0">
                  <a:pos x="102" y="98"/>
                </a:cxn>
                <a:cxn ang="0">
                  <a:pos x="101" y="99"/>
                </a:cxn>
                <a:cxn ang="0">
                  <a:pos x="95" y="99"/>
                </a:cxn>
                <a:cxn ang="0">
                  <a:pos x="90" y="92"/>
                </a:cxn>
                <a:cxn ang="0">
                  <a:pos x="83" y="97"/>
                </a:cxn>
                <a:cxn ang="0">
                  <a:pos x="74" y="84"/>
                </a:cxn>
                <a:cxn ang="0">
                  <a:pos x="68" y="83"/>
                </a:cxn>
                <a:cxn ang="0">
                  <a:pos x="48" y="111"/>
                </a:cxn>
                <a:cxn ang="0">
                  <a:pos x="116" y="134"/>
                </a:cxn>
                <a:cxn ang="0">
                  <a:pos x="120" y="138"/>
                </a:cxn>
                <a:cxn ang="0">
                  <a:pos x="120" y="150"/>
                </a:cxn>
                <a:cxn ang="0">
                  <a:pos x="113" y="115"/>
                </a:cxn>
                <a:cxn ang="0">
                  <a:pos x="90" y="122"/>
                </a:cxn>
                <a:cxn ang="0">
                  <a:pos x="105" y="104"/>
                </a:cxn>
                <a:cxn ang="0">
                  <a:pos x="128" y="96"/>
                </a:cxn>
                <a:cxn ang="0">
                  <a:pos x="113" y="115"/>
                </a:cxn>
                <a:cxn ang="0">
                  <a:pos x="113" y="115"/>
                </a:cxn>
                <a:cxn ang="0">
                  <a:pos x="113" y="115"/>
                </a:cxn>
              </a:cxnLst>
              <a:rect l="0" t="0" r="r" b="b"/>
              <a:pathLst>
                <a:path w="166" h="165">
                  <a:moveTo>
                    <a:pt x="165" y="147"/>
                  </a:moveTo>
                  <a:cubicBezTo>
                    <a:pt x="165" y="14"/>
                    <a:pt x="165" y="14"/>
                    <a:pt x="165" y="14"/>
                  </a:cubicBezTo>
                  <a:cubicBezTo>
                    <a:pt x="165" y="7"/>
                    <a:pt x="165" y="0"/>
                    <a:pt x="14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7" y="0"/>
                    <a:pt x="0" y="0"/>
                    <a:pt x="0" y="1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64"/>
                    <a:pt x="1" y="165"/>
                    <a:pt x="16" y="165"/>
                  </a:cubicBezTo>
                  <a:cubicBezTo>
                    <a:pt x="149" y="165"/>
                    <a:pt x="149" y="165"/>
                    <a:pt x="149" y="165"/>
                  </a:cubicBezTo>
                  <a:cubicBezTo>
                    <a:pt x="166" y="165"/>
                    <a:pt x="165" y="163"/>
                    <a:pt x="165" y="147"/>
                  </a:cubicBezTo>
                  <a:close/>
                  <a:moveTo>
                    <a:pt x="38" y="22"/>
                  </a:moveTo>
                  <a:cubicBezTo>
                    <a:pt x="46" y="16"/>
                    <a:pt x="46" y="16"/>
                    <a:pt x="46" y="16"/>
                  </a:cubicBezTo>
                  <a:cubicBezTo>
                    <a:pt x="47" y="15"/>
                    <a:pt x="49" y="14"/>
                    <a:pt x="51" y="15"/>
                  </a:cubicBezTo>
                  <a:cubicBezTo>
                    <a:pt x="52" y="15"/>
                    <a:pt x="54" y="16"/>
                    <a:pt x="55" y="17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4" y="28"/>
                    <a:pt x="35" y="24"/>
                    <a:pt x="38" y="22"/>
                  </a:cubicBezTo>
                  <a:close/>
                  <a:moveTo>
                    <a:pt x="120" y="150"/>
                  </a:moveTo>
                  <a:cubicBezTo>
                    <a:pt x="120" y="152"/>
                    <a:pt x="118" y="153"/>
                    <a:pt x="116" y="153"/>
                  </a:cubicBezTo>
                  <a:cubicBezTo>
                    <a:pt x="37" y="153"/>
                    <a:pt x="37" y="153"/>
                    <a:pt x="37" y="153"/>
                  </a:cubicBezTo>
                  <a:cubicBezTo>
                    <a:pt x="35" y="153"/>
                    <a:pt x="34" y="152"/>
                    <a:pt x="34" y="150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4" y="136"/>
                    <a:pt x="35" y="135"/>
                    <a:pt x="37" y="135"/>
                  </a:cubicBezTo>
                  <a:cubicBezTo>
                    <a:pt x="41" y="135"/>
                    <a:pt x="41" y="135"/>
                    <a:pt x="41" y="135"/>
                  </a:cubicBezTo>
                  <a:cubicBezTo>
                    <a:pt x="43" y="135"/>
                    <a:pt x="44" y="133"/>
                    <a:pt x="43" y="132"/>
                  </a:cubicBezTo>
                  <a:cubicBezTo>
                    <a:pt x="31" y="113"/>
                    <a:pt x="41" y="80"/>
                    <a:pt x="61" y="73"/>
                  </a:cubicBezTo>
                  <a:cubicBezTo>
                    <a:pt x="63" y="72"/>
                    <a:pt x="64" y="70"/>
                    <a:pt x="63" y="68"/>
                  </a:cubicBezTo>
                  <a:cubicBezTo>
                    <a:pt x="57" y="59"/>
                    <a:pt x="51" y="50"/>
                    <a:pt x="45" y="41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77" y="47"/>
                    <a:pt x="102" y="78"/>
                    <a:pt x="104" y="82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103" y="92"/>
                    <a:pt x="103" y="92"/>
                    <a:pt x="103" y="92"/>
                  </a:cubicBezTo>
                  <a:cubicBezTo>
                    <a:pt x="104" y="93"/>
                    <a:pt x="104" y="94"/>
                    <a:pt x="104" y="95"/>
                  </a:cubicBezTo>
                  <a:cubicBezTo>
                    <a:pt x="104" y="96"/>
                    <a:pt x="103" y="97"/>
                    <a:pt x="102" y="98"/>
                  </a:cubicBezTo>
                  <a:cubicBezTo>
                    <a:pt x="101" y="99"/>
                    <a:pt x="101" y="99"/>
                    <a:pt x="101" y="99"/>
                  </a:cubicBezTo>
                  <a:cubicBezTo>
                    <a:pt x="99" y="101"/>
                    <a:pt x="96" y="100"/>
                    <a:pt x="95" y="99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81" y="94"/>
                    <a:pt x="77" y="89"/>
                    <a:pt x="74" y="84"/>
                  </a:cubicBezTo>
                  <a:cubicBezTo>
                    <a:pt x="72" y="83"/>
                    <a:pt x="70" y="82"/>
                    <a:pt x="68" y="83"/>
                  </a:cubicBezTo>
                  <a:cubicBezTo>
                    <a:pt x="56" y="88"/>
                    <a:pt x="48" y="100"/>
                    <a:pt x="48" y="111"/>
                  </a:cubicBezTo>
                  <a:cubicBezTo>
                    <a:pt x="49" y="139"/>
                    <a:pt x="83" y="135"/>
                    <a:pt x="116" y="134"/>
                  </a:cubicBezTo>
                  <a:cubicBezTo>
                    <a:pt x="118" y="134"/>
                    <a:pt x="120" y="136"/>
                    <a:pt x="120" y="138"/>
                  </a:cubicBezTo>
                  <a:lnTo>
                    <a:pt x="120" y="150"/>
                  </a:lnTo>
                  <a:close/>
                  <a:moveTo>
                    <a:pt x="113" y="115"/>
                  </a:moveTo>
                  <a:cubicBezTo>
                    <a:pt x="102" y="122"/>
                    <a:pt x="92" y="125"/>
                    <a:pt x="90" y="122"/>
                  </a:cubicBezTo>
                  <a:cubicBezTo>
                    <a:pt x="88" y="120"/>
                    <a:pt x="95" y="111"/>
                    <a:pt x="105" y="104"/>
                  </a:cubicBezTo>
                  <a:cubicBezTo>
                    <a:pt x="116" y="97"/>
                    <a:pt x="126" y="93"/>
                    <a:pt x="128" y="96"/>
                  </a:cubicBezTo>
                  <a:cubicBezTo>
                    <a:pt x="130" y="99"/>
                    <a:pt x="123" y="107"/>
                    <a:pt x="113" y="115"/>
                  </a:cubicBezTo>
                  <a:close/>
                  <a:moveTo>
                    <a:pt x="113" y="115"/>
                  </a:moveTo>
                  <a:cubicBezTo>
                    <a:pt x="113" y="115"/>
                    <a:pt x="113" y="115"/>
                    <a:pt x="113" y="115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33">
                <a:cs typeface="+mn-ea"/>
                <a:sym typeface="+mn-lt"/>
              </a:endParaRPr>
            </a:p>
          </p:txBody>
        </p:sp>
        <p:sp>
          <p:nvSpPr>
            <p:cNvPr id="48" name="TextBox 76"/>
            <p:cNvSpPr txBox="1"/>
            <p:nvPr/>
          </p:nvSpPr>
          <p:spPr>
            <a:xfrm>
              <a:off x="4969669" y="3845415"/>
              <a:ext cx="818621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33" dirty="0">
                  <a:solidFill>
                    <a:schemeClr val="bg1"/>
                  </a:solidFill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5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4667609" y="2801982"/>
              <a:ext cx="1422739" cy="634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Key Words Here</a:t>
              </a:r>
              <a:endPara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ctr"/>
              <a:r>
                <a:rPr lang="en-US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Vivamus Quam Dolor, </a:t>
              </a:r>
              <a:r>
                <a:rPr lang="en-US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Tempor</a:t>
              </a:r>
              <a:r>
                <a:rPr lang="en-US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Ac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517816" y="2536475"/>
            <a:ext cx="1896985" cy="2950186"/>
            <a:chOff x="6241216" y="1902356"/>
            <a:chExt cx="1422739" cy="2212639"/>
          </a:xfrm>
        </p:grpSpPr>
        <p:sp>
          <p:nvSpPr>
            <p:cNvPr id="30" name="Oval 58"/>
            <p:cNvSpPr/>
            <p:nvPr/>
          </p:nvSpPr>
          <p:spPr>
            <a:xfrm>
              <a:off x="6594102" y="1902356"/>
              <a:ext cx="716967" cy="696329"/>
            </a:xfrm>
            <a:prstGeom prst="ellipse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 dirty="0">
                <a:cs typeface="+mn-ea"/>
                <a:sym typeface="+mn-lt"/>
              </a:endParaRPr>
            </a:p>
          </p:txBody>
        </p:sp>
        <p:sp>
          <p:nvSpPr>
            <p:cNvPr id="31" name="Rounded Rectangle 59"/>
            <p:cNvSpPr/>
            <p:nvPr/>
          </p:nvSpPr>
          <p:spPr>
            <a:xfrm>
              <a:off x="6348233" y="3806014"/>
              <a:ext cx="1208705" cy="308981"/>
            </a:xfrm>
            <a:prstGeom prst="round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333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32" name="Group 67"/>
            <p:cNvGrpSpPr/>
            <p:nvPr/>
          </p:nvGrpSpPr>
          <p:grpSpPr>
            <a:xfrm>
              <a:off x="6759360" y="2060586"/>
              <a:ext cx="386451" cy="388544"/>
              <a:chOff x="7299325" y="1482725"/>
              <a:chExt cx="576263" cy="579438"/>
            </a:xfrm>
            <a:solidFill>
              <a:schemeClr val="bg1"/>
            </a:solidFill>
          </p:grpSpPr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7299325" y="1482725"/>
                <a:ext cx="576263" cy="357188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0" y="51"/>
                  </a:cxn>
                  <a:cxn ang="0">
                    <a:pos x="0" y="54"/>
                  </a:cxn>
                  <a:cxn ang="0">
                    <a:pos x="28" y="54"/>
                  </a:cxn>
                  <a:cxn ang="0">
                    <a:pos x="38" y="17"/>
                  </a:cxn>
                  <a:cxn ang="0">
                    <a:pos x="42" y="14"/>
                  </a:cxn>
                  <a:cxn ang="0">
                    <a:pos x="45" y="17"/>
                  </a:cxn>
                  <a:cxn ang="0">
                    <a:pos x="49" y="63"/>
                  </a:cxn>
                  <a:cxn ang="0">
                    <a:pos x="55" y="33"/>
                  </a:cxn>
                  <a:cxn ang="0">
                    <a:pos x="59" y="30"/>
                  </a:cxn>
                  <a:cxn ang="0">
                    <a:pos x="63" y="32"/>
                  </a:cxn>
                  <a:cxn ang="0">
                    <a:pos x="71" y="54"/>
                  </a:cxn>
                  <a:cxn ang="0">
                    <a:pos x="102" y="55"/>
                  </a:cxn>
                  <a:cxn ang="0">
                    <a:pos x="102" y="51"/>
                  </a:cxn>
                  <a:cxn ang="0">
                    <a:pos x="51" y="0"/>
                  </a:cxn>
                  <a:cxn ang="0">
                    <a:pos x="51" y="0"/>
                  </a:cxn>
                  <a:cxn ang="0">
                    <a:pos x="51" y="0"/>
                  </a:cxn>
                </a:cxnLst>
                <a:rect l="0" t="0" r="r" b="b"/>
                <a:pathLst>
                  <a:path w="102" h="63">
                    <a:moveTo>
                      <a:pt x="51" y="0"/>
                    </a:moveTo>
                    <a:cubicBezTo>
                      <a:pt x="23" y="0"/>
                      <a:pt x="0" y="23"/>
                      <a:pt x="0" y="51"/>
                    </a:cubicBezTo>
                    <a:cubicBezTo>
                      <a:pt x="0" y="52"/>
                      <a:pt x="0" y="53"/>
                      <a:pt x="0" y="5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5"/>
                      <a:pt x="40" y="14"/>
                      <a:pt x="42" y="14"/>
                    </a:cubicBezTo>
                    <a:cubicBezTo>
                      <a:pt x="43" y="14"/>
                      <a:pt x="45" y="15"/>
                      <a:pt x="45" y="17"/>
                    </a:cubicBezTo>
                    <a:cubicBezTo>
                      <a:pt x="49" y="63"/>
                      <a:pt x="49" y="63"/>
                      <a:pt x="49" y="6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6" y="31"/>
                      <a:pt x="57" y="30"/>
                      <a:pt x="59" y="30"/>
                    </a:cubicBezTo>
                    <a:cubicBezTo>
                      <a:pt x="61" y="30"/>
                      <a:pt x="62" y="31"/>
                      <a:pt x="63" y="32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102" y="55"/>
                      <a:pt x="102" y="55"/>
                      <a:pt x="102" y="55"/>
                    </a:cubicBezTo>
                    <a:cubicBezTo>
                      <a:pt x="102" y="53"/>
                      <a:pt x="102" y="52"/>
                      <a:pt x="102" y="51"/>
                    </a:cubicBezTo>
                    <a:cubicBezTo>
                      <a:pt x="102" y="23"/>
                      <a:pt x="79" y="0"/>
                      <a:pt x="51" y="0"/>
                    </a:cubicBezTo>
                    <a:close/>
                    <a:moveTo>
                      <a:pt x="51" y="0"/>
                    </a:moveTo>
                    <a:cubicBezTo>
                      <a:pt x="51" y="0"/>
                      <a:pt x="51" y="0"/>
                      <a:pt x="51" y="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333">
                  <a:cs typeface="+mn-ea"/>
                  <a:sym typeface="+mn-lt"/>
                </a:endParaRPr>
              </a:p>
            </p:txBody>
          </p:sp>
          <p:sp>
            <p:nvSpPr>
              <p:cNvPr id="34" name="Freeform 20"/>
              <p:cNvSpPr>
                <a:spLocks noEditPoints="1"/>
              </p:cNvSpPr>
              <p:nvPr/>
            </p:nvSpPr>
            <p:spPr bwMode="auto">
              <a:xfrm>
                <a:off x="7304088" y="1709738"/>
                <a:ext cx="566738" cy="352425"/>
              </a:xfrm>
              <a:custGeom>
                <a:avLst/>
                <a:gdLst/>
                <a:ahLst/>
                <a:cxnLst>
                  <a:cxn ang="0">
                    <a:pos x="63" y="19"/>
                  </a:cxn>
                  <a:cxn ang="0">
                    <a:pos x="59" y="7"/>
                  </a:cxn>
                  <a:cxn ang="0">
                    <a:pos x="50" y="50"/>
                  </a:cxn>
                  <a:cxn ang="0">
                    <a:pos x="46" y="53"/>
                  </a:cxn>
                  <a:cxn ang="0">
                    <a:pos x="46" y="53"/>
                  </a:cxn>
                  <a:cxn ang="0">
                    <a:pos x="43" y="50"/>
                  </a:cxn>
                  <a:cxn ang="0">
                    <a:pos x="38" y="0"/>
                  </a:cxn>
                  <a:cxn ang="0">
                    <a:pos x="34" y="19"/>
                  </a:cxn>
                  <a:cxn ang="0">
                    <a:pos x="30" y="22"/>
                  </a:cxn>
                  <a:cxn ang="0">
                    <a:pos x="0" y="22"/>
                  </a:cxn>
                  <a:cxn ang="0">
                    <a:pos x="50" y="62"/>
                  </a:cxn>
                  <a:cxn ang="0">
                    <a:pos x="100" y="22"/>
                  </a:cxn>
                  <a:cxn ang="0">
                    <a:pos x="67" y="22"/>
                  </a:cxn>
                  <a:cxn ang="0">
                    <a:pos x="63" y="19"/>
                  </a:cxn>
                  <a:cxn ang="0">
                    <a:pos x="63" y="19"/>
                  </a:cxn>
                  <a:cxn ang="0">
                    <a:pos x="63" y="19"/>
                  </a:cxn>
                </a:cxnLst>
                <a:rect l="0" t="0" r="r" b="b"/>
                <a:pathLst>
                  <a:path w="100" h="62">
                    <a:moveTo>
                      <a:pt x="63" y="19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52"/>
                      <a:pt x="48" y="53"/>
                      <a:pt x="46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4" y="53"/>
                      <a:pt x="43" y="52"/>
                      <a:pt x="43" y="5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3" y="21"/>
                      <a:pt x="32" y="22"/>
                      <a:pt x="3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5" y="45"/>
                      <a:pt x="26" y="62"/>
                      <a:pt x="50" y="62"/>
                    </a:cubicBezTo>
                    <a:cubicBezTo>
                      <a:pt x="75" y="62"/>
                      <a:pt x="95" y="45"/>
                      <a:pt x="100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5" y="22"/>
                      <a:pt x="64" y="21"/>
                      <a:pt x="63" y="19"/>
                    </a:cubicBezTo>
                    <a:close/>
                    <a:moveTo>
                      <a:pt x="63" y="19"/>
                    </a:moveTo>
                    <a:cubicBezTo>
                      <a:pt x="63" y="19"/>
                      <a:pt x="63" y="19"/>
                      <a:pt x="63" y="19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333">
                  <a:cs typeface="+mn-ea"/>
                  <a:sym typeface="+mn-lt"/>
                </a:endParaRPr>
              </a:p>
            </p:txBody>
          </p:sp>
        </p:grpSp>
        <p:sp>
          <p:nvSpPr>
            <p:cNvPr id="49" name="TextBox 76"/>
            <p:cNvSpPr txBox="1"/>
            <p:nvPr/>
          </p:nvSpPr>
          <p:spPr>
            <a:xfrm>
              <a:off x="6543275" y="3845415"/>
              <a:ext cx="818621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33" dirty="0">
                  <a:solidFill>
                    <a:schemeClr val="bg1"/>
                  </a:solidFill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5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6241216" y="2801982"/>
              <a:ext cx="1422739" cy="634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Key Words Here</a:t>
              </a:r>
              <a:endPara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ctr"/>
              <a:r>
                <a:rPr lang="en-US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Vivamus Quam Dolor, </a:t>
              </a:r>
              <a:r>
                <a:rPr lang="en-US" sz="105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Tempor</a:t>
              </a:r>
              <a:r>
                <a:rPr lang="en-US" sz="105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Ac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36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产品特性</a:t>
              </a:r>
            </a:p>
          </p:txBody>
        </p:sp>
        <p:sp>
          <p:nvSpPr>
            <p:cNvPr id="37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847490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513A937-C834-4C8A-8D8A-C04984602893}"/>
              </a:ext>
            </a:extLst>
          </p:cNvPr>
          <p:cNvGrpSpPr/>
          <p:nvPr/>
        </p:nvGrpSpPr>
        <p:grpSpPr>
          <a:xfrm>
            <a:off x="5874097" y="2032000"/>
            <a:ext cx="4068536" cy="3402229"/>
            <a:chOff x="5932401" y="1115071"/>
            <a:chExt cx="4462674" cy="4095751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空心弧 12"/>
            <p:cNvSpPr>
              <a:spLocks noChangeArrowheads="1"/>
            </p:cNvSpPr>
            <p:nvPr/>
          </p:nvSpPr>
          <p:spPr bwMode="auto">
            <a:xfrm>
              <a:off x="6338676" y="1115071"/>
              <a:ext cx="4056399" cy="4095751"/>
            </a:xfrm>
            <a:custGeom>
              <a:avLst/>
              <a:gdLst>
                <a:gd name="T0" fmla="*/ 4057281 w 4057966"/>
                <a:gd name="T1" fmla="*/ 1994398 h 4095198"/>
                <a:gd name="T2" fmla="*/ 4057966 w 4057966"/>
                <a:gd name="T3" fmla="*/ 2047598 h 4095198"/>
                <a:gd name="T4" fmla="*/ 2028983 w 4057966"/>
                <a:gd name="T5" fmla="*/ 4095197 h 4095198"/>
                <a:gd name="T6" fmla="*/ 0 w 4057966"/>
                <a:gd name="T7" fmla="*/ 2047598 h 4095198"/>
                <a:gd name="T8" fmla="*/ 1986128 w 4057966"/>
                <a:gd name="T9" fmla="*/ 447 h 4095198"/>
                <a:gd name="T10" fmla="*/ 2002254 w 4057966"/>
                <a:gd name="T11" fmla="*/ 764360 h 4095198"/>
                <a:gd name="T12" fmla="*/ 764074 w 4057966"/>
                <a:gd name="T13" fmla="*/ 2047597 h 4095198"/>
                <a:gd name="T14" fmla="*/ 2028982 w 4057966"/>
                <a:gd name="T15" fmla="*/ 3331121 h 4095198"/>
                <a:gd name="T16" fmla="*/ 3293890 w 4057966"/>
                <a:gd name="T17" fmla="*/ 2047597 h 4095198"/>
                <a:gd name="T18" fmla="*/ 3293472 w 4057966"/>
                <a:gd name="T19" fmla="*/ 2014266 h 4095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57966" h="4095198">
                  <a:moveTo>
                    <a:pt x="4057281" y="1994398"/>
                  </a:moveTo>
                  <a:cubicBezTo>
                    <a:pt x="4057741" y="2012065"/>
                    <a:pt x="4057966" y="2029805"/>
                    <a:pt x="4057966" y="2047598"/>
                  </a:cubicBezTo>
                  <a:cubicBezTo>
                    <a:pt x="4057966" y="3178456"/>
                    <a:pt x="3149559" y="4095197"/>
                    <a:pt x="2028983" y="4095197"/>
                  </a:cubicBezTo>
                  <a:cubicBezTo>
                    <a:pt x="908407" y="4095197"/>
                    <a:pt x="0" y="3178456"/>
                    <a:pt x="0" y="2047598"/>
                  </a:cubicBezTo>
                  <a:cubicBezTo>
                    <a:pt x="0" y="931123"/>
                    <a:pt x="885447" y="23352"/>
                    <a:pt x="1986128" y="447"/>
                  </a:cubicBezTo>
                  <a:lnTo>
                    <a:pt x="2002254" y="764360"/>
                  </a:lnTo>
                  <a:cubicBezTo>
                    <a:pt x="1315932" y="778863"/>
                    <a:pt x="764074" y="1347835"/>
                    <a:pt x="764074" y="2047597"/>
                  </a:cubicBezTo>
                  <a:cubicBezTo>
                    <a:pt x="764074" y="2756468"/>
                    <a:pt x="1330393" y="3331121"/>
                    <a:pt x="2028982" y="3331121"/>
                  </a:cubicBezTo>
                  <a:cubicBezTo>
                    <a:pt x="2727571" y="3331121"/>
                    <a:pt x="3293890" y="2756468"/>
                    <a:pt x="3293890" y="2047597"/>
                  </a:cubicBezTo>
                  <a:cubicBezTo>
                    <a:pt x="3293890" y="2036453"/>
                    <a:pt x="3293750" y="2025342"/>
                    <a:pt x="3293472" y="2014266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12" tIns="45707" rIns="91412" bIns="45707"/>
            <a:lstStyle/>
            <a:p>
              <a:endParaRPr lang="zh-CN" altLang="en-US" sz="239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auto">
            <a:xfrm>
              <a:off x="7133769" y="1929459"/>
              <a:ext cx="2466213" cy="2466975"/>
            </a:xfrm>
            <a:prstGeom prst="ellipse">
              <a:avLst/>
            </a:prstGeom>
            <a:noFill/>
            <a:ln w="34925">
              <a:solidFill>
                <a:srgbClr val="2C344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12" tIns="45707" rIns="91412" bIns="45707"/>
            <a:lstStyle/>
            <a:p>
              <a:endParaRPr lang="zh-CN" altLang="en-US" sz="239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5"/>
            <p:cNvSpPr>
              <a:spLocks noEditPoints="1" noChangeArrowheads="1"/>
            </p:cNvSpPr>
            <p:nvPr/>
          </p:nvSpPr>
          <p:spPr bwMode="auto">
            <a:xfrm>
              <a:off x="7536868" y="2432696"/>
              <a:ext cx="1669535" cy="1497013"/>
            </a:xfrm>
            <a:custGeom>
              <a:avLst/>
              <a:gdLst>
                <a:gd name="T0" fmla="*/ 0 w 139"/>
                <a:gd name="T1" fmla="*/ 44 h 124"/>
                <a:gd name="T2" fmla="*/ 24 w 139"/>
                <a:gd name="T3" fmla="*/ 24 h 124"/>
                <a:gd name="T4" fmla="*/ 15 w 139"/>
                <a:gd name="T5" fmla="*/ 45 h 124"/>
                <a:gd name="T6" fmla="*/ 8 w 139"/>
                <a:gd name="T7" fmla="*/ 62 h 124"/>
                <a:gd name="T8" fmla="*/ 12 w 139"/>
                <a:gd name="T9" fmla="*/ 58 h 124"/>
                <a:gd name="T10" fmla="*/ 32 w 139"/>
                <a:gd name="T11" fmla="*/ 36 h 124"/>
                <a:gd name="T12" fmla="*/ 54 w 139"/>
                <a:gd name="T13" fmla="*/ 27 h 124"/>
                <a:gd name="T14" fmla="*/ 36 w 139"/>
                <a:gd name="T15" fmla="*/ 61 h 124"/>
                <a:gd name="T16" fmla="*/ 56 w 139"/>
                <a:gd name="T17" fmla="*/ 44 h 124"/>
                <a:gd name="T18" fmla="*/ 56 w 139"/>
                <a:gd name="T19" fmla="*/ 49 h 124"/>
                <a:gd name="T20" fmla="*/ 62 w 139"/>
                <a:gd name="T21" fmla="*/ 55 h 124"/>
                <a:gd name="T22" fmla="*/ 25 w 139"/>
                <a:gd name="T23" fmla="*/ 87 h 124"/>
                <a:gd name="T24" fmla="*/ 18 w 139"/>
                <a:gd name="T25" fmla="*/ 88 h 124"/>
                <a:gd name="T26" fmla="*/ 31 w 139"/>
                <a:gd name="T27" fmla="*/ 58 h 124"/>
                <a:gd name="T28" fmla="*/ 36 w 139"/>
                <a:gd name="T29" fmla="*/ 39 h 124"/>
                <a:gd name="T30" fmla="*/ 14 w 139"/>
                <a:gd name="T31" fmla="*/ 61 h 124"/>
                <a:gd name="T32" fmla="*/ 6 w 139"/>
                <a:gd name="T33" fmla="*/ 64 h 124"/>
                <a:gd name="T34" fmla="*/ 12 w 139"/>
                <a:gd name="T35" fmla="*/ 43 h 124"/>
                <a:gd name="T36" fmla="*/ 20 w 139"/>
                <a:gd name="T37" fmla="*/ 23 h 124"/>
                <a:gd name="T38" fmla="*/ 1 w 139"/>
                <a:gd name="T39" fmla="*/ 45 h 124"/>
                <a:gd name="T40" fmla="*/ 0 w 139"/>
                <a:gd name="T41" fmla="*/ 44 h 124"/>
                <a:gd name="T42" fmla="*/ 70 w 139"/>
                <a:gd name="T43" fmla="*/ 70 h 124"/>
                <a:gd name="T44" fmla="*/ 88 w 139"/>
                <a:gd name="T45" fmla="*/ 54 h 124"/>
                <a:gd name="T46" fmla="*/ 92 w 139"/>
                <a:gd name="T47" fmla="*/ 54 h 124"/>
                <a:gd name="T48" fmla="*/ 137 w 139"/>
                <a:gd name="T49" fmla="*/ 101 h 124"/>
                <a:gd name="T50" fmla="*/ 136 w 139"/>
                <a:gd name="T51" fmla="*/ 105 h 124"/>
                <a:gd name="T52" fmla="*/ 119 w 139"/>
                <a:gd name="T53" fmla="*/ 122 h 124"/>
                <a:gd name="T54" fmla="*/ 115 w 139"/>
                <a:gd name="T55" fmla="*/ 122 h 124"/>
                <a:gd name="T56" fmla="*/ 70 w 139"/>
                <a:gd name="T57" fmla="*/ 74 h 124"/>
                <a:gd name="T58" fmla="*/ 70 w 139"/>
                <a:gd name="T59" fmla="*/ 70 h 124"/>
                <a:gd name="T60" fmla="*/ 61 w 139"/>
                <a:gd name="T61" fmla="*/ 37 h 124"/>
                <a:gd name="T62" fmla="*/ 59 w 139"/>
                <a:gd name="T63" fmla="*/ 47 h 124"/>
                <a:gd name="T64" fmla="*/ 67 w 139"/>
                <a:gd name="T65" fmla="*/ 56 h 124"/>
                <a:gd name="T66" fmla="*/ 63 w 139"/>
                <a:gd name="T67" fmla="*/ 59 h 124"/>
                <a:gd name="T68" fmla="*/ 70 w 139"/>
                <a:gd name="T69" fmla="*/ 67 h 124"/>
                <a:gd name="T70" fmla="*/ 85 w 139"/>
                <a:gd name="T71" fmla="*/ 53 h 124"/>
                <a:gd name="T72" fmla="*/ 78 w 139"/>
                <a:gd name="T73" fmla="*/ 46 h 124"/>
                <a:gd name="T74" fmla="*/ 73 w 139"/>
                <a:gd name="T75" fmla="*/ 50 h 124"/>
                <a:gd name="T76" fmla="*/ 61 w 139"/>
                <a:gd name="T77" fmla="*/ 37 h 124"/>
                <a:gd name="T78" fmla="*/ 121 w 139"/>
                <a:gd name="T79" fmla="*/ 123 h 124"/>
                <a:gd name="T80" fmla="*/ 122 w 139"/>
                <a:gd name="T81" fmla="*/ 124 h 124"/>
                <a:gd name="T82" fmla="*/ 139 w 139"/>
                <a:gd name="T83" fmla="*/ 108 h 124"/>
                <a:gd name="T84" fmla="*/ 138 w 139"/>
                <a:gd name="T85" fmla="*/ 107 h 124"/>
                <a:gd name="T86" fmla="*/ 121 w 139"/>
                <a:gd name="T87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9" h="124">
                  <a:moveTo>
                    <a:pt x="0" y="44"/>
                  </a:moveTo>
                  <a:cubicBezTo>
                    <a:pt x="0" y="44"/>
                    <a:pt x="31" y="0"/>
                    <a:pt x="24" y="24"/>
                  </a:cubicBezTo>
                  <a:cubicBezTo>
                    <a:pt x="22" y="30"/>
                    <a:pt x="19" y="38"/>
                    <a:pt x="15" y="45"/>
                  </a:cubicBezTo>
                  <a:cubicBezTo>
                    <a:pt x="11" y="53"/>
                    <a:pt x="8" y="61"/>
                    <a:pt x="8" y="62"/>
                  </a:cubicBezTo>
                  <a:cubicBezTo>
                    <a:pt x="8" y="62"/>
                    <a:pt x="9" y="61"/>
                    <a:pt x="12" y="58"/>
                  </a:cubicBezTo>
                  <a:cubicBezTo>
                    <a:pt x="18" y="52"/>
                    <a:pt x="25" y="43"/>
                    <a:pt x="32" y="36"/>
                  </a:cubicBezTo>
                  <a:cubicBezTo>
                    <a:pt x="48" y="15"/>
                    <a:pt x="55" y="17"/>
                    <a:pt x="54" y="27"/>
                  </a:cubicBezTo>
                  <a:cubicBezTo>
                    <a:pt x="52" y="36"/>
                    <a:pt x="41" y="51"/>
                    <a:pt x="36" y="61"/>
                  </a:cubicBezTo>
                  <a:cubicBezTo>
                    <a:pt x="21" y="84"/>
                    <a:pt x="45" y="50"/>
                    <a:pt x="56" y="44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2" y="55"/>
                    <a:pt x="45" y="73"/>
                    <a:pt x="25" y="87"/>
                  </a:cubicBezTo>
                  <a:cubicBezTo>
                    <a:pt x="21" y="90"/>
                    <a:pt x="19" y="90"/>
                    <a:pt x="18" y="88"/>
                  </a:cubicBezTo>
                  <a:cubicBezTo>
                    <a:pt x="16" y="85"/>
                    <a:pt x="23" y="72"/>
                    <a:pt x="31" y="58"/>
                  </a:cubicBezTo>
                  <a:cubicBezTo>
                    <a:pt x="40" y="42"/>
                    <a:pt x="57" y="12"/>
                    <a:pt x="36" y="39"/>
                  </a:cubicBezTo>
                  <a:cubicBezTo>
                    <a:pt x="29" y="47"/>
                    <a:pt x="21" y="55"/>
                    <a:pt x="14" y="61"/>
                  </a:cubicBezTo>
                  <a:cubicBezTo>
                    <a:pt x="10" y="65"/>
                    <a:pt x="7" y="66"/>
                    <a:pt x="6" y="64"/>
                  </a:cubicBezTo>
                  <a:cubicBezTo>
                    <a:pt x="4" y="62"/>
                    <a:pt x="8" y="53"/>
                    <a:pt x="12" y="43"/>
                  </a:cubicBezTo>
                  <a:cubicBezTo>
                    <a:pt x="15" y="36"/>
                    <a:pt x="19" y="29"/>
                    <a:pt x="20" y="23"/>
                  </a:cubicBezTo>
                  <a:cubicBezTo>
                    <a:pt x="22" y="17"/>
                    <a:pt x="1" y="45"/>
                    <a:pt x="1" y="45"/>
                  </a:cubicBezTo>
                  <a:cubicBezTo>
                    <a:pt x="0" y="44"/>
                    <a:pt x="0" y="44"/>
                    <a:pt x="0" y="44"/>
                  </a:cubicBezTo>
                  <a:close/>
                  <a:moveTo>
                    <a:pt x="70" y="70"/>
                  </a:moveTo>
                  <a:cubicBezTo>
                    <a:pt x="88" y="54"/>
                    <a:pt x="88" y="54"/>
                    <a:pt x="88" y="54"/>
                  </a:cubicBezTo>
                  <a:cubicBezTo>
                    <a:pt x="89" y="52"/>
                    <a:pt x="91" y="52"/>
                    <a:pt x="92" y="54"/>
                  </a:cubicBezTo>
                  <a:cubicBezTo>
                    <a:pt x="137" y="101"/>
                    <a:pt x="137" y="101"/>
                    <a:pt x="137" y="101"/>
                  </a:cubicBezTo>
                  <a:cubicBezTo>
                    <a:pt x="138" y="102"/>
                    <a:pt x="137" y="104"/>
                    <a:pt x="136" y="105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118" y="123"/>
                    <a:pt x="116" y="123"/>
                    <a:pt x="115" y="12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69" y="73"/>
                    <a:pt x="69" y="71"/>
                    <a:pt x="70" y="70"/>
                  </a:cubicBezTo>
                  <a:close/>
                  <a:moveTo>
                    <a:pt x="61" y="37"/>
                  </a:moveTo>
                  <a:cubicBezTo>
                    <a:pt x="59" y="47"/>
                    <a:pt x="59" y="47"/>
                    <a:pt x="59" y="47"/>
                  </a:cubicBezTo>
                  <a:cubicBezTo>
                    <a:pt x="67" y="56"/>
                    <a:pt x="67" y="56"/>
                    <a:pt x="67" y="56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61" y="37"/>
                    <a:pt x="61" y="37"/>
                    <a:pt x="61" y="37"/>
                  </a:cubicBezTo>
                  <a:close/>
                  <a:moveTo>
                    <a:pt x="121" y="123"/>
                  </a:moveTo>
                  <a:cubicBezTo>
                    <a:pt x="122" y="124"/>
                    <a:pt x="122" y="124"/>
                    <a:pt x="122" y="124"/>
                  </a:cubicBezTo>
                  <a:cubicBezTo>
                    <a:pt x="139" y="108"/>
                    <a:pt x="139" y="108"/>
                    <a:pt x="139" y="108"/>
                  </a:cubicBezTo>
                  <a:cubicBezTo>
                    <a:pt x="138" y="107"/>
                    <a:pt x="138" y="107"/>
                    <a:pt x="138" y="107"/>
                  </a:cubicBezTo>
                  <a:lnTo>
                    <a:pt x="121" y="123"/>
                  </a:ln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12" tIns="45707" rIns="91412" bIns="45707"/>
            <a:lstStyle/>
            <a:p>
              <a:endParaRPr lang="zh-CN" altLang="en-US" sz="239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410091" y="1491309"/>
              <a:ext cx="655436" cy="6540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7" rIns="91412" bIns="45707" anchor="ctr"/>
            <a:lstStyle/>
            <a:p>
              <a:pPr algn="ctr" fontAlgn="auto"/>
              <a:r>
                <a:rPr lang="en-US" altLang="zh-CN" sz="2399" noProof="1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1</a:t>
              </a:r>
              <a:endParaRPr lang="zh-CN" altLang="en-US" sz="2399" noProof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932401" y="2886721"/>
              <a:ext cx="653849" cy="65563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7" rIns="91412" bIns="45707" anchor="ctr"/>
            <a:lstStyle/>
            <a:p>
              <a:pPr algn="ctr" fontAlgn="auto"/>
              <a:r>
                <a:rPr lang="en-US" altLang="zh-CN" sz="2399" noProof="1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2</a:t>
              </a:r>
              <a:endParaRPr lang="zh-CN" altLang="en-US" sz="2399" noProof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6410091" y="4283721"/>
              <a:ext cx="655436" cy="65563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7" rIns="91412" bIns="45707" anchor="ctr"/>
            <a:lstStyle/>
            <a:p>
              <a:pPr algn="ctr" fontAlgn="auto"/>
              <a:r>
                <a:rPr lang="en-US" altLang="zh-CN" sz="2399" noProof="1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3</a:t>
              </a:r>
              <a:endParaRPr lang="zh-CN" altLang="en-US" sz="2399" noProof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119146" y="2059486"/>
            <a:ext cx="3242180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3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879337" y="3331042"/>
            <a:ext cx="3242180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3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504522" y="4607345"/>
            <a:ext cx="3242180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16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产品特性</a:t>
              </a:r>
            </a:p>
          </p:txBody>
        </p:sp>
        <p:sp>
          <p:nvSpPr>
            <p:cNvPr id="17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38630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1" grpId="0"/>
      <p:bldP spid="3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4B4FBB1-0D96-4EB9-97CA-103C5FF82435}"/>
              </a:ext>
            </a:extLst>
          </p:cNvPr>
          <p:cNvSpPr txBox="1"/>
          <p:nvPr/>
        </p:nvSpPr>
        <p:spPr>
          <a:xfrm>
            <a:off x="736152" y="1173898"/>
            <a:ext cx="377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产品介绍文字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0B7DCF2-699E-4544-8FB2-93616BA17AEA}"/>
              </a:ext>
            </a:extLst>
          </p:cNvPr>
          <p:cNvSpPr txBox="1"/>
          <p:nvPr/>
        </p:nvSpPr>
        <p:spPr>
          <a:xfrm>
            <a:off x="736152" y="1751030"/>
            <a:ext cx="2621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chemeClr val="bg1"/>
                </a:solidFill>
                <a:cs typeface="+mn-ea"/>
                <a:sym typeface="+mn-lt"/>
              </a:rPr>
              <a:t>Subtitle Text Goes Here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1DDFE56B-2AC0-40D1-A65D-FD1744AB5440}"/>
              </a:ext>
            </a:extLst>
          </p:cNvPr>
          <p:cNvCxnSpPr>
            <a:cxnSpLocks/>
          </p:cNvCxnSpPr>
          <p:nvPr/>
        </p:nvCxnSpPr>
        <p:spPr>
          <a:xfrm>
            <a:off x="900841" y="1077881"/>
            <a:ext cx="60938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821F797-EB35-4FE9-B70D-51711E923D0F}"/>
              </a:ext>
            </a:extLst>
          </p:cNvPr>
          <p:cNvSpPr/>
          <p:nvPr/>
        </p:nvSpPr>
        <p:spPr>
          <a:xfrm>
            <a:off x="736151" y="2154493"/>
            <a:ext cx="3364623" cy="738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/>
                </a:solidFill>
                <a:cs typeface="+mn-ea"/>
                <a:sym typeface="+mn-lt"/>
              </a:rPr>
              <a:t>Ut wisi enim ad minim veniam, quis nostrud exerci tation ullamcorper suscipit lobortis</a:t>
            </a:r>
            <a:endParaRPr 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CB01F52-2789-4A7C-8D4D-8CA74B639941}"/>
              </a:ext>
            </a:extLst>
          </p:cNvPr>
          <p:cNvSpPr txBox="1"/>
          <p:nvPr/>
        </p:nvSpPr>
        <p:spPr>
          <a:xfrm>
            <a:off x="736152" y="4717384"/>
            <a:ext cx="1996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产 品 策 略</a:t>
            </a:r>
            <a:r>
              <a:rPr lang="en-US" sz="1400" b="1" dirty="0">
                <a:solidFill>
                  <a:schemeClr val="bg1"/>
                </a:solidFill>
                <a:cs typeface="+mn-ea"/>
                <a:sym typeface="+mn-lt"/>
              </a:rPr>
              <a:t> 1</a:t>
            </a:r>
            <a:endParaRPr lang="id-ID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DF5F7898-C7ED-4504-BC17-3407396FB63A}"/>
              </a:ext>
            </a:extLst>
          </p:cNvPr>
          <p:cNvSpPr/>
          <p:nvPr/>
        </p:nvSpPr>
        <p:spPr>
          <a:xfrm>
            <a:off x="736151" y="5025048"/>
            <a:ext cx="3199935" cy="738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Ut wisi enim ad minim veniam, quis nostrud exerci tation ullamcorper suscipit</a:t>
            </a:r>
            <a:endParaRPr lang="en-US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A28BD79D-6937-4387-8F44-BB1D0711175F}"/>
              </a:ext>
            </a:extLst>
          </p:cNvPr>
          <p:cNvGrpSpPr/>
          <p:nvPr/>
        </p:nvGrpSpPr>
        <p:grpSpPr>
          <a:xfrm>
            <a:off x="846950" y="3543981"/>
            <a:ext cx="934828" cy="934825"/>
            <a:chOff x="845050" y="3544022"/>
            <a:chExt cx="935166" cy="93516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92CD7351-4E07-4AB6-A0BB-7687C757B11B}"/>
                </a:ext>
              </a:extLst>
            </p:cNvPr>
            <p:cNvSpPr/>
            <p:nvPr/>
          </p:nvSpPr>
          <p:spPr>
            <a:xfrm>
              <a:off x="845050" y="3544022"/>
              <a:ext cx="935166" cy="9351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dist="127000" dir="81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9">
                <a:cs typeface="+mn-ea"/>
                <a:sym typeface="+mn-lt"/>
              </a:endParaRPr>
            </a:p>
          </p:txBody>
        </p:sp>
        <p:sp>
          <p:nvSpPr>
            <p:cNvPr id="14" name="Freeform 55">
              <a:extLst>
                <a:ext uri="{FF2B5EF4-FFF2-40B4-BE49-F238E27FC236}">
                  <a16:creationId xmlns:a16="http://schemas.microsoft.com/office/drawing/2014/main" xmlns="" id="{D8088C15-7504-4AB3-87EB-47972E3BE7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0400" y="3826355"/>
              <a:ext cx="379110" cy="388224"/>
            </a:xfrm>
            <a:custGeom>
              <a:avLst/>
              <a:gdLst>
                <a:gd name="T0" fmla="*/ 208 w 212"/>
                <a:gd name="T1" fmla="*/ 176 h 216"/>
                <a:gd name="T2" fmla="*/ 32 w 212"/>
                <a:gd name="T3" fmla="*/ 176 h 216"/>
                <a:gd name="T4" fmla="*/ 32 w 212"/>
                <a:gd name="T5" fmla="*/ 150 h 216"/>
                <a:gd name="T6" fmla="*/ 197 w 212"/>
                <a:gd name="T7" fmla="*/ 109 h 216"/>
                <a:gd name="T8" fmla="*/ 200 w 212"/>
                <a:gd name="T9" fmla="*/ 105 h 216"/>
                <a:gd name="T10" fmla="*/ 200 w 212"/>
                <a:gd name="T11" fmla="*/ 104 h 216"/>
                <a:gd name="T12" fmla="*/ 200 w 212"/>
                <a:gd name="T13" fmla="*/ 40 h 216"/>
                <a:gd name="T14" fmla="*/ 196 w 212"/>
                <a:gd name="T15" fmla="*/ 36 h 216"/>
                <a:gd name="T16" fmla="*/ 32 w 212"/>
                <a:gd name="T17" fmla="*/ 36 h 216"/>
                <a:gd name="T18" fmla="*/ 32 w 212"/>
                <a:gd name="T19" fmla="*/ 4 h 216"/>
                <a:gd name="T20" fmla="*/ 28 w 212"/>
                <a:gd name="T21" fmla="*/ 0 h 216"/>
                <a:gd name="T22" fmla="*/ 4 w 212"/>
                <a:gd name="T23" fmla="*/ 0 h 216"/>
                <a:gd name="T24" fmla="*/ 0 w 212"/>
                <a:gd name="T25" fmla="*/ 4 h 216"/>
                <a:gd name="T26" fmla="*/ 4 w 212"/>
                <a:gd name="T27" fmla="*/ 8 h 216"/>
                <a:gd name="T28" fmla="*/ 24 w 212"/>
                <a:gd name="T29" fmla="*/ 8 h 216"/>
                <a:gd name="T30" fmla="*/ 24 w 212"/>
                <a:gd name="T31" fmla="*/ 180 h 216"/>
                <a:gd name="T32" fmla="*/ 28 w 212"/>
                <a:gd name="T33" fmla="*/ 184 h 216"/>
                <a:gd name="T34" fmla="*/ 208 w 212"/>
                <a:gd name="T35" fmla="*/ 184 h 216"/>
                <a:gd name="T36" fmla="*/ 212 w 212"/>
                <a:gd name="T37" fmla="*/ 180 h 216"/>
                <a:gd name="T38" fmla="*/ 208 w 212"/>
                <a:gd name="T39" fmla="*/ 176 h 216"/>
                <a:gd name="T40" fmla="*/ 32 w 212"/>
                <a:gd name="T41" fmla="*/ 44 h 216"/>
                <a:gd name="T42" fmla="*/ 192 w 212"/>
                <a:gd name="T43" fmla="*/ 44 h 216"/>
                <a:gd name="T44" fmla="*/ 192 w 212"/>
                <a:gd name="T45" fmla="*/ 102 h 216"/>
                <a:gd name="T46" fmla="*/ 32 w 212"/>
                <a:gd name="T47" fmla="*/ 142 h 216"/>
                <a:gd name="T48" fmla="*/ 32 w 212"/>
                <a:gd name="T49" fmla="*/ 44 h 216"/>
                <a:gd name="T50" fmla="*/ 54 w 212"/>
                <a:gd name="T51" fmla="*/ 188 h 216"/>
                <a:gd name="T52" fmla="*/ 40 w 212"/>
                <a:gd name="T53" fmla="*/ 202 h 216"/>
                <a:gd name="T54" fmla="*/ 54 w 212"/>
                <a:gd name="T55" fmla="*/ 216 h 216"/>
                <a:gd name="T56" fmla="*/ 68 w 212"/>
                <a:gd name="T57" fmla="*/ 202 h 216"/>
                <a:gd name="T58" fmla="*/ 54 w 212"/>
                <a:gd name="T59" fmla="*/ 188 h 216"/>
                <a:gd name="T60" fmla="*/ 54 w 212"/>
                <a:gd name="T61" fmla="*/ 208 h 216"/>
                <a:gd name="T62" fmla="*/ 48 w 212"/>
                <a:gd name="T63" fmla="*/ 202 h 216"/>
                <a:gd name="T64" fmla="*/ 54 w 212"/>
                <a:gd name="T65" fmla="*/ 196 h 216"/>
                <a:gd name="T66" fmla="*/ 60 w 212"/>
                <a:gd name="T67" fmla="*/ 202 h 216"/>
                <a:gd name="T68" fmla="*/ 54 w 212"/>
                <a:gd name="T69" fmla="*/ 208 h 216"/>
                <a:gd name="T70" fmla="*/ 186 w 212"/>
                <a:gd name="T71" fmla="*/ 188 h 216"/>
                <a:gd name="T72" fmla="*/ 172 w 212"/>
                <a:gd name="T73" fmla="*/ 202 h 216"/>
                <a:gd name="T74" fmla="*/ 186 w 212"/>
                <a:gd name="T75" fmla="*/ 216 h 216"/>
                <a:gd name="T76" fmla="*/ 200 w 212"/>
                <a:gd name="T77" fmla="*/ 202 h 216"/>
                <a:gd name="T78" fmla="*/ 186 w 212"/>
                <a:gd name="T79" fmla="*/ 188 h 216"/>
                <a:gd name="T80" fmla="*/ 186 w 212"/>
                <a:gd name="T81" fmla="*/ 208 h 216"/>
                <a:gd name="T82" fmla="*/ 180 w 212"/>
                <a:gd name="T83" fmla="*/ 202 h 216"/>
                <a:gd name="T84" fmla="*/ 186 w 212"/>
                <a:gd name="T85" fmla="*/ 196 h 216"/>
                <a:gd name="T86" fmla="*/ 192 w 212"/>
                <a:gd name="T87" fmla="*/ 202 h 216"/>
                <a:gd name="T88" fmla="*/ 186 w 212"/>
                <a:gd name="T89" fmla="*/ 20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2" h="216">
                  <a:moveTo>
                    <a:pt x="208" y="176"/>
                  </a:moveTo>
                  <a:cubicBezTo>
                    <a:pt x="32" y="176"/>
                    <a:pt x="32" y="176"/>
                    <a:pt x="32" y="176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197" y="109"/>
                    <a:pt x="197" y="109"/>
                    <a:pt x="197" y="109"/>
                  </a:cubicBezTo>
                  <a:cubicBezTo>
                    <a:pt x="199" y="109"/>
                    <a:pt x="200" y="107"/>
                    <a:pt x="200" y="105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00" y="40"/>
                    <a:pt x="200" y="40"/>
                    <a:pt x="200" y="40"/>
                  </a:cubicBezTo>
                  <a:cubicBezTo>
                    <a:pt x="200" y="38"/>
                    <a:pt x="198" y="36"/>
                    <a:pt x="196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0" y="0"/>
                    <a:pt x="2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180"/>
                    <a:pt x="24" y="180"/>
                    <a:pt x="24" y="180"/>
                  </a:cubicBezTo>
                  <a:cubicBezTo>
                    <a:pt x="24" y="182"/>
                    <a:pt x="26" y="184"/>
                    <a:pt x="28" y="184"/>
                  </a:cubicBezTo>
                  <a:cubicBezTo>
                    <a:pt x="208" y="184"/>
                    <a:pt x="208" y="184"/>
                    <a:pt x="208" y="184"/>
                  </a:cubicBezTo>
                  <a:cubicBezTo>
                    <a:pt x="210" y="184"/>
                    <a:pt x="212" y="182"/>
                    <a:pt x="212" y="180"/>
                  </a:cubicBezTo>
                  <a:cubicBezTo>
                    <a:pt x="212" y="178"/>
                    <a:pt x="210" y="176"/>
                    <a:pt x="208" y="176"/>
                  </a:cubicBezTo>
                  <a:close/>
                  <a:moveTo>
                    <a:pt x="32" y="44"/>
                  </a:moveTo>
                  <a:cubicBezTo>
                    <a:pt x="192" y="44"/>
                    <a:pt x="192" y="44"/>
                    <a:pt x="192" y="4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32" y="142"/>
                    <a:pt x="32" y="142"/>
                    <a:pt x="32" y="142"/>
                  </a:cubicBezTo>
                  <a:lnTo>
                    <a:pt x="32" y="44"/>
                  </a:lnTo>
                  <a:close/>
                  <a:moveTo>
                    <a:pt x="54" y="188"/>
                  </a:moveTo>
                  <a:cubicBezTo>
                    <a:pt x="46" y="188"/>
                    <a:pt x="40" y="194"/>
                    <a:pt x="40" y="202"/>
                  </a:cubicBezTo>
                  <a:cubicBezTo>
                    <a:pt x="40" y="210"/>
                    <a:pt x="46" y="216"/>
                    <a:pt x="54" y="216"/>
                  </a:cubicBezTo>
                  <a:cubicBezTo>
                    <a:pt x="62" y="216"/>
                    <a:pt x="68" y="210"/>
                    <a:pt x="68" y="202"/>
                  </a:cubicBezTo>
                  <a:cubicBezTo>
                    <a:pt x="68" y="194"/>
                    <a:pt x="62" y="188"/>
                    <a:pt x="54" y="188"/>
                  </a:cubicBezTo>
                  <a:close/>
                  <a:moveTo>
                    <a:pt x="54" y="208"/>
                  </a:moveTo>
                  <a:cubicBezTo>
                    <a:pt x="51" y="208"/>
                    <a:pt x="48" y="205"/>
                    <a:pt x="48" y="202"/>
                  </a:cubicBezTo>
                  <a:cubicBezTo>
                    <a:pt x="48" y="199"/>
                    <a:pt x="51" y="196"/>
                    <a:pt x="54" y="196"/>
                  </a:cubicBezTo>
                  <a:cubicBezTo>
                    <a:pt x="57" y="196"/>
                    <a:pt x="60" y="199"/>
                    <a:pt x="60" y="202"/>
                  </a:cubicBezTo>
                  <a:cubicBezTo>
                    <a:pt x="60" y="205"/>
                    <a:pt x="57" y="208"/>
                    <a:pt x="54" y="208"/>
                  </a:cubicBezTo>
                  <a:close/>
                  <a:moveTo>
                    <a:pt x="186" y="188"/>
                  </a:moveTo>
                  <a:cubicBezTo>
                    <a:pt x="178" y="188"/>
                    <a:pt x="172" y="194"/>
                    <a:pt x="172" y="202"/>
                  </a:cubicBezTo>
                  <a:cubicBezTo>
                    <a:pt x="172" y="210"/>
                    <a:pt x="178" y="216"/>
                    <a:pt x="186" y="216"/>
                  </a:cubicBezTo>
                  <a:cubicBezTo>
                    <a:pt x="194" y="216"/>
                    <a:pt x="200" y="210"/>
                    <a:pt x="200" y="202"/>
                  </a:cubicBezTo>
                  <a:cubicBezTo>
                    <a:pt x="200" y="194"/>
                    <a:pt x="194" y="188"/>
                    <a:pt x="186" y="188"/>
                  </a:cubicBezTo>
                  <a:close/>
                  <a:moveTo>
                    <a:pt x="186" y="208"/>
                  </a:moveTo>
                  <a:cubicBezTo>
                    <a:pt x="183" y="208"/>
                    <a:pt x="180" y="205"/>
                    <a:pt x="180" y="202"/>
                  </a:cubicBezTo>
                  <a:cubicBezTo>
                    <a:pt x="180" y="199"/>
                    <a:pt x="183" y="196"/>
                    <a:pt x="186" y="196"/>
                  </a:cubicBezTo>
                  <a:cubicBezTo>
                    <a:pt x="189" y="196"/>
                    <a:pt x="192" y="199"/>
                    <a:pt x="192" y="202"/>
                  </a:cubicBezTo>
                  <a:cubicBezTo>
                    <a:pt x="192" y="205"/>
                    <a:pt x="189" y="208"/>
                    <a:pt x="186" y="208"/>
                  </a:cubicBezTo>
                  <a:close/>
                </a:path>
              </a:pathLst>
            </a:custGeom>
            <a:solidFill>
              <a:srgbClr val="2C344B"/>
            </a:solidFill>
            <a:ln>
              <a:noFill/>
            </a:ln>
            <a:extLst/>
          </p:spPr>
          <p:txBody>
            <a:bodyPr vert="horz" wrap="square" lIns="91407" tIns="45704" rIns="91407" bIns="45704" numCol="1" anchor="t" anchorCtr="0" compatLnSpc="1">
              <a:prstTxWarp prst="textNoShape">
                <a:avLst/>
              </a:prstTxWarp>
            </a:bodyPr>
            <a:lstStyle/>
            <a:p>
              <a:endParaRPr lang="en-US" sz="1349">
                <a:cs typeface="+mn-ea"/>
                <a:sym typeface="+mn-lt"/>
              </a:endParaRPr>
            </a:p>
          </p:txBody>
        </p:sp>
      </p:grpSp>
      <p:pic>
        <p:nvPicPr>
          <p:cNvPr id="5" name="图片占位符 4">
            <a:extLst>
              <a:ext uri="{FF2B5EF4-FFF2-40B4-BE49-F238E27FC236}">
                <a16:creationId xmlns:a16="http://schemas.microsoft.com/office/drawing/2014/main" xmlns="" id="{7C882F9B-8707-4520-971F-A2A8DC72BA8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86" b="249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3864454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7" grpId="0"/>
      <p:bldP spid="3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918D3C-B0A3-4538-B0E5-9DAC03042143}"/>
              </a:ext>
            </a:extLst>
          </p:cNvPr>
          <p:cNvSpPr txBox="1"/>
          <p:nvPr/>
        </p:nvSpPr>
        <p:spPr>
          <a:xfrm>
            <a:off x="7532491" y="1205012"/>
            <a:ext cx="2985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产品介绍文字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1CC4CE9-5EA6-4E82-9CCD-1CB31D622969}"/>
              </a:ext>
            </a:extLst>
          </p:cNvPr>
          <p:cNvSpPr txBox="1"/>
          <p:nvPr/>
        </p:nvSpPr>
        <p:spPr>
          <a:xfrm>
            <a:off x="7532492" y="2007514"/>
            <a:ext cx="2621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chemeClr val="bg1"/>
                </a:solidFill>
                <a:cs typeface="+mn-ea"/>
                <a:sym typeface="+mn-lt"/>
              </a:rPr>
              <a:t>Subtitle 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4E63B96F-ECD4-4B70-A953-8ABA94A83D15}"/>
              </a:ext>
            </a:extLst>
          </p:cNvPr>
          <p:cNvCxnSpPr>
            <a:cxnSpLocks/>
          </p:cNvCxnSpPr>
          <p:nvPr/>
        </p:nvCxnSpPr>
        <p:spPr>
          <a:xfrm>
            <a:off x="7697179" y="1136321"/>
            <a:ext cx="60938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043C9EA-1FE3-405E-88CA-E1838A8EE354}"/>
              </a:ext>
            </a:extLst>
          </p:cNvPr>
          <p:cNvSpPr/>
          <p:nvPr/>
        </p:nvSpPr>
        <p:spPr>
          <a:xfrm>
            <a:off x="7532491" y="2410976"/>
            <a:ext cx="3364623" cy="738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/>
                </a:solidFill>
                <a:cs typeface="+mn-ea"/>
                <a:sym typeface="+mn-lt"/>
              </a:rPr>
              <a:t>Ut wisi enim ad minim veniam, quis nostrud exerci tation ullamcorper suscipit lobortis nisl</a:t>
            </a:r>
            <a:endParaRPr 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911B773-876D-4608-B303-046997684662}"/>
              </a:ext>
            </a:extLst>
          </p:cNvPr>
          <p:cNvSpPr txBox="1"/>
          <p:nvPr/>
        </p:nvSpPr>
        <p:spPr>
          <a:xfrm>
            <a:off x="7532491" y="4717384"/>
            <a:ext cx="1996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产 品 策 略</a:t>
            </a:r>
            <a:r>
              <a:rPr lang="en-US" sz="1400" b="1" dirty="0">
                <a:solidFill>
                  <a:schemeClr val="bg1"/>
                </a:solidFill>
                <a:cs typeface="+mn-ea"/>
                <a:sym typeface="+mn-lt"/>
              </a:rPr>
              <a:t> 1</a:t>
            </a:r>
            <a:endParaRPr lang="id-ID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378A068-45CE-4D94-8BBD-B435952385EA}"/>
              </a:ext>
            </a:extLst>
          </p:cNvPr>
          <p:cNvGrpSpPr/>
          <p:nvPr/>
        </p:nvGrpSpPr>
        <p:grpSpPr>
          <a:xfrm>
            <a:off x="7643289" y="3543981"/>
            <a:ext cx="934828" cy="934825"/>
            <a:chOff x="7643848" y="3544022"/>
            <a:chExt cx="935166" cy="93516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F727E75A-22B2-4FA3-A7DB-DA1EDF7B3543}"/>
                </a:ext>
              </a:extLst>
            </p:cNvPr>
            <p:cNvSpPr/>
            <p:nvPr/>
          </p:nvSpPr>
          <p:spPr>
            <a:xfrm>
              <a:off x="7643848" y="3544022"/>
              <a:ext cx="935166" cy="9351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dist="127000" dir="81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9">
                <a:cs typeface="+mn-ea"/>
                <a:sym typeface="+mn-lt"/>
              </a:endParaRPr>
            </a:p>
          </p:txBody>
        </p:sp>
        <p:sp>
          <p:nvSpPr>
            <p:cNvPr id="17" name="Freeform 31">
              <a:extLst>
                <a:ext uri="{FF2B5EF4-FFF2-40B4-BE49-F238E27FC236}">
                  <a16:creationId xmlns:a16="http://schemas.microsoft.com/office/drawing/2014/main" xmlns="" id="{CCA87FF7-3ABF-4A15-949D-54F859DC298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7909198" y="3820862"/>
              <a:ext cx="379110" cy="381482"/>
            </a:xfrm>
            <a:custGeom>
              <a:avLst/>
              <a:gdLst>
                <a:gd name="T0" fmla="*/ 160 w 160"/>
                <a:gd name="T1" fmla="*/ 155 h 161"/>
                <a:gd name="T2" fmla="*/ 114 w 160"/>
                <a:gd name="T3" fmla="*/ 109 h 161"/>
                <a:gd name="T4" fmla="*/ 153 w 160"/>
                <a:gd name="T5" fmla="*/ 70 h 161"/>
                <a:gd name="T6" fmla="*/ 126 w 160"/>
                <a:gd name="T7" fmla="*/ 44 h 161"/>
                <a:gd name="T8" fmla="*/ 101 w 160"/>
                <a:gd name="T9" fmla="*/ 70 h 161"/>
                <a:gd name="T10" fmla="*/ 59 w 160"/>
                <a:gd name="T11" fmla="*/ 28 h 161"/>
                <a:gd name="T12" fmla="*/ 70 w 160"/>
                <a:gd name="T13" fmla="*/ 18 h 161"/>
                <a:gd name="T14" fmla="*/ 52 w 160"/>
                <a:gd name="T15" fmla="*/ 0 h 161"/>
                <a:gd name="T16" fmla="*/ 0 w 160"/>
                <a:gd name="T17" fmla="*/ 52 h 161"/>
                <a:gd name="T18" fmla="*/ 18 w 160"/>
                <a:gd name="T19" fmla="*/ 70 h 161"/>
                <a:gd name="T20" fmla="*/ 28 w 160"/>
                <a:gd name="T21" fmla="*/ 59 h 161"/>
                <a:gd name="T22" fmla="*/ 70 w 160"/>
                <a:gd name="T23" fmla="*/ 101 h 161"/>
                <a:gd name="T24" fmla="*/ 43 w 160"/>
                <a:gd name="T25" fmla="*/ 127 h 161"/>
                <a:gd name="T26" fmla="*/ 70 w 160"/>
                <a:gd name="T27" fmla="*/ 153 h 161"/>
                <a:gd name="T28" fmla="*/ 108 w 160"/>
                <a:gd name="T29" fmla="*/ 114 h 161"/>
                <a:gd name="T30" fmla="*/ 155 w 160"/>
                <a:gd name="T31" fmla="*/ 161 h 161"/>
                <a:gd name="T32" fmla="*/ 160 w 160"/>
                <a:gd name="T33" fmla="*/ 155 h 161"/>
                <a:gd name="T34" fmla="*/ 18 w 160"/>
                <a:gd name="T35" fmla="*/ 59 h 161"/>
                <a:gd name="T36" fmla="*/ 10 w 160"/>
                <a:gd name="T37" fmla="*/ 52 h 161"/>
                <a:gd name="T38" fmla="*/ 52 w 160"/>
                <a:gd name="T39" fmla="*/ 10 h 161"/>
                <a:gd name="T40" fmla="*/ 59 w 160"/>
                <a:gd name="T41" fmla="*/ 18 h 161"/>
                <a:gd name="T42" fmla="*/ 38 w 160"/>
                <a:gd name="T43" fmla="*/ 39 h 161"/>
                <a:gd name="T44" fmla="*/ 23 w 160"/>
                <a:gd name="T45" fmla="*/ 55 h 161"/>
                <a:gd name="T46" fmla="*/ 23 w 160"/>
                <a:gd name="T47" fmla="*/ 55 h 161"/>
                <a:gd name="T48" fmla="*/ 18 w 160"/>
                <a:gd name="T49" fmla="*/ 59 h 161"/>
                <a:gd name="T50" fmla="*/ 33 w 160"/>
                <a:gd name="T51" fmla="*/ 55 h 161"/>
                <a:gd name="T52" fmla="*/ 54 w 160"/>
                <a:gd name="T53" fmla="*/ 34 h 161"/>
                <a:gd name="T54" fmla="*/ 95 w 160"/>
                <a:gd name="T55" fmla="*/ 75 h 161"/>
                <a:gd name="T56" fmla="*/ 79 w 160"/>
                <a:gd name="T57" fmla="*/ 91 h 161"/>
                <a:gd name="T58" fmla="*/ 74 w 160"/>
                <a:gd name="T59" fmla="*/ 96 h 161"/>
                <a:gd name="T60" fmla="*/ 33 w 160"/>
                <a:gd name="T61" fmla="*/ 55 h 161"/>
                <a:gd name="T62" fmla="*/ 54 w 160"/>
                <a:gd name="T63" fmla="*/ 127 h 161"/>
                <a:gd name="T64" fmla="*/ 74 w 160"/>
                <a:gd name="T65" fmla="*/ 106 h 161"/>
                <a:gd name="T66" fmla="*/ 74 w 160"/>
                <a:gd name="T67" fmla="*/ 106 h 161"/>
                <a:gd name="T68" fmla="*/ 92 w 160"/>
                <a:gd name="T69" fmla="*/ 89 h 161"/>
                <a:gd name="T70" fmla="*/ 126 w 160"/>
                <a:gd name="T71" fmla="*/ 55 h 161"/>
                <a:gd name="T72" fmla="*/ 142 w 160"/>
                <a:gd name="T73" fmla="*/ 70 h 161"/>
                <a:gd name="T74" fmla="*/ 70 w 160"/>
                <a:gd name="T75" fmla="*/ 142 h 161"/>
                <a:gd name="T76" fmla="*/ 54 w 160"/>
                <a:gd name="T77" fmla="*/ 12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161">
                  <a:moveTo>
                    <a:pt x="160" y="155"/>
                  </a:moveTo>
                  <a:lnTo>
                    <a:pt x="114" y="109"/>
                  </a:lnTo>
                  <a:lnTo>
                    <a:pt x="153" y="70"/>
                  </a:lnTo>
                  <a:lnTo>
                    <a:pt x="126" y="44"/>
                  </a:lnTo>
                  <a:lnTo>
                    <a:pt x="101" y="70"/>
                  </a:lnTo>
                  <a:lnTo>
                    <a:pt x="59" y="28"/>
                  </a:lnTo>
                  <a:lnTo>
                    <a:pt x="70" y="18"/>
                  </a:lnTo>
                  <a:lnTo>
                    <a:pt x="52" y="0"/>
                  </a:lnTo>
                  <a:lnTo>
                    <a:pt x="0" y="52"/>
                  </a:lnTo>
                  <a:lnTo>
                    <a:pt x="18" y="70"/>
                  </a:lnTo>
                  <a:lnTo>
                    <a:pt x="28" y="59"/>
                  </a:lnTo>
                  <a:lnTo>
                    <a:pt x="70" y="101"/>
                  </a:lnTo>
                  <a:lnTo>
                    <a:pt x="43" y="127"/>
                  </a:lnTo>
                  <a:lnTo>
                    <a:pt x="70" y="153"/>
                  </a:lnTo>
                  <a:lnTo>
                    <a:pt x="108" y="114"/>
                  </a:lnTo>
                  <a:lnTo>
                    <a:pt x="155" y="161"/>
                  </a:lnTo>
                  <a:lnTo>
                    <a:pt x="160" y="155"/>
                  </a:lnTo>
                  <a:close/>
                  <a:moveTo>
                    <a:pt x="18" y="59"/>
                  </a:moveTo>
                  <a:lnTo>
                    <a:pt x="10" y="52"/>
                  </a:lnTo>
                  <a:lnTo>
                    <a:pt x="52" y="10"/>
                  </a:lnTo>
                  <a:lnTo>
                    <a:pt x="59" y="18"/>
                  </a:lnTo>
                  <a:lnTo>
                    <a:pt x="38" y="39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18" y="59"/>
                  </a:lnTo>
                  <a:close/>
                  <a:moveTo>
                    <a:pt x="33" y="55"/>
                  </a:moveTo>
                  <a:lnTo>
                    <a:pt x="54" y="34"/>
                  </a:lnTo>
                  <a:lnTo>
                    <a:pt x="95" y="75"/>
                  </a:lnTo>
                  <a:lnTo>
                    <a:pt x="79" y="91"/>
                  </a:lnTo>
                  <a:lnTo>
                    <a:pt x="74" y="96"/>
                  </a:lnTo>
                  <a:lnTo>
                    <a:pt x="33" y="55"/>
                  </a:lnTo>
                  <a:close/>
                  <a:moveTo>
                    <a:pt x="54" y="127"/>
                  </a:moveTo>
                  <a:lnTo>
                    <a:pt x="74" y="106"/>
                  </a:lnTo>
                  <a:lnTo>
                    <a:pt x="74" y="106"/>
                  </a:lnTo>
                  <a:lnTo>
                    <a:pt x="92" y="89"/>
                  </a:lnTo>
                  <a:lnTo>
                    <a:pt x="126" y="55"/>
                  </a:lnTo>
                  <a:lnTo>
                    <a:pt x="142" y="70"/>
                  </a:lnTo>
                  <a:lnTo>
                    <a:pt x="70" y="142"/>
                  </a:lnTo>
                  <a:lnTo>
                    <a:pt x="54" y="127"/>
                  </a:lnTo>
                  <a:close/>
                </a:path>
              </a:pathLst>
            </a:custGeom>
            <a:solidFill>
              <a:srgbClr val="2C344B"/>
            </a:solidFill>
            <a:ln>
              <a:noFill/>
            </a:ln>
            <a:extLst/>
          </p:spPr>
          <p:txBody>
            <a:bodyPr vert="horz" wrap="square" lIns="91407" tIns="45704" rIns="91407" bIns="45704" numCol="1" anchor="t" anchorCtr="0" compatLnSpc="1">
              <a:prstTxWarp prst="textNoShape">
                <a:avLst/>
              </a:prstTxWarp>
            </a:bodyPr>
            <a:lstStyle/>
            <a:p>
              <a:endParaRPr lang="en-US" sz="1349">
                <a:cs typeface="+mn-ea"/>
                <a:sym typeface="+mn-lt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8D377D7-7009-44FD-AAA4-AC1D0F7755EB}"/>
              </a:ext>
            </a:extLst>
          </p:cNvPr>
          <p:cNvSpPr/>
          <p:nvPr/>
        </p:nvSpPr>
        <p:spPr>
          <a:xfrm>
            <a:off x="7532491" y="5025049"/>
            <a:ext cx="1996523" cy="959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Ut wisi enim ad minim veniam, quis nostrud exerci tation ullamcorper</a:t>
            </a:r>
            <a:endParaRPr lang="en-US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16F0B89-2AF5-474C-A89C-6E45541AD790}"/>
              </a:ext>
            </a:extLst>
          </p:cNvPr>
          <p:cNvSpPr txBox="1"/>
          <p:nvPr/>
        </p:nvSpPr>
        <p:spPr>
          <a:xfrm>
            <a:off x="9664760" y="4717384"/>
            <a:ext cx="1996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产 品 策 略</a:t>
            </a:r>
            <a:r>
              <a:rPr lang="en-US" sz="1400" b="1" dirty="0">
                <a:solidFill>
                  <a:schemeClr val="bg1"/>
                </a:solidFill>
                <a:cs typeface="+mn-ea"/>
                <a:sym typeface="+mn-lt"/>
              </a:rPr>
              <a:t> 2</a:t>
            </a:r>
            <a:endParaRPr lang="id-ID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DE0B111-B236-4BEB-B23B-EDC705579337}"/>
              </a:ext>
            </a:extLst>
          </p:cNvPr>
          <p:cNvSpPr/>
          <p:nvPr/>
        </p:nvSpPr>
        <p:spPr>
          <a:xfrm>
            <a:off x="9664760" y="5025049"/>
            <a:ext cx="1996523" cy="959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Ut wisi enim ad minim veniam, quis nostrud exerci tation ullamcorper</a:t>
            </a:r>
            <a:endParaRPr lang="en-US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E1222845-ABCC-45F7-B644-F77FAC5DB910}"/>
              </a:ext>
            </a:extLst>
          </p:cNvPr>
          <p:cNvGrpSpPr/>
          <p:nvPr/>
        </p:nvGrpSpPr>
        <p:grpSpPr>
          <a:xfrm>
            <a:off x="9775557" y="3543981"/>
            <a:ext cx="934828" cy="934825"/>
            <a:chOff x="9776887" y="3544022"/>
            <a:chExt cx="935166" cy="93516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643F2B0D-C796-46EB-B3F7-FC40AEB881BE}"/>
                </a:ext>
              </a:extLst>
            </p:cNvPr>
            <p:cNvSpPr/>
            <p:nvPr/>
          </p:nvSpPr>
          <p:spPr>
            <a:xfrm>
              <a:off x="9776887" y="3544022"/>
              <a:ext cx="935166" cy="9351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dist="127000" dir="81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9">
                <a:cs typeface="+mn-ea"/>
                <a:sym typeface="+mn-lt"/>
              </a:endParaRPr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xmlns="" id="{7C690ECE-3048-42C0-8EED-ED7DE29439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11435" y="3836353"/>
              <a:ext cx="466070" cy="350500"/>
            </a:xfrm>
            <a:custGeom>
              <a:avLst/>
              <a:gdLst>
                <a:gd name="T0" fmla="*/ 192 w 208"/>
                <a:gd name="T1" fmla="*/ 24 h 156"/>
                <a:gd name="T2" fmla="*/ 138 w 208"/>
                <a:gd name="T3" fmla="*/ 24 h 156"/>
                <a:gd name="T4" fmla="*/ 124 w 208"/>
                <a:gd name="T5" fmla="*/ 0 h 156"/>
                <a:gd name="T6" fmla="*/ 80 w 208"/>
                <a:gd name="T7" fmla="*/ 0 h 156"/>
                <a:gd name="T8" fmla="*/ 66 w 208"/>
                <a:gd name="T9" fmla="*/ 24 h 156"/>
                <a:gd name="T10" fmla="*/ 16 w 208"/>
                <a:gd name="T11" fmla="*/ 24 h 156"/>
                <a:gd name="T12" fmla="*/ 0 w 208"/>
                <a:gd name="T13" fmla="*/ 40 h 156"/>
                <a:gd name="T14" fmla="*/ 0 w 208"/>
                <a:gd name="T15" fmla="*/ 140 h 156"/>
                <a:gd name="T16" fmla="*/ 16 w 208"/>
                <a:gd name="T17" fmla="*/ 156 h 156"/>
                <a:gd name="T18" fmla="*/ 192 w 208"/>
                <a:gd name="T19" fmla="*/ 156 h 156"/>
                <a:gd name="T20" fmla="*/ 208 w 208"/>
                <a:gd name="T21" fmla="*/ 140 h 156"/>
                <a:gd name="T22" fmla="*/ 208 w 208"/>
                <a:gd name="T23" fmla="*/ 40 h 156"/>
                <a:gd name="T24" fmla="*/ 192 w 208"/>
                <a:gd name="T25" fmla="*/ 24 h 156"/>
                <a:gd name="T26" fmla="*/ 200 w 208"/>
                <a:gd name="T27" fmla="*/ 140 h 156"/>
                <a:gd name="T28" fmla="*/ 192 w 208"/>
                <a:gd name="T29" fmla="*/ 148 h 156"/>
                <a:gd name="T30" fmla="*/ 16 w 208"/>
                <a:gd name="T31" fmla="*/ 148 h 156"/>
                <a:gd name="T32" fmla="*/ 8 w 208"/>
                <a:gd name="T33" fmla="*/ 140 h 156"/>
                <a:gd name="T34" fmla="*/ 8 w 208"/>
                <a:gd name="T35" fmla="*/ 40 h 156"/>
                <a:gd name="T36" fmla="*/ 16 w 208"/>
                <a:gd name="T37" fmla="*/ 32 h 156"/>
                <a:gd name="T38" fmla="*/ 71 w 208"/>
                <a:gd name="T39" fmla="*/ 32 h 156"/>
                <a:gd name="T40" fmla="*/ 73 w 208"/>
                <a:gd name="T41" fmla="*/ 28 h 156"/>
                <a:gd name="T42" fmla="*/ 85 w 208"/>
                <a:gd name="T43" fmla="*/ 8 h 156"/>
                <a:gd name="T44" fmla="*/ 120 w 208"/>
                <a:gd name="T45" fmla="*/ 8 h 156"/>
                <a:gd name="T46" fmla="*/ 131 w 208"/>
                <a:gd name="T47" fmla="*/ 28 h 156"/>
                <a:gd name="T48" fmla="*/ 133 w 208"/>
                <a:gd name="T49" fmla="*/ 32 h 156"/>
                <a:gd name="T50" fmla="*/ 192 w 208"/>
                <a:gd name="T51" fmla="*/ 32 h 156"/>
                <a:gd name="T52" fmla="*/ 200 w 208"/>
                <a:gd name="T53" fmla="*/ 40 h 156"/>
                <a:gd name="T54" fmla="*/ 200 w 208"/>
                <a:gd name="T55" fmla="*/ 140 h 156"/>
                <a:gd name="T56" fmla="*/ 20 w 208"/>
                <a:gd name="T57" fmla="*/ 20 h 156"/>
                <a:gd name="T58" fmla="*/ 52 w 208"/>
                <a:gd name="T59" fmla="*/ 20 h 156"/>
                <a:gd name="T60" fmla="*/ 56 w 208"/>
                <a:gd name="T61" fmla="*/ 16 h 156"/>
                <a:gd name="T62" fmla="*/ 52 w 208"/>
                <a:gd name="T63" fmla="*/ 12 h 156"/>
                <a:gd name="T64" fmla="*/ 20 w 208"/>
                <a:gd name="T65" fmla="*/ 12 h 156"/>
                <a:gd name="T66" fmla="*/ 16 w 208"/>
                <a:gd name="T67" fmla="*/ 16 h 156"/>
                <a:gd name="T68" fmla="*/ 20 w 208"/>
                <a:gd name="T69" fmla="*/ 20 h 156"/>
                <a:gd name="T70" fmla="*/ 172 w 208"/>
                <a:gd name="T71" fmla="*/ 47 h 156"/>
                <a:gd name="T72" fmla="*/ 161 w 208"/>
                <a:gd name="T73" fmla="*/ 59 h 156"/>
                <a:gd name="T74" fmla="*/ 172 w 208"/>
                <a:gd name="T75" fmla="*/ 71 h 156"/>
                <a:gd name="T76" fmla="*/ 184 w 208"/>
                <a:gd name="T77" fmla="*/ 59 h 156"/>
                <a:gd name="T78" fmla="*/ 172 w 208"/>
                <a:gd name="T79" fmla="*/ 47 h 156"/>
                <a:gd name="T80" fmla="*/ 172 w 208"/>
                <a:gd name="T81" fmla="*/ 63 h 156"/>
                <a:gd name="T82" fmla="*/ 169 w 208"/>
                <a:gd name="T83" fmla="*/ 59 h 156"/>
                <a:gd name="T84" fmla="*/ 172 w 208"/>
                <a:gd name="T85" fmla="*/ 55 h 156"/>
                <a:gd name="T86" fmla="*/ 176 w 208"/>
                <a:gd name="T87" fmla="*/ 59 h 156"/>
                <a:gd name="T88" fmla="*/ 172 w 208"/>
                <a:gd name="T89" fmla="*/ 63 h 156"/>
                <a:gd name="T90" fmla="*/ 99 w 208"/>
                <a:gd name="T91" fmla="*/ 39 h 156"/>
                <a:gd name="T92" fmla="*/ 48 w 208"/>
                <a:gd name="T93" fmla="*/ 89 h 156"/>
                <a:gd name="T94" fmla="*/ 99 w 208"/>
                <a:gd name="T95" fmla="*/ 140 h 156"/>
                <a:gd name="T96" fmla="*/ 150 w 208"/>
                <a:gd name="T97" fmla="*/ 89 h 156"/>
                <a:gd name="T98" fmla="*/ 99 w 208"/>
                <a:gd name="T99" fmla="*/ 39 h 156"/>
                <a:gd name="T100" fmla="*/ 99 w 208"/>
                <a:gd name="T101" fmla="*/ 132 h 156"/>
                <a:gd name="T102" fmla="*/ 56 w 208"/>
                <a:gd name="T103" fmla="*/ 89 h 156"/>
                <a:gd name="T104" fmla="*/ 99 w 208"/>
                <a:gd name="T105" fmla="*/ 47 h 156"/>
                <a:gd name="T106" fmla="*/ 142 w 208"/>
                <a:gd name="T107" fmla="*/ 89 h 156"/>
                <a:gd name="T108" fmla="*/ 99 w 208"/>
                <a:gd name="T109" fmla="*/ 1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156">
                  <a:moveTo>
                    <a:pt x="192" y="24"/>
                  </a:moveTo>
                  <a:cubicBezTo>
                    <a:pt x="138" y="24"/>
                    <a:pt x="138" y="24"/>
                    <a:pt x="138" y="24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7" y="24"/>
                    <a:pt x="0" y="31"/>
                    <a:pt x="0" y="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9"/>
                    <a:pt x="7" y="156"/>
                    <a:pt x="16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201" y="156"/>
                    <a:pt x="208" y="149"/>
                    <a:pt x="208" y="140"/>
                  </a:cubicBezTo>
                  <a:cubicBezTo>
                    <a:pt x="208" y="40"/>
                    <a:pt x="208" y="40"/>
                    <a:pt x="208" y="40"/>
                  </a:cubicBezTo>
                  <a:cubicBezTo>
                    <a:pt x="208" y="31"/>
                    <a:pt x="201" y="24"/>
                    <a:pt x="192" y="24"/>
                  </a:cubicBezTo>
                  <a:close/>
                  <a:moveTo>
                    <a:pt x="200" y="140"/>
                  </a:moveTo>
                  <a:cubicBezTo>
                    <a:pt x="200" y="144"/>
                    <a:pt x="196" y="148"/>
                    <a:pt x="192" y="148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12" y="148"/>
                    <a:pt x="8" y="144"/>
                    <a:pt x="8" y="1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36"/>
                    <a:pt x="12" y="32"/>
                    <a:pt x="16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31" y="28"/>
                    <a:pt x="131" y="28"/>
                    <a:pt x="131" y="28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6" y="32"/>
                    <a:pt x="200" y="36"/>
                    <a:pt x="200" y="40"/>
                  </a:cubicBezTo>
                  <a:lnTo>
                    <a:pt x="200" y="140"/>
                  </a:lnTo>
                  <a:close/>
                  <a:moveTo>
                    <a:pt x="20" y="20"/>
                  </a:moveTo>
                  <a:cubicBezTo>
                    <a:pt x="52" y="20"/>
                    <a:pt x="52" y="20"/>
                    <a:pt x="52" y="20"/>
                  </a:cubicBezTo>
                  <a:cubicBezTo>
                    <a:pt x="54" y="20"/>
                    <a:pt x="56" y="18"/>
                    <a:pt x="56" y="16"/>
                  </a:cubicBezTo>
                  <a:cubicBezTo>
                    <a:pt x="56" y="14"/>
                    <a:pt x="54" y="12"/>
                    <a:pt x="52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8" y="12"/>
                    <a:pt x="16" y="14"/>
                    <a:pt x="16" y="16"/>
                  </a:cubicBezTo>
                  <a:cubicBezTo>
                    <a:pt x="16" y="18"/>
                    <a:pt x="18" y="20"/>
                    <a:pt x="20" y="20"/>
                  </a:cubicBezTo>
                  <a:close/>
                  <a:moveTo>
                    <a:pt x="172" y="47"/>
                  </a:moveTo>
                  <a:cubicBezTo>
                    <a:pt x="166" y="47"/>
                    <a:pt x="161" y="53"/>
                    <a:pt x="161" y="59"/>
                  </a:cubicBezTo>
                  <a:cubicBezTo>
                    <a:pt x="161" y="65"/>
                    <a:pt x="166" y="71"/>
                    <a:pt x="172" y="71"/>
                  </a:cubicBezTo>
                  <a:cubicBezTo>
                    <a:pt x="179" y="71"/>
                    <a:pt x="184" y="65"/>
                    <a:pt x="184" y="59"/>
                  </a:cubicBezTo>
                  <a:cubicBezTo>
                    <a:pt x="184" y="53"/>
                    <a:pt x="179" y="47"/>
                    <a:pt x="172" y="47"/>
                  </a:cubicBezTo>
                  <a:close/>
                  <a:moveTo>
                    <a:pt x="172" y="63"/>
                  </a:moveTo>
                  <a:cubicBezTo>
                    <a:pt x="170" y="63"/>
                    <a:pt x="169" y="61"/>
                    <a:pt x="169" y="59"/>
                  </a:cubicBezTo>
                  <a:cubicBezTo>
                    <a:pt x="169" y="57"/>
                    <a:pt x="170" y="55"/>
                    <a:pt x="172" y="55"/>
                  </a:cubicBezTo>
                  <a:cubicBezTo>
                    <a:pt x="174" y="55"/>
                    <a:pt x="176" y="57"/>
                    <a:pt x="176" y="59"/>
                  </a:cubicBezTo>
                  <a:cubicBezTo>
                    <a:pt x="176" y="61"/>
                    <a:pt x="174" y="63"/>
                    <a:pt x="172" y="63"/>
                  </a:cubicBezTo>
                  <a:close/>
                  <a:moveTo>
                    <a:pt x="99" y="39"/>
                  </a:moveTo>
                  <a:cubicBezTo>
                    <a:pt x="71" y="39"/>
                    <a:pt x="48" y="61"/>
                    <a:pt x="48" y="89"/>
                  </a:cubicBezTo>
                  <a:cubicBezTo>
                    <a:pt x="48" y="117"/>
                    <a:pt x="71" y="140"/>
                    <a:pt x="99" y="140"/>
                  </a:cubicBezTo>
                  <a:cubicBezTo>
                    <a:pt x="127" y="140"/>
                    <a:pt x="150" y="117"/>
                    <a:pt x="150" y="89"/>
                  </a:cubicBezTo>
                  <a:cubicBezTo>
                    <a:pt x="150" y="61"/>
                    <a:pt x="127" y="39"/>
                    <a:pt x="99" y="39"/>
                  </a:cubicBezTo>
                  <a:close/>
                  <a:moveTo>
                    <a:pt x="99" y="132"/>
                  </a:moveTo>
                  <a:cubicBezTo>
                    <a:pt x="75" y="132"/>
                    <a:pt x="56" y="113"/>
                    <a:pt x="56" y="89"/>
                  </a:cubicBezTo>
                  <a:cubicBezTo>
                    <a:pt x="56" y="66"/>
                    <a:pt x="75" y="47"/>
                    <a:pt x="99" y="47"/>
                  </a:cubicBezTo>
                  <a:cubicBezTo>
                    <a:pt x="123" y="47"/>
                    <a:pt x="142" y="66"/>
                    <a:pt x="142" y="89"/>
                  </a:cubicBezTo>
                  <a:cubicBezTo>
                    <a:pt x="142" y="113"/>
                    <a:pt x="123" y="132"/>
                    <a:pt x="99" y="132"/>
                  </a:cubicBezTo>
                  <a:close/>
                </a:path>
              </a:pathLst>
            </a:custGeom>
            <a:solidFill>
              <a:srgbClr val="2C344B"/>
            </a:solidFill>
            <a:ln>
              <a:noFill/>
            </a:ln>
            <a:extLst/>
          </p:spPr>
          <p:txBody>
            <a:bodyPr vert="horz" wrap="square" lIns="91407" tIns="45704" rIns="91407" bIns="45704" numCol="1" anchor="t" anchorCtr="0" compatLnSpc="1">
              <a:prstTxWarp prst="textNoShape">
                <a:avLst/>
              </a:prstTxWarp>
            </a:bodyPr>
            <a:lstStyle/>
            <a:p>
              <a:endParaRPr lang="en-US" sz="1349">
                <a:cs typeface="+mn-ea"/>
                <a:sym typeface="+mn-lt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472F948-5201-4384-83E9-3AC9871CBFD6}"/>
              </a:ext>
            </a:extLst>
          </p:cNvPr>
          <p:cNvSpPr/>
          <p:nvPr/>
        </p:nvSpPr>
        <p:spPr>
          <a:xfrm>
            <a:off x="577410" y="5289218"/>
            <a:ext cx="3712887" cy="516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382" indent="-171382">
              <a:lnSpc>
                <a:spcPct val="120000"/>
              </a:lnSpc>
              <a:buSzPct val="80000"/>
              <a:buFont typeface="Monotype Corsiva" panose="03010101010201010101" pitchFamily="66" charset="0"/>
              <a:buChar char="►"/>
            </a:pPr>
            <a:r>
              <a:rPr lang="en-US" sz="1200" b="1" i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*</a:t>
            </a:r>
            <a:r>
              <a:rPr lang="id-ID" sz="1200" b="1" i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Ut wisi enim ad minim veniam, quis nostrud exerci</a:t>
            </a:r>
            <a:endParaRPr lang="en-US" sz="1200" b="1" i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xmlns="" id="{EE893023-BC0B-44FA-BB12-A862B36D648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0" r="7220"/>
          <a:stretch>
            <a:fillRect/>
          </a:stretch>
        </p:blipFill>
        <p:spPr/>
      </p:pic>
      <p:pic>
        <p:nvPicPr>
          <p:cNvPr id="10" name="图片占位符 9">
            <a:extLst>
              <a:ext uri="{FF2B5EF4-FFF2-40B4-BE49-F238E27FC236}">
                <a16:creationId xmlns:a16="http://schemas.microsoft.com/office/drawing/2014/main" xmlns="" id="{378EAFC8-E979-4C34-A993-938FE9CF2F4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7581"/>
          <a:stretch>
            <a:fillRect/>
          </a:stretch>
        </p:blipFill>
        <p:spPr/>
      </p:pic>
      <p:pic>
        <p:nvPicPr>
          <p:cNvPr id="25" name="图片占位符 24">
            <a:extLst>
              <a:ext uri="{FF2B5EF4-FFF2-40B4-BE49-F238E27FC236}">
                <a16:creationId xmlns:a16="http://schemas.microsoft.com/office/drawing/2014/main" xmlns="" id="{71D43104-E5EC-497F-96E2-0C2AB67DE85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1" r="217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6697488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8" grpId="0"/>
      <p:bldP spid="19" grpId="0"/>
      <p:bldP spid="22" grpId="0"/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7" name="PA-文本框 50">
            <a:extLst>
              <a:ext uri="{FF2B5EF4-FFF2-40B4-BE49-F238E27FC236}">
                <a16:creationId xmlns:a16="http://schemas.microsoft.com/office/drawing/2014/main" xmlns="" id="{46630D7B-4BA5-4989-8F72-A67D800FFF5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400346" y="4293535"/>
            <a:ext cx="5391308" cy="988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Introduction of atmospheric business stable company 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publicity</a:t>
            </a:r>
          </a:p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product </a:t>
            </a:r>
            <a:r>
              <a:rPr lang="en-US" altLang="zh-CN" sz="1000" dirty="0" err="1" smtClean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promotion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Introduction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 of atmospheric business stable company 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publicity</a:t>
            </a:r>
          </a:p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product 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promotion</a:t>
            </a:r>
            <a:endParaRPr lang="zh-CN" alt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TextBox 30">
            <a:extLst>
              <a:ext uri="{FF2B5EF4-FFF2-40B4-BE49-F238E27FC236}">
                <a16:creationId xmlns:a16="http://schemas.microsoft.com/office/drawing/2014/main" xmlns="" id="{BA8EA202-F87D-45AF-91DB-F2B3A7B8F57B}"/>
              </a:ext>
            </a:extLst>
          </p:cNvPr>
          <p:cNvSpPr txBox="1"/>
          <p:nvPr/>
        </p:nvSpPr>
        <p:spPr>
          <a:xfrm>
            <a:off x="3019865" y="2582518"/>
            <a:ext cx="61522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 smtClean="0">
                <a:solidFill>
                  <a:schemeClr val="bg1">
                    <a:lumMod val="65000"/>
                    <a:alpha val="20000"/>
                  </a:schemeClr>
                </a:solidFill>
                <a:cs typeface="+mn-ea"/>
                <a:sym typeface="+mn-lt"/>
              </a:rPr>
              <a:t>PART FIVE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投资回报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9" y="1563946"/>
            <a:ext cx="837646" cy="837644"/>
            <a:chOff x="5568041" y="1174088"/>
            <a:chExt cx="1383040" cy="1383041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0" y="1174089"/>
              <a:ext cx="1383041" cy="1383040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1" y="1307582"/>
              <a:ext cx="1256627" cy="106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cs typeface="+mn-ea"/>
                </a:defRPr>
              </a:lvl1pPr>
            </a:lstStyle>
            <a:p>
              <a:r>
                <a:rPr lang="en-US" altLang="zh-CN" dirty="0">
                  <a:sym typeface="+mn-lt"/>
                </a:rPr>
                <a:t>05</a:t>
              </a:r>
              <a:endParaRPr lang="zh-CN" altLang="en-US" dirty="0">
                <a:sym typeface="+mn-lt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68774" y="2650272"/>
            <a:ext cx="7551655" cy="3643529"/>
            <a:chOff x="1309447" y="1396318"/>
            <a:chExt cx="7020166" cy="3387096"/>
          </a:xfrm>
        </p:grpSpPr>
        <p:sp>
          <p:nvSpPr>
            <p:cNvPr id="17" name="任意多边形 126">
              <a:extLst>
                <a:ext uri="{FF2B5EF4-FFF2-40B4-BE49-F238E27FC236}">
                  <a16:creationId xmlns:a16="http://schemas.microsoft.com/office/drawing/2014/main" xmlns="" id="{4C8CB26C-2C8B-4D93-8EBD-49775FA6EEFF}"/>
                </a:ext>
              </a:extLst>
            </p:cNvPr>
            <p:cNvSpPr/>
            <p:nvPr/>
          </p:nvSpPr>
          <p:spPr>
            <a:xfrm>
              <a:off x="3080087" y="4308616"/>
              <a:ext cx="1574370" cy="474798"/>
            </a:xfrm>
            <a:custGeom>
              <a:avLst/>
              <a:gdLst>
                <a:gd name="connsiteX0" fmla="*/ 0 w 1885950"/>
                <a:gd name="connsiteY0" fmla="*/ 323850 h 323850"/>
                <a:gd name="connsiteX1" fmla="*/ 962025 w 1885950"/>
                <a:gd name="connsiteY1" fmla="*/ 0 h 323850"/>
                <a:gd name="connsiteX2" fmla="*/ 1885950 w 1885950"/>
                <a:gd name="connsiteY2" fmla="*/ 304800 h 323850"/>
                <a:gd name="connsiteX3" fmla="*/ 0 w 1885950"/>
                <a:gd name="connsiteY3" fmla="*/ 323850 h 323850"/>
                <a:gd name="connsiteX0" fmla="*/ 0 w 1866900"/>
                <a:gd name="connsiteY0" fmla="*/ 305519 h 305519"/>
                <a:gd name="connsiteX1" fmla="*/ 942975 w 1866900"/>
                <a:gd name="connsiteY1" fmla="*/ 0 h 305519"/>
                <a:gd name="connsiteX2" fmla="*/ 1866900 w 1866900"/>
                <a:gd name="connsiteY2" fmla="*/ 304800 h 305519"/>
                <a:gd name="connsiteX3" fmla="*/ 0 w 1866900"/>
                <a:gd name="connsiteY3" fmla="*/ 305519 h 305519"/>
                <a:gd name="connsiteX0" fmla="*/ 0 w 1866900"/>
                <a:gd name="connsiteY0" fmla="*/ 305519 h 305519"/>
                <a:gd name="connsiteX1" fmla="*/ 942975 w 1866900"/>
                <a:gd name="connsiteY1" fmla="*/ 0 h 305519"/>
                <a:gd name="connsiteX2" fmla="*/ 1866900 w 1866900"/>
                <a:gd name="connsiteY2" fmla="*/ 304800 h 305519"/>
                <a:gd name="connsiteX3" fmla="*/ 939165 w 1866900"/>
                <a:gd name="connsiteY3" fmla="*/ 296964 h 305519"/>
                <a:gd name="connsiteX4" fmla="*/ 0 w 1866900"/>
                <a:gd name="connsiteY4" fmla="*/ 305519 h 305519"/>
                <a:gd name="connsiteX0" fmla="*/ 0 w 1866900"/>
                <a:gd name="connsiteY0" fmla="*/ 305519 h 509606"/>
                <a:gd name="connsiteX1" fmla="*/ 942975 w 1866900"/>
                <a:gd name="connsiteY1" fmla="*/ 0 h 509606"/>
                <a:gd name="connsiteX2" fmla="*/ 1866900 w 1866900"/>
                <a:gd name="connsiteY2" fmla="*/ 304800 h 509606"/>
                <a:gd name="connsiteX3" fmla="*/ 946785 w 1866900"/>
                <a:gd name="connsiteY3" fmla="*/ 509606 h 509606"/>
                <a:gd name="connsiteX4" fmla="*/ 0 w 1866900"/>
                <a:gd name="connsiteY4" fmla="*/ 305519 h 509606"/>
                <a:gd name="connsiteX0" fmla="*/ 0 w 1866900"/>
                <a:gd name="connsiteY0" fmla="*/ 305519 h 509606"/>
                <a:gd name="connsiteX1" fmla="*/ 942975 w 1866900"/>
                <a:gd name="connsiteY1" fmla="*/ 0 h 509606"/>
                <a:gd name="connsiteX2" fmla="*/ 1866900 w 1866900"/>
                <a:gd name="connsiteY2" fmla="*/ 304800 h 509606"/>
                <a:gd name="connsiteX3" fmla="*/ 946785 w 1866900"/>
                <a:gd name="connsiteY3" fmla="*/ 509606 h 509606"/>
                <a:gd name="connsiteX4" fmla="*/ 0 w 1866900"/>
                <a:gd name="connsiteY4" fmla="*/ 305519 h 509606"/>
                <a:gd name="connsiteX0" fmla="*/ 0 w 1866900"/>
                <a:gd name="connsiteY0" fmla="*/ 305519 h 509606"/>
                <a:gd name="connsiteX1" fmla="*/ 942975 w 1866900"/>
                <a:gd name="connsiteY1" fmla="*/ 0 h 509606"/>
                <a:gd name="connsiteX2" fmla="*/ 1866900 w 1866900"/>
                <a:gd name="connsiteY2" fmla="*/ 304800 h 509606"/>
                <a:gd name="connsiteX3" fmla="*/ 946785 w 1866900"/>
                <a:gd name="connsiteY3" fmla="*/ 509606 h 509606"/>
                <a:gd name="connsiteX4" fmla="*/ 0 w 1866900"/>
                <a:gd name="connsiteY4" fmla="*/ 305519 h 509606"/>
                <a:gd name="connsiteX0" fmla="*/ 0 w 1866900"/>
                <a:gd name="connsiteY0" fmla="*/ 305519 h 516938"/>
                <a:gd name="connsiteX1" fmla="*/ 942975 w 1866900"/>
                <a:gd name="connsiteY1" fmla="*/ 0 h 516938"/>
                <a:gd name="connsiteX2" fmla="*/ 1866900 w 1866900"/>
                <a:gd name="connsiteY2" fmla="*/ 304800 h 516938"/>
                <a:gd name="connsiteX3" fmla="*/ 992505 w 1866900"/>
                <a:gd name="connsiteY3" fmla="*/ 516938 h 516938"/>
                <a:gd name="connsiteX4" fmla="*/ 0 w 1866900"/>
                <a:gd name="connsiteY4" fmla="*/ 305519 h 516938"/>
                <a:gd name="connsiteX0" fmla="*/ 0 w 1866900"/>
                <a:gd name="connsiteY0" fmla="*/ 305519 h 516938"/>
                <a:gd name="connsiteX1" fmla="*/ 942975 w 1866900"/>
                <a:gd name="connsiteY1" fmla="*/ 0 h 516938"/>
                <a:gd name="connsiteX2" fmla="*/ 1866900 w 1866900"/>
                <a:gd name="connsiteY2" fmla="*/ 304800 h 516938"/>
                <a:gd name="connsiteX3" fmla="*/ 992505 w 1866900"/>
                <a:gd name="connsiteY3" fmla="*/ 516938 h 516938"/>
                <a:gd name="connsiteX4" fmla="*/ 0 w 1866900"/>
                <a:gd name="connsiteY4" fmla="*/ 305519 h 516938"/>
                <a:gd name="connsiteX0" fmla="*/ 0 w 1866900"/>
                <a:gd name="connsiteY0" fmla="*/ 305519 h 516938"/>
                <a:gd name="connsiteX1" fmla="*/ 942975 w 1866900"/>
                <a:gd name="connsiteY1" fmla="*/ 0 h 516938"/>
                <a:gd name="connsiteX2" fmla="*/ 1866900 w 1866900"/>
                <a:gd name="connsiteY2" fmla="*/ 304800 h 516938"/>
                <a:gd name="connsiteX3" fmla="*/ 992505 w 1866900"/>
                <a:gd name="connsiteY3" fmla="*/ 516938 h 516938"/>
                <a:gd name="connsiteX4" fmla="*/ 0 w 1866900"/>
                <a:gd name="connsiteY4" fmla="*/ 305519 h 5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6900" h="516938">
                  <a:moveTo>
                    <a:pt x="0" y="305519"/>
                  </a:moveTo>
                  <a:lnTo>
                    <a:pt x="942975" y="0"/>
                  </a:lnTo>
                  <a:lnTo>
                    <a:pt x="1866900" y="304800"/>
                  </a:lnTo>
                  <a:cubicBezTo>
                    <a:pt x="1560195" y="373069"/>
                    <a:pt x="1375410" y="463334"/>
                    <a:pt x="992505" y="516938"/>
                  </a:cubicBezTo>
                  <a:cubicBezTo>
                    <a:pt x="654050" y="470906"/>
                    <a:pt x="315595" y="373548"/>
                    <a:pt x="0" y="305519"/>
                  </a:cubicBezTo>
                  <a:close/>
                </a:path>
              </a:pathLst>
            </a:custGeom>
            <a:gradFill>
              <a:gsLst>
                <a:gs pos="100000">
                  <a:srgbClr val="DEDEDE">
                    <a:alpha val="0"/>
                  </a:srgbClr>
                </a:gs>
                <a:gs pos="0">
                  <a:schemeClr val="tx1">
                    <a:alpha val="72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defRPr/>
              </a:pPr>
              <a:endParaRPr lang="zh-CN" altLang="en-US" sz="2400" dirty="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  <p:sp>
          <p:nvSpPr>
            <p:cNvPr id="19" name="任意多边形 127">
              <a:extLst>
                <a:ext uri="{FF2B5EF4-FFF2-40B4-BE49-F238E27FC236}">
                  <a16:creationId xmlns:a16="http://schemas.microsoft.com/office/drawing/2014/main" xmlns="" id="{A86B8293-D6CD-48E1-B3A2-E88AC1DC8A2C}"/>
                </a:ext>
              </a:extLst>
            </p:cNvPr>
            <p:cNvSpPr/>
            <p:nvPr/>
          </p:nvSpPr>
          <p:spPr>
            <a:xfrm>
              <a:off x="4365847" y="4308616"/>
              <a:ext cx="1574370" cy="474798"/>
            </a:xfrm>
            <a:custGeom>
              <a:avLst/>
              <a:gdLst>
                <a:gd name="connsiteX0" fmla="*/ 0 w 1885950"/>
                <a:gd name="connsiteY0" fmla="*/ 323850 h 323850"/>
                <a:gd name="connsiteX1" fmla="*/ 962025 w 1885950"/>
                <a:gd name="connsiteY1" fmla="*/ 0 h 323850"/>
                <a:gd name="connsiteX2" fmla="*/ 1885950 w 1885950"/>
                <a:gd name="connsiteY2" fmla="*/ 304800 h 323850"/>
                <a:gd name="connsiteX3" fmla="*/ 0 w 1885950"/>
                <a:gd name="connsiteY3" fmla="*/ 323850 h 323850"/>
                <a:gd name="connsiteX0" fmla="*/ 0 w 1866900"/>
                <a:gd name="connsiteY0" fmla="*/ 305519 h 305519"/>
                <a:gd name="connsiteX1" fmla="*/ 942975 w 1866900"/>
                <a:gd name="connsiteY1" fmla="*/ 0 h 305519"/>
                <a:gd name="connsiteX2" fmla="*/ 1866900 w 1866900"/>
                <a:gd name="connsiteY2" fmla="*/ 304800 h 305519"/>
                <a:gd name="connsiteX3" fmla="*/ 0 w 1866900"/>
                <a:gd name="connsiteY3" fmla="*/ 305519 h 305519"/>
                <a:gd name="connsiteX0" fmla="*/ 0 w 1866900"/>
                <a:gd name="connsiteY0" fmla="*/ 305519 h 305519"/>
                <a:gd name="connsiteX1" fmla="*/ 942975 w 1866900"/>
                <a:gd name="connsiteY1" fmla="*/ 0 h 305519"/>
                <a:gd name="connsiteX2" fmla="*/ 1866900 w 1866900"/>
                <a:gd name="connsiteY2" fmla="*/ 304800 h 305519"/>
                <a:gd name="connsiteX3" fmla="*/ 939165 w 1866900"/>
                <a:gd name="connsiteY3" fmla="*/ 296964 h 305519"/>
                <a:gd name="connsiteX4" fmla="*/ 0 w 1866900"/>
                <a:gd name="connsiteY4" fmla="*/ 305519 h 305519"/>
                <a:gd name="connsiteX0" fmla="*/ 0 w 1866900"/>
                <a:gd name="connsiteY0" fmla="*/ 305519 h 509606"/>
                <a:gd name="connsiteX1" fmla="*/ 942975 w 1866900"/>
                <a:gd name="connsiteY1" fmla="*/ 0 h 509606"/>
                <a:gd name="connsiteX2" fmla="*/ 1866900 w 1866900"/>
                <a:gd name="connsiteY2" fmla="*/ 304800 h 509606"/>
                <a:gd name="connsiteX3" fmla="*/ 946785 w 1866900"/>
                <a:gd name="connsiteY3" fmla="*/ 509606 h 509606"/>
                <a:gd name="connsiteX4" fmla="*/ 0 w 1866900"/>
                <a:gd name="connsiteY4" fmla="*/ 305519 h 509606"/>
                <a:gd name="connsiteX0" fmla="*/ 0 w 1866900"/>
                <a:gd name="connsiteY0" fmla="*/ 305519 h 509606"/>
                <a:gd name="connsiteX1" fmla="*/ 942975 w 1866900"/>
                <a:gd name="connsiteY1" fmla="*/ 0 h 509606"/>
                <a:gd name="connsiteX2" fmla="*/ 1866900 w 1866900"/>
                <a:gd name="connsiteY2" fmla="*/ 304800 h 509606"/>
                <a:gd name="connsiteX3" fmla="*/ 946785 w 1866900"/>
                <a:gd name="connsiteY3" fmla="*/ 509606 h 509606"/>
                <a:gd name="connsiteX4" fmla="*/ 0 w 1866900"/>
                <a:gd name="connsiteY4" fmla="*/ 305519 h 509606"/>
                <a:gd name="connsiteX0" fmla="*/ 0 w 1866900"/>
                <a:gd name="connsiteY0" fmla="*/ 305519 h 509606"/>
                <a:gd name="connsiteX1" fmla="*/ 942975 w 1866900"/>
                <a:gd name="connsiteY1" fmla="*/ 0 h 509606"/>
                <a:gd name="connsiteX2" fmla="*/ 1866900 w 1866900"/>
                <a:gd name="connsiteY2" fmla="*/ 304800 h 509606"/>
                <a:gd name="connsiteX3" fmla="*/ 946785 w 1866900"/>
                <a:gd name="connsiteY3" fmla="*/ 509606 h 509606"/>
                <a:gd name="connsiteX4" fmla="*/ 0 w 1866900"/>
                <a:gd name="connsiteY4" fmla="*/ 305519 h 509606"/>
                <a:gd name="connsiteX0" fmla="*/ 0 w 1866900"/>
                <a:gd name="connsiteY0" fmla="*/ 305519 h 516938"/>
                <a:gd name="connsiteX1" fmla="*/ 942975 w 1866900"/>
                <a:gd name="connsiteY1" fmla="*/ 0 h 516938"/>
                <a:gd name="connsiteX2" fmla="*/ 1866900 w 1866900"/>
                <a:gd name="connsiteY2" fmla="*/ 304800 h 516938"/>
                <a:gd name="connsiteX3" fmla="*/ 992505 w 1866900"/>
                <a:gd name="connsiteY3" fmla="*/ 516938 h 516938"/>
                <a:gd name="connsiteX4" fmla="*/ 0 w 1866900"/>
                <a:gd name="connsiteY4" fmla="*/ 305519 h 516938"/>
                <a:gd name="connsiteX0" fmla="*/ 0 w 1866900"/>
                <a:gd name="connsiteY0" fmla="*/ 305519 h 516938"/>
                <a:gd name="connsiteX1" fmla="*/ 942975 w 1866900"/>
                <a:gd name="connsiteY1" fmla="*/ 0 h 516938"/>
                <a:gd name="connsiteX2" fmla="*/ 1866900 w 1866900"/>
                <a:gd name="connsiteY2" fmla="*/ 304800 h 516938"/>
                <a:gd name="connsiteX3" fmla="*/ 992505 w 1866900"/>
                <a:gd name="connsiteY3" fmla="*/ 516938 h 516938"/>
                <a:gd name="connsiteX4" fmla="*/ 0 w 1866900"/>
                <a:gd name="connsiteY4" fmla="*/ 305519 h 516938"/>
                <a:gd name="connsiteX0" fmla="*/ 0 w 1866900"/>
                <a:gd name="connsiteY0" fmla="*/ 305519 h 516938"/>
                <a:gd name="connsiteX1" fmla="*/ 942975 w 1866900"/>
                <a:gd name="connsiteY1" fmla="*/ 0 h 516938"/>
                <a:gd name="connsiteX2" fmla="*/ 1866900 w 1866900"/>
                <a:gd name="connsiteY2" fmla="*/ 304800 h 516938"/>
                <a:gd name="connsiteX3" fmla="*/ 992505 w 1866900"/>
                <a:gd name="connsiteY3" fmla="*/ 516938 h 516938"/>
                <a:gd name="connsiteX4" fmla="*/ 0 w 1866900"/>
                <a:gd name="connsiteY4" fmla="*/ 305519 h 5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6900" h="516938">
                  <a:moveTo>
                    <a:pt x="0" y="305519"/>
                  </a:moveTo>
                  <a:lnTo>
                    <a:pt x="942975" y="0"/>
                  </a:lnTo>
                  <a:lnTo>
                    <a:pt x="1866900" y="304800"/>
                  </a:lnTo>
                  <a:cubicBezTo>
                    <a:pt x="1560195" y="373069"/>
                    <a:pt x="1375410" y="463334"/>
                    <a:pt x="992505" y="516938"/>
                  </a:cubicBezTo>
                  <a:cubicBezTo>
                    <a:pt x="654050" y="470906"/>
                    <a:pt x="315595" y="373548"/>
                    <a:pt x="0" y="305519"/>
                  </a:cubicBezTo>
                  <a:close/>
                </a:path>
              </a:pathLst>
            </a:custGeom>
            <a:gradFill>
              <a:gsLst>
                <a:gs pos="100000">
                  <a:srgbClr val="DEDEDE">
                    <a:alpha val="0"/>
                  </a:srgbClr>
                </a:gs>
                <a:gs pos="0">
                  <a:schemeClr val="tx1">
                    <a:alpha val="72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defRPr/>
              </a:pPr>
              <a:endParaRPr lang="zh-CN" altLang="en-US" sz="2400" dirty="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  <p:sp>
          <p:nvSpPr>
            <p:cNvPr id="20" name="任意多边形 128">
              <a:extLst>
                <a:ext uri="{FF2B5EF4-FFF2-40B4-BE49-F238E27FC236}">
                  <a16:creationId xmlns:a16="http://schemas.microsoft.com/office/drawing/2014/main" xmlns="" id="{FD134C5F-4C9C-415F-AD95-4056E93B384C}"/>
                </a:ext>
              </a:extLst>
            </p:cNvPr>
            <p:cNvSpPr/>
            <p:nvPr/>
          </p:nvSpPr>
          <p:spPr>
            <a:xfrm>
              <a:off x="5645519" y="4308616"/>
              <a:ext cx="1574370" cy="474798"/>
            </a:xfrm>
            <a:custGeom>
              <a:avLst/>
              <a:gdLst>
                <a:gd name="connsiteX0" fmla="*/ 0 w 1885950"/>
                <a:gd name="connsiteY0" fmla="*/ 323850 h 323850"/>
                <a:gd name="connsiteX1" fmla="*/ 962025 w 1885950"/>
                <a:gd name="connsiteY1" fmla="*/ 0 h 323850"/>
                <a:gd name="connsiteX2" fmla="*/ 1885950 w 1885950"/>
                <a:gd name="connsiteY2" fmla="*/ 304800 h 323850"/>
                <a:gd name="connsiteX3" fmla="*/ 0 w 1885950"/>
                <a:gd name="connsiteY3" fmla="*/ 323850 h 323850"/>
                <a:gd name="connsiteX0" fmla="*/ 0 w 1866900"/>
                <a:gd name="connsiteY0" fmla="*/ 305519 h 305519"/>
                <a:gd name="connsiteX1" fmla="*/ 942975 w 1866900"/>
                <a:gd name="connsiteY1" fmla="*/ 0 h 305519"/>
                <a:gd name="connsiteX2" fmla="*/ 1866900 w 1866900"/>
                <a:gd name="connsiteY2" fmla="*/ 304800 h 305519"/>
                <a:gd name="connsiteX3" fmla="*/ 0 w 1866900"/>
                <a:gd name="connsiteY3" fmla="*/ 305519 h 305519"/>
                <a:gd name="connsiteX0" fmla="*/ 0 w 1866900"/>
                <a:gd name="connsiteY0" fmla="*/ 305519 h 305519"/>
                <a:gd name="connsiteX1" fmla="*/ 942975 w 1866900"/>
                <a:gd name="connsiteY1" fmla="*/ 0 h 305519"/>
                <a:gd name="connsiteX2" fmla="*/ 1866900 w 1866900"/>
                <a:gd name="connsiteY2" fmla="*/ 304800 h 305519"/>
                <a:gd name="connsiteX3" fmla="*/ 939165 w 1866900"/>
                <a:gd name="connsiteY3" fmla="*/ 296964 h 305519"/>
                <a:gd name="connsiteX4" fmla="*/ 0 w 1866900"/>
                <a:gd name="connsiteY4" fmla="*/ 305519 h 305519"/>
                <a:gd name="connsiteX0" fmla="*/ 0 w 1866900"/>
                <a:gd name="connsiteY0" fmla="*/ 305519 h 509606"/>
                <a:gd name="connsiteX1" fmla="*/ 942975 w 1866900"/>
                <a:gd name="connsiteY1" fmla="*/ 0 h 509606"/>
                <a:gd name="connsiteX2" fmla="*/ 1866900 w 1866900"/>
                <a:gd name="connsiteY2" fmla="*/ 304800 h 509606"/>
                <a:gd name="connsiteX3" fmla="*/ 946785 w 1866900"/>
                <a:gd name="connsiteY3" fmla="*/ 509606 h 509606"/>
                <a:gd name="connsiteX4" fmla="*/ 0 w 1866900"/>
                <a:gd name="connsiteY4" fmla="*/ 305519 h 509606"/>
                <a:gd name="connsiteX0" fmla="*/ 0 w 1866900"/>
                <a:gd name="connsiteY0" fmla="*/ 305519 h 509606"/>
                <a:gd name="connsiteX1" fmla="*/ 942975 w 1866900"/>
                <a:gd name="connsiteY1" fmla="*/ 0 h 509606"/>
                <a:gd name="connsiteX2" fmla="*/ 1866900 w 1866900"/>
                <a:gd name="connsiteY2" fmla="*/ 304800 h 509606"/>
                <a:gd name="connsiteX3" fmla="*/ 946785 w 1866900"/>
                <a:gd name="connsiteY3" fmla="*/ 509606 h 509606"/>
                <a:gd name="connsiteX4" fmla="*/ 0 w 1866900"/>
                <a:gd name="connsiteY4" fmla="*/ 305519 h 509606"/>
                <a:gd name="connsiteX0" fmla="*/ 0 w 1866900"/>
                <a:gd name="connsiteY0" fmla="*/ 305519 h 509606"/>
                <a:gd name="connsiteX1" fmla="*/ 942975 w 1866900"/>
                <a:gd name="connsiteY1" fmla="*/ 0 h 509606"/>
                <a:gd name="connsiteX2" fmla="*/ 1866900 w 1866900"/>
                <a:gd name="connsiteY2" fmla="*/ 304800 h 509606"/>
                <a:gd name="connsiteX3" fmla="*/ 946785 w 1866900"/>
                <a:gd name="connsiteY3" fmla="*/ 509606 h 509606"/>
                <a:gd name="connsiteX4" fmla="*/ 0 w 1866900"/>
                <a:gd name="connsiteY4" fmla="*/ 305519 h 509606"/>
                <a:gd name="connsiteX0" fmla="*/ 0 w 1866900"/>
                <a:gd name="connsiteY0" fmla="*/ 305519 h 516938"/>
                <a:gd name="connsiteX1" fmla="*/ 942975 w 1866900"/>
                <a:gd name="connsiteY1" fmla="*/ 0 h 516938"/>
                <a:gd name="connsiteX2" fmla="*/ 1866900 w 1866900"/>
                <a:gd name="connsiteY2" fmla="*/ 304800 h 516938"/>
                <a:gd name="connsiteX3" fmla="*/ 992505 w 1866900"/>
                <a:gd name="connsiteY3" fmla="*/ 516938 h 516938"/>
                <a:gd name="connsiteX4" fmla="*/ 0 w 1866900"/>
                <a:gd name="connsiteY4" fmla="*/ 305519 h 516938"/>
                <a:gd name="connsiteX0" fmla="*/ 0 w 1866900"/>
                <a:gd name="connsiteY0" fmla="*/ 305519 h 516938"/>
                <a:gd name="connsiteX1" fmla="*/ 942975 w 1866900"/>
                <a:gd name="connsiteY1" fmla="*/ 0 h 516938"/>
                <a:gd name="connsiteX2" fmla="*/ 1866900 w 1866900"/>
                <a:gd name="connsiteY2" fmla="*/ 304800 h 516938"/>
                <a:gd name="connsiteX3" fmla="*/ 992505 w 1866900"/>
                <a:gd name="connsiteY3" fmla="*/ 516938 h 516938"/>
                <a:gd name="connsiteX4" fmla="*/ 0 w 1866900"/>
                <a:gd name="connsiteY4" fmla="*/ 305519 h 516938"/>
                <a:gd name="connsiteX0" fmla="*/ 0 w 1866900"/>
                <a:gd name="connsiteY0" fmla="*/ 305519 h 516938"/>
                <a:gd name="connsiteX1" fmla="*/ 942975 w 1866900"/>
                <a:gd name="connsiteY1" fmla="*/ 0 h 516938"/>
                <a:gd name="connsiteX2" fmla="*/ 1866900 w 1866900"/>
                <a:gd name="connsiteY2" fmla="*/ 304800 h 516938"/>
                <a:gd name="connsiteX3" fmla="*/ 992505 w 1866900"/>
                <a:gd name="connsiteY3" fmla="*/ 516938 h 516938"/>
                <a:gd name="connsiteX4" fmla="*/ 0 w 1866900"/>
                <a:gd name="connsiteY4" fmla="*/ 305519 h 5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6900" h="516938">
                  <a:moveTo>
                    <a:pt x="0" y="305519"/>
                  </a:moveTo>
                  <a:lnTo>
                    <a:pt x="942975" y="0"/>
                  </a:lnTo>
                  <a:lnTo>
                    <a:pt x="1866900" y="304800"/>
                  </a:lnTo>
                  <a:cubicBezTo>
                    <a:pt x="1560195" y="373069"/>
                    <a:pt x="1375410" y="463334"/>
                    <a:pt x="992505" y="516938"/>
                  </a:cubicBezTo>
                  <a:cubicBezTo>
                    <a:pt x="654050" y="470906"/>
                    <a:pt x="315595" y="373548"/>
                    <a:pt x="0" y="305519"/>
                  </a:cubicBezTo>
                  <a:close/>
                </a:path>
              </a:pathLst>
            </a:custGeom>
            <a:gradFill>
              <a:gsLst>
                <a:gs pos="100000">
                  <a:srgbClr val="DEDEDE">
                    <a:alpha val="0"/>
                  </a:srgbClr>
                </a:gs>
                <a:gs pos="0">
                  <a:schemeClr val="tx1">
                    <a:alpha val="72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defRPr/>
              </a:pPr>
              <a:endParaRPr lang="zh-CN" altLang="en-US" sz="2400" dirty="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  <p:sp>
          <p:nvSpPr>
            <p:cNvPr id="21" name="任意多边形 129">
              <a:extLst>
                <a:ext uri="{FF2B5EF4-FFF2-40B4-BE49-F238E27FC236}">
                  <a16:creationId xmlns:a16="http://schemas.microsoft.com/office/drawing/2014/main" xmlns="" id="{73C23C4C-E3BC-427A-8784-461993B98412}"/>
                </a:ext>
              </a:extLst>
            </p:cNvPr>
            <p:cNvSpPr/>
            <p:nvPr/>
          </p:nvSpPr>
          <p:spPr>
            <a:xfrm>
              <a:off x="6897377" y="4331439"/>
              <a:ext cx="1432236" cy="396418"/>
            </a:xfrm>
            <a:custGeom>
              <a:avLst/>
              <a:gdLst>
                <a:gd name="connsiteX0" fmla="*/ 0 w 1885950"/>
                <a:gd name="connsiteY0" fmla="*/ 323850 h 323850"/>
                <a:gd name="connsiteX1" fmla="*/ 962025 w 1885950"/>
                <a:gd name="connsiteY1" fmla="*/ 0 h 323850"/>
                <a:gd name="connsiteX2" fmla="*/ 1885950 w 1885950"/>
                <a:gd name="connsiteY2" fmla="*/ 304800 h 323850"/>
                <a:gd name="connsiteX3" fmla="*/ 0 w 1885950"/>
                <a:gd name="connsiteY3" fmla="*/ 323850 h 323850"/>
                <a:gd name="connsiteX0" fmla="*/ 0 w 1866900"/>
                <a:gd name="connsiteY0" fmla="*/ 305519 h 305519"/>
                <a:gd name="connsiteX1" fmla="*/ 942975 w 1866900"/>
                <a:gd name="connsiteY1" fmla="*/ 0 h 305519"/>
                <a:gd name="connsiteX2" fmla="*/ 1866900 w 1866900"/>
                <a:gd name="connsiteY2" fmla="*/ 304800 h 305519"/>
                <a:gd name="connsiteX3" fmla="*/ 0 w 1866900"/>
                <a:gd name="connsiteY3" fmla="*/ 305519 h 305519"/>
                <a:gd name="connsiteX0" fmla="*/ 0 w 1866900"/>
                <a:gd name="connsiteY0" fmla="*/ 305519 h 305519"/>
                <a:gd name="connsiteX1" fmla="*/ 942975 w 1866900"/>
                <a:gd name="connsiteY1" fmla="*/ 0 h 305519"/>
                <a:gd name="connsiteX2" fmla="*/ 1866900 w 1866900"/>
                <a:gd name="connsiteY2" fmla="*/ 304800 h 305519"/>
                <a:gd name="connsiteX3" fmla="*/ 939165 w 1866900"/>
                <a:gd name="connsiteY3" fmla="*/ 296964 h 305519"/>
                <a:gd name="connsiteX4" fmla="*/ 0 w 1866900"/>
                <a:gd name="connsiteY4" fmla="*/ 305519 h 305519"/>
                <a:gd name="connsiteX0" fmla="*/ 0 w 1866900"/>
                <a:gd name="connsiteY0" fmla="*/ 305519 h 509606"/>
                <a:gd name="connsiteX1" fmla="*/ 942975 w 1866900"/>
                <a:gd name="connsiteY1" fmla="*/ 0 h 509606"/>
                <a:gd name="connsiteX2" fmla="*/ 1866900 w 1866900"/>
                <a:gd name="connsiteY2" fmla="*/ 304800 h 509606"/>
                <a:gd name="connsiteX3" fmla="*/ 946785 w 1866900"/>
                <a:gd name="connsiteY3" fmla="*/ 509606 h 509606"/>
                <a:gd name="connsiteX4" fmla="*/ 0 w 1866900"/>
                <a:gd name="connsiteY4" fmla="*/ 305519 h 509606"/>
                <a:gd name="connsiteX0" fmla="*/ 0 w 1866900"/>
                <a:gd name="connsiteY0" fmla="*/ 305519 h 509606"/>
                <a:gd name="connsiteX1" fmla="*/ 942975 w 1866900"/>
                <a:gd name="connsiteY1" fmla="*/ 0 h 509606"/>
                <a:gd name="connsiteX2" fmla="*/ 1866900 w 1866900"/>
                <a:gd name="connsiteY2" fmla="*/ 304800 h 509606"/>
                <a:gd name="connsiteX3" fmla="*/ 946785 w 1866900"/>
                <a:gd name="connsiteY3" fmla="*/ 509606 h 509606"/>
                <a:gd name="connsiteX4" fmla="*/ 0 w 1866900"/>
                <a:gd name="connsiteY4" fmla="*/ 305519 h 509606"/>
                <a:gd name="connsiteX0" fmla="*/ 0 w 1866900"/>
                <a:gd name="connsiteY0" fmla="*/ 305519 h 509606"/>
                <a:gd name="connsiteX1" fmla="*/ 942975 w 1866900"/>
                <a:gd name="connsiteY1" fmla="*/ 0 h 509606"/>
                <a:gd name="connsiteX2" fmla="*/ 1866900 w 1866900"/>
                <a:gd name="connsiteY2" fmla="*/ 304800 h 509606"/>
                <a:gd name="connsiteX3" fmla="*/ 946785 w 1866900"/>
                <a:gd name="connsiteY3" fmla="*/ 509606 h 509606"/>
                <a:gd name="connsiteX4" fmla="*/ 0 w 1866900"/>
                <a:gd name="connsiteY4" fmla="*/ 305519 h 509606"/>
                <a:gd name="connsiteX0" fmla="*/ 0 w 1866900"/>
                <a:gd name="connsiteY0" fmla="*/ 305519 h 516938"/>
                <a:gd name="connsiteX1" fmla="*/ 942975 w 1866900"/>
                <a:gd name="connsiteY1" fmla="*/ 0 h 516938"/>
                <a:gd name="connsiteX2" fmla="*/ 1866900 w 1866900"/>
                <a:gd name="connsiteY2" fmla="*/ 304800 h 516938"/>
                <a:gd name="connsiteX3" fmla="*/ 992505 w 1866900"/>
                <a:gd name="connsiteY3" fmla="*/ 516938 h 516938"/>
                <a:gd name="connsiteX4" fmla="*/ 0 w 1866900"/>
                <a:gd name="connsiteY4" fmla="*/ 305519 h 516938"/>
                <a:gd name="connsiteX0" fmla="*/ 0 w 1866900"/>
                <a:gd name="connsiteY0" fmla="*/ 305519 h 516938"/>
                <a:gd name="connsiteX1" fmla="*/ 942975 w 1866900"/>
                <a:gd name="connsiteY1" fmla="*/ 0 h 516938"/>
                <a:gd name="connsiteX2" fmla="*/ 1866900 w 1866900"/>
                <a:gd name="connsiteY2" fmla="*/ 304800 h 516938"/>
                <a:gd name="connsiteX3" fmla="*/ 992505 w 1866900"/>
                <a:gd name="connsiteY3" fmla="*/ 516938 h 516938"/>
                <a:gd name="connsiteX4" fmla="*/ 0 w 1866900"/>
                <a:gd name="connsiteY4" fmla="*/ 305519 h 516938"/>
                <a:gd name="connsiteX0" fmla="*/ 0 w 1866900"/>
                <a:gd name="connsiteY0" fmla="*/ 305519 h 516938"/>
                <a:gd name="connsiteX1" fmla="*/ 942975 w 1866900"/>
                <a:gd name="connsiteY1" fmla="*/ 0 h 516938"/>
                <a:gd name="connsiteX2" fmla="*/ 1866900 w 1866900"/>
                <a:gd name="connsiteY2" fmla="*/ 304800 h 516938"/>
                <a:gd name="connsiteX3" fmla="*/ 992505 w 1866900"/>
                <a:gd name="connsiteY3" fmla="*/ 516938 h 516938"/>
                <a:gd name="connsiteX4" fmla="*/ 0 w 1866900"/>
                <a:gd name="connsiteY4" fmla="*/ 305519 h 5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6900" h="516938">
                  <a:moveTo>
                    <a:pt x="0" y="305519"/>
                  </a:moveTo>
                  <a:lnTo>
                    <a:pt x="942975" y="0"/>
                  </a:lnTo>
                  <a:lnTo>
                    <a:pt x="1866900" y="304800"/>
                  </a:lnTo>
                  <a:cubicBezTo>
                    <a:pt x="1560195" y="373069"/>
                    <a:pt x="1375410" y="463334"/>
                    <a:pt x="992505" y="516938"/>
                  </a:cubicBezTo>
                  <a:cubicBezTo>
                    <a:pt x="654050" y="470906"/>
                    <a:pt x="315595" y="373548"/>
                    <a:pt x="0" y="305519"/>
                  </a:cubicBezTo>
                  <a:close/>
                </a:path>
              </a:pathLst>
            </a:custGeom>
            <a:gradFill>
              <a:gsLst>
                <a:gs pos="100000">
                  <a:srgbClr val="DEDEDE">
                    <a:alpha val="0"/>
                  </a:srgbClr>
                </a:gs>
                <a:gs pos="0">
                  <a:schemeClr val="tx1">
                    <a:alpha val="72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defRPr/>
              </a:pPr>
              <a:endParaRPr lang="zh-CN" altLang="en-US" sz="2400" dirty="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  <p:sp>
          <p:nvSpPr>
            <p:cNvPr id="22" name="任意多边形 125">
              <a:extLst>
                <a:ext uri="{FF2B5EF4-FFF2-40B4-BE49-F238E27FC236}">
                  <a16:creationId xmlns:a16="http://schemas.microsoft.com/office/drawing/2014/main" xmlns="" id="{0C8B3B06-BDBD-4196-8AF8-AA93399AF0F4}"/>
                </a:ext>
              </a:extLst>
            </p:cNvPr>
            <p:cNvSpPr/>
            <p:nvPr/>
          </p:nvSpPr>
          <p:spPr>
            <a:xfrm>
              <a:off x="1816065" y="4308616"/>
              <a:ext cx="1574370" cy="474798"/>
            </a:xfrm>
            <a:custGeom>
              <a:avLst/>
              <a:gdLst>
                <a:gd name="connsiteX0" fmla="*/ 0 w 1885950"/>
                <a:gd name="connsiteY0" fmla="*/ 323850 h 323850"/>
                <a:gd name="connsiteX1" fmla="*/ 962025 w 1885950"/>
                <a:gd name="connsiteY1" fmla="*/ 0 h 323850"/>
                <a:gd name="connsiteX2" fmla="*/ 1885950 w 1885950"/>
                <a:gd name="connsiteY2" fmla="*/ 304800 h 323850"/>
                <a:gd name="connsiteX3" fmla="*/ 0 w 1885950"/>
                <a:gd name="connsiteY3" fmla="*/ 323850 h 323850"/>
                <a:gd name="connsiteX0" fmla="*/ 0 w 1866900"/>
                <a:gd name="connsiteY0" fmla="*/ 305519 h 305519"/>
                <a:gd name="connsiteX1" fmla="*/ 942975 w 1866900"/>
                <a:gd name="connsiteY1" fmla="*/ 0 h 305519"/>
                <a:gd name="connsiteX2" fmla="*/ 1866900 w 1866900"/>
                <a:gd name="connsiteY2" fmla="*/ 304800 h 305519"/>
                <a:gd name="connsiteX3" fmla="*/ 0 w 1866900"/>
                <a:gd name="connsiteY3" fmla="*/ 305519 h 305519"/>
                <a:gd name="connsiteX0" fmla="*/ 0 w 1866900"/>
                <a:gd name="connsiteY0" fmla="*/ 305519 h 305519"/>
                <a:gd name="connsiteX1" fmla="*/ 942975 w 1866900"/>
                <a:gd name="connsiteY1" fmla="*/ 0 h 305519"/>
                <a:gd name="connsiteX2" fmla="*/ 1866900 w 1866900"/>
                <a:gd name="connsiteY2" fmla="*/ 304800 h 305519"/>
                <a:gd name="connsiteX3" fmla="*/ 939165 w 1866900"/>
                <a:gd name="connsiteY3" fmla="*/ 296964 h 305519"/>
                <a:gd name="connsiteX4" fmla="*/ 0 w 1866900"/>
                <a:gd name="connsiteY4" fmla="*/ 305519 h 305519"/>
                <a:gd name="connsiteX0" fmla="*/ 0 w 1866900"/>
                <a:gd name="connsiteY0" fmla="*/ 305519 h 509606"/>
                <a:gd name="connsiteX1" fmla="*/ 942975 w 1866900"/>
                <a:gd name="connsiteY1" fmla="*/ 0 h 509606"/>
                <a:gd name="connsiteX2" fmla="*/ 1866900 w 1866900"/>
                <a:gd name="connsiteY2" fmla="*/ 304800 h 509606"/>
                <a:gd name="connsiteX3" fmla="*/ 946785 w 1866900"/>
                <a:gd name="connsiteY3" fmla="*/ 509606 h 509606"/>
                <a:gd name="connsiteX4" fmla="*/ 0 w 1866900"/>
                <a:gd name="connsiteY4" fmla="*/ 305519 h 509606"/>
                <a:gd name="connsiteX0" fmla="*/ 0 w 1866900"/>
                <a:gd name="connsiteY0" fmla="*/ 305519 h 509606"/>
                <a:gd name="connsiteX1" fmla="*/ 942975 w 1866900"/>
                <a:gd name="connsiteY1" fmla="*/ 0 h 509606"/>
                <a:gd name="connsiteX2" fmla="*/ 1866900 w 1866900"/>
                <a:gd name="connsiteY2" fmla="*/ 304800 h 509606"/>
                <a:gd name="connsiteX3" fmla="*/ 946785 w 1866900"/>
                <a:gd name="connsiteY3" fmla="*/ 509606 h 509606"/>
                <a:gd name="connsiteX4" fmla="*/ 0 w 1866900"/>
                <a:gd name="connsiteY4" fmla="*/ 305519 h 509606"/>
                <a:gd name="connsiteX0" fmla="*/ 0 w 1866900"/>
                <a:gd name="connsiteY0" fmla="*/ 305519 h 509606"/>
                <a:gd name="connsiteX1" fmla="*/ 942975 w 1866900"/>
                <a:gd name="connsiteY1" fmla="*/ 0 h 509606"/>
                <a:gd name="connsiteX2" fmla="*/ 1866900 w 1866900"/>
                <a:gd name="connsiteY2" fmla="*/ 304800 h 509606"/>
                <a:gd name="connsiteX3" fmla="*/ 946785 w 1866900"/>
                <a:gd name="connsiteY3" fmla="*/ 509606 h 509606"/>
                <a:gd name="connsiteX4" fmla="*/ 0 w 1866900"/>
                <a:gd name="connsiteY4" fmla="*/ 305519 h 509606"/>
                <a:gd name="connsiteX0" fmla="*/ 0 w 1866900"/>
                <a:gd name="connsiteY0" fmla="*/ 305519 h 516938"/>
                <a:gd name="connsiteX1" fmla="*/ 942975 w 1866900"/>
                <a:gd name="connsiteY1" fmla="*/ 0 h 516938"/>
                <a:gd name="connsiteX2" fmla="*/ 1866900 w 1866900"/>
                <a:gd name="connsiteY2" fmla="*/ 304800 h 516938"/>
                <a:gd name="connsiteX3" fmla="*/ 992505 w 1866900"/>
                <a:gd name="connsiteY3" fmla="*/ 516938 h 516938"/>
                <a:gd name="connsiteX4" fmla="*/ 0 w 1866900"/>
                <a:gd name="connsiteY4" fmla="*/ 305519 h 516938"/>
                <a:gd name="connsiteX0" fmla="*/ 0 w 1866900"/>
                <a:gd name="connsiteY0" fmla="*/ 305519 h 516938"/>
                <a:gd name="connsiteX1" fmla="*/ 942975 w 1866900"/>
                <a:gd name="connsiteY1" fmla="*/ 0 h 516938"/>
                <a:gd name="connsiteX2" fmla="*/ 1866900 w 1866900"/>
                <a:gd name="connsiteY2" fmla="*/ 304800 h 516938"/>
                <a:gd name="connsiteX3" fmla="*/ 992505 w 1866900"/>
                <a:gd name="connsiteY3" fmla="*/ 516938 h 516938"/>
                <a:gd name="connsiteX4" fmla="*/ 0 w 1866900"/>
                <a:gd name="connsiteY4" fmla="*/ 305519 h 516938"/>
                <a:gd name="connsiteX0" fmla="*/ 0 w 1866900"/>
                <a:gd name="connsiteY0" fmla="*/ 305519 h 516938"/>
                <a:gd name="connsiteX1" fmla="*/ 942975 w 1866900"/>
                <a:gd name="connsiteY1" fmla="*/ 0 h 516938"/>
                <a:gd name="connsiteX2" fmla="*/ 1866900 w 1866900"/>
                <a:gd name="connsiteY2" fmla="*/ 304800 h 516938"/>
                <a:gd name="connsiteX3" fmla="*/ 992505 w 1866900"/>
                <a:gd name="connsiteY3" fmla="*/ 516938 h 516938"/>
                <a:gd name="connsiteX4" fmla="*/ 0 w 1866900"/>
                <a:gd name="connsiteY4" fmla="*/ 305519 h 5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6900" h="516938">
                  <a:moveTo>
                    <a:pt x="0" y="305519"/>
                  </a:moveTo>
                  <a:lnTo>
                    <a:pt x="942975" y="0"/>
                  </a:lnTo>
                  <a:lnTo>
                    <a:pt x="1866900" y="304800"/>
                  </a:lnTo>
                  <a:cubicBezTo>
                    <a:pt x="1560195" y="373069"/>
                    <a:pt x="1375410" y="463334"/>
                    <a:pt x="992505" y="516938"/>
                  </a:cubicBezTo>
                  <a:cubicBezTo>
                    <a:pt x="654050" y="470906"/>
                    <a:pt x="315595" y="373548"/>
                    <a:pt x="0" y="305519"/>
                  </a:cubicBezTo>
                  <a:close/>
                </a:path>
              </a:pathLst>
            </a:custGeom>
            <a:gradFill>
              <a:gsLst>
                <a:gs pos="100000">
                  <a:srgbClr val="DEDEDE">
                    <a:alpha val="0"/>
                  </a:srgbClr>
                </a:gs>
                <a:gs pos="0">
                  <a:schemeClr val="tx1">
                    <a:alpha val="72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defRPr/>
              </a:pPr>
              <a:endParaRPr lang="zh-CN" altLang="en-US" sz="2400" dirty="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E6A408D2-5E07-4B8F-A16C-6EBDA13FF3F1}"/>
                </a:ext>
              </a:extLst>
            </p:cNvPr>
            <p:cNvGrpSpPr/>
            <p:nvPr/>
          </p:nvGrpSpPr>
          <p:grpSpPr>
            <a:xfrm>
              <a:off x="6432710" y="2926144"/>
              <a:ext cx="1288586" cy="1623501"/>
              <a:chOff x="3957953" y="3354387"/>
              <a:chExt cx="1882460" cy="2371728"/>
            </a:xfrm>
            <a:effectLst>
              <a:outerShdw blurRad="50800" dist="25400" dir="5400000" algn="t" rotWithShape="0">
                <a:prstClr val="black">
                  <a:alpha val="50000"/>
                </a:prstClr>
              </a:outerShdw>
            </a:effectLst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xmlns="" id="{CC9AA8D0-6231-4C00-BAD4-55E936B0EACF}"/>
                  </a:ext>
                </a:extLst>
              </p:cNvPr>
              <p:cNvGrpSpPr/>
              <p:nvPr/>
            </p:nvGrpSpPr>
            <p:grpSpPr>
              <a:xfrm>
                <a:off x="3961130" y="3354387"/>
                <a:ext cx="1879283" cy="2371728"/>
                <a:chOff x="1337945" y="3488054"/>
                <a:chExt cx="1879283" cy="2371728"/>
              </a:xfrm>
            </p:grpSpPr>
            <p:sp>
              <p:nvSpPr>
                <p:cNvPr id="27" name="任意多边形 112">
                  <a:extLst>
                    <a:ext uri="{FF2B5EF4-FFF2-40B4-BE49-F238E27FC236}">
                      <a16:creationId xmlns:a16="http://schemas.microsoft.com/office/drawing/2014/main" xmlns="" id="{23BFAE08-3E72-49B5-A4B6-C1AFB4D75A09}"/>
                    </a:ext>
                  </a:extLst>
                </p:cNvPr>
                <p:cNvSpPr/>
                <p:nvPr/>
              </p:nvSpPr>
              <p:spPr>
                <a:xfrm rot="16200000" flipH="1">
                  <a:off x="623887" y="4205287"/>
                  <a:ext cx="2371726" cy="937261"/>
                </a:xfrm>
                <a:custGeom>
                  <a:avLst/>
                  <a:gdLst>
                    <a:gd name="connsiteX0" fmla="*/ 0 w 2371726"/>
                    <a:gd name="connsiteY0" fmla="*/ 937261 h 937261"/>
                    <a:gd name="connsiteX1" fmla="*/ 576261 w 2371726"/>
                    <a:gd name="connsiteY1" fmla="*/ 937261 h 937261"/>
                    <a:gd name="connsiteX2" fmla="*/ 576261 w 2371726"/>
                    <a:gd name="connsiteY2" fmla="*/ 937261 h 937261"/>
                    <a:gd name="connsiteX3" fmla="*/ 2371726 w 2371726"/>
                    <a:gd name="connsiteY3" fmla="*/ 937261 h 937261"/>
                    <a:gd name="connsiteX4" fmla="*/ 2106678 w 2371726"/>
                    <a:gd name="connsiteY4" fmla="*/ 1 h 937261"/>
                    <a:gd name="connsiteX5" fmla="*/ 609600 w 2371726"/>
                    <a:gd name="connsiteY5" fmla="*/ 1 h 937261"/>
                    <a:gd name="connsiteX6" fmla="*/ 609600 w 2371726"/>
                    <a:gd name="connsiteY6" fmla="*/ 0 h 937261"/>
                    <a:gd name="connsiteX7" fmla="*/ 33339 w 2371726"/>
                    <a:gd name="connsiteY7" fmla="*/ 0 h 937261"/>
                    <a:gd name="connsiteX0" fmla="*/ 0 w 2371726"/>
                    <a:gd name="connsiteY0" fmla="*/ 937261 h 937261"/>
                    <a:gd name="connsiteX1" fmla="*/ 576261 w 2371726"/>
                    <a:gd name="connsiteY1" fmla="*/ 937261 h 937261"/>
                    <a:gd name="connsiteX2" fmla="*/ 576261 w 2371726"/>
                    <a:gd name="connsiteY2" fmla="*/ 937261 h 937261"/>
                    <a:gd name="connsiteX3" fmla="*/ 2371726 w 2371726"/>
                    <a:gd name="connsiteY3" fmla="*/ 937261 h 937261"/>
                    <a:gd name="connsiteX4" fmla="*/ 2151128 w 2371726"/>
                    <a:gd name="connsiteY4" fmla="*/ 4 h 937261"/>
                    <a:gd name="connsiteX5" fmla="*/ 609600 w 2371726"/>
                    <a:gd name="connsiteY5" fmla="*/ 1 h 937261"/>
                    <a:gd name="connsiteX6" fmla="*/ 609600 w 2371726"/>
                    <a:gd name="connsiteY6" fmla="*/ 0 h 937261"/>
                    <a:gd name="connsiteX7" fmla="*/ 33339 w 2371726"/>
                    <a:gd name="connsiteY7" fmla="*/ 0 h 937261"/>
                    <a:gd name="connsiteX8" fmla="*/ 0 w 2371726"/>
                    <a:gd name="connsiteY8" fmla="*/ 937261 h 93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71726" h="937261">
                      <a:moveTo>
                        <a:pt x="0" y="937261"/>
                      </a:moveTo>
                      <a:lnTo>
                        <a:pt x="576261" y="937261"/>
                      </a:lnTo>
                      <a:lnTo>
                        <a:pt x="576261" y="937261"/>
                      </a:lnTo>
                      <a:lnTo>
                        <a:pt x="2371726" y="937261"/>
                      </a:lnTo>
                      <a:lnTo>
                        <a:pt x="2151128" y="4"/>
                      </a:lnTo>
                      <a:lnTo>
                        <a:pt x="609600" y="1"/>
                      </a:lnTo>
                      <a:lnTo>
                        <a:pt x="609600" y="0"/>
                      </a:lnTo>
                      <a:lnTo>
                        <a:pt x="33339" y="0"/>
                      </a:lnTo>
                      <a:lnTo>
                        <a:pt x="0" y="93726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6FAFD"/>
                    </a:gs>
                    <a:gs pos="100000">
                      <a:srgbClr val="FCFEFD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rgbClr val="2C344B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任意多边形 113">
                  <a:extLst>
                    <a:ext uri="{FF2B5EF4-FFF2-40B4-BE49-F238E27FC236}">
                      <a16:creationId xmlns:a16="http://schemas.microsoft.com/office/drawing/2014/main" xmlns="" id="{83724080-6B09-43C8-BA21-A6D2A7C75970}"/>
                    </a:ext>
                  </a:extLst>
                </p:cNvPr>
                <p:cNvSpPr/>
                <p:nvPr/>
              </p:nvSpPr>
              <p:spPr>
                <a:xfrm rot="5400000">
                  <a:off x="1561147" y="4205288"/>
                  <a:ext cx="2371726" cy="937261"/>
                </a:xfrm>
                <a:custGeom>
                  <a:avLst/>
                  <a:gdLst>
                    <a:gd name="connsiteX0" fmla="*/ 0 w 2371726"/>
                    <a:gd name="connsiteY0" fmla="*/ 937261 h 937261"/>
                    <a:gd name="connsiteX1" fmla="*/ 576261 w 2371726"/>
                    <a:gd name="connsiteY1" fmla="*/ 937261 h 937261"/>
                    <a:gd name="connsiteX2" fmla="*/ 576261 w 2371726"/>
                    <a:gd name="connsiteY2" fmla="*/ 937261 h 937261"/>
                    <a:gd name="connsiteX3" fmla="*/ 2371726 w 2371726"/>
                    <a:gd name="connsiteY3" fmla="*/ 937261 h 937261"/>
                    <a:gd name="connsiteX4" fmla="*/ 2106678 w 2371726"/>
                    <a:gd name="connsiteY4" fmla="*/ 1 h 937261"/>
                    <a:gd name="connsiteX5" fmla="*/ 609600 w 2371726"/>
                    <a:gd name="connsiteY5" fmla="*/ 1 h 937261"/>
                    <a:gd name="connsiteX6" fmla="*/ 609600 w 2371726"/>
                    <a:gd name="connsiteY6" fmla="*/ 0 h 937261"/>
                    <a:gd name="connsiteX7" fmla="*/ 33339 w 2371726"/>
                    <a:gd name="connsiteY7" fmla="*/ 0 h 937261"/>
                    <a:gd name="connsiteX0" fmla="*/ 0 w 2371726"/>
                    <a:gd name="connsiteY0" fmla="*/ 937261 h 937261"/>
                    <a:gd name="connsiteX1" fmla="*/ 576261 w 2371726"/>
                    <a:gd name="connsiteY1" fmla="*/ 937261 h 937261"/>
                    <a:gd name="connsiteX2" fmla="*/ 576261 w 2371726"/>
                    <a:gd name="connsiteY2" fmla="*/ 937261 h 937261"/>
                    <a:gd name="connsiteX3" fmla="*/ 2371726 w 2371726"/>
                    <a:gd name="connsiteY3" fmla="*/ 937261 h 937261"/>
                    <a:gd name="connsiteX4" fmla="*/ 2151128 w 2371726"/>
                    <a:gd name="connsiteY4" fmla="*/ 4 h 937261"/>
                    <a:gd name="connsiteX5" fmla="*/ 609600 w 2371726"/>
                    <a:gd name="connsiteY5" fmla="*/ 1 h 937261"/>
                    <a:gd name="connsiteX6" fmla="*/ 609600 w 2371726"/>
                    <a:gd name="connsiteY6" fmla="*/ 0 h 937261"/>
                    <a:gd name="connsiteX7" fmla="*/ 33339 w 2371726"/>
                    <a:gd name="connsiteY7" fmla="*/ 0 h 937261"/>
                    <a:gd name="connsiteX8" fmla="*/ 0 w 2371726"/>
                    <a:gd name="connsiteY8" fmla="*/ 937261 h 93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71726" h="937261">
                      <a:moveTo>
                        <a:pt x="0" y="937261"/>
                      </a:moveTo>
                      <a:lnTo>
                        <a:pt x="576261" y="937261"/>
                      </a:lnTo>
                      <a:lnTo>
                        <a:pt x="576261" y="937261"/>
                      </a:lnTo>
                      <a:lnTo>
                        <a:pt x="2371726" y="937261"/>
                      </a:lnTo>
                      <a:lnTo>
                        <a:pt x="2151128" y="4"/>
                      </a:lnTo>
                      <a:lnTo>
                        <a:pt x="609600" y="1"/>
                      </a:lnTo>
                      <a:lnTo>
                        <a:pt x="609600" y="0"/>
                      </a:lnTo>
                      <a:lnTo>
                        <a:pt x="33339" y="0"/>
                      </a:lnTo>
                      <a:lnTo>
                        <a:pt x="0" y="937261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D4DAD8"/>
                    </a:gs>
                    <a:gs pos="0">
                      <a:srgbClr val="F3F6F9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rgbClr val="2C344B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平行四边形 8">
                  <a:extLst>
                    <a:ext uri="{FF2B5EF4-FFF2-40B4-BE49-F238E27FC236}">
                      <a16:creationId xmlns:a16="http://schemas.microsoft.com/office/drawing/2014/main" xmlns="" id="{B7B1D4FA-EBD6-4F8F-96B4-28D77A67E42B}"/>
                    </a:ext>
                  </a:extLst>
                </p:cNvPr>
                <p:cNvSpPr/>
                <p:nvPr/>
              </p:nvSpPr>
              <p:spPr>
                <a:xfrm rot="16200000" flipH="1">
                  <a:off x="1363563" y="3462437"/>
                  <a:ext cx="889200" cy="940436"/>
                </a:xfrm>
                <a:custGeom>
                  <a:avLst/>
                  <a:gdLst>
                    <a:gd name="connsiteX0" fmla="*/ 0 w 931548"/>
                    <a:gd name="connsiteY0" fmla="*/ 937261 h 937261"/>
                    <a:gd name="connsiteX1" fmla="*/ 42348 w 931548"/>
                    <a:gd name="connsiteY1" fmla="*/ 0 h 937261"/>
                    <a:gd name="connsiteX2" fmla="*/ 931548 w 931548"/>
                    <a:gd name="connsiteY2" fmla="*/ 0 h 937261"/>
                    <a:gd name="connsiteX3" fmla="*/ 889200 w 931548"/>
                    <a:gd name="connsiteY3" fmla="*/ 937261 h 937261"/>
                    <a:gd name="connsiteX4" fmla="*/ 0 w 931548"/>
                    <a:gd name="connsiteY4" fmla="*/ 937261 h 937261"/>
                    <a:gd name="connsiteX0" fmla="*/ 0 w 889200"/>
                    <a:gd name="connsiteY0" fmla="*/ 937261 h 937261"/>
                    <a:gd name="connsiteX1" fmla="*/ 42348 w 889200"/>
                    <a:gd name="connsiteY1" fmla="*/ 0 h 937261"/>
                    <a:gd name="connsiteX2" fmla="*/ 791851 w 889200"/>
                    <a:gd name="connsiteY2" fmla="*/ 6350 h 937261"/>
                    <a:gd name="connsiteX3" fmla="*/ 889200 w 889200"/>
                    <a:gd name="connsiteY3" fmla="*/ 937261 h 937261"/>
                    <a:gd name="connsiteX4" fmla="*/ 0 w 889200"/>
                    <a:gd name="connsiteY4" fmla="*/ 937261 h 937261"/>
                    <a:gd name="connsiteX0" fmla="*/ 0 w 889200"/>
                    <a:gd name="connsiteY0" fmla="*/ 937261 h 937261"/>
                    <a:gd name="connsiteX1" fmla="*/ 42348 w 889200"/>
                    <a:gd name="connsiteY1" fmla="*/ 0 h 937261"/>
                    <a:gd name="connsiteX2" fmla="*/ 804554 w 889200"/>
                    <a:gd name="connsiteY2" fmla="*/ 6350 h 937261"/>
                    <a:gd name="connsiteX3" fmla="*/ 889200 w 889200"/>
                    <a:gd name="connsiteY3" fmla="*/ 937261 h 937261"/>
                    <a:gd name="connsiteX4" fmla="*/ 0 w 889200"/>
                    <a:gd name="connsiteY4" fmla="*/ 937261 h 937261"/>
                    <a:gd name="connsiteX0" fmla="*/ 0 w 889200"/>
                    <a:gd name="connsiteY0" fmla="*/ 937261 h 937261"/>
                    <a:gd name="connsiteX1" fmla="*/ 42348 w 889200"/>
                    <a:gd name="connsiteY1" fmla="*/ 0 h 937261"/>
                    <a:gd name="connsiteX2" fmla="*/ 760107 w 889200"/>
                    <a:gd name="connsiteY2" fmla="*/ 6350 h 937261"/>
                    <a:gd name="connsiteX3" fmla="*/ 889200 w 889200"/>
                    <a:gd name="connsiteY3" fmla="*/ 937261 h 937261"/>
                    <a:gd name="connsiteX4" fmla="*/ 0 w 889200"/>
                    <a:gd name="connsiteY4" fmla="*/ 937261 h 937261"/>
                    <a:gd name="connsiteX0" fmla="*/ 0 w 889200"/>
                    <a:gd name="connsiteY0" fmla="*/ 937261 h 937261"/>
                    <a:gd name="connsiteX1" fmla="*/ 42348 w 889200"/>
                    <a:gd name="connsiteY1" fmla="*/ 0 h 937261"/>
                    <a:gd name="connsiteX2" fmla="*/ 804560 w 889200"/>
                    <a:gd name="connsiteY2" fmla="*/ 6350 h 937261"/>
                    <a:gd name="connsiteX3" fmla="*/ 889200 w 889200"/>
                    <a:gd name="connsiteY3" fmla="*/ 937261 h 937261"/>
                    <a:gd name="connsiteX4" fmla="*/ 0 w 889200"/>
                    <a:gd name="connsiteY4" fmla="*/ 937261 h 937261"/>
                    <a:gd name="connsiteX0" fmla="*/ 0 w 889200"/>
                    <a:gd name="connsiteY0" fmla="*/ 937262 h 937262"/>
                    <a:gd name="connsiteX1" fmla="*/ 32826 w 889200"/>
                    <a:gd name="connsiteY1" fmla="*/ 0 h 937262"/>
                    <a:gd name="connsiteX2" fmla="*/ 804560 w 889200"/>
                    <a:gd name="connsiteY2" fmla="*/ 6351 h 937262"/>
                    <a:gd name="connsiteX3" fmla="*/ 889200 w 889200"/>
                    <a:gd name="connsiteY3" fmla="*/ 937262 h 937262"/>
                    <a:gd name="connsiteX4" fmla="*/ 0 w 889200"/>
                    <a:gd name="connsiteY4" fmla="*/ 937262 h 937262"/>
                    <a:gd name="connsiteX0" fmla="*/ 0 w 889200"/>
                    <a:gd name="connsiteY0" fmla="*/ 940436 h 940436"/>
                    <a:gd name="connsiteX1" fmla="*/ 32826 w 889200"/>
                    <a:gd name="connsiteY1" fmla="*/ 3174 h 940436"/>
                    <a:gd name="connsiteX2" fmla="*/ 807735 w 889200"/>
                    <a:gd name="connsiteY2" fmla="*/ 0 h 940436"/>
                    <a:gd name="connsiteX3" fmla="*/ 889200 w 889200"/>
                    <a:gd name="connsiteY3" fmla="*/ 940436 h 940436"/>
                    <a:gd name="connsiteX4" fmla="*/ 0 w 889200"/>
                    <a:gd name="connsiteY4" fmla="*/ 940436 h 940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9200" h="940436">
                      <a:moveTo>
                        <a:pt x="0" y="940436"/>
                      </a:moveTo>
                      <a:lnTo>
                        <a:pt x="32826" y="3174"/>
                      </a:lnTo>
                      <a:lnTo>
                        <a:pt x="807735" y="0"/>
                      </a:lnTo>
                      <a:lnTo>
                        <a:pt x="889200" y="940436"/>
                      </a:lnTo>
                      <a:lnTo>
                        <a:pt x="0" y="940436"/>
                      </a:lnTo>
                      <a:close/>
                    </a:path>
                  </a:pathLst>
                </a:custGeom>
                <a:solidFill>
                  <a:srgbClr val="2C344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rgbClr val="2C344B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平行四边形 8">
                  <a:extLst>
                    <a:ext uri="{FF2B5EF4-FFF2-40B4-BE49-F238E27FC236}">
                      <a16:creationId xmlns:a16="http://schemas.microsoft.com/office/drawing/2014/main" xmlns="" id="{D933D7B5-511E-4510-975B-A4432413D996}"/>
                    </a:ext>
                  </a:extLst>
                </p:cNvPr>
                <p:cNvSpPr/>
                <p:nvPr/>
              </p:nvSpPr>
              <p:spPr>
                <a:xfrm rot="5400000">
                  <a:off x="2302410" y="3462436"/>
                  <a:ext cx="889200" cy="940436"/>
                </a:xfrm>
                <a:custGeom>
                  <a:avLst/>
                  <a:gdLst>
                    <a:gd name="connsiteX0" fmla="*/ 0 w 931548"/>
                    <a:gd name="connsiteY0" fmla="*/ 937261 h 937261"/>
                    <a:gd name="connsiteX1" fmla="*/ 42348 w 931548"/>
                    <a:gd name="connsiteY1" fmla="*/ 0 h 937261"/>
                    <a:gd name="connsiteX2" fmla="*/ 931548 w 931548"/>
                    <a:gd name="connsiteY2" fmla="*/ 0 h 937261"/>
                    <a:gd name="connsiteX3" fmla="*/ 889200 w 931548"/>
                    <a:gd name="connsiteY3" fmla="*/ 937261 h 937261"/>
                    <a:gd name="connsiteX4" fmla="*/ 0 w 931548"/>
                    <a:gd name="connsiteY4" fmla="*/ 937261 h 937261"/>
                    <a:gd name="connsiteX0" fmla="*/ 0 w 889200"/>
                    <a:gd name="connsiteY0" fmla="*/ 937261 h 937261"/>
                    <a:gd name="connsiteX1" fmla="*/ 42348 w 889200"/>
                    <a:gd name="connsiteY1" fmla="*/ 0 h 937261"/>
                    <a:gd name="connsiteX2" fmla="*/ 791851 w 889200"/>
                    <a:gd name="connsiteY2" fmla="*/ 6350 h 937261"/>
                    <a:gd name="connsiteX3" fmla="*/ 889200 w 889200"/>
                    <a:gd name="connsiteY3" fmla="*/ 937261 h 937261"/>
                    <a:gd name="connsiteX4" fmla="*/ 0 w 889200"/>
                    <a:gd name="connsiteY4" fmla="*/ 937261 h 937261"/>
                    <a:gd name="connsiteX0" fmla="*/ 0 w 889200"/>
                    <a:gd name="connsiteY0" fmla="*/ 937261 h 937261"/>
                    <a:gd name="connsiteX1" fmla="*/ 42348 w 889200"/>
                    <a:gd name="connsiteY1" fmla="*/ 0 h 937261"/>
                    <a:gd name="connsiteX2" fmla="*/ 804554 w 889200"/>
                    <a:gd name="connsiteY2" fmla="*/ 6350 h 937261"/>
                    <a:gd name="connsiteX3" fmla="*/ 889200 w 889200"/>
                    <a:gd name="connsiteY3" fmla="*/ 937261 h 937261"/>
                    <a:gd name="connsiteX4" fmla="*/ 0 w 889200"/>
                    <a:gd name="connsiteY4" fmla="*/ 937261 h 937261"/>
                    <a:gd name="connsiteX0" fmla="*/ 0 w 889200"/>
                    <a:gd name="connsiteY0" fmla="*/ 937261 h 937261"/>
                    <a:gd name="connsiteX1" fmla="*/ 42348 w 889200"/>
                    <a:gd name="connsiteY1" fmla="*/ 0 h 937261"/>
                    <a:gd name="connsiteX2" fmla="*/ 760107 w 889200"/>
                    <a:gd name="connsiteY2" fmla="*/ 6350 h 937261"/>
                    <a:gd name="connsiteX3" fmla="*/ 889200 w 889200"/>
                    <a:gd name="connsiteY3" fmla="*/ 937261 h 937261"/>
                    <a:gd name="connsiteX4" fmla="*/ 0 w 889200"/>
                    <a:gd name="connsiteY4" fmla="*/ 937261 h 937261"/>
                    <a:gd name="connsiteX0" fmla="*/ 0 w 889200"/>
                    <a:gd name="connsiteY0" fmla="*/ 937261 h 937261"/>
                    <a:gd name="connsiteX1" fmla="*/ 42348 w 889200"/>
                    <a:gd name="connsiteY1" fmla="*/ 0 h 937261"/>
                    <a:gd name="connsiteX2" fmla="*/ 804560 w 889200"/>
                    <a:gd name="connsiteY2" fmla="*/ 6350 h 937261"/>
                    <a:gd name="connsiteX3" fmla="*/ 889200 w 889200"/>
                    <a:gd name="connsiteY3" fmla="*/ 937261 h 937261"/>
                    <a:gd name="connsiteX4" fmla="*/ 0 w 889200"/>
                    <a:gd name="connsiteY4" fmla="*/ 937261 h 937261"/>
                    <a:gd name="connsiteX0" fmla="*/ 0 w 889200"/>
                    <a:gd name="connsiteY0" fmla="*/ 937262 h 937262"/>
                    <a:gd name="connsiteX1" fmla="*/ 32826 w 889200"/>
                    <a:gd name="connsiteY1" fmla="*/ 0 h 937262"/>
                    <a:gd name="connsiteX2" fmla="*/ 804560 w 889200"/>
                    <a:gd name="connsiteY2" fmla="*/ 6351 h 937262"/>
                    <a:gd name="connsiteX3" fmla="*/ 889200 w 889200"/>
                    <a:gd name="connsiteY3" fmla="*/ 937262 h 937262"/>
                    <a:gd name="connsiteX4" fmla="*/ 0 w 889200"/>
                    <a:gd name="connsiteY4" fmla="*/ 937262 h 937262"/>
                    <a:gd name="connsiteX0" fmla="*/ 0 w 889200"/>
                    <a:gd name="connsiteY0" fmla="*/ 940436 h 940436"/>
                    <a:gd name="connsiteX1" fmla="*/ 32826 w 889200"/>
                    <a:gd name="connsiteY1" fmla="*/ 3174 h 940436"/>
                    <a:gd name="connsiteX2" fmla="*/ 807735 w 889200"/>
                    <a:gd name="connsiteY2" fmla="*/ 0 h 940436"/>
                    <a:gd name="connsiteX3" fmla="*/ 889200 w 889200"/>
                    <a:gd name="connsiteY3" fmla="*/ 940436 h 940436"/>
                    <a:gd name="connsiteX4" fmla="*/ 0 w 889200"/>
                    <a:gd name="connsiteY4" fmla="*/ 940436 h 940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9200" h="940436">
                      <a:moveTo>
                        <a:pt x="0" y="940436"/>
                      </a:moveTo>
                      <a:lnTo>
                        <a:pt x="32826" y="3174"/>
                      </a:lnTo>
                      <a:lnTo>
                        <a:pt x="807735" y="0"/>
                      </a:lnTo>
                      <a:lnTo>
                        <a:pt x="889200" y="940436"/>
                      </a:lnTo>
                      <a:lnTo>
                        <a:pt x="0" y="94043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2C344B"/>
                    </a:gs>
                    <a:gs pos="100000">
                      <a:srgbClr val="21273E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rgbClr val="2C344B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任意多边形 110">
                <a:extLst>
                  <a:ext uri="{FF2B5EF4-FFF2-40B4-BE49-F238E27FC236}">
                    <a16:creationId xmlns:a16="http://schemas.microsoft.com/office/drawing/2014/main" xmlns="" id="{90192A23-5CEB-4301-A307-C8BBFA1B4192}"/>
                  </a:ext>
                </a:extLst>
              </p:cNvPr>
              <p:cNvSpPr/>
              <p:nvPr/>
            </p:nvSpPr>
            <p:spPr>
              <a:xfrm rot="5400000">
                <a:off x="5201026" y="3604202"/>
                <a:ext cx="338338" cy="940436"/>
              </a:xfrm>
              <a:custGeom>
                <a:avLst/>
                <a:gdLst>
                  <a:gd name="connsiteX0" fmla="*/ 0 w 338338"/>
                  <a:gd name="connsiteY0" fmla="*/ 940436 h 940436"/>
                  <a:gd name="connsiteX1" fmla="*/ 0 w 338338"/>
                  <a:gd name="connsiteY1" fmla="*/ 1053 h 940436"/>
                  <a:gd name="connsiteX2" fmla="*/ 256873 w 338338"/>
                  <a:gd name="connsiteY2" fmla="*/ 0 h 940436"/>
                  <a:gd name="connsiteX3" fmla="*/ 338338 w 338338"/>
                  <a:gd name="connsiteY3" fmla="*/ 940436 h 94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338" h="940436">
                    <a:moveTo>
                      <a:pt x="0" y="940436"/>
                    </a:moveTo>
                    <a:lnTo>
                      <a:pt x="0" y="1053"/>
                    </a:lnTo>
                    <a:lnTo>
                      <a:pt x="256873" y="0"/>
                    </a:lnTo>
                    <a:lnTo>
                      <a:pt x="338338" y="94043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tx1">
                      <a:alpha val="20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2C344B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任意多边形 111">
                <a:extLst>
                  <a:ext uri="{FF2B5EF4-FFF2-40B4-BE49-F238E27FC236}">
                    <a16:creationId xmlns:a16="http://schemas.microsoft.com/office/drawing/2014/main" xmlns="" id="{C2941EAF-6F50-47C9-8C59-B2BA180A6F6B}"/>
                  </a:ext>
                </a:extLst>
              </p:cNvPr>
              <p:cNvSpPr/>
              <p:nvPr/>
            </p:nvSpPr>
            <p:spPr>
              <a:xfrm rot="16200000" flipH="1">
                <a:off x="4259002" y="3604202"/>
                <a:ext cx="338338" cy="940436"/>
              </a:xfrm>
              <a:custGeom>
                <a:avLst/>
                <a:gdLst>
                  <a:gd name="connsiteX0" fmla="*/ 0 w 338338"/>
                  <a:gd name="connsiteY0" fmla="*/ 940436 h 940436"/>
                  <a:gd name="connsiteX1" fmla="*/ 0 w 338338"/>
                  <a:gd name="connsiteY1" fmla="*/ 1053 h 940436"/>
                  <a:gd name="connsiteX2" fmla="*/ 256873 w 338338"/>
                  <a:gd name="connsiteY2" fmla="*/ 0 h 940436"/>
                  <a:gd name="connsiteX3" fmla="*/ 338338 w 338338"/>
                  <a:gd name="connsiteY3" fmla="*/ 940436 h 94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338" h="940436">
                    <a:moveTo>
                      <a:pt x="0" y="940436"/>
                    </a:moveTo>
                    <a:lnTo>
                      <a:pt x="0" y="1053"/>
                    </a:lnTo>
                    <a:lnTo>
                      <a:pt x="256873" y="0"/>
                    </a:lnTo>
                    <a:lnTo>
                      <a:pt x="338338" y="94043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tx1">
                      <a:alpha val="20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2C344B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1" name="任意多边形 99">
              <a:extLst>
                <a:ext uri="{FF2B5EF4-FFF2-40B4-BE49-F238E27FC236}">
                  <a16:creationId xmlns:a16="http://schemas.microsoft.com/office/drawing/2014/main" xmlns="" id="{50B2477F-9C16-4C74-961B-FC1C5AE7864D}"/>
                </a:ext>
              </a:extLst>
            </p:cNvPr>
            <p:cNvSpPr/>
            <p:nvPr/>
          </p:nvSpPr>
          <p:spPr>
            <a:xfrm rot="16200000" flipH="1">
              <a:off x="5733063" y="3618231"/>
              <a:ext cx="1505453" cy="154318"/>
            </a:xfrm>
            <a:custGeom>
              <a:avLst/>
              <a:gdLst>
                <a:gd name="connsiteX0" fmla="*/ 0 w 2030623"/>
                <a:gd name="connsiteY0" fmla="*/ 360697 h 360697"/>
                <a:gd name="connsiteX1" fmla="*/ 12830 w 2030623"/>
                <a:gd name="connsiteY1" fmla="*/ 0 h 360697"/>
                <a:gd name="connsiteX2" fmla="*/ 538782 w 2030623"/>
                <a:gd name="connsiteY2" fmla="*/ 0 h 360697"/>
                <a:gd name="connsiteX3" fmla="*/ 538782 w 2030623"/>
                <a:gd name="connsiteY3" fmla="*/ 1 h 360697"/>
                <a:gd name="connsiteX4" fmla="*/ 1945728 w 2030623"/>
                <a:gd name="connsiteY4" fmla="*/ 4 h 360697"/>
                <a:gd name="connsiteX5" fmla="*/ 2030623 w 2030623"/>
                <a:gd name="connsiteY5" fmla="*/ 360697 h 36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0623" h="360697">
                  <a:moveTo>
                    <a:pt x="0" y="360697"/>
                  </a:moveTo>
                  <a:lnTo>
                    <a:pt x="12830" y="0"/>
                  </a:lnTo>
                  <a:lnTo>
                    <a:pt x="538782" y="0"/>
                  </a:lnTo>
                  <a:lnTo>
                    <a:pt x="538782" y="1"/>
                  </a:lnTo>
                  <a:lnTo>
                    <a:pt x="1945728" y="4"/>
                  </a:lnTo>
                  <a:lnTo>
                    <a:pt x="2030623" y="360697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2000"/>
                  </a:schemeClr>
                </a:gs>
                <a:gs pos="100000">
                  <a:srgbClr val="EFF2F5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xmlns="" id="{10E3A2F5-293B-4481-B56F-B93F9F3E3B90}"/>
                </a:ext>
              </a:extLst>
            </p:cNvPr>
            <p:cNvGrpSpPr/>
            <p:nvPr/>
          </p:nvGrpSpPr>
          <p:grpSpPr>
            <a:xfrm>
              <a:off x="1309447" y="2926144"/>
              <a:ext cx="1288586" cy="1623500"/>
              <a:chOff x="3957953" y="3354388"/>
              <a:chExt cx="1882461" cy="2371727"/>
            </a:xfrm>
            <a:effectLst>
              <a:outerShdw blurRad="50800" dist="25400" dir="5400000" algn="t" rotWithShape="0">
                <a:prstClr val="black">
                  <a:alpha val="50000"/>
                </a:prstClr>
              </a:outerShdw>
            </a:effectLst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xmlns="" id="{8946DF75-B68E-4358-9881-B2D46D40F115}"/>
                  </a:ext>
                </a:extLst>
              </p:cNvPr>
              <p:cNvGrpSpPr/>
              <p:nvPr/>
            </p:nvGrpSpPr>
            <p:grpSpPr>
              <a:xfrm>
                <a:off x="3961130" y="3354388"/>
                <a:ext cx="1879284" cy="2371727"/>
                <a:chOff x="1337945" y="3488055"/>
                <a:chExt cx="1879284" cy="2371727"/>
              </a:xfrm>
            </p:grpSpPr>
            <p:sp>
              <p:nvSpPr>
                <p:cNvPr id="36" name="任意多边形 7">
                  <a:extLst>
                    <a:ext uri="{FF2B5EF4-FFF2-40B4-BE49-F238E27FC236}">
                      <a16:creationId xmlns:a16="http://schemas.microsoft.com/office/drawing/2014/main" xmlns="" id="{FF93CA10-D9E6-42A8-971A-2913BB1C118F}"/>
                    </a:ext>
                  </a:extLst>
                </p:cNvPr>
                <p:cNvSpPr/>
                <p:nvPr/>
              </p:nvSpPr>
              <p:spPr>
                <a:xfrm rot="16200000" flipH="1">
                  <a:off x="623887" y="4205287"/>
                  <a:ext cx="2371726" cy="937261"/>
                </a:xfrm>
                <a:custGeom>
                  <a:avLst/>
                  <a:gdLst>
                    <a:gd name="connsiteX0" fmla="*/ 0 w 2371726"/>
                    <a:gd name="connsiteY0" fmla="*/ 937261 h 937261"/>
                    <a:gd name="connsiteX1" fmla="*/ 576261 w 2371726"/>
                    <a:gd name="connsiteY1" fmla="*/ 937261 h 937261"/>
                    <a:gd name="connsiteX2" fmla="*/ 576261 w 2371726"/>
                    <a:gd name="connsiteY2" fmla="*/ 937261 h 937261"/>
                    <a:gd name="connsiteX3" fmla="*/ 2371726 w 2371726"/>
                    <a:gd name="connsiteY3" fmla="*/ 937261 h 937261"/>
                    <a:gd name="connsiteX4" fmla="*/ 2106678 w 2371726"/>
                    <a:gd name="connsiteY4" fmla="*/ 1 h 937261"/>
                    <a:gd name="connsiteX5" fmla="*/ 609600 w 2371726"/>
                    <a:gd name="connsiteY5" fmla="*/ 1 h 937261"/>
                    <a:gd name="connsiteX6" fmla="*/ 609600 w 2371726"/>
                    <a:gd name="connsiteY6" fmla="*/ 0 h 937261"/>
                    <a:gd name="connsiteX7" fmla="*/ 33339 w 2371726"/>
                    <a:gd name="connsiteY7" fmla="*/ 0 h 937261"/>
                    <a:gd name="connsiteX0" fmla="*/ 0 w 2371726"/>
                    <a:gd name="connsiteY0" fmla="*/ 937261 h 937261"/>
                    <a:gd name="connsiteX1" fmla="*/ 576261 w 2371726"/>
                    <a:gd name="connsiteY1" fmla="*/ 937261 h 937261"/>
                    <a:gd name="connsiteX2" fmla="*/ 576261 w 2371726"/>
                    <a:gd name="connsiteY2" fmla="*/ 937261 h 937261"/>
                    <a:gd name="connsiteX3" fmla="*/ 2371726 w 2371726"/>
                    <a:gd name="connsiteY3" fmla="*/ 937261 h 937261"/>
                    <a:gd name="connsiteX4" fmla="*/ 2151128 w 2371726"/>
                    <a:gd name="connsiteY4" fmla="*/ 4 h 937261"/>
                    <a:gd name="connsiteX5" fmla="*/ 609600 w 2371726"/>
                    <a:gd name="connsiteY5" fmla="*/ 1 h 937261"/>
                    <a:gd name="connsiteX6" fmla="*/ 609600 w 2371726"/>
                    <a:gd name="connsiteY6" fmla="*/ 0 h 937261"/>
                    <a:gd name="connsiteX7" fmla="*/ 33339 w 2371726"/>
                    <a:gd name="connsiteY7" fmla="*/ 0 h 937261"/>
                    <a:gd name="connsiteX8" fmla="*/ 0 w 2371726"/>
                    <a:gd name="connsiteY8" fmla="*/ 937261 h 93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71726" h="937261">
                      <a:moveTo>
                        <a:pt x="0" y="937261"/>
                      </a:moveTo>
                      <a:lnTo>
                        <a:pt x="576261" y="937261"/>
                      </a:lnTo>
                      <a:lnTo>
                        <a:pt x="576261" y="937261"/>
                      </a:lnTo>
                      <a:lnTo>
                        <a:pt x="2371726" y="937261"/>
                      </a:lnTo>
                      <a:lnTo>
                        <a:pt x="2151128" y="4"/>
                      </a:lnTo>
                      <a:lnTo>
                        <a:pt x="609600" y="1"/>
                      </a:lnTo>
                      <a:lnTo>
                        <a:pt x="609600" y="0"/>
                      </a:lnTo>
                      <a:lnTo>
                        <a:pt x="33339" y="0"/>
                      </a:lnTo>
                      <a:lnTo>
                        <a:pt x="0" y="93726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6FAFD"/>
                    </a:gs>
                    <a:gs pos="100000">
                      <a:srgbClr val="FCFEFD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rgbClr val="2C344B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任意多边形 10">
                  <a:extLst>
                    <a:ext uri="{FF2B5EF4-FFF2-40B4-BE49-F238E27FC236}">
                      <a16:creationId xmlns:a16="http://schemas.microsoft.com/office/drawing/2014/main" xmlns="" id="{72EA8098-7D10-4D1B-A276-44B6777D543E}"/>
                    </a:ext>
                  </a:extLst>
                </p:cNvPr>
                <p:cNvSpPr/>
                <p:nvPr/>
              </p:nvSpPr>
              <p:spPr>
                <a:xfrm rot="5400000">
                  <a:off x="1561147" y="4205288"/>
                  <a:ext cx="2371726" cy="937261"/>
                </a:xfrm>
                <a:custGeom>
                  <a:avLst/>
                  <a:gdLst>
                    <a:gd name="connsiteX0" fmla="*/ 0 w 2371726"/>
                    <a:gd name="connsiteY0" fmla="*/ 937261 h 937261"/>
                    <a:gd name="connsiteX1" fmla="*/ 576261 w 2371726"/>
                    <a:gd name="connsiteY1" fmla="*/ 937261 h 937261"/>
                    <a:gd name="connsiteX2" fmla="*/ 576261 w 2371726"/>
                    <a:gd name="connsiteY2" fmla="*/ 937261 h 937261"/>
                    <a:gd name="connsiteX3" fmla="*/ 2371726 w 2371726"/>
                    <a:gd name="connsiteY3" fmla="*/ 937261 h 937261"/>
                    <a:gd name="connsiteX4" fmla="*/ 2106678 w 2371726"/>
                    <a:gd name="connsiteY4" fmla="*/ 1 h 937261"/>
                    <a:gd name="connsiteX5" fmla="*/ 609600 w 2371726"/>
                    <a:gd name="connsiteY5" fmla="*/ 1 h 937261"/>
                    <a:gd name="connsiteX6" fmla="*/ 609600 w 2371726"/>
                    <a:gd name="connsiteY6" fmla="*/ 0 h 937261"/>
                    <a:gd name="connsiteX7" fmla="*/ 33339 w 2371726"/>
                    <a:gd name="connsiteY7" fmla="*/ 0 h 937261"/>
                    <a:gd name="connsiteX0" fmla="*/ 0 w 2371726"/>
                    <a:gd name="connsiteY0" fmla="*/ 937261 h 937261"/>
                    <a:gd name="connsiteX1" fmla="*/ 576261 w 2371726"/>
                    <a:gd name="connsiteY1" fmla="*/ 937261 h 937261"/>
                    <a:gd name="connsiteX2" fmla="*/ 576261 w 2371726"/>
                    <a:gd name="connsiteY2" fmla="*/ 937261 h 937261"/>
                    <a:gd name="connsiteX3" fmla="*/ 2371726 w 2371726"/>
                    <a:gd name="connsiteY3" fmla="*/ 937261 h 937261"/>
                    <a:gd name="connsiteX4" fmla="*/ 2151128 w 2371726"/>
                    <a:gd name="connsiteY4" fmla="*/ 4 h 937261"/>
                    <a:gd name="connsiteX5" fmla="*/ 609600 w 2371726"/>
                    <a:gd name="connsiteY5" fmla="*/ 1 h 937261"/>
                    <a:gd name="connsiteX6" fmla="*/ 609600 w 2371726"/>
                    <a:gd name="connsiteY6" fmla="*/ 0 h 937261"/>
                    <a:gd name="connsiteX7" fmla="*/ 33339 w 2371726"/>
                    <a:gd name="connsiteY7" fmla="*/ 0 h 937261"/>
                    <a:gd name="connsiteX8" fmla="*/ 0 w 2371726"/>
                    <a:gd name="connsiteY8" fmla="*/ 937261 h 93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71726" h="937261">
                      <a:moveTo>
                        <a:pt x="0" y="937261"/>
                      </a:moveTo>
                      <a:lnTo>
                        <a:pt x="576261" y="937261"/>
                      </a:lnTo>
                      <a:lnTo>
                        <a:pt x="576261" y="937261"/>
                      </a:lnTo>
                      <a:lnTo>
                        <a:pt x="2371726" y="937261"/>
                      </a:lnTo>
                      <a:lnTo>
                        <a:pt x="2151128" y="4"/>
                      </a:lnTo>
                      <a:lnTo>
                        <a:pt x="609600" y="1"/>
                      </a:lnTo>
                      <a:lnTo>
                        <a:pt x="609600" y="0"/>
                      </a:lnTo>
                      <a:lnTo>
                        <a:pt x="33339" y="0"/>
                      </a:lnTo>
                      <a:lnTo>
                        <a:pt x="0" y="937261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D4DAD8"/>
                    </a:gs>
                    <a:gs pos="0">
                      <a:srgbClr val="F3F6F9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rgbClr val="2C344B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平行四边形 8">
                  <a:extLst>
                    <a:ext uri="{FF2B5EF4-FFF2-40B4-BE49-F238E27FC236}">
                      <a16:creationId xmlns:a16="http://schemas.microsoft.com/office/drawing/2014/main" xmlns="" id="{D516EAB9-F290-4496-937A-3FE67F446907}"/>
                    </a:ext>
                  </a:extLst>
                </p:cNvPr>
                <p:cNvSpPr/>
                <p:nvPr/>
              </p:nvSpPr>
              <p:spPr>
                <a:xfrm rot="16200000" flipH="1">
                  <a:off x="1363563" y="3462437"/>
                  <a:ext cx="889200" cy="940436"/>
                </a:xfrm>
                <a:custGeom>
                  <a:avLst/>
                  <a:gdLst>
                    <a:gd name="connsiteX0" fmla="*/ 0 w 931548"/>
                    <a:gd name="connsiteY0" fmla="*/ 937261 h 937261"/>
                    <a:gd name="connsiteX1" fmla="*/ 42348 w 931548"/>
                    <a:gd name="connsiteY1" fmla="*/ 0 h 937261"/>
                    <a:gd name="connsiteX2" fmla="*/ 931548 w 931548"/>
                    <a:gd name="connsiteY2" fmla="*/ 0 h 937261"/>
                    <a:gd name="connsiteX3" fmla="*/ 889200 w 931548"/>
                    <a:gd name="connsiteY3" fmla="*/ 937261 h 937261"/>
                    <a:gd name="connsiteX4" fmla="*/ 0 w 931548"/>
                    <a:gd name="connsiteY4" fmla="*/ 937261 h 937261"/>
                    <a:gd name="connsiteX0" fmla="*/ 0 w 889200"/>
                    <a:gd name="connsiteY0" fmla="*/ 937261 h 937261"/>
                    <a:gd name="connsiteX1" fmla="*/ 42348 w 889200"/>
                    <a:gd name="connsiteY1" fmla="*/ 0 h 937261"/>
                    <a:gd name="connsiteX2" fmla="*/ 791851 w 889200"/>
                    <a:gd name="connsiteY2" fmla="*/ 6350 h 937261"/>
                    <a:gd name="connsiteX3" fmla="*/ 889200 w 889200"/>
                    <a:gd name="connsiteY3" fmla="*/ 937261 h 937261"/>
                    <a:gd name="connsiteX4" fmla="*/ 0 w 889200"/>
                    <a:gd name="connsiteY4" fmla="*/ 937261 h 937261"/>
                    <a:gd name="connsiteX0" fmla="*/ 0 w 889200"/>
                    <a:gd name="connsiteY0" fmla="*/ 937261 h 937261"/>
                    <a:gd name="connsiteX1" fmla="*/ 42348 w 889200"/>
                    <a:gd name="connsiteY1" fmla="*/ 0 h 937261"/>
                    <a:gd name="connsiteX2" fmla="*/ 804554 w 889200"/>
                    <a:gd name="connsiteY2" fmla="*/ 6350 h 937261"/>
                    <a:gd name="connsiteX3" fmla="*/ 889200 w 889200"/>
                    <a:gd name="connsiteY3" fmla="*/ 937261 h 937261"/>
                    <a:gd name="connsiteX4" fmla="*/ 0 w 889200"/>
                    <a:gd name="connsiteY4" fmla="*/ 937261 h 937261"/>
                    <a:gd name="connsiteX0" fmla="*/ 0 w 889200"/>
                    <a:gd name="connsiteY0" fmla="*/ 937261 h 937261"/>
                    <a:gd name="connsiteX1" fmla="*/ 42348 w 889200"/>
                    <a:gd name="connsiteY1" fmla="*/ 0 h 937261"/>
                    <a:gd name="connsiteX2" fmla="*/ 760107 w 889200"/>
                    <a:gd name="connsiteY2" fmla="*/ 6350 h 937261"/>
                    <a:gd name="connsiteX3" fmla="*/ 889200 w 889200"/>
                    <a:gd name="connsiteY3" fmla="*/ 937261 h 937261"/>
                    <a:gd name="connsiteX4" fmla="*/ 0 w 889200"/>
                    <a:gd name="connsiteY4" fmla="*/ 937261 h 937261"/>
                    <a:gd name="connsiteX0" fmla="*/ 0 w 889200"/>
                    <a:gd name="connsiteY0" fmla="*/ 937261 h 937261"/>
                    <a:gd name="connsiteX1" fmla="*/ 42348 w 889200"/>
                    <a:gd name="connsiteY1" fmla="*/ 0 h 937261"/>
                    <a:gd name="connsiteX2" fmla="*/ 804560 w 889200"/>
                    <a:gd name="connsiteY2" fmla="*/ 6350 h 937261"/>
                    <a:gd name="connsiteX3" fmla="*/ 889200 w 889200"/>
                    <a:gd name="connsiteY3" fmla="*/ 937261 h 937261"/>
                    <a:gd name="connsiteX4" fmla="*/ 0 w 889200"/>
                    <a:gd name="connsiteY4" fmla="*/ 937261 h 937261"/>
                    <a:gd name="connsiteX0" fmla="*/ 0 w 889200"/>
                    <a:gd name="connsiteY0" fmla="*/ 937262 h 937262"/>
                    <a:gd name="connsiteX1" fmla="*/ 32826 w 889200"/>
                    <a:gd name="connsiteY1" fmla="*/ 0 h 937262"/>
                    <a:gd name="connsiteX2" fmla="*/ 804560 w 889200"/>
                    <a:gd name="connsiteY2" fmla="*/ 6351 h 937262"/>
                    <a:gd name="connsiteX3" fmla="*/ 889200 w 889200"/>
                    <a:gd name="connsiteY3" fmla="*/ 937262 h 937262"/>
                    <a:gd name="connsiteX4" fmla="*/ 0 w 889200"/>
                    <a:gd name="connsiteY4" fmla="*/ 937262 h 937262"/>
                    <a:gd name="connsiteX0" fmla="*/ 0 w 889200"/>
                    <a:gd name="connsiteY0" fmla="*/ 940436 h 940436"/>
                    <a:gd name="connsiteX1" fmla="*/ 32826 w 889200"/>
                    <a:gd name="connsiteY1" fmla="*/ 3174 h 940436"/>
                    <a:gd name="connsiteX2" fmla="*/ 807735 w 889200"/>
                    <a:gd name="connsiteY2" fmla="*/ 0 h 940436"/>
                    <a:gd name="connsiteX3" fmla="*/ 889200 w 889200"/>
                    <a:gd name="connsiteY3" fmla="*/ 940436 h 940436"/>
                    <a:gd name="connsiteX4" fmla="*/ 0 w 889200"/>
                    <a:gd name="connsiteY4" fmla="*/ 940436 h 940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9200" h="940436">
                      <a:moveTo>
                        <a:pt x="0" y="940436"/>
                      </a:moveTo>
                      <a:lnTo>
                        <a:pt x="32826" y="3174"/>
                      </a:lnTo>
                      <a:lnTo>
                        <a:pt x="807735" y="0"/>
                      </a:lnTo>
                      <a:lnTo>
                        <a:pt x="889200" y="940436"/>
                      </a:lnTo>
                      <a:lnTo>
                        <a:pt x="0" y="940436"/>
                      </a:lnTo>
                      <a:close/>
                    </a:path>
                  </a:pathLst>
                </a:custGeom>
                <a:solidFill>
                  <a:srgbClr val="2C344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rgbClr val="2C344B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平行四边形 8">
                  <a:extLst>
                    <a:ext uri="{FF2B5EF4-FFF2-40B4-BE49-F238E27FC236}">
                      <a16:creationId xmlns:a16="http://schemas.microsoft.com/office/drawing/2014/main" xmlns="" id="{E7ABDC97-9595-448E-BC82-3B1A65CD749B}"/>
                    </a:ext>
                  </a:extLst>
                </p:cNvPr>
                <p:cNvSpPr/>
                <p:nvPr/>
              </p:nvSpPr>
              <p:spPr>
                <a:xfrm rot="5400000">
                  <a:off x="2302411" y="3462437"/>
                  <a:ext cx="889200" cy="940436"/>
                </a:xfrm>
                <a:custGeom>
                  <a:avLst/>
                  <a:gdLst>
                    <a:gd name="connsiteX0" fmla="*/ 0 w 931548"/>
                    <a:gd name="connsiteY0" fmla="*/ 937261 h 937261"/>
                    <a:gd name="connsiteX1" fmla="*/ 42348 w 931548"/>
                    <a:gd name="connsiteY1" fmla="*/ 0 h 937261"/>
                    <a:gd name="connsiteX2" fmla="*/ 931548 w 931548"/>
                    <a:gd name="connsiteY2" fmla="*/ 0 h 937261"/>
                    <a:gd name="connsiteX3" fmla="*/ 889200 w 931548"/>
                    <a:gd name="connsiteY3" fmla="*/ 937261 h 937261"/>
                    <a:gd name="connsiteX4" fmla="*/ 0 w 931548"/>
                    <a:gd name="connsiteY4" fmla="*/ 937261 h 937261"/>
                    <a:gd name="connsiteX0" fmla="*/ 0 w 889200"/>
                    <a:gd name="connsiteY0" fmla="*/ 937261 h 937261"/>
                    <a:gd name="connsiteX1" fmla="*/ 42348 w 889200"/>
                    <a:gd name="connsiteY1" fmla="*/ 0 h 937261"/>
                    <a:gd name="connsiteX2" fmla="*/ 791851 w 889200"/>
                    <a:gd name="connsiteY2" fmla="*/ 6350 h 937261"/>
                    <a:gd name="connsiteX3" fmla="*/ 889200 w 889200"/>
                    <a:gd name="connsiteY3" fmla="*/ 937261 h 937261"/>
                    <a:gd name="connsiteX4" fmla="*/ 0 w 889200"/>
                    <a:gd name="connsiteY4" fmla="*/ 937261 h 937261"/>
                    <a:gd name="connsiteX0" fmla="*/ 0 w 889200"/>
                    <a:gd name="connsiteY0" fmla="*/ 937261 h 937261"/>
                    <a:gd name="connsiteX1" fmla="*/ 42348 w 889200"/>
                    <a:gd name="connsiteY1" fmla="*/ 0 h 937261"/>
                    <a:gd name="connsiteX2" fmla="*/ 804554 w 889200"/>
                    <a:gd name="connsiteY2" fmla="*/ 6350 h 937261"/>
                    <a:gd name="connsiteX3" fmla="*/ 889200 w 889200"/>
                    <a:gd name="connsiteY3" fmla="*/ 937261 h 937261"/>
                    <a:gd name="connsiteX4" fmla="*/ 0 w 889200"/>
                    <a:gd name="connsiteY4" fmla="*/ 937261 h 937261"/>
                    <a:gd name="connsiteX0" fmla="*/ 0 w 889200"/>
                    <a:gd name="connsiteY0" fmla="*/ 937261 h 937261"/>
                    <a:gd name="connsiteX1" fmla="*/ 42348 w 889200"/>
                    <a:gd name="connsiteY1" fmla="*/ 0 h 937261"/>
                    <a:gd name="connsiteX2" fmla="*/ 760107 w 889200"/>
                    <a:gd name="connsiteY2" fmla="*/ 6350 h 937261"/>
                    <a:gd name="connsiteX3" fmla="*/ 889200 w 889200"/>
                    <a:gd name="connsiteY3" fmla="*/ 937261 h 937261"/>
                    <a:gd name="connsiteX4" fmla="*/ 0 w 889200"/>
                    <a:gd name="connsiteY4" fmla="*/ 937261 h 937261"/>
                    <a:gd name="connsiteX0" fmla="*/ 0 w 889200"/>
                    <a:gd name="connsiteY0" fmla="*/ 937261 h 937261"/>
                    <a:gd name="connsiteX1" fmla="*/ 42348 w 889200"/>
                    <a:gd name="connsiteY1" fmla="*/ 0 h 937261"/>
                    <a:gd name="connsiteX2" fmla="*/ 804560 w 889200"/>
                    <a:gd name="connsiteY2" fmla="*/ 6350 h 937261"/>
                    <a:gd name="connsiteX3" fmla="*/ 889200 w 889200"/>
                    <a:gd name="connsiteY3" fmla="*/ 937261 h 937261"/>
                    <a:gd name="connsiteX4" fmla="*/ 0 w 889200"/>
                    <a:gd name="connsiteY4" fmla="*/ 937261 h 937261"/>
                    <a:gd name="connsiteX0" fmla="*/ 0 w 889200"/>
                    <a:gd name="connsiteY0" fmla="*/ 937262 h 937262"/>
                    <a:gd name="connsiteX1" fmla="*/ 32826 w 889200"/>
                    <a:gd name="connsiteY1" fmla="*/ 0 h 937262"/>
                    <a:gd name="connsiteX2" fmla="*/ 804560 w 889200"/>
                    <a:gd name="connsiteY2" fmla="*/ 6351 h 937262"/>
                    <a:gd name="connsiteX3" fmla="*/ 889200 w 889200"/>
                    <a:gd name="connsiteY3" fmla="*/ 937262 h 937262"/>
                    <a:gd name="connsiteX4" fmla="*/ 0 w 889200"/>
                    <a:gd name="connsiteY4" fmla="*/ 937262 h 937262"/>
                    <a:gd name="connsiteX0" fmla="*/ 0 w 889200"/>
                    <a:gd name="connsiteY0" fmla="*/ 940436 h 940436"/>
                    <a:gd name="connsiteX1" fmla="*/ 32826 w 889200"/>
                    <a:gd name="connsiteY1" fmla="*/ 3174 h 940436"/>
                    <a:gd name="connsiteX2" fmla="*/ 807735 w 889200"/>
                    <a:gd name="connsiteY2" fmla="*/ 0 h 940436"/>
                    <a:gd name="connsiteX3" fmla="*/ 889200 w 889200"/>
                    <a:gd name="connsiteY3" fmla="*/ 940436 h 940436"/>
                    <a:gd name="connsiteX4" fmla="*/ 0 w 889200"/>
                    <a:gd name="connsiteY4" fmla="*/ 940436 h 940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9200" h="940436">
                      <a:moveTo>
                        <a:pt x="0" y="940436"/>
                      </a:moveTo>
                      <a:lnTo>
                        <a:pt x="32826" y="3174"/>
                      </a:lnTo>
                      <a:lnTo>
                        <a:pt x="807735" y="0"/>
                      </a:lnTo>
                      <a:lnTo>
                        <a:pt x="889200" y="940436"/>
                      </a:lnTo>
                      <a:lnTo>
                        <a:pt x="0" y="94043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2C344B"/>
                    </a:gs>
                    <a:gs pos="100000">
                      <a:srgbClr val="21273E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rgbClr val="2C344B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4" name="任意多边形 18">
                <a:extLst>
                  <a:ext uri="{FF2B5EF4-FFF2-40B4-BE49-F238E27FC236}">
                    <a16:creationId xmlns:a16="http://schemas.microsoft.com/office/drawing/2014/main" xmlns="" id="{E37B4D60-DD26-496A-BEEF-BA5D680116EA}"/>
                  </a:ext>
                </a:extLst>
              </p:cNvPr>
              <p:cNvSpPr/>
              <p:nvPr/>
            </p:nvSpPr>
            <p:spPr>
              <a:xfrm rot="5400000">
                <a:off x="5201026" y="3604202"/>
                <a:ext cx="338338" cy="940436"/>
              </a:xfrm>
              <a:custGeom>
                <a:avLst/>
                <a:gdLst>
                  <a:gd name="connsiteX0" fmla="*/ 0 w 338338"/>
                  <a:gd name="connsiteY0" fmla="*/ 940436 h 940436"/>
                  <a:gd name="connsiteX1" fmla="*/ 0 w 338338"/>
                  <a:gd name="connsiteY1" fmla="*/ 1053 h 940436"/>
                  <a:gd name="connsiteX2" fmla="*/ 256873 w 338338"/>
                  <a:gd name="connsiteY2" fmla="*/ 0 h 940436"/>
                  <a:gd name="connsiteX3" fmla="*/ 338338 w 338338"/>
                  <a:gd name="connsiteY3" fmla="*/ 940436 h 94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338" h="940436">
                    <a:moveTo>
                      <a:pt x="0" y="940436"/>
                    </a:moveTo>
                    <a:lnTo>
                      <a:pt x="0" y="1053"/>
                    </a:lnTo>
                    <a:lnTo>
                      <a:pt x="256873" y="0"/>
                    </a:lnTo>
                    <a:lnTo>
                      <a:pt x="338338" y="940436"/>
                    </a:ln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2C344B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任意多边形 20">
                <a:extLst>
                  <a:ext uri="{FF2B5EF4-FFF2-40B4-BE49-F238E27FC236}">
                    <a16:creationId xmlns:a16="http://schemas.microsoft.com/office/drawing/2014/main" xmlns="" id="{55CAC83D-F8FB-42D2-AEF4-DCDF41ABE902}"/>
                  </a:ext>
                </a:extLst>
              </p:cNvPr>
              <p:cNvSpPr/>
              <p:nvPr/>
            </p:nvSpPr>
            <p:spPr>
              <a:xfrm rot="16200000" flipH="1">
                <a:off x="4259002" y="3604202"/>
                <a:ext cx="338338" cy="940436"/>
              </a:xfrm>
              <a:custGeom>
                <a:avLst/>
                <a:gdLst>
                  <a:gd name="connsiteX0" fmla="*/ 0 w 338338"/>
                  <a:gd name="connsiteY0" fmla="*/ 940436 h 940436"/>
                  <a:gd name="connsiteX1" fmla="*/ 0 w 338338"/>
                  <a:gd name="connsiteY1" fmla="*/ 1053 h 940436"/>
                  <a:gd name="connsiteX2" fmla="*/ 256873 w 338338"/>
                  <a:gd name="connsiteY2" fmla="*/ 0 h 940436"/>
                  <a:gd name="connsiteX3" fmla="*/ 338338 w 338338"/>
                  <a:gd name="connsiteY3" fmla="*/ 940436 h 94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338" h="940436">
                    <a:moveTo>
                      <a:pt x="0" y="940436"/>
                    </a:moveTo>
                    <a:lnTo>
                      <a:pt x="0" y="1053"/>
                    </a:lnTo>
                    <a:lnTo>
                      <a:pt x="256873" y="0"/>
                    </a:lnTo>
                    <a:lnTo>
                      <a:pt x="338338" y="94043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tx1">
                      <a:alpha val="20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2C344B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0" name="任意多边形 96">
              <a:extLst>
                <a:ext uri="{FF2B5EF4-FFF2-40B4-BE49-F238E27FC236}">
                  <a16:creationId xmlns:a16="http://schemas.microsoft.com/office/drawing/2014/main" xmlns="" id="{CBF0F9E2-471A-4A11-A057-E3390E4E0782}"/>
                </a:ext>
              </a:extLst>
            </p:cNvPr>
            <p:cNvSpPr/>
            <p:nvPr/>
          </p:nvSpPr>
          <p:spPr>
            <a:xfrm rot="5400000">
              <a:off x="1800358" y="3619227"/>
              <a:ext cx="1505453" cy="154318"/>
            </a:xfrm>
            <a:custGeom>
              <a:avLst/>
              <a:gdLst>
                <a:gd name="connsiteX0" fmla="*/ 0 w 2030623"/>
                <a:gd name="connsiteY0" fmla="*/ 360697 h 360697"/>
                <a:gd name="connsiteX1" fmla="*/ 12830 w 2030623"/>
                <a:gd name="connsiteY1" fmla="*/ 0 h 360697"/>
                <a:gd name="connsiteX2" fmla="*/ 538782 w 2030623"/>
                <a:gd name="connsiteY2" fmla="*/ 0 h 360697"/>
                <a:gd name="connsiteX3" fmla="*/ 538782 w 2030623"/>
                <a:gd name="connsiteY3" fmla="*/ 1 h 360697"/>
                <a:gd name="connsiteX4" fmla="*/ 1945728 w 2030623"/>
                <a:gd name="connsiteY4" fmla="*/ 4 h 360697"/>
                <a:gd name="connsiteX5" fmla="*/ 2030623 w 2030623"/>
                <a:gd name="connsiteY5" fmla="*/ 360697 h 36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0623" h="360697">
                  <a:moveTo>
                    <a:pt x="0" y="360697"/>
                  </a:moveTo>
                  <a:lnTo>
                    <a:pt x="12830" y="0"/>
                  </a:lnTo>
                  <a:lnTo>
                    <a:pt x="538782" y="0"/>
                  </a:lnTo>
                  <a:lnTo>
                    <a:pt x="538782" y="1"/>
                  </a:lnTo>
                  <a:lnTo>
                    <a:pt x="1945728" y="4"/>
                  </a:lnTo>
                  <a:lnTo>
                    <a:pt x="2030623" y="360697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2000"/>
                  </a:schemeClr>
                </a:gs>
                <a:gs pos="100000">
                  <a:srgbClr val="EFF2F5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xmlns="" id="{38EA4FF9-5CFB-444C-B9E6-76645A5C273D}"/>
                </a:ext>
              </a:extLst>
            </p:cNvPr>
            <p:cNvGrpSpPr/>
            <p:nvPr/>
          </p:nvGrpSpPr>
          <p:grpSpPr>
            <a:xfrm>
              <a:off x="5149556" y="2195896"/>
              <a:ext cx="1291845" cy="2353748"/>
              <a:chOff x="3894614" y="2001838"/>
              <a:chExt cx="1887223" cy="3438527"/>
            </a:xfrm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2" name="任意多边形 101">
                <a:extLst>
                  <a:ext uri="{FF2B5EF4-FFF2-40B4-BE49-F238E27FC236}">
                    <a16:creationId xmlns:a16="http://schemas.microsoft.com/office/drawing/2014/main" xmlns="" id="{70212880-98B6-4150-91B7-C54907D5B05F}"/>
                  </a:ext>
                </a:extLst>
              </p:cNvPr>
              <p:cNvSpPr/>
              <p:nvPr/>
            </p:nvSpPr>
            <p:spPr>
              <a:xfrm rot="16200000" flipH="1">
                <a:off x="2655095" y="3252470"/>
                <a:ext cx="3438526" cy="937261"/>
              </a:xfrm>
              <a:custGeom>
                <a:avLst/>
                <a:gdLst>
                  <a:gd name="connsiteX0" fmla="*/ 0 w 3438526"/>
                  <a:gd name="connsiteY0" fmla="*/ 937261 h 937261"/>
                  <a:gd name="connsiteX1" fmla="*/ 576261 w 3438526"/>
                  <a:gd name="connsiteY1" fmla="*/ 937261 h 937261"/>
                  <a:gd name="connsiteX2" fmla="*/ 1066800 w 3438526"/>
                  <a:gd name="connsiteY2" fmla="*/ 937261 h 937261"/>
                  <a:gd name="connsiteX3" fmla="*/ 1643061 w 3438526"/>
                  <a:gd name="connsiteY3" fmla="*/ 937261 h 937261"/>
                  <a:gd name="connsiteX4" fmla="*/ 2371726 w 3438526"/>
                  <a:gd name="connsiteY4" fmla="*/ 937261 h 937261"/>
                  <a:gd name="connsiteX5" fmla="*/ 3438526 w 3438526"/>
                  <a:gd name="connsiteY5" fmla="*/ 937261 h 937261"/>
                  <a:gd name="connsiteX6" fmla="*/ 3217928 w 3438526"/>
                  <a:gd name="connsiteY6" fmla="*/ 4 h 937261"/>
                  <a:gd name="connsiteX7" fmla="*/ 1676400 w 3438526"/>
                  <a:gd name="connsiteY7" fmla="*/ 1 h 937261"/>
                  <a:gd name="connsiteX8" fmla="*/ 1676400 w 3438526"/>
                  <a:gd name="connsiteY8" fmla="*/ 0 h 937261"/>
                  <a:gd name="connsiteX9" fmla="*/ 1100139 w 3438526"/>
                  <a:gd name="connsiteY9" fmla="*/ 0 h 937261"/>
                  <a:gd name="connsiteX10" fmla="*/ 1100139 w 3438526"/>
                  <a:gd name="connsiteY10" fmla="*/ 2 h 937261"/>
                  <a:gd name="connsiteX11" fmla="*/ 609600 w 3438526"/>
                  <a:gd name="connsiteY11" fmla="*/ 1 h 937261"/>
                  <a:gd name="connsiteX12" fmla="*/ 609600 w 3438526"/>
                  <a:gd name="connsiteY12" fmla="*/ 0 h 937261"/>
                  <a:gd name="connsiteX13" fmla="*/ 33339 w 3438526"/>
                  <a:gd name="connsiteY13" fmla="*/ 0 h 937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38526" h="937261">
                    <a:moveTo>
                      <a:pt x="0" y="937261"/>
                    </a:moveTo>
                    <a:lnTo>
                      <a:pt x="576261" y="937261"/>
                    </a:lnTo>
                    <a:lnTo>
                      <a:pt x="1066800" y="937261"/>
                    </a:lnTo>
                    <a:lnTo>
                      <a:pt x="1643061" y="937261"/>
                    </a:lnTo>
                    <a:lnTo>
                      <a:pt x="2371726" y="937261"/>
                    </a:lnTo>
                    <a:lnTo>
                      <a:pt x="3438526" y="937261"/>
                    </a:lnTo>
                    <a:lnTo>
                      <a:pt x="3217928" y="4"/>
                    </a:lnTo>
                    <a:lnTo>
                      <a:pt x="1676400" y="1"/>
                    </a:lnTo>
                    <a:lnTo>
                      <a:pt x="1676400" y="0"/>
                    </a:lnTo>
                    <a:lnTo>
                      <a:pt x="1100139" y="0"/>
                    </a:lnTo>
                    <a:lnTo>
                      <a:pt x="1100139" y="2"/>
                    </a:lnTo>
                    <a:lnTo>
                      <a:pt x="609600" y="1"/>
                    </a:lnTo>
                    <a:lnTo>
                      <a:pt x="609600" y="0"/>
                    </a:lnTo>
                    <a:lnTo>
                      <a:pt x="333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6FAFD"/>
                  </a:gs>
                  <a:gs pos="100000">
                    <a:srgbClr val="FCFEFD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2C344B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任意多边形 102">
                <a:extLst>
                  <a:ext uri="{FF2B5EF4-FFF2-40B4-BE49-F238E27FC236}">
                    <a16:creationId xmlns:a16="http://schemas.microsoft.com/office/drawing/2014/main" xmlns="" id="{A82BDA3F-01BC-4605-B1A5-15D2F6698570}"/>
                  </a:ext>
                </a:extLst>
              </p:cNvPr>
              <p:cNvSpPr/>
              <p:nvPr/>
            </p:nvSpPr>
            <p:spPr>
              <a:xfrm rot="5400000">
                <a:off x="3592355" y="3252471"/>
                <a:ext cx="3438526" cy="937261"/>
              </a:xfrm>
              <a:custGeom>
                <a:avLst/>
                <a:gdLst>
                  <a:gd name="connsiteX0" fmla="*/ 0 w 3438526"/>
                  <a:gd name="connsiteY0" fmla="*/ 937261 h 937261"/>
                  <a:gd name="connsiteX1" fmla="*/ 33339 w 3438526"/>
                  <a:gd name="connsiteY1" fmla="*/ 0 h 937261"/>
                  <a:gd name="connsiteX2" fmla="*/ 609600 w 3438526"/>
                  <a:gd name="connsiteY2" fmla="*/ 0 h 937261"/>
                  <a:gd name="connsiteX3" fmla="*/ 609600 w 3438526"/>
                  <a:gd name="connsiteY3" fmla="*/ 1 h 937261"/>
                  <a:gd name="connsiteX4" fmla="*/ 1100139 w 3438526"/>
                  <a:gd name="connsiteY4" fmla="*/ 2 h 937261"/>
                  <a:gd name="connsiteX5" fmla="*/ 1100139 w 3438526"/>
                  <a:gd name="connsiteY5" fmla="*/ 0 h 937261"/>
                  <a:gd name="connsiteX6" fmla="*/ 1676400 w 3438526"/>
                  <a:gd name="connsiteY6" fmla="*/ 0 h 937261"/>
                  <a:gd name="connsiteX7" fmla="*/ 1676400 w 3438526"/>
                  <a:gd name="connsiteY7" fmla="*/ 1 h 937261"/>
                  <a:gd name="connsiteX8" fmla="*/ 3217928 w 3438526"/>
                  <a:gd name="connsiteY8" fmla="*/ 4 h 937261"/>
                  <a:gd name="connsiteX9" fmla="*/ 3438526 w 3438526"/>
                  <a:gd name="connsiteY9" fmla="*/ 937261 h 937261"/>
                  <a:gd name="connsiteX10" fmla="*/ 2371726 w 3438526"/>
                  <a:gd name="connsiteY10" fmla="*/ 937261 h 937261"/>
                  <a:gd name="connsiteX11" fmla="*/ 1643061 w 3438526"/>
                  <a:gd name="connsiteY11" fmla="*/ 937261 h 937261"/>
                  <a:gd name="connsiteX12" fmla="*/ 1066800 w 3438526"/>
                  <a:gd name="connsiteY12" fmla="*/ 937261 h 937261"/>
                  <a:gd name="connsiteX13" fmla="*/ 576261 w 3438526"/>
                  <a:gd name="connsiteY13" fmla="*/ 937261 h 937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38526" h="937261">
                    <a:moveTo>
                      <a:pt x="0" y="937261"/>
                    </a:moveTo>
                    <a:lnTo>
                      <a:pt x="33339" y="0"/>
                    </a:lnTo>
                    <a:lnTo>
                      <a:pt x="609600" y="0"/>
                    </a:lnTo>
                    <a:lnTo>
                      <a:pt x="609600" y="1"/>
                    </a:lnTo>
                    <a:lnTo>
                      <a:pt x="1100139" y="2"/>
                    </a:lnTo>
                    <a:lnTo>
                      <a:pt x="1100139" y="0"/>
                    </a:lnTo>
                    <a:lnTo>
                      <a:pt x="1676400" y="0"/>
                    </a:lnTo>
                    <a:lnTo>
                      <a:pt x="1676400" y="1"/>
                    </a:lnTo>
                    <a:lnTo>
                      <a:pt x="3217928" y="4"/>
                    </a:lnTo>
                    <a:lnTo>
                      <a:pt x="3438526" y="937261"/>
                    </a:lnTo>
                    <a:lnTo>
                      <a:pt x="2371726" y="937261"/>
                    </a:lnTo>
                    <a:lnTo>
                      <a:pt x="1643061" y="937261"/>
                    </a:lnTo>
                    <a:lnTo>
                      <a:pt x="1066800" y="937261"/>
                    </a:lnTo>
                    <a:lnTo>
                      <a:pt x="576261" y="937261"/>
                    </a:lnTo>
                    <a:close/>
                  </a:path>
                </a:pathLst>
              </a:custGeom>
              <a:gradFill>
                <a:gsLst>
                  <a:gs pos="100000">
                    <a:srgbClr val="D4DAD8"/>
                  </a:gs>
                  <a:gs pos="0">
                    <a:srgbClr val="F3F6F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2C344B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平行四边形 8">
                <a:extLst>
                  <a:ext uri="{FF2B5EF4-FFF2-40B4-BE49-F238E27FC236}">
                    <a16:creationId xmlns:a16="http://schemas.microsoft.com/office/drawing/2014/main" xmlns="" id="{C9817629-788E-4C68-92CA-C7428682C3A0}"/>
                  </a:ext>
                </a:extLst>
              </p:cNvPr>
              <p:cNvSpPr/>
              <p:nvPr/>
            </p:nvSpPr>
            <p:spPr>
              <a:xfrm rot="16200000" flipH="1">
                <a:off x="3932139" y="1978602"/>
                <a:ext cx="889200" cy="935672"/>
              </a:xfrm>
              <a:custGeom>
                <a:avLst/>
                <a:gdLst>
                  <a:gd name="connsiteX0" fmla="*/ 0 w 931548"/>
                  <a:gd name="connsiteY0" fmla="*/ 937261 h 937261"/>
                  <a:gd name="connsiteX1" fmla="*/ 42348 w 931548"/>
                  <a:gd name="connsiteY1" fmla="*/ 0 h 937261"/>
                  <a:gd name="connsiteX2" fmla="*/ 931548 w 931548"/>
                  <a:gd name="connsiteY2" fmla="*/ 0 h 937261"/>
                  <a:gd name="connsiteX3" fmla="*/ 889200 w 931548"/>
                  <a:gd name="connsiteY3" fmla="*/ 937261 h 937261"/>
                  <a:gd name="connsiteX4" fmla="*/ 0 w 931548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791851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804554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760107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804560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2 h 937262"/>
                  <a:gd name="connsiteX1" fmla="*/ 32826 w 889200"/>
                  <a:gd name="connsiteY1" fmla="*/ 0 h 937262"/>
                  <a:gd name="connsiteX2" fmla="*/ 804560 w 889200"/>
                  <a:gd name="connsiteY2" fmla="*/ 6351 h 937262"/>
                  <a:gd name="connsiteX3" fmla="*/ 889200 w 889200"/>
                  <a:gd name="connsiteY3" fmla="*/ 937262 h 937262"/>
                  <a:gd name="connsiteX4" fmla="*/ 0 w 889200"/>
                  <a:gd name="connsiteY4" fmla="*/ 937262 h 937262"/>
                  <a:gd name="connsiteX0" fmla="*/ 0 w 889200"/>
                  <a:gd name="connsiteY0" fmla="*/ 940436 h 940436"/>
                  <a:gd name="connsiteX1" fmla="*/ 32826 w 889200"/>
                  <a:gd name="connsiteY1" fmla="*/ 3174 h 940436"/>
                  <a:gd name="connsiteX2" fmla="*/ 807735 w 889200"/>
                  <a:gd name="connsiteY2" fmla="*/ 0 h 940436"/>
                  <a:gd name="connsiteX3" fmla="*/ 889200 w 889200"/>
                  <a:gd name="connsiteY3" fmla="*/ 940436 h 940436"/>
                  <a:gd name="connsiteX4" fmla="*/ 0 w 889200"/>
                  <a:gd name="connsiteY4" fmla="*/ 940436 h 94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200" h="940436">
                    <a:moveTo>
                      <a:pt x="0" y="940436"/>
                    </a:moveTo>
                    <a:lnTo>
                      <a:pt x="32826" y="3174"/>
                    </a:lnTo>
                    <a:lnTo>
                      <a:pt x="807735" y="0"/>
                    </a:lnTo>
                    <a:lnTo>
                      <a:pt x="889200" y="940436"/>
                    </a:lnTo>
                    <a:lnTo>
                      <a:pt x="0" y="940436"/>
                    </a:lnTo>
                    <a:close/>
                  </a:path>
                </a:pathLst>
              </a:custGeom>
              <a:solidFill>
                <a:srgbClr val="2C344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2C344B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平行四边形 8">
                <a:extLst>
                  <a:ext uri="{FF2B5EF4-FFF2-40B4-BE49-F238E27FC236}">
                    <a16:creationId xmlns:a16="http://schemas.microsoft.com/office/drawing/2014/main" xmlns="" id="{7CCA4281-3770-4401-B78B-CD2D05C0141A}"/>
                  </a:ext>
                </a:extLst>
              </p:cNvPr>
              <p:cNvSpPr/>
              <p:nvPr/>
            </p:nvSpPr>
            <p:spPr>
              <a:xfrm rot="5400000">
                <a:off x="4867019" y="1976220"/>
                <a:ext cx="889200" cy="940436"/>
              </a:xfrm>
              <a:custGeom>
                <a:avLst/>
                <a:gdLst>
                  <a:gd name="connsiteX0" fmla="*/ 0 w 931548"/>
                  <a:gd name="connsiteY0" fmla="*/ 937261 h 937261"/>
                  <a:gd name="connsiteX1" fmla="*/ 42348 w 931548"/>
                  <a:gd name="connsiteY1" fmla="*/ 0 h 937261"/>
                  <a:gd name="connsiteX2" fmla="*/ 931548 w 931548"/>
                  <a:gd name="connsiteY2" fmla="*/ 0 h 937261"/>
                  <a:gd name="connsiteX3" fmla="*/ 889200 w 931548"/>
                  <a:gd name="connsiteY3" fmla="*/ 937261 h 937261"/>
                  <a:gd name="connsiteX4" fmla="*/ 0 w 931548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791851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804554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760107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804560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2 h 937262"/>
                  <a:gd name="connsiteX1" fmla="*/ 32826 w 889200"/>
                  <a:gd name="connsiteY1" fmla="*/ 0 h 937262"/>
                  <a:gd name="connsiteX2" fmla="*/ 804560 w 889200"/>
                  <a:gd name="connsiteY2" fmla="*/ 6351 h 937262"/>
                  <a:gd name="connsiteX3" fmla="*/ 889200 w 889200"/>
                  <a:gd name="connsiteY3" fmla="*/ 937262 h 937262"/>
                  <a:gd name="connsiteX4" fmla="*/ 0 w 889200"/>
                  <a:gd name="connsiteY4" fmla="*/ 937262 h 937262"/>
                  <a:gd name="connsiteX0" fmla="*/ 0 w 889200"/>
                  <a:gd name="connsiteY0" fmla="*/ 940436 h 940436"/>
                  <a:gd name="connsiteX1" fmla="*/ 32826 w 889200"/>
                  <a:gd name="connsiteY1" fmla="*/ 3174 h 940436"/>
                  <a:gd name="connsiteX2" fmla="*/ 807735 w 889200"/>
                  <a:gd name="connsiteY2" fmla="*/ 0 h 940436"/>
                  <a:gd name="connsiteX3" fmla="*/ 889200 w 889200"/>
                  <a:gd name="connsiteY3" fmla="*/ 940436 h 940436"/>
                  <a:gd name="connsiteX4" fmla="*/ 0 w 889200"/>
                  <a:gd name="connsiteY4" fmla="*/ 940436 h 94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200" h="940436">
                    <a:moveTo>
                      <a:pt x="0" y="940436"/>
                    </a:moveTo>
                    <a:lnTo>
                      <a:pt x="32826" y="3174"/>
                    </a:lnTo>
                    <a:lnTo>
                      <a:pt x="807735" y="0"/>
                    </a:lnTo>
                    <a:lnTo>
                      <a:pt x="889200" y="940436"/>
                    </a:lnTo>
                    <a:lnTo>
                      <a:pt x="0" y="940436"/>
                    </a:ln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2C344B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xmlns="" id="{856D83C7-D040-4A67-BC70-ADFE461844B2}"/>
                  </a:ext>
                </a:extLst>
              </p:cNvPr>
              <p:cNvGrpSpPr/>
              <p:nvPr/>
            </p:nvGrpSpPr>
            <p:grpSpPr>
              <a:xfrm>
                <a:off x="3894614" y="2552700"/>
                <a:ext cx="1885635" cy="338338"/>
                <a:chOff x="3896201" y="3619501"/>
                <a:chExt cx="1885635" cy="338338"/>
              </a:xfrm>
            </p:grpSpPr>
            <p:sp>
              <p:nvSpPr>
                <p:cNvPr id="47" name="任意多边形 106">
                  <a:extLst>
                    <a:ext uri="{FF2B5EF4-FFF2-40B4-BE49-F238E27FC236}">
                      <a16:creationId xmlns:a16="http://schemas.microsoft.com/office/drawing/2014/main" xmlns="" id="{11E9DA7A-585F-4625-93BA-B55CFF2123E5}"/>
                    </a:ext>
                  </a:extLst>
                </p:cNvPr>
                <p:cNvSpPr/>
                <p:nvPr/>
              </p:nvSpPr>
              <p:spPr>
                <a:xfrm rot="5400000">
                  <a:off x="5142449" y="3318452"/>
                  <a:ext cx="338338" cy="940436"/>
                </a:xfrm>
                <a:custGeom>
                  <a:avLst/>
                  <a:gdLst>
                    <a:gd name="connsiteX0" fmla="*/ 0 w 338338"/>
                    <a:gd name="connsiteY0" fmla="*/ 940436 h 940436"/>
                    <a:gd name="connsiteX1" fmla="*/ 0 w 338338"/>
                    <a:gd name="connsiteY1" fmla="*/ 1053 h 940436"/>
                    <a:gd name="connsiteX2" fmla="*/ 256873 w 338338"/>
                    <a:gd name="connsiteY2" fmla="*/ 0 h 940436"/>
                    <a:gd name="connsiteX3" fmla="*/ 338338 w 338338"/>
                    <a:gd name="connsiteY3" fmla="*/ 940436 h 940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8338" h="940436">
                      <a:moveTo>
                        <a:pt x="0" y="940436"/>
                      </a:moveTo>
                      <a:lnTo>
                        <a:pt x="0" y="1053"/>
                      </a:lnTo>
                      <a:lnTo>
                        <a:pt x="256873" y="0"/>
                      </a:lnTo>
                      <a:lnTo>
                        <a:pt x="338338" y="940436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bg1">
                        <a:lumMod val="95000"/>
                        <a:alpha val="0"/>
                      </a:schemeClr>
                    </a:gs>
                    <a:gs pos="0">
                      <a:schemeClr val="tx1">
                        <a:alpha val="2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rgbClr val="2C344B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任意多边形 107">
                  <a:extLst>
                    <a:ext uri="{FF2B5EF4-FFF2-40B4-BE49-F238E27FC236}">
                      <a16:creationId xmlns:a16="http://schemas.microsoft.com/office/drawing/2014/main" xmlns="" id="{3DCDD518-DDAD-465F-B94B-E20983D63F06}"/>
                    </a:ext>
                  </a:extLst>
                </p:cNvPr>
                <p:cNvSpPr/>
                <p:nvPr/>
              </p:nvSpPr>
              <p:spPr>
                <a:xfrm rot="16200000" flipH="1">
                  <a:off x="4197250" y="3318452"/>
                  <a:ext cx="338338" cy="940436"/>
                </a:xfrm>
                <a:custGeom>
                  <a:avLst/>
                  <a:gdLst>
                    <a:gd name="connsiteX0" fmla="*/ 0 w 338338"/>
                    <a:gd name="connsiteY0" fmla="*/ 940436 h 940436"/>
                    <a:gd name="connsiteX1" fmla="*/ 0 w 338338"/>
                    <a:gd name="connsiteY1" fmla="*/ 1053 h 940436"/>
                    <a:gd name="connsiteX2" fmla="*/ 256873 w 338338"/>
                    <a:gd name="connsiteY2" fmla="*/ 0 h 940436"/>
                    <a:gd name="connsiteX3" fmla="*/ 338338 w 338338"/>
                    <a:gd name="connsiteY3" fmla="*/ 940436 h 940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8338" h="940436">
                      <a:moveTo>
                        <a:pt x="0" y="940436"/>
                      </a:moveTo>
                      <a:lnTo>
                        <a:pt x="0" y="1053"/>
                      </a:lnTo>
                      <a:lnTo>
                        <a:pt x="256873" y="0"/>
                      </a:lnTo>
                      <a:lnTo>
                        <a:pt x="338338" y="940436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bg1">
                        <a:lumMod val="95000"/>
                        <a:alpha val="0"/>
                      </a:schemeClr>
                    </a:gs>
                    <a:gs pos="0">
                      <a:schemeClr val="tx1">
                        <a:alpha val="2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rgbClr val="2C344B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xmlns="" id="{56BA39B5-05CF-4B37-8BA8-3FB2B7ABCB18}"/>
                </a:ext>
              </a:extLst>
            </p:cNvPr>
            <p:cNvGrpSpPr/>
            <p:nvPr/>
          </p:nvGrpSpPr>
          <p:grpSpPr>
            <a:xfrm>
              <a:off x="2591731" y="2195896"/>
              <a:ext cx="1289672" cy="2353748"/>
              <a:chOff x="3897789" y="2001838"/>
              <a:chExt cx="1884048" cy="3438527"/>
            </a:xfrm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0" name="任意多边形 65">
                <a:extLst>
                  <a:ext uri="{FF2B5EF4-FFF2-40B4-BE49-F238E27FC236}">
                    <a16:creationId xmlns:a16="http://schemas.microsoft.com/office/drawing/2014/main" xmlns="" id="{47A66490-CE08-411C-A7E8-C58EA5CF4802}"/>
                  </a:ext>
                </a:extLst>
              </p:cNvPr>
              <p:cNvSpPr/>
              <p:nvPr/>
            </p:nvSpPr>
            <p:spPr>
              <a:xfrm rot="16200000" flipH="1">
                <a:off x="2655095" y="3252470"/>
                <a:ext cx="3438526" cy="937261"/>
              </a:xfrm>
              <a:custGeom>
                <a:avLst/>
                <a:gdLst>
                  <a:gd name="connsiteX0" fmla="*/ 0 w 3438526"/>
                  <a:gd name="connsiteY0" fmla="*/ 937261 h 937261"/>
                  <a:gd name="connsiteX1" fmla="*/ 576261 w 3438526"/>
                  <a:gd name="connsiteY1" fmla="*/ 937261 h 937261"/>
                  <a:gd name="connsiteX2" fmla="*/ 1066800 w 3438526"/>
                  <a:gd name="connsiteY2" fmla="*/ 937261 h 937261"/>
                  <a:gd name="connsiteX3" fmla="*/ 1643061 w 3438526"/>
                  <a:gd name="connsiteY3" fmla="*/ 937261 h 937261"/>
                  <a:gd name="connsiteX4" fmla="*/ 2371726 w 3438526"/>
                  <a:gd name="connsiteY4" fmla="*/ 937261 h 937261"/>
                  <a:gd name="connsiteX5" fmla="*/ 3438526 w 3438526"/>
                  <a:gd name="connsiteY5" fmla="*/ 937261 h 937261"/>
                  <a:gd name="connsiteX6" fmla="*/ 3217928 w 3438526"/>
                  <a:gd name="connsiteY6" fmla="*/ 4 h 937261"/>
                  <a:gd name="connsiteX7" fmla="*/ 1676400 w 3438526"/>
                  <a:gd name="connsiteY7" fmla="*/ 1 h 937261"/>
                  <a:gd name="connsiteX8" fmla="*/ 1676400 w 3438526"/>
                  <a:gd name="connsiteY8" fmla="*/ 0 h 937261"/>
                  <a:gd name="connsiteX9" fmla="*/ 1100139 w 3438526"/>
                  <a:gd name="connsiteY9" fmla="*/ 0 h 937261"/>
                  <a:gd name="connsiteX10" fmla="*/ 1100139 w 3438526"/>
                  <a:gd name="connsiteY10" fmla="*/ 2 h 937261"/>
                  <a:gd name="connsiteX11" fmla="*/ 609600 w 3438526"/>
                  <a:gd name="connsiteY11" fmla="*/ 1 h 937261"/>
                  <a:gd name="connsiteX12" fmla="*/ 609600 w 3438526"/>
                  <a:gd name="connsiteY12" fmla="*/ 0 h 937261"/>
                  <a:gd name="connsiteX13" fmla="*/ 33339 w 3438526"/>
                  <a:gd name="connsiteY13" fmla="*/ 0 h 937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38526" h="937261">
                    <a:moveTo>
                      <a:pt x="0" y="937261"/>
                    </a:moveTo>
                    <a:lnTo>
                      <a:pt x="576261" y="937261"/>
                    </a:lnTo>
                    <a:lnTo>
                      <a:pt x="1066800" y="937261"/>
                    </a:lnTo>
                    <a:lnTo>
                      <a:pt x="1643061" y="937261"/>
                    </a:lnTo>
                    <a:lnTo>
                      <a:pt x="2371726" y="937261"/>
                    </a:lnTo>
                    <a:lnTo>
                      <a:pt x="3438526" y="937261"/>
                    </a:lnTo>
                    <a:lnTo>
                      <a:pt x="3217928" y="4"/>
                    </a:lnTo>
                    <a:lnTo>
                      <a:pt x="1676400" y="1"/>
                    </a:lnTo>
                    <a:lnTo>
                      <a:pt x="1676400" y="0"/>
                    </a:lnTo>
                    <a:lnTo>
                      <a:pt x="1100139" y="0"/>
                    </a:lnTo>
                    <a:lnTo>
                      <a:pt x="1100139" y="2"/>
                    </a:lnTo>
                    <a:lnTo>
                      <a:pt x="609600" y="1"/>
                    </a:lnTo>
                    <a:lnTo>
                      <a:pt x="609600" y="0"/>
                    </a:lnTo>
                    <a:lnTo>
                      <a:pt x="333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6FAFD"/>
                  </a:gs>
                  <a:gs pos="100000">
                    <a:srgbClr val="FCFEFD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2C344B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任意多边形 66">
                <a:extLst>
                  <a:ext uri="{FF2B5EF4-FFF2-40B4-BE49-F238E27FC236}">
                    <a16:creationId xmlns:a16="http://schemas.microsoft.com/office/drawing/2014/main" xmlns="" id="{574F48F8-6370-4120-8D1B-C94CC199E748}"/>
                  </a:ext>
                </a:extLst>
              </p:cNvPr>
              <p:cNvSpPr/>
              <p:nvPr/>
            </p:nvSpPr>
            <p:spPr>
              <a:xfrm rot="5400000">
                <a:off x="3592355" y="3252471"/>
                <a:ext cx="3438526" cy="937261"/>
              </a:xfrm>
              <a:custGeom>
                <a:avLst/>
                <a:gdLst>
                  <a:gd name="connsiteX0" fmla="*/ 0 w 3438526"/>
                  <a:gd name="connsiteY0" fmla="*/ 937261 h 937261"/>
                  <a:gd name="connsiteX1" fmla="*/ 33339 w 3438526"/>
                  <a:gd name="connsiteY1" fmla="*/ 0 h 937261"/>
                  <a:gd name="connsiteX2" fmla="*/ 609600 w 3438526"/>
                  <a:gd name="connsiteY2" fmla="*/ 0 h 937261"/>
                  <a:gd name="connsiteX3" fmla="*/ 609600 w 3438526"/>
                  <a:gd name="connsiteY3" fmla="*/ 1 h 937261"/>
                  <a:gd name="connsiteX4" fmla="*/ 1100139 w 3438526"/>
                  <a:gd name="connsiteY4" fmla="*/ 2 h 937261"/>
                  <a:gd name="connsiteX5" fmla="*/ 1100139 w 3438526"/>
                  <a:gd name="connsiteY5" fmla="*/ 0 h 937261"/>
                  <a:gd name="connsiteX6" fmla="*/ 1676400 w 3438526"/>
                  <a:gd name="connsiteY6" fmla="*/ 0 h 937261"/>
                  <a:gd name="connsiteX7" fmla="*/ 1676400 w 3438526"/>
                  <a:gd name="connsiteY7" fmla="*/ 1 h 937261"/>
                  <a:gd name="connsiteX8" fmla="*/ 3217928 w 3438526"/>
                  <a:gd name="connsiteY8" fmla="*/ 4 h 937261"/>
                  <a:gd name="connsiteX9" fmla="*/ 3438526 w 3438526"/>
                  <a:gd name="connsiteY9" fmla="*/ 937261 h 937261"/>
                  <a:gd name="connsiteX10" fmla="*/ 2371726 w 3438526"/>
                  <a:gd name="connsiteY10" fmla="*/ 937261 h 937261"/>
                  <a:gd name="connsiteX11" fmla="*/ 1643061 w 3438526"/>
                  <a:gd name="connsiteY11" fmla="*/ 937261 h 937261"/>
                  <a:gd name="connsiteX12" fmla="*/ 1066800 w 3438526"/>
                  <a:gd name="connsiteY12" fmla="*/ 937261 h 937261"/>
                  <a:gd name="connsiteX13" fmla="*/ 576261 w 3438526"/>
                  <a:gd name="connsiteY13" fmla="*/ 937261 h 937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38526" h="937261">
                    <a:moveTo>
                      <a:pt x="0" y="937261"/>
                    </a:moveTo>
                    <a:lnTo>
                      <a:pt x="33339" y="0"/>
                    </a:lnTo>
                    <a:lnTo>
                      <a:pt x="609600" y="0"/>
                    </a:lnTo>
                    <a:lnTo>
                      <a:pt x="609600" y="1"/>
                    </a:lnTo>
                    <a:lnTo>
                      <a:pt x="1100139" y="2"/>
                    </a:lnTo>
                    <a:lnTo>
                      <a:pt x="1100139" y="0"/>
                    </a:lnTo>
                    <a:lnTo>
                      <a:pt x="1676400" y="0"/>
                    </a:lnTo>
                    <a:lnTo>
                      <a:pt x="1676400" y="1"/>
                    </a:lnTo>
                    <a:lnTo>
                      <a:pt x="3217928" y="4"/>
                    </a:lnTo>
                    <a:lnTo>
                      <a:pt x="3438526" y="937261"/>
                    </a:lnTo>
                    <a:lnTo>
                      <a:pt x="2371726" y="937261"/>
                    </a:lnTo>
                    <a:lnTo>
                      <a:pt x="1643061" y="937261"/>
                    </a:lnTo>
                    <a:lnTo>
                      <a:pt x="1066800" y="937261"/>
                    </a:lnTo>
                    <a:lnTo>
                      <a:pt x="576261" y="937261"/>
                    </a:lnTo>
                    <a:close/>
                  </a:path>
                </a:pathLst>
              </a:custGeom>
              <a:gradFill>
                <a:gsLst>
                  <a:gs pos="100000">
                    <a:srgbClr val="D4DAD8"/>
                  </a:gs>
                  <a:gs pos="0">
                    <a:srgbClr val="F3F6F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2C344B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平行四边形 8">
                <a:extLst>
                  <a:ext uri="{FF2B5EF4-FFF2-40B4-BE49-F238E27FC236}">
                    <a16:creationId xmlns:a16="http://schemas.microsoft.com/office/drawing/2014/main" xmlns="" id="{A1891195-5F94-4595-B921-3F49B5B733E9}"/>
                  </a:ext>
                </a:extLst>
              </p:cNvPr>
              <p:cNvSpPr/>
              <p:nvPr/>
            </p:nvSpPr>
            <p:spPr>
              <a:xfrm rot="16200000" flipH="1">
                <a:off x="3928171" y="1976220"/>
                <a:ext cx="889200" cy="940436"/>
              </a:xfrm>
              <a:custGeom>
                <a:avLst/>
                <a:gdLst>
                  <a:gd name="connsiteX0" fmla="*/ 0 w 931548"/>
                  <a:gd name="connsiteY0" fmla="*/ 937261 h 937261"/>
                  <a:gd name="connsiteX1" fmla="*/ 42348 w 931548"/>
                  <a:gd name="connsiteY1" fmla="*/ 0 h 937261"/>
                  <a:gd name="connsiteX2" fmla="*/ 931548 w 931548"/>
                  <a:gd name="connsiteY2" fmla="*/ 0 h 937261"/>
                  <a:gd name="connsiteX3" fmla="*/ 889200 w 931548"/>
                  <a:gd name="connsiteY3" fmla="*/ 937261 h 937261"/>
                  <a:gd name="connsiteX4" fmla="*/ 0 w 931548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791851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804554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760107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804560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2 h 937262"/>
                  <a:gd name="connsiteX1" fmla="*/ 32826 w 889200"/>
                  <a:gd name="connsiteY1" fmla="*/ 0 h 937262"/>
                  <a:gd name="connsiteX2" fmla="*/ 804560 w 889200"/>
                  <a:gd name="connsiteY2" fmla="*/ 6351 h 937262"/>
                  <a:gd name="connsiteX3" fmla="*/ 889200 w 889200"/>
                  <a:gd name="connsiteY3" fmla="*/ 937262 h 937262"/>
                  <a:gd name="connsiteX4" fmla="*/ 0 w 889200"/>
                  <a:gd name="connsiteY4" fmla="*/ 937262 h 937262"/>
                  <a:gd name="connsiteX0" fmla="*/ 0 w 889200"/>
                  <a:gd name="connsiteY0" fmla="*/ 940436 h 940436"/>
                  <a:gd name="connsiteX1" fmla="*/ 32826 w 889200"/>
                  <a:gd name="connsiteY1" fmla="*/ 3174 h 940436"/>
                  <a:gd name="connsiteX2" fmla="*/ 807735 w 889200"/>
                  <a:gd name="connsiteY2" fmla="*/ 0 h 940436"/>
                  <a:gd name="connsiteX3" fmla="*/ 889200 w 889200"/>
                  <a:gd name="connsiteY3" fmla="*/ 940436 h 940436"/>
                  <a:gd name="connsiteX4" fmla="*/ 0 w 889200"/>
                  <a:gd name="connsiteY4" fmla="*/ 940436 h 94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200" h="940436">
                    <a:moveTo>
                      <a:pt x="0" y="940436"/>
                    </a:moveTo>
                    <a:lnTo>
                      <a:pt x="32826" y="3174"/>
                    </a:lnTo>
                    <a:lnTo>
                      <a:pt x="807735" y="0"/>
                    </a:lnTo>
                    <a:lnTo>
                      <a:pt x="889200" y="940436"/>
                    </a:lnTo>
                    <a:lnTo>
                      <a:pt x="0" y="940436"/>
                    </a:lnTo>
                    <a:close/>
                  </a:path>
                </a:pathLst>
              </a:custGeom>
              <a:solidFill>
                <a:srgbClr val="2C344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2C344B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平行四边形 8">
                <a:extLst>
                  <a:ext uri="{FF2B5EF4-FFF2-40B4-BE49-F238E27FC236}">
                    <a16:creationId xmlns:a16="http://schemas.microsoft.com/office/drawing/2014/main" xmlns="" id="{A48EA39A-3480-434A-9CEB-4AFE6FEE8811}"/>
                  </a:ext>
                </a:extLst>
              </p:cNvPr>
              <p:cNvSpPr/>
              <p:nvPr/>
            </p:nvSpPr>
            <p:spPr>
              <a:xfrm rot="5400000">
                <a:off x="4867019" y="1976220"/>
                <a:ext cx="889200" cy="940436"/>
              </a:xfrm>
              <a:custGeom>
                <a:avLst/>
                <a:gdLst>
                  <a:gd name="connsiteX0" fmla="*/ 0 w 931548"/>
                  <a:gd name="connsiteY0" fmla="*/ 937261 h 937261"/>
                  <a:gd name="connsiteX1" fmla="*/ 42348 w 931548"/>
                  <a:gd name="connsiteY1" fmla="*/ 0 h 937261"/>
                  <a:gd name="connsiteX2" fmla="*/ 931548 w 931548"/>
                  <a:gd name="connsiteY2" fmla="*/ 0 h 937261"/>
                  <a:gd name="connsiteX3" fmla="*/ 889200 w 931548"/>
                  <a:gd name="connsiteY3" fmla="*/ 937261 h 937261"/>
                  <a:gd name="connsiteX4" fmla="*/ 0 w 931548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791851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804554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760107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804560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2 h 937262"/>
                  <a:gd name="connsiteX1" fmla="*/ 32826 w 889200"/>
                  <a:gd name="connsiteY1" fmla="*/ 0 h 937262"/>
                  <a:gd name="connsiteX2" fmla="*/ 804560 w 889200"/>
                  <a:gd name="connsiteY2" fmla="*/ 6351 h 937262"/>
                  <a:gd name="connsiteX3" fmla="*/ 889200 w 889200"/>
                  <a:gd name="connsiteY3" fmla="*/ 937262 h 937262"/>
                  <a:gd name="connsiteX4" fmla="*/ 0 w 889200"/>
                  <a:gd name="connsiteY4" fmla="*/ 937262 h 937262"/>
                  <a:gd name="connsiteX0" fmla="*/ 0 w 889200"/>
                  <a:gd name="connsiteY0" fmla="*/ 940436 h 940436"/>
                  <a:gd name="connsiteX1" fmla="*/ 32826 w 889200"/>
                  <a:gd name="connsiteY1" fmla="*/ 3174 h 940436"/>
                  <a:gd name="connsiteX2" fmla="*/ 807735 w 889200"/>
                  <a:gd name="connsiteY2" fmla="*/ 0 h 940436"/>
                  <a:gd name="connsiteX3" fmla="*/ 889200 w 889200"/>
                  <a:gd name="connsiteY3" fmla="*/ 940436 h 940436"/>
                  <a:gd name="connsiteX4" fmla="*/ 0 w 889200"/>
                  <a:gd name="connsiteY4" fmla="*/ 940436 h 94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200" h="940436">
                    <a:moveTo>
                      <a:pt x="0" y="940436"/>
                    </a:moveTo>
                    <a:lnTo>
                      <a:pt x="32826" y="3174"/>
                    </a:lnTo>
                    <a:lnTo>
                      <a:pt x="807735" y="0"/>
                    </a:lnTo>
                    <a:lnTo>
                      <a:pt x="889200" y="940436"/>
                    </a:lnTo>
                    <a:lnTo>
                      <a:pt x="0" y="940436"/>
                    </a:ln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2C344B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xmlns="" id="{0A38ECD9-B175-4FC5-A8CE-562F683BDA78}"/>
                  </a:ext>
                </a:extLst>
              </p:cNvPr>
              <p:cNvGrpSpPr/>
              <p:nvPr/>
            </p:nvGrpSpPr>
            <p:grpSpPr>
              <a:xfrm>
                <a:off x="3897789" y="2552700"/>
                <a:ext cx="1882460" cy="338338"/>
                <a:chOff x="3899376" y="3619501"/>
                <a:chExt cx="1882460" cy="338338"/>
              </a:xfrm>
            </p:grpSpPr>
            <p:sp>
              <p:nvSpPr>
                <p:cNvPr id="55" name="任意多边形 48">
                  <a:extLst>
                    <a:ext uri="{FF2B5EF4-FFF2-40B4-BE49-F238E27FC236}">
                      <a16:creationId xmlns:a16="http://schemas.microsoft.com/office/drawing/2014/main" xmlns="" id="{E26D475C-2556-4A12-8898-C1450CEB6837}"/>
                    </a:ext>
                  </a:extLst>
                </p:cNvPr>
                <p:cNvSpPr/>
                <p:nvPr/>
              </p:nvSpPr>
              <p:spPr>
                <a:xfrm rot="5400000">
                  <a:off x="5142449" y="3318452"/>
                  <a:ext cx="338338" cy="940436"/>
                </a:xfrm>
                <a:custGeom>
                  <a:avLst/>
                  <a:gdLst>
                    <a:gd name="connsiteX0" fmla="*/ 0 w 338338"/>
                    <a:gd name="connsiteY0" fmla="*/ 940436 h 940436"/>
                    <a:gd name="connsiteX1" fmla="*/ 0 w 338338"/>
                    <a:gd name="connsiteY1" fmla="*/ 1053 h 940436"/>
                    <a:gd name="connsiteX2" fmla="*/ 256873 w 338338"/>
                    <a:gd name="connsiteY2" fmla="*/ 0 h 940436"/>
                    <a:gd name="connsiteX3" fmla="*/ 338338 w 338338"/>
                    <a:gd name="connsiteY3" fmla="*/ 940436 h 940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8338" h="940436">
                      <a:moveTo>
                        <a:pt x="0" y="940436"/>
                      </a:moveTo>
                      <a:lnTo>
                        <a:pt x="0" y="1053"/>
                      </a:lnTo>
                      <a:lnTo>
                        <a:pt x="256873" y="0"/>
                      </a:lnTo>
                      <a:lnTo>
                        <a:pt x="338338" y="940436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bg1">
                        <a:lumMod val="95000"/>
                        <a:alpha val="0"/>
                      </a:schemeClr>
                    </a:gs>
                    <a:gs pos="0">
                      <a:schemeClr val="tx1">
                        <a:alpha val="2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rgbClr val="2C344B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任意多边形 49">
                  <a:extLst>
                    <a:ext uri="{FF2B5EF4-FFF2-40B4-BE49-F238E27FC236}">
                      <a16:creationId xmlns:a16="http://schemas.microsoft.com/office/drawing/2014/main" xmlns="" id="{8356E0C5-169C-4D55-8309-489B8501B80F}"/>
                    </a:ext>
                  </a:extLst>
                </p:cNvPr>
                <p:cNvSpPr/>
                <p:nvPr/>
              </p:nvSpPr>
              <p:spPr>
                <a:xfrm rot="16200000" flipH="1">
                  <a:off x="4200425" y="3318452"/>
                  <a:ext cx="338338" cy="940436"/>
                </a:xfrm>
                <a:custGeom>
                  <a:avLst/>
                  <a:gdLst>
                    <a:gd name="connsiteX0" fmla="*/ 0 w 338338"/>
                    <a:gd name="connsiteY0" fmla="*/ 940436 h 940436"/>
                    <a:gd name="connsiteX1" fmla="*/ 0 w 338338"/>
                    <a:gd name="connsiteY1" fmla="*/ 1053 h 940436"/>
                    <a:gd name="connsiteX2" fmla="*/ 256873 w 338338"/>
                    <a:gd name="connsiteY2" fmla="*/ 0 h 940436"/>
                    <a:gd name="connsiteX3" fmla="*/ 338338 w 338338"/>
                    <a:gd name="connsiteY3" fmla="*/ 940436 h 940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8338" h="940436">
                      <a:moveTo>
                        <a:pt x="0" y="940436"/>
                      </a:moveTo>
                      <a:lnTo>
                        <a:pt x="0" y="1053"/>
                      </a:lnTo>
                      <a:lnTo>
                        <a:pt x="256873" y="0"/>
                      </a:lnTo>
                      <a:lnTo>
                        <a:pt x="338338" y="940436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bg1">
                        <a:lumMod val="95000"/>
                        <a:alpha val="0"/>
                      </a:schemeClr>
                    </a:gs>
                    <a:gs pos="0">
                      <a:schemeClr val="tx1">
                        <a:alpha val="2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rgbClr val="2C344B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57" name="任意多边形 97">
              <a:extLst>
                <a:ext uri="{FF2B5EF4-FFF2-40B4-BE49-F238E27FC236}">
                  <a16:creationId xmlns:a16="http://schemas.microsoft.com/office/drawing/2014/main" xmlns="" id="{E93A3400-B5F5-4ED9-A896-50E36EBAB234}"/>
                </a:ext>
              </a:extLst>
            </p:cNvPr>
            <p:cNvSpPr/>
            <p:nvPr/>
          </p:nvSpPr>
          <p:spPr>
            <a:xfrm rot="5400000">
              <a:off x="2693854" y="3261579"/>
              <a:ext cx="2262822" cy="154318"/>
            </a:xfrm>
            <a:custGeom>
              <a:avLst/>
              <a:gdLst>
                <a:gd name="connsiteX0" fmla="*/ 0 w 2030623"/>
                <a:gd name="connsiteY0" fmla="*/ 360697 h 360697"/>
                <a:gd name="connsiteX1" fmla="*/ 12830 w 2030623"/>
                <a:gd name="connsiteY1" fmla="*/ 0 h 360697"/>
                <a:gd name="connsiteX2" fmla="*/ 538782 w 2030623"/>
                <a:gd name="connsiteY2" fmla="*/ 0 h 360697"/>
                <a:gd name="connsiteX3" fmla="*/ 538782 w 2030623"/>
                <a:gd name="connsiteY3" fmla="*/ 1 h 360697"/>
                <a:gd name="connsiteX4" fmla="*/ 1945728 w 2030623"/>
                <a:gd name="connsiteY4" fmla="*/ 4 h 360697"/>
                <a:gd name="connsiteX5" fmla="*/ 2030623 w 2030623"/>
                <a:gd name="connsiteY5" fmla="*/ 360697 h 36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0623" h="360697">
                  <a:moveTo>
                    <a:pt x="0" y="360697"/>
                  </a:moveTo>
                  <a:lnTo>
                    <a:pt x="12830" y="0"/>
                  </a:lnTo>
                  <a:lnTo>
                    <a:pt x="538782" y="0"/>
                  </a:lnTo>
                  <a:lnTo>
                    <a:pt x="538782" y="1"/>
                  </a:lnTo>
                  <a:lnTo>
                    <a:pt x="1945728" y="4"/>
                  </a:lnTo>
                  <a:lnTo>
                    <a:pt x="2030623" y="360697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2000"/>
                  </a:schemeClr>
                </a:gs>
                <a:gs pos="100000">
                  <a:srgbClr val="EFF2F5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  <p:sp>
          <p:nvSpPr>
            <p:cNvPr id="58" name="任意多边形 98">
              <a:extLst>
                <a:ext uri="{FF2B5EF4-FFF2-40B4-BE49-F238E27FC236}">
                  <a16:creationId xmlns:a16="http://schemas.microsoft.com/office/drawing/2014/main" xmlns="" id="{2F077784-1717-44AB-B177-1B5FD47ABF1E}"/>
                </a:ext>
              </a:extLst>
            </p:cNvPr>
            <p:cNvSpPr/>
            <p:nvPr/>
          </p:nvSpPr>
          <p:spPr>
            <a:xfrm rot="16200000" flipH="1">
              <a:off x="4084613" y="3273009"/>
              <a:ext cx="2262822" cy="154318"/>
            </a:xfrm>
            <a:custGeom>
              <a:avLst/>
              <a:gdLst>
                <a:gd name="connsiteX0" fmla="*/ 0 w 2030623"/>
                <a:gd name="connsiteY0" fmla="*/ 360697 h 360697"/>
                <a:gd name="connsiteX1" fmla="*/ 12830 w 2030623"/>
                <a:gd name="connsiteY1" fmla="*/ 0 h 360697"/>
                <a:gd name="connsiteX2" fmla="*/ 538782 w 2030623"/>
                <a:gd name="connsiteY2" fmla="*/ 0 h 360697"/>
                <a:gd name="connsiteX3" fmla="*/ 538782 w 2030623"/>
                <a:gd name="connsiteY3" fmla="*/ 1 h 360697"/>
                <a:gd name="connsiteX4" fmla="*/ 1945728 w 2030623"/>
                <a:gd name="connsiteY4" fmla="*/ 4 h 360697"/>
                <a:gd name="connsiteX5" fmla="*/ 2030623 w 2030623"/>
                <a:gd name="connsiteY5" fmla="*/ 360697 h 36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0623" h="360697">
                  <a:moveTo>
                    <a:pt x="0" y="360697"/>
                  </a:moveTo>
                  <a:lnTo>
                    <a:pt x="12830" y="0"/>
                  </a:lnTo>
                  <a:lnTo>
                    <a:pt x="538782" y="0"/>
                  </a:lnTo>
                  <a:lnTo>
                    <a:pt x="538782" y="1"/>
                  </a:lnTo>
                  <a:lnTo>
                    <a:pt x="1945728" y="4"/>
                  </a:lnTo>
                  <a:lnTo>
                    <a:pt x="2030623" y="360697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2000"/>
                  </a:schemeClr>
                </a:gs>
                <a:gs pos="100000">
                  <a:srgbClr val="EFF2F5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  <p:sp>
          <p:nvSpPr>
            <p:cNvPr id="59" name="任意多边形 78">
              <a:extLst>
                <a:ext uri="{FF2B5EF4-FFF2-40B4-BE49-F238E27FC236}">
                  <a16:creationId xmlns:a16="http://schemas.microsoft.com/office/drawing/2014/main" xmlns="" id="{98DE69A1-DD57-4235-9B32-B41C39841A3C}"/>
                </a:ext>
              </a:extLst>
            </p:cNvPr>
            <p:cNvSpPr/>
            <p:nvPr/>
          </p:nvSpPr>
          <p:spPr>
            <a:xfrm rot="16200000" flipH="1">
              <a:off x="2619224" y="2657409"/>
              <a:ext cx="3153325" cy="641576"/>
            </a:xfrm>
            <a:custGeom>
              <a:avLst/>
              <a:gdLst>
                <a:gd name="connsiteX0" fmla="*/ 0 w 4606609"/>
                <a:gd name="connsiteY0" fmla="*/ 937262 h 937262"/>
                <a:gd name="connsiteX1" fmla="*/ 576261 w 4606609"/>
                <a:gd name="connsiteY1" fmla="*/ 937262 h 937262"/>
                <a:gd name="connsiteX2" fmla="*/ 1066800 w 4606609"/>
                <a:gd name="connsiteY2" fmla="*/ 937262 h 937262"/>
                <a:gd name="connsiteX3" fmla="*/ 1643061 w 4606609"/>
                <a:gd name="connsiteY3" fmla="*/ 937262 h 937262"/>
                <a:gd name="connsiteX4" fmla="*/ 2371726 w 4606609"/>
                <a:gd name="connsiteY4" fmla="*/ 937262 h 937262"/>
                <a:gd name="connsiteX5" fmla="*/ 3438526 w 4606609"/>
                <a:gd name="connsiteY5" fmla="*/ 937262 h 937262"/>
                <a:gd name="connsiteX6" fmla="*/ 3438526 w 4606609"/>
                <a:gd name="connsiteY6" fmla="*/ 937261 h 937262"/>
                <a:gd name="connsiteX7" fmla="*/ 3539809 w 4606609"/>
                <a:gd name="connsiteY7" fmla="*/ 937261 h 937262"/>
                <a:gd name="connsiteX8" fmla="*/ 4606609 w 4606609"/>
                <a:gd name="connsiteY8" fmla="*/ 937261 h 937262"/>
                <a:gd name="connsiteX9" fmla="*/ 4386011 w 4606609"/>
                <a:gd name="connsiteY9" fmla="*/ 4 h 937262"/>
                <a:gd name="connsiteX10" fmla="*/ 2844483 w 4606609"/>
                <a:gd name="connsiteY10" fmla="*/ 1 h 937262"/>
                <a:gd name="connsiteX11" fmla="*/ 2844483 w 4606609"/>
                <a:gd name="connsiteY11" fmla="*/ 0 h 937262"/>
                <a:gd name="connsiteX12" fmla="*/ 2268222 w 4606609"/>
                <a:gd name="connsiteY12" fmla="*/ 0 h 937262"/>
                <a:gd name="connsiteX13" fmla="*/ 2268222 w 4606609"/>
                <a:gd name="connsiteY13" fmla="*/ 2 h 937262"/>
                <a:gd name="connsiteX14" fmla="*/ 1777683 w 4606609"/>
                <a:gd name="connsiteY14" fmla="*/ 1 h 937262"/>
                <a:gd name="connsiteX15" fmla="*/ 1777683 w 4606609"/>
                <a:gd name="connsiteY15" fmla="*/ 0 h 937262"/>
                <a:gd name="connsiteX16" fmla="*/ 1201422 w 4606609"/>
                <a:gd name="connsiteY16" fmla="*/ 0 h 937262"/>
                <a:gd name="connsiteX17" fmla="*/ 1201422 w 4606609"/>
                <a:gd name="connsiteY17" fmla="*/ 1 h 937262"/>
                <a:gd name="connsiteX18" fmla="*/ 1100139 w 4606609"/>
                <a:gd name="connsiteY18" fmla="*/ 1 h 937262"/>
                <a:gd name="connsiteX19" fmla="*/ 1100139 w 4606609"/>
                <a:gd name="connsiteY19" fmla="*/ 3 h 937262"/>
                <a:gd name="connsiteX20" fmla="*/ 609600 w 4606609"/>
                <a:gd name="connsiteY20" fmla="*/ 2 h 937262"/>
                <a:gd name="connsiteX21" fmla="*/ 609600 w 4606609"/>
                <a:gd name="connsiteY21" fmla="*/ 1 h 937262"/>
                <a:gd name="connsiteX22" fmla="*/ 33339 w 4606609"/>
                <a:gd name="connsiteY22" fmla="*/ 1 h 93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606609" h="937262">
                  <a:moveTo>
                    <a:pt x="0" y="937262"/>
                  </a:moveTo>
                  <a:lnTo>
                    <a:pt x="576261" y="937262"/>
                  </a:lnTo>
                  <a:lnTo>
                    <a:pt x="1066800" y="937262"/>
                  </a:lnTo>
                  <a:lnTo>
                    <a:pt x="1643061" y="937262"/>
                  </a:lnTo>
                  <a:lnTo>
                    <a:pt x="2371726" y="937262"/>
                  </a:lnTo>
                  <a:lnTo>
                    <a:pt x="3438526" y="937262"/>
                  </a:lnTo>
                  <a:lnTo>
                    <a:pt x="3438526" y="937261"/>
                  </a:lnTo>
                  <a:lnTo>
                    <a:pt x="3539809" y="937261"/>
                  </a:lnTo>
                  <a:lnTo>
                    <a:pt x="4606609" y="937261"/>
                  </a:lnTo>
                  <a:lnTo>
                    <a:pt x="4386011" y="4"/>
                  </a:lnTo>
                  <a:lnTo>
                    <a:pt x="2844483" y="1"/>
                  </a:lnTo>
                  <a:lnTo>
                    <a:pt x="2844483" y="0"/>
                  </a:lnTo>
                  <a:lnTo>
                    <a:pt x="2268222" y="0"/>
                  </a:lnTo>
                  <a:lnTo>
                    <a:pt x="2268222" y="2"/>
                  </a:lnTo>
                  <a:lnTo>
                    <a:pt x="1777683" y="1"/>
                  </a:lnTo>
                  <a:lnTo>
                    <a:pt x="1777683" y="0"/>
                  </a:lnTo>
                  <a:lnTo>
                    <a:pt x="1201422" y="0"/>
                  </a:lnTo>
                  <a:lnTo>
                    <a:pt x="1201422" y="1"/>
                  </a:lnTo>
                  <a:lnTo>
                    <a:pt x="1100139" y="1"/>
                  </a:lnTo>
                  <a:lnTo>
                    <a:pt x="1100139" y="3"/>
                  </a:lnTo>
                  <a:lnTo>
                    <a:pt x="609600" y="2"/>
                  </a:lnTo>
                  <a:lnTo>
                    <a:pt x="609600" y="1"/>
                  </a:lnTo>
                  <a:lnTo>
                    <a:pt x="33339" y="1"/>
                  </a:lnTo>
                  <a:close/>
                </a:path>
              </a:pathLst>
            </a:custGeom>
            <a:gradFill>
              <a:gsLst>
                <a:gs pos="0">
                  <a:srgbClr val="F6FAFD"/>
                </a:gs>
                <a:gs pos="100000">
                  <a:srgbClr val="FCFEFD"/>
                </a:gs>
              </a:gsLst>
              <a:lin ang="5400000" scaled="1"/>
            </a:gradFill>
            <a:ln>
              <a:noFill/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defRPr/>
              </a:pPr>
              <a:endParaRPr lang="zh-CN" altLang="en-US" sz="240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  <p:sp>
          <p:nvSpPr>
            <p:cNvPr id="60" name="任意多边形 79">
              <a:extLst>
                <a:ext uri="{FF2B5EF4-FFF2-40B4-BE49-F238E27FC236}">
                  <a16:creationId xmlns:a16="http://schemas.microsoft.com/office/drawing/2014/main" xmlns="" id="{C7B5D36A-528D-4815-8ADF-B30477093F39}"/>
                </a:ext>
              </a:extLst>
            </p:cNvPr>
            <p:cNvSpPr/>
            <p:nvPr/>
          </p:nvSpPr>
          <p:spPr>
            <a:xfrm rot="5400000">
              <a:off x="3260800" y="2652193"/>
              <a:ext cx="3153325" cy="641576"/>
            </a:xfrm>
            <a:custGeom>
              <a:avLst/>
              <a:gdLst>
                <a:gd name="connsiteX0" fmla="*/ 0 w 4606609"/>
                <a:gd name="connsiteY0" fmla="*/ 937261 h 937262"/>
                <a:gd name="connsiteX1" fmla="*/ 33339 w 4606609"/>
                <a:gd name="connsiteY1" fmla="*/ 0 h 937262"/>
                <a:gd name="connsiteX2" fmla="*/ 609600 w 4606609"/>
                <a:gd name="connsiteY2" fmla="*/ 0 h 937262"/>
                <a:gd name="connsiteX3" fmla="*/ 609600 w 4606609"/>
                <a:gd name="connsiteY3" fmla="*/ 1 h 937262"/>
                <a:gd name="connsiteX4" fmla="*/ 1100139 w 4606609"/>
                <a:gd name="connsiteY4" fmla="*/ 2 h 937262"/>
                <a:gd name="connsiteX5" fmla="*/ 1100139 w 4606609"/>
                <a:gd name="connsiteY5" fmla="*/ 0 h 937262"/>
                <a:gd name="connsiteX6" fmla="*/ 1676400 w 4606609"/>
                <a:gd name="connsiteY6" fmla="*/ 0 h 937262"/>
                <a:gd name="connsiteX7" fmla="*/ 1676400 w 4606609"/>
                <a:gd name="connsiteY7" fmla="*/ 1 h 937262"/>
                <a:gd name="connsiteX8" fmla="*/ 1777683 w 4606609"/>
                <a:gd name="connsiteY8" fmla="*/ 1 h 937262"/>
                <a:gd name="connsiteX9" fmla="*/ 1777683 w 4606609"/>
                <a:gd name="connsiteY9" fmla="*/ 1 h 937262"/>
                <a:gd name="connsiteX10" fmla="*/ 2268222 w 4606609"/>
                <a:gd name="connsiteY10" fmla="*/ 2 h 937262"/>
                <a:gd name="connsiteX11" fmla="*/ 2268222 w 4606609"/>
                <a:gd name="connsiteY11" fmla="*/ 1 h 937262"/>
                <a:gd name="connsiteX12" fmla="*/ 2844483 w 4606609"/>
                <a:gd name="connsiteY12" fmla="*/ 1 h 937262"/>
                <a:gd name="connsiteX13" fmla="*/ 2844483 w 4606609"/>
                <a:gd name="connsiteY13" fmla="*/ 2 h 937262"/>
                <a:gd name="connsiteX14" fmla="*/ 4386011 w 4606609"/>
                <a:gd name="connsiteY14" fmla="*/ 5 h 937262"/>
                <a:gd name="connsiteX15" fmla="*/ 4606609 w 4606609"/>
                <a:gd name="connsiteY15" fmla="*/ 937262 h 937262"/>
                <a:gd name="connsiteX16" fmla="*/ 3539809 w 4606609"/>
                <a:gd name="connsiteY16" fmla="*/ 937262 h 937262"/>
                <a:gd name="connsiteX17" fmla="*/ 2811144 w 4606609"/>
                <a:gd name="connsiteY17" fmla="*/ 937262 h 937262"/>
                <a:gd name="connsiteX18" fmla="*/ 2234883 w 4606609"/>
                <a:gd name="connsiteY18" fmla="*/ 937262 h 937262"/>
                <a:gd name="connsiteX19" fmla="*/ 1744344 w 4606609"/>
                <a:gd name="connsiteY19" fmla="*/ 937262 h 937262"/>
                <a:gd name="connsiteX20" fmla="*/ 1168083 w 4606609"/>
                <a:gd name="connsiteY20" fmla="*/ 937262 h 937262"/>
                <a:gd name="connsiteX21" fmla="*/ 1168083 w 4606609"/>
                <a:gd name="connsiteY21" fmla="*/ 937261 h 937262"/>
                <a:gd name="connsiteX22" fmla="*/ 1066800 w 4606609"/>
                <a:gd name="connsiteY22" fmla="*/ 937261 h 937262"/>
                <a:gd name="connsiteX23" fmla="*/ 576261 w 4606609"/>
                <a:gd name="connsiteY23" fmla="*/ 937261 h 93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606609" h="937262">
                  <a:moveTo>
                    <a:pt x="0" y="937261"/>
                  </a:moveTo>
                  <a:lnTo>
                    <a:pt x="33339" y="0"/>
                  </a:lnTo>
                  <a:lnTo>
                    <a:pt x="609600" y="0"/>
                  </a:lnTo>
                  <a:lnTo>
                    <a:pt x="609600" y="1"/>
                  </a:lnTo>
                  <a:lnTo>
                    <a:pt x="1100139" y="2"/>
                  </a:lnTo>
                  <a:lnTo>
                    <a:pt x="1100139" y="0"/>
                  </a:lnTo>
                  <a:lnTo>
                    <a:pt x="1676400" y="0"/>
                  </a:lnTo>
                  <a:lnTo>
                    <a:pt x="1676400" y="1"/>
                  </a:lnTo>
                  <a:lnTo>
                    <a:pt x="1777683" y="1"/>
                  </a:lnTo>
                  <a:lnTo>
                    <a:pt x="1777683" y="1"/>
                  </a:lnTo>
                  <a:lnTo>
                    <a:pt x="2268222" y="2"/>
                  </a:lnTo>
                  <a:lnTo>
                    <a:pt x="2268222" y="1"/>
                  </a:lnTo>
                  <a:lnTo>
                    <a:pt x="2844483" y="1"/>
                  </a:lnTo>
                  <a:lnTo>
                    <a:pt x="2844483" y="2"/>
                  </a:lnTo>
                  <a:lnTo>
                    <a:pt x="4386011" y="5"/>
                  </a:lnTo>
                  <a:lnTo>
                    <a:pt x="4606609" y="937262"/>
                  </a:lnTo>
                  <a:lnTo>
                    <a:pt x="3539809" y="937262"/>
                  </a:lnTo>
                  <a:lnTo>
                    <a:pt x="2811144" y="937262"/>
                  </a:lnTo>
                  <a:lnTo>
                    <a:pt x="2234883" y="937262"/>
                  </a:lnTo>
                  <a:lnTo>
                    <a:pt x="1744344" y="937262"/>
                  </a:lnTo>
                  <a:lnTo>
                    <a:pt x="1168083" y="937262"/>
                  </a:lnTo>
                  <a:lnTo>
                    <a:pt x="1168083" y="937261"/>
                  </a:lnTo>
                  <a:lnTo>
                    <a:pt x="1066800" y="937261"/>
                  </a:lnTo>
                  <a:lnTo>
                    <a:pt x="576261" y="937261"/>
                  </a:lnTo>
                  <a:close/>
                </a:path>
              </a:pathLst>
            </a:custGeom>
            <a:gradFill>
              <a:gsLst>
                <a:gs pos="100000">
                  <a:srgbClr val="D4DAD8"/>
                </a:gs>
                <a:gs pos="0">
                  <a:srgbClr val="F3F6F9"/>
                </a:gs>
              </a:gsLst>
              <a:lin ang="5400000" scaled="1"/>
            </a:gradFill>
            <a:ln>
              <a:noFill/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defRPr/>
              </a:pPr>
              <a:endParaRPr lang="zh-CN" altLang="en-US" sz="240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xmlns="" id="{FDD41102-56CF-44E1-93D4-67B324E4E511}"/>
                </a:ext>
              </a:extLst>
            </p:cNvPr>
            <p:cNvGrpSpPr/>
            <p:nvPr/>
          </p:nvGrpSpPr>
          <p:grpSpPr>
            <a:xfrm>
              <a:off x="3875099" y="1398682"/>
              <a:ext cx="1285104" cy="608677"/>
              <a:chOff x="5788188" y="837207"/>
              <a:chExt cx="1877375" cy="889200"/>
            </a:xfrm>
          </p:grpSpPr>
          <p:sp>
            <p:nvSpPr>
              <p:cNvPr id="62" name="平行四边形 8">
                <a:extLst>
                  <a:ext uri="{FF2B5EF4-FFF2-40B4-BE49-F238E27FC236}">
                    <a16:creationId xmlns:a16="http://schemas.microsoft.com/office/drawing/2014/main" xmlns="" id="{D7455B01-1C2E-49CD-99C4-A80A6DAE2338}"/>
                  </a:ext>
                </a:extLst>
              </p:cNvPr>
              <p:cNvSpPr/>
              <p:nvPr/>
            </p:nvSpPr>
            <p:spPr>
              <a:xfrm rot="16200000" flipH="1">
                <a:off x="5812218" y="813177"/>
                <a:ext cx="889200" cy="937260"/>
              </a:xfrm>
              <a:custGeom>
                <a:avLst/>
                <a:gdLst>
                  <a:gd name="connsiteX0" fmla="*/ 0 w 931548"/>
                  <a:gd name="connsiteY0" fmla="*/ 937261 h 937261"/>
                  <a:gd name="connsiteX1" fmla="*/ 42348 w 931548"/>
                  <a:gd name="connsiteY1" fmla="*/ 0 h 937261"/>
                  <a:gd name="connsiteX2" fmla="*/ 931548 w 931548"/>
                  <a:gd name="connsiteY2" fmla="*/ 0 h 937261"/>
                  <a:gd name="connsiteX3" fmla="*/ 889200 w 931548"/>
                  <a:gd name="connsiteY3" fmla="*/ 937261 h 937261"/>
                  <a:gd name="connsiteX4" fmla="*/ 0 w 931548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791851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804554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760107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804560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2 h 937262"/>
                  <a:gd name="connsiteX1" fmla="*/ 32826 w 889200"/>
                  <a:gd name="connsiteY1" fmla="*/ 0 h 937262"/>
                  <a:gd name="connsiteX2" fmla="*/ 804560 w 889200"/>
                  <a:gd name="connsiteY2" fmla="*/ 6351 h 937262"/>
                  <a:gd name="connsiteX3" fmla="*/ 889200 w 889200"/>
                  <a:gd name="connsiteY3" fmla="*/ 937262 h 937262"/>
                  <a:gd name="connsiteX4" fmla="*/ 0 w 889200"/>
                  <a:gd name="connsiteY4" fmla="*/ 937262 h 937262"/>
                  <a:gd name="connsiteX0" fmla="*/ 0 w 889200"/>
                  <a:gd name="connsiteY0" fmla="*/ 940436 h 940436"/>
                  <a:gd name="connsiteX1" fmla="*/ 32826 w 889200"/>
                  <a:gd name="connsiteY1" fmla="*/ 3174 h 940436"/>
                  <a:gd name="connsiteX2" fmla="*/ 807735 w 889200"/>
                  <a:gd name="connsiteY2" fmla="*/ 0 h 940436"/>
                  <a:gd name="connsiteX3" fmla="*/ 889200 w 889200"/>
                  <a:gd name="connsiteY3" fmla="*/ 940436 h 940436"/>
                  <a:gd name="connsiteX4" fmla="*/ 0 w 889200"/>
                  <a:gd name="connsiteY4" fmla="*/ 940436 h 94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200" h="940436">
                    <a:moveTo>
                      <a:pt x="0" y="940436"/>
                    </a:moveTo>
                    <a:lnTo>
                      <a:pt x="32826" y="3174"/>
                    </a:lnTo>
                    <a:lnTo>
                      <a:pt x="807735" y="0"/>
                    </a:lnTo>
                    <a:lnTo>
                      <a:pt x="889200" y="940436"/>
                    </a:lnTo>
                    <a:lnTo>
                      <a:pt x="0" y="940436"/>
                    </a:lnTo>
                    <a:close/>
                  </a:path>
                </a:pathLst>
              </a:custGeom>
              <a:solidFill>
                <a:srgbClr val="2C344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2C344B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平行四边形 8">
                <a:extLst>
                  <a:ext uri="{FF2B5EF4-FFF2-40B4-BE49-F238E27FC236}">
                    <a16:creationId xmlns:a16="http://schemas.microsoft.com/office/drawing/2014/main" xmlns="" id="{EF250E62-9B2D-40C8-A5AD-43CE9E7B3175}"/>
                  </a:ext>
                </a:extLst>
              </p:cNvPr>
              <p:cNvSpPr/>
              <p:nvPr/>
            </p:nvSpPr>
            <p:spPr>
              <a:xfrm rot="5400000">
                <a:off x="6749475" y="810319"/>
                <a:ext cx="889200" cy="942976"/>
              </a:xfrm>
              <a:custGeom>
                <a:avLst/>
                <a:gdLst>
                  <a:gd name="connsiteX0" fmla="*/ 0 w 931548"/>
                  <a:gd name="connsiteY0" fmla="*/ 937261 h 937261"/>
                  <a:gd name="connsiteX1" fmla="*/ 42348 w 931548"/>
                  <a:gd name="connsiteY1" fmla="*/ 0 h 937261"/>
                  <a:gd name="connsiteX2" fmla="*/ 931548 w 931548"/>
                  <a:gd name="connsiteY2" fmla="*/ 0 h 937261"/>
                  <a:gd name="connsiteX3" fmla="*/ 889200 w 931548"/>
                  <a:gd name="connsiteY3" fmla="*/ 937261 h 937261"/>
                  <a:gd name="connsiteX4" fmla="*/ 0 w 931548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791851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804554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760107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1 h 937261"/>
                  <a:gd name="connsiteX1" fmla="*/ 42348 w 889200"/>
                  <a:gd name="connsiteY1" fmla="*/ 0 h 937261"/>
                  <a:gd name="connsiteX2" fmla="*/ 804560 w 889200"/>
                  <a:gd name="connsiteY2" fmla="*/ 6350 h 937261"/>
                  <a:gd name="connsiteX3" fmla="*/ 889200 w 889200"/>
                  <a:gd name="connsiteY3" fmla="*/ 937261 h 937261"/>
                  <a:gd name="connsiteX4" fmla="*/ 0 w 889200"/>
                  <a:gd name="connsiteY4" fmla="*/ 937261 h 937261"/>
                  <a:gd name="connsiteX0" fmla="*/ 0 w 889200"/>
                  <a:gd name="connsiteY0" fmla="*/ 937262 h 937262"/>
                  <a:gd name="connsiteX1" fmla="*/ 32826 w 889200"/>
                  <a:gd name="connsiteY1" fmla="*/ 0 h 937262"/>
                  <a:gd name="connsiteX2" fmla="*/ 804560 w 889200"/>
                  <a:gd name="connsiteY2" fmla="*/ 6351 h 937262"/>
                  <a:gd name="connsiteX3" fmla="*/ 889200 w 889200"/>
                  <a:gd name="connsiteY3" fmla="*/ 937262 h 937262"/>
                  <a:gd name="connsiteX4" fmla="*/ 0 w 889200"/>
                  <a:gd name="connsiteY4" fmla="*/ 937262 h 937262"/>
                  <a:gd name="connsiteX0" fmla="*/ 0 w 889200"/>
                  <a:gd name="connsiteY0" fmla="*/ 940436 h 940436"/>
                  <a:gd name="connsiteX1" fmla="*/ 32826 w 889200"/>
                  <a:gd name="connsiteY1" fmla="*/ 3174 h 940436"/>
                  <a:gd name="connsiteX2" fmla="*/ 807735 w 889200"/>
                  <a:gd name="connsiteY2" fmla="*/ 0 h 940436"/>
                  <a:gd name="connsiteX3" fmla="*/ 889200 w 889200"/>
                  <a:gd name="connsiteY3" fmla="*/ 940436 h 940436"/>
                  <a:gd name="connsiteX4" fmla="*/ 0 w 889200"/>
                  <a:gd name="connsiteY4" fmla="*/ 940436 h 94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200" h="940436">
                    <a:moveTo>
                      <a:pt x="0" y="940436"/>
                    </a:moveTo>
                    <a:lnTo>
                      <a:pt x="32826" y="3174"/>
                    </a:lnTo>
                    <a:lnTo>
                      <a:pt x="807735" y="0"/>
                    </a:lnTo>
                    <a:lnTo>
                      <a:pt x="889200" y="940436"/>
                    </a:lnTo>
                    <a:lnTo>
                      <a:pt x="0" y="940436"/>
                    </a:ln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2C344B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6" name="任意多边形 120">
              <a:extLst>
                <a:ext uri="{FF2B5EF4-FFF2-40B4-BE49-F238E27FC236}">
                  <a16:creationId xmlns:a16="http://schemas.microsoft.com/office/drawing/2014/main" xmlns="" id="{D5354D7E-85D3-43A6-B791-AB87943A2F15}"/>
                </a:ext>
              </a:extLst>
            </p:cNvPr>
            <p:cNvSpPr/>
            <p:nvPr/>
          </p:nvSpPr>
          <p:spPr>
            <a:xfrm>
              <a:off x="1950810" y="4174738"/>
              <a:ext cx="782408" cy="395551"/>
            </a:xfrm>
            <a:custGeom>
              <a:avLst/>
              <a:gdLst>
                <a:gd name="connsiteX0" fmla="*/ 0 w 914400"/>
                <a:gd name="connsiteY0" fmla="*/ 533400 h 533400"/>
                <a:gd name="connsiteX1" fmla="*/ 914400 w 914400"/>
                <a:gd name="connsiteY1" fmla="*/ 304800 h 533400"/>
                <a:gd name="connsiteX2" fmla="*/ 12700 w 914400"/>
                <a:gd name="connsiteY2" fmla="*/ 0 h 533400"/>
                <a:gd name="connsiteX3" fmla="*/ 0 w 914400"/>
                <a:gd name="connsiteY3" fmla="*/ 533400 h 533400"/>
                <a:gd name="connsiteX0" fmla="*/ 0 w 962526"/>
                <a:gd name="connsiteY0" fmla="*/ 533400 h 533400"/>
                <a:gd name="connsiteX1" fmla="*/ 962526 w 962526"/>
                <a:gd name="connsiteY1" fmla="*/ 304800 h 533400"/>
                <a:gd name="connsiteX2" fmla="*/ 12700 w 962526"/>
                <a:gd name="connsiteY2" fmla="*/ 0 h 533400"/>
                <a:gd name="connsiteX3" fmla="*/ 0 w 962526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2526" h="533400">
                  <a:moveTo>
                    <a:pt x="0" y="533400"/>
                  </a:moveTo>
                  <a:lnTo>
                    <a:pt x="962526" y="304800"/>
                  </a:lnTo>
                  <a:lnTo>
                    <a:pt x="12700" y="0"/>
                  </a:lnTo>
                  <a:lnTo>
                    <a:pt x="0" y="53340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36000"/>
                  </a:schemeClr>
                </a:gs>
                <a:gs pos="0">
                  <a:schemeClr val="bg1">
                    <a:lumMod val="50000"/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defRPr/>
              </a:pPr>
              <a:endParaRPr lang="zh-CN" altLang="en-US" sz="240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  <p:sp>
          <p:nvSpPr>
            <p:cNvPr id="67" name="任意多边形 121">
              <a:extLst>
                <a:ext uri="{FF2B5EF4-FFF2-40B4-BE49-F238E27FC236}">
                  <a16:creationId xmlns:a16="http://schemas.microsoft.com/office/drawing/2014/main" xmlns="" id="{D8FDEF2C-C101-4D0C-8D3E-614D26171C56}"/>
                </a:ext>
              </a:extLst>
            </p:cNvPr>
            <p:cNvSpPr/>
            <p:nvPr/>
          </p:nvSpPr>
          <p:spPr>
            <a:xfrm>
              <a:off x="3236134" y="4174738"/>
              <a:ext cx="782408" cy="395551"/>
            </a:xfrm>
            <a:custGeom>
              <a:avLst/>
              <a:gdLst>
                <a:gd name="connsiteX0" fmla="*/ 0 w 914400"/>
                <a:gd name="connsiteY0" fmla="*/ 533400 h 533400"/>
                <a:gd name="connsiteX1" fmla="*/ 914400 w 914400"/>
                <a:gd name="connsiteY1" fmla="*/ 304800 h 533400"/>
                <a:gd name="connsiteX2" fmla="*/ 12700 w 914400"/>
                <a:gd name="connsiteY2" fmla="*/ 0 h 533400"/>
                <a:gd name="connsiteX3" fmla="*/ 0 w 914400"/>
                <a:gd name="connsiteY3" fmla="*/ 533400 h 533400"/>
                <a:gd name="connsiteX0" fmla="*/ 0 w 962526"/>
                <a:gd name="connsiteY0" fmla="*/ 533400 h 533400"/>
                <a:gd name="connsiteX1" fmla="*/ 962526 w 962526"/>
                <a:gd name="connsiteY1" fmla="*/ 304800 h 533400"/>
                <a:gd name="connsiteX2" fmla="*/ 12700 w 962526"/>
                <a:gd name="connsiteY2" fmla="*/ 0 h 533400"/>
                <a:gd name="connsiteX3" fmla="*/ 0 w 962526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2526" h="533400">
                  <a:moveTo>
                    <a:pt x="0" y="533400"/>
                  </a:moveTo>
                  <a:lnTo>
                    <a:pt x="962526" y="304800"/>
                  </a:lnTo>
                  <a:lnTo>
                    <a:pt x="12700" y="0"/>
                  </a:lnTo>
                  <a:lnTo>
                    <a:pt x="0" y="53340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36000"/>
                  </a:schemeClr>
                </a:gs>
                <a:gs pos="0">
                  <a:schemeClr val="bg1">
                    <a:lumMod val="50000"/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defRPr/>
              </a:pPr>
              <a:endParaRPr lang="zh-CN" altLang="en-US" sz="240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  <p:sp>
          <p:nvSpPr>
            <p:cNvPr id="68" name="任意多边形 122">
              <a:extLst>
                <a:ext uri="{FF2B5EF4-FFF2-40B4-BE49-F238E27FC236}">
                  <a16:creationId xmlns:a16="http://schemas.microsoft.com/office/drawing/2014/main" xmlns="" id="{93248836-815E-449C-9256-8DD3A7FDD43D}"/>
                </a:ext>
              </a:extLst>
            </p:cNvPr>
            <p:cNvSpPr/>
            <p:nvPr/>
          </p:nvSpPr>
          <p:spPr>
            <a:xfrm>
              <a:off x="4515366" y="4174738"/>
              <a:ext cx="782408" cy="395551"/>
            </a:xfrm>
            <a:custGeom>
              <a:avLst/>
              <a:gdLst>
                <a:gd name="connsiteX0" fmla="*/ 0 w 914400"/>
                <a:gd name="connsiteY0" fmla="*/ 533400 h 533400"/>
                <a:gd name="connsiteX1" fmla="*/ 914400 w 914400"/>
                <a:gd name="connsiteY1" fmla="*/ 304800 h 533400"/>
                <a:gd name="connsiteX2" fmla="*/ 12700 w 914400"/>
                <a:gd name="connsiteY2" fmla="*/ 0 h 533400"/>
                <a:gd name="connsiteX3" fmla="*/ 0 w 914400"/>
                <a:gd name="connsiteY3" fmla="*/ 533400 h 533400"/>
                <a:gd name="connsiteX0" fmla="*/ 0 w 962526"/>
                <a:gd name="connsiteY0" fmla="*/ 533400 h 533400"/>
                <a:gd name="connsiteX1" fmla="*/ 962526 w 962526"/>
                <a:gd name="connsiteY1" fmla="*/ 304800 h 533400"/>
                <a:gd name="connsiteX2" fmla="*/ 12700 w 962526"/>
                <a:gd name="connsiteY2" fmla="*/ 0 h 533400"/>
                <a:gd name="connsiteX3" fmla="*/ 0 w 962526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2526" h="533400">
                  <a:moveTo>
                    <a:pt x="0" y="533400"/>
                  </a:moveTo>
                  <a:lnTo>
                    <a:pt x="962526" y="304800"/>
                  </a:lnTo>
                  <a:lnTo>
                    <a:pt x="12700" y="0"/>
                  </a:lnTo>
                  <a:lnTo>
                    <a:pt x="0" y="53340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36000"/>
                  </a:schemeClr>
                </a:gs>
                <a:gs pos="0">
                  <a:schemeClr val="bg1">
                    <a:lumMod val="50000"/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defRPr/>
              </a:pPr>
              <a:endParaRPr lang="zh-CN" altLang="en-US" sz="240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  <p:sp>
          <p:nvSpPr>
            <p:cNvPr id="69" name="任意多边形 123">
              <a:extLst>
                <a:ext uri="{FF2B5EF4-FFF2-40B4-BE49-F238E27FC236}">
                  <a16:creationId xmlns:a16="http://schemas.microsoft.com/office/drawing/2014/main" xmlns="" id="{D04BB147-1ED5-4933-982D-846875AADA60}"/>
                </a:ext>
              </a:extLst>
            </p:cNvPr>
            <p:cNvSpPr/>
            <p:nvPr/>
          </p:nvSpPr>
          <p:spPr>
            <a:xfrm>
              <a:off x="5782435" y="4174738"/>
              <a:ext cx="782408" cy="395551"/>
            </a:xfrm>
            <a:custGeom>
              <a:avLst/>
              <a:gdLst>
                <a:gd name="connsiteX0" fmla="*/ 0 w 914400"/>
                <a:gd name="connsiteY0" fmla="*/ 533400 h 533400"/>
                <a:gd name="connsiteX1" fmla="*/ 914400 w 914400"/>
                <a:gd name="connsiteY1" fmla="*/ 304800 h 533400"/>
                <a:gd name="connsiteX2" fmla="*/ 12700 w 914400"/>
                <a:gd name="connsiteY2" fmla="*/ 0 h 533400"/>
                <a:gd name="connsiteX3" fmla="*/ 0 w 914400"/>
                <a:gd name="connsiteY3" fmla="*/ 533400 h 533400"/>
                <a:gd name="connsiteX0" fmla="*/ 0 w 962526"/>
                <a:gd name="connsiteY0" fmla="*/ 533400 h 533400"/>
                <a:gd name="connsiteX1" fmla="*/ 962526 w 962526"/>
                <a:gd name="connsiteY1" fmla="*/ 304800 h 533400"/>
                <a:gd name="connsiteX2" fmla="*/ 12700 w 962526"/>
                <a:gd name="connsiteY2" fmla="*/ 0 h 533400"/>
                <a:gd name="connsiteX3" fmla="*/ 0 w 962526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2526" h="533400">
                  <a:moveTo>
                    <a:pt x="0" y="533400"/>
                  </a:moveTo>
                  <a:lnTo>
                    <a:pt x="962526" y="304800"/>
                  </a:lnTo>
                  <a:lnTo>
                    <a:pt x="12700" y="0"/>
                  </a:lnTo>
                  <a:lnTo>
                    <a:pt x="0" y="53340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36000"/>
                  </a:schemeClr>
                </a:gs>
                <a:gs pos="0">
                  <a:schemeClr val="bg1">
                    <a:lumMod val="50000"/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defRPr/>
              </a:pPr>
              <a:endParaRPr lang="zh-CN" altLang="en-US" sz="240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  <p:sp>
          <p:nvSpPr>
            <p:cNvPr id="70" name="任意多边形 124">
              <a:extLst>
                <a:ext uri="{FF2B5EF4-FFF2-40B4-BE49-F238E27FC236}">
                  <a16:creationId xmlns:a16="http://schemas.microsoft.com/office/drawing/2014/main" xmlns="" id="{28754A2C-00A2-4806-B411-EF139EF5F53C}"/>
                </a:ext>
              </a:extLst>
            </p:cNvPr>
            <p:cNvSpPr/>
            <p:nvPr/>
          </p:nvSpPr>
          <p:spPr>
            <a:xfrm>
              <a:off x="7057333" y="4174738"/>
              <a:ext cx="782408" cy="395551"/>
            </a:xfrm>
            <a:custGeom>
              <a:avLst/>
              <a:gdLst>
                <a:gd name="connsiteX0" fmla="*/ 0 w 914400"/>
                <a:gd name="connsiteY0" fmla="*/ 533400 h 533400"/>
                <a:gd name="connsiteX1" fmla="*/ 914400 w 914400"/>
                <a:gd name="connsiteY1" fmla="*/ 304800 h 533400"/>
                <a:gd name="connsiteX2" fmla="*/ 12700 w 914400"/>
                <a:gd name="connsiteY2" fmla="*/ 0 h 533400"/>
                <a:gd name="connsiteX3" fmla="*/ 0 w 914400"/>
                <a:gd name="connsiteY3" fmla="*/ 533400 h 533400"/>
                <a:gd name="connsiteX0" fmla="*/ 0 w 962526"/>
                <a:gd name="connsiteY0" fmla="*/ 533400 h 533400"/>
                <a:gd name="connsiteX1" fmla="*/ 962526 w 962526"/>
                <a:gd name="connsiteY1" fmla="*/ 304800 h 533400"/>
                <a:gd name="connsiteX2" fmla="*/ 12700 w 962526"/>
                <a:gd name="connsiteY2" fmla="*/ 0 h 533400"/>
                <a:gd name="connsiteX3" fmla="*/ 0 w 962526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2526" h="533400">
                  <a:moveTo>
                    <a:pt x="0" y="533400"/>
                  </a:moveTo>
                  <a:lnTo>
                    <a:pt x="962526" y="304800"/>
                  </a:lnTo>
                  <a:lnTo>
                    <a:pt x="12700" y="0"/>
                  </a:lnTo>
                  <a:lnTo>
                    <a:pt x="0" y="53340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36000"/>
                  </a:schemeClr>
                </a:gs>
                <a:gs pos="0">
                  <a:schemeClr val="bg1">
                    <a:lumMod val="50000"/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defRPr/>
              </a:pPr>
              <a:endParaRPr lang="zh-CN" altLang="en-US" sz="240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987">
              <a:extLst>
                <a:ext uri="{FF2B5EF4-FFF2-40B4-BE49-F238E27FC236}">
                  <a16:creationId xmlns:a16="http://schemas.microsoft.com/office/drawing/2014/main" xmlns="" id="{8C8D1CC1-0C50-4B43-94C2-E3C2E065F1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739" y="3382236"/>
              <a:ext cx="336423" cy="541156"/>
            </a:xfrm>
            <a:custGeom>
              <a:avLst/>
              <a:gdLst>
                <a:gd name="T0" fmla="*/ 133 w 205"/>
                <a:gd name="T1" fmla="*/ 170 h 331"/>
                <a:gd name="T2" fmla="*/ 148 w 205"/>
                <a:gd name="T3" fmla="*/ 126 h 331"/>
                <a:gd name="T4" fmla="*/ 148 w 205"/>
                <a:gd name="T5" fmla="*/ 110 h 331"/>
                <a:gd name="T6" fmla="*/ 48 w 205"/>
                <a:gd name="T7" fmla="*/ 118 h 331"/>
                <a:gd name="T8" fmla="*/ 71 w 205"/>
                <a:gd name="T9" fmla="*/ 126 h 331"/>
                <a:gd name="T10" fmla="*/ 39 w 205"/>
                <a:gd name="T11" fmla="*/ 224 h 331"/>
                <a:gd name="T12" fmla="*/ 44 w 205"/>
                <a:gd name="T13" fmla="*/ 331 h 331"/>
                <a:gd name="T14" fmla="*/ 205 w 205"/>
                <a:gd name="T15" fmla="*/ 298 h 331"/>
                <a:gd name="T16" fmla="*/ 161 w 205"/>
                <a:gd name="T17" fmla="*/ 315 h 331"/>
                <a:gd name="T18" fmla="*/ 16 w 205"/>
                <a:gd name="T19" fmla="*/ 298 h 331"/>
                <a:gd name="T20" fmla="*/ 87 w 205"/>
                <a:gd name="T21" fmla="*/ 170 h 331"/>
                <a:gd name="T22" fmla="*/ 117 w 205"/>
                <a:gd name="T23" fmla="*/ 126 h 331"/>
                <a:gd name="T24" fmla="*/ 153 w 205"/>
                <a:gd name="T25" fmla="*/ 234 h 331"/>
                <a:gd name="T26" fmla="*/ 161 w 205"/>
                <a:gd name="T27" fmla="*/ 315 h 331"/>
                <a:gd name="T28" fmla="*/ 121 w 205"/>
                <a:gd name="T29" fmla="*/ 262 h 331"/>
                <a:gd name="T30" fmla="*/ 101 w 205"/>
                <a:gd name="T31" fmla="*/ 258 h 331"/>
                <a:gd name="T32" fmla="*/ 63 w 205"/>
                <a:gd name="T33" fmla="*/ 263 h 331"/>
                <a:gd name="T34" fmla="*/ 48 w 205"/>
                <a:gd name="T35" fmla="*/ 259 h 331"/>
                <a:gd name="T36" fmla="*/ 24 w 205"/>
                <a:gd name="T37" fmla="*/ 298 h 331"/>
                <a:gd name="T38" fmla="*/ 161 w 205"/>
                <a:gd name="T39" fmla="*/ 307 h 331"/>
                <a:gd name="T40" fmla="*/ 167 w 205"/>
                <a:gd name="T41" fmla="*/ 266 h 331"/>
                <a:gd name="T42" fmla="*/ 165 w 205"/>
                <a:gd name="T43" fmla="*/ 264 h 331"/>
                <a:gd name="T44" fmla="*/ 144 w 205"/>
                <a:gd name="T45" fmla="*/ 248 h 331"/>
                <a:gd name="T46" fmla="*/ 124 w 205"/>
                <a:gd name="T47" fmla="*/ 23 h 331"/>
                <a:gd name="T48" fmla="*/ 124 w 205"/>
                <a:gd name="T49" fmla="*/ 0 h 331"/>
                <a:gd name="T50" fmla="*/ 124 w 205"/>
                <a:gd name="T51" fmla="*/ 23 h 331"/>
                <a:gd name="T52" fmla="*/ 91 w 205"/>
                <a:gd name="T53" fmla="*/ 49 h 331"/>
                <a:gd name="T54" fmla="*/ 74 w 205"/>
                <a:gd name="T55" fmla="*/ 32 h 331"/>
                <a:gd name="T56" fmla="*/ 58 w 205"/>
                <a:gd name="T57" fmla="*/ 49 h 331"/>
                <a:gd name="T58" fmla="*/ 68 w 205"/>
                <a:gd name="T59" fmla="*/ 43 h 331"/>
                <a:gd name="T60" fmla="*/ 80 w 205"/>
                <a:gd name="T61" fmla="*/ 43 h 331"/>
                <a:gd name="T62" fmla="*/ 74 w 205"/>
                <a:gd name="T63" fmla="*/ 57 h 331"/>
                <a:gd name="T64" fmla="*/ 68 w 205"/>
                <a:gd name="T65" fmla="*/ 43 h 331"/>
                <a:gd name="T66" fmla="*/ 92 w 205"/>
                <a:gd name="T67" fmla="*/ 102 h 331"/>
                <a:gd name="T68" fmla="*/ 98 w 205"/>
                <a:gd name="T69" fmla="*/ 82 h 331"/>
                <a:gd name="T70" fmla="*/ 129 w 205"/>
                <a:gd name="T71" fmla="*/ 82 h 331"/>
                <a:gd name="T72" fmla="*/ 134 w 205"/>
                <a:gd name="T73" fmla="*/ 102 h 331"/>
                <a:gd name="T74" fmla="*/ 143 w 205"/>
                <a:gd name="T75" fmla="*/ 97 h 331"/>
                <a:gd name="T76" fmla="*/ 113 w 205"/>
                <a:gd name="T77" fmla="*/ 68 h 331"/>
                <a:gd name="T78" fmla="*/ 84 w 205"/>
                <a:gd name="T79" fmla="*/ 9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331">
                  <a:moveTo>
                    <a:pt x="165" y="224"/>
                  </a:moveTo>
                  <a:cubicBezTo>
                    <a:pt x="150" y="204"/>
                    <a:pt x="133" y="184"/>
                    <a:pt x="133" y="170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53" y="126"/>
                    <a:pt x="156" y="122"/>
                    <a:pt x="156" y="118"/>
                  </a:cubicBezTo>
                  <a:cubicBezTo>
                    <a:pt x="156" y="113"/>
                    <a:pt x="153" y="110"/>
                    <a:pt x="148" y="110"/>
                  </a:cubicBezTo>
                  <a:cubicBezTo>
                    <a:pt x="56" y="110"/>
                    <a:pt x="56" y="110"/>
                    <a:pt x="56" y="110"/>
                  </a:cubicBezTo>
                  <a:cubicBezTo>
                    <a:pt x="52" y="110"/>
                    <a:pt x="48" y="113"/>
                    <a:pt x="48" y="118"/>
                  </a:cubicBezTo>
                  <a:cubicBezTo>
                    <a:pt x="48" y="122"/>
                    <a:pt x="52" y="126"/>
                    <a:pt x="56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70"/>
                    <a:pt x="71" y="170"/>
                    <a:pt x="71" y="170"/>
                  </a:cubicBezTo>
                  <a:cubicBezTo>
                    <a:pt x="71" y="184"/>
                    <a:pt x="55" y="204"/>
                    <a:pt x="39" y="224"/>
                  </a:cubicBezTo>
                  <a:cubicBezTo>
                    <a:pt x="20" y="249"/>
                    <a:pt x="0" y="274"/>
                    <a:pt x="0" y="298"/>
                  </a:cubicBezTo>
                  <a:cubicBezTo>
                    <a:pt x="0" y="318"/>
                    <a:pt x="16" y="331"/>
                    <a:pt x="44" y="331"/>
                  </a:cubicBezTo>
                  <a:cubicBezTo>
                    <a:pt x="161" y="331"/>
                    <a:pt x="161" y="331"/>
                    <a:pt x="161" y="331"/>
                  </a:cubicBezTo>
                  <a:cubicBezTo>
                    <a:pt x="188" y="331"/>
                    <a:pt x="205" y="318"/>
                    <a:pt x="205" y="298"/>
                  </a:cubicBezTo>
                  <a:cubicBezTo>
                    <a:pt x="205" y="274"/>
                    <a:pt x="185" y="249"/>
                    <a:pt x="165" y="224"/>
                  </a:cubicBezTo>
                  <a:close/>
                  <a:moveTo>
                    <a:pt x="161" y="315"/>
                  </a:moveTo>
                  <a:cubicBezTo>
                    <a:pt x="44" y="315"/>
                    <a:pt x="44" y="315"/>
                    <a:pt x="44" y="315"/>
                  </a:cubicBezTo>
                  <a:cubicBezTo>
                    <a:pt x="33" y="315"/>
                    <a:pt x="16" y="313"/>
                    <a:pt x="16" y="298"/>
                  </a:cubicBezTo>
                  <a:cubicBezTo>
                    <a:pt x="16" y="280"/>
                    <a:pt x="34" y="257"/>
                    <a:pt x="52" y="234"/>
                  </a:cubicBezTo>
                  <a:cubicBezTo>
                    <a:pt x="70" y="211"/>
                    <a:pt x="87" y="189"/>
                    <a:pt x="87" y="170"/>
                  </a:cubicBezTo>
                  <a:cubicBezTo>
                    <a:pt x="87" y="126"/>
                    <a:pt x="87" y="126"/>
                    <a:pt x="87" y="126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89"/>
                    <a:pt x="135" y="211"/>
                    <a:pt x="153" y="234"/>
                  </a:cubicBezTo>
                  <a:cubicBezTo>
                    <a:pt x="171" y="257"/>
                    <a:pt x="189" y="280"/>
                    <a:pt x="189" y="298"/>
                  </a:cubicBezTo>
                  <a:cubicBezTo>
                    <a:pt x="189" y="313"/>
                    <a:pt x="171" y="315"/>
                    <a:pt x="161" y="315"/>
                  </a:cubicBezTo>
                  <a:close/>
                  <a:moveTo>
                    <a:pt x="122" y="263"/>
                  </a:moveTo>
                  <a:cubicBezTo>
                    <a:pt x="122" y="263"/>
                    <a:pt x="121" y="263"/>
                    <a:pt x="121" y="262"/>
                  </a:cubicBezTo>
                  <a:cubicBezTo>
                    <a:pt x="118" y="258"/>
                    <a:pt x="114" y="256"/>
                    <a:pt x="109" y="256"/>
                  </a:cubicBezTo>
                  <a:cubicBezTo>
                    <a:pt x="106" y="256"/>
                    <a:pt x="103" y="257"/>
                    <a:pt x="101" y="258"/>
                  </a:cubicBezTo>
                  <a:cubicBezTo>
                    <a:pt x="99" y="250"/>
                    <a:pt x="91" y="244"/>
                    <a:pt x="82" y="244"/>
                  </a:cubicBezTo>
                  <a:cubicBezTo>
                    <a:pt x="72" y="244"/>
                    <a:pt x="63" y="252"/>
                    <a:pt x="63" y="263"/>
                  </a:cubicBezTo>
                  <a:cubicBezTo>
                    <a:pt x="63" y="264"/>
                    <a:pt x="63" y="264"/>
                    <a:pt x="63" y="265"/>
                  </a:cubicBezTo>
                  <a:cubicBezTo>
                    <a:pt x="59" y="261"/>
                    <a:pt x="54" y="259"/>
                    <a:pt x="48" y="259"/>
                  </a:cubicBezTo>
                  <a:cubicBezTo>
                    <a:pt x="46" y="259"/>
                    <a:pt x="44" y="260"/>
                    <a:pt x="42" y="260"/>
                  </a:cubicBezTo>
                  <a:cubicBezTo>
                    <a:pt x="32" y="274"/>
                    <a:pt x="24" y="288"/>
                    <a:pt x="24" y="298"/>
                  </a:cubicBezTo>
                  <a:cubicBezTo>
                    <a:pt x="24" y="306"/>
                    <a:pt x="34" y="307"/>
                    <a:pt x="44" y="307"/>
                  </a:cubicBezTo>
                  <a:cubicBezTo>
                    <a:pt x="161" y="307"/>
                    <a:pt x="161" y="307"/>
                    <a:pt x="161" y="307"/>
                  </a:cubicBezTo>
                  <a:cubicBezTo>
                    <a:pt x="170" y="307"/>
                    <a:pt x="181" y="306"/>
                    <a:pt x="181" y="298"/>
                  </a:cubicBezTo>
                  <a:cubicBezTo>
                    <a:pt x="181" y="289"/>
                    <a:pt x="175" y="278"/>
                    <a:pt x="167" y="266"/>
                  </a:cubicBezTo>
                  <a:cubicBezTo>
                    <a:pt x="167" y="266"/>
                    <a:pt x="166" y="266"/>
                    <a:pt x="166" y="266"/>
                  </a:cubicBezTo>
                  <a:cubicBezTo>
                    <a:pt x="166" y="265"/>
                    <a:pt x="166" y="265"/>
                    <a:pt x="165" y="264"/>
                  </a:cubicBezTo>
                  <a:cubicBezTo>
                    <a:pt x="163" y="260"/>
                    <a:pt x="160" y="256"/>
                    <a:pt x="156" y="252"/>
                  </a:cubicBezTo>
                  <a:cubicBezTo>
                    <a:pt x="153" y="249"/>
                    <a:pt x="148" y="248"/>
                    <a:pt x="144" y="248"/>
                  </a:cubicBezTo>
                  <a:cubicBezTo>
                    <a:pt x="134" y="248"/>
                    <a:pt x="125" y="254"/>
                    <a:pt x="122" y="263"/>
                  </a:cubicBezTo>
                  <a:close/>
                  <a:moveTo>
                    <a:pt x="124" y="23"/>
                  </a:moveTo>
                  <a:cubicBezTo>
                    <a:pt x="130" y="23"/>
                    <a:pt x="135" y="18"/>
                    <a:pt x="135" y="11"/>
                  </a:cubicBezTo>
                  <a:cubicBezTo>
                    <a:pt x="135" y="5"/>
                    <a:pt x="130" y="0"/>
                    <a:pt x="124" y="0"/>
                  </a:cubicBezTo>
                  <a:cubicBezTo>
                    <a:pt x="118" y="0"/>
                    <a:pt x="112" y="5"/>
                    <a:pt x="112" y="11"/>
                  </a:cubicBezTo>
                  <a:cubicBezTo>
                    <a:pt x="112" y="18"/>
                    <a:pt x="118" y="23"/>
                    <a:pt x="124" y="23"/>
                  </a:cubicBezTo>
                  <a:close/>
                  <a:moveTo>
                    <a:pt x="74" y="65"/>
                  </a:moveTo>
                  <a:cubicBezTo>
                    <a:pt x="83" y="65"/>
                    <a:pt x="91" y="58"/>
                    <a:pt x="91" y="49"/>
                  </a:cubicBezTo>
                  <a:cubicBezTo>
                    <a:pt x="91" y="45"/>
                    <a:pt x="89" y="40"/>
                    <a:pt x="86" y="37"/>
                  </a:cubicBezTo>
                  <a:cubicBezTo>
                    <a:pt x="83" y="34"/>
                    <a:pt x="79" y="32"/>
                    <a:pt x="74" y="32"/>
                  </a:cubicBezTo>
                  <a:cubicBezTo>
                    <a:pt x="70" y="32"/>
                    <a:pt x="66" y="34"/>
                    <a:pt x="62" y="37"/>
                  </a:cubicBezTo>
                  <a:cubicBezTo>
                    <a:pt x="59" y="40"/>
                    <a:pt x="58" y="45"/>
                    <a:pt x="58" y="49"/>
                  </a:cubicBezTo>
                  <a:cubicBezTo>
                    <a:pt x="58" y="58"/>
                    <a:pt x="65" y="65"/>
                    <a:pt x="74" y="65"/>
                  </a:cubicBezTo>
                  <a:close/>
                  <a:moveTo>
                    <a:pt x="68" y="43"/>
                  </a:moveTo>
                  <a:cubicBezTo>
                    <a:pt x="70" y="41"/>
                    <a:pt x="72" y="40"/>
                    <a:pt x="74" y="40"/>
                  </a:cubicBezTo>
                  <a:cubicBezTo>
                    <a:pt x="76" y="40"/>
                    <a:pt x="79" y="41"/>
                    <a:pt x="80" y="43"/>
                  </a:cubicBezTo>
                  <a:cubicBezTo>
                    <a:pt x="82" y="45"/>
                    <a:pt x="83" y="47"/>
                    <a:pt x="83" y="49"/>
                  </a:cubicBezTo>
                  <a:cubicBezTo>
                    <a:pt x="83" y="54"/>
                    <a:pt x="79" y="57"/>
                    <a:pt x="74" y="57"/>
                  </a:cubicBezTo>
                  <a:cubicBezTo>
                    <a:pt x="69" y="57"/>
                    <a:pt x="66" y="54"/>
                    <a:pt x="66" y="49"/>
                  </a:cubicBezTo>
                  <a:cubicBezTo>
                    <a:pt x="66" y="47"/>
                    <a:pt x="66" y="45"/>
                    <a:pt x="68" y="43"/>
                  </a:cubicBezTo>
                  <a:close/>
                  <a:moveTo>
                    <a:pt x="84" y="102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0"/>
                    <a:pt x="92" y="99"/>
                    <a:pt x="92" y="97"/>
                  </a:cubicBezTo>
                  <a:cubicBezTo>
                    <a:pt x="92" y="92"/>
                    <a:pt x="94" y="86"/>
                    <a:pt x="98" y="82"/>
                  </a:cubicBezTo>
                  <a:cubicBezTo>
                    <a:pt x="102" y="78"/>
                    <a:pt x="108" y="76"/>
                    <a:pt x="113" y="76"/>
                  </a:cubicBezTo>
                  <a:cubicBezTo>
                    <a:pt x="119" y="76"/>
                    <a:pt x="124" y="78"/>
                    <a:pt x="129" y="82"/>
                  </a:cubicBezTo>
                  <a:cubicBezTo>
                    <a:pt x="133" y="86"/>
                    <a:pt x="135" y="92"/>
                    <a:pt x="135" y="97"/>
                  </a:cubicBezTo>
                  <a:cubicBezTo>
                    <a:pt x="135" y="99"/>
                    <a:pt x="135" y="100"/>
                    <a:pt x="134" y="102"/>
                  </a:cubicBezTo>
                  <a:cubicBezTo>
                    <a:pt x="142" y="102"/>
                    <a:pt x="142" y="102"/>
                    <a:pt x="142" y="102"/>
                  </a:cubicBezTo>
                  <a:cubicBezTo>
                    <a:pt x="143" y="100"/>
                    <a:pt x="143" y="99"/>
                    <a:pt x="143" y="97"/>
                  </a:cubicBezTo>
                  <a:cubicBezTo>
                    <a:pt x="143" y="89"/>
                    <a:pt x="140" y="82"/>
                    <a:pt x="134" y="76"/>
                  </a:cubicBezTo>
                  <a:cubicBezTo>
                    <a:pt x="129" y="71"/>
                    <a:pt x="121" y="68"/>
                    <a:pt x="113" y="68"/>
                  </a:cubicBezTo>
                  <a:cubicBezTo>
                    <a:pt x="105" y="68"/>
                    <a:pt x="98" y="71"/>
                    <a:pt x="92" y="76"/>
                  </a:cubicBezTo>
                  <a:cubicBezTo>
                    <a:pt x="87" y="82"/>
                    <a:pt x="84" y="89"/>
                    <a:pt x="84" y="97"/>
                  </a:cubicBezTo>
                  <a:cubicBezTo>
                    <a:pt x="84" y="99"/>
                    <a:pt x="84" y="100"/>
                    <a:pt x="84" y="102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reflection blurRad="25400" stA="52000" endPos="51000" dir="5400000" sy="-100000" algn="bl" rotWithShape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sz="240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975">
              <a:extLst>
                <a:ext uri="{FF2B5EF4-FFF2-40B4-BE49-F238E27FC236}">
                  <a16:creationId xmlns:a16="http://schemas.microsoft.com/office/drawing/2014/main" xmlns="" id="{38D31409-E4ED-48AE-95AB-C6BA0BC9DE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28794" y="2891844"/>
              <a:ext cx="320060" cy="395260"/>
            </a:xfrm>
            <a:custGeom>
              <a:avLst/>
              <a:gdLst>
                <a:gd name="T0" fmla="*/ 120 w 349"/>
                <a:gd name="T1" fmla="*/ 0 h 431"/>
                <a:gd name="T2" fmla="*/ 117 w 349"/>
                <a:gd name="T3" fmla="*/ 3 h 431"/>
                <a:gd name="T4" fmla="*/ 2 w 349"/>
                <a:gd name="T5" fmla="*/ 117 h 431"/>
                <a:gd name="T6" fmla="*/ 0 w 349"/>
                <a:gd name="T7" fmla="*/ 120 h 431"/>
                <a:gd name="T8" fmla="*/ 0 w 349"/>
                <a:gd name="T9" fmla="*/ 431 h 431"/>
                <a:gd name="T10" fmla="*/ 349 w 349"/>
                <a:gd name="T11" fmla="*/ 431 h 431"/>
                <a:gd name="T12" fmla="*/ 349 w 349"/>
                <a:gd name="T13" fmla="*/ 0 h 431"/>
                <a:gd name="T14" fmla="*/ 120 w 349"/>
                <a:gd name="T15" fmla="*/ 0 h 431"/>
                <a:gd name="T16" fmla="*/ 114 w 349"/>
                <a:gd name="T17" fmla="*/ 37 h 431"/>
                <a:gd name="T18" fmla="*/ 114 w 349"/>
                <a:gd name="T19" fmla="*/ 114 h 431"/>
                <a:gd name="T20" fmla="*/ 37 w 349"/>
                <a:gd name="T21" fmla="*/ 114 h 431"/>
                <a:gd name="T22" fmla="*/ 114 w 349"/>
                <a:gd name="T23" fmla="*/ 37 h 431"/>
                <a:gd name="T24" fmla="*/ 328 w 349"/>
                <a:gd name="T25" fmla="*/ 410 h 431"/>
                <a:gd name="T26" fmla="*/ 20 w 349"/>
                <a:gd name="T27" fmla="*/ 410 h 431"/>
                <a:gd name="T28" fmla="*/ 20 w 349"/>
                <a:gd name="T29" fmla="*/ 136 h 431"/>
                <a:gd name="T30" fmla="*/ 135 w 349"/>
                <a:gd name="T31" fmla="*/ 136 h 431"/>
                <a:gd name="T32" fmla="*/ 135 w 349"/>
                <a:gd name="T33" fmla="*/ 22 h 431"/>
                <a:gd name="T34" fmla="*/ 328 w 349"/>
                <a:gd name="T35" fmla="*/ 22 h 431"/>
                <a:gd name="T36" fmla="*/ 328 w 349"/>
                <a:gd name="T37" fmla="*/ 410 h 431"/>
                <a:gd name="T38" fmla="*/ 75 w 349"/>
                <a:gd name="T39" fmla="*/ 317 h 431"/>
                <a:gd name="T40" fmla="*/ 145 w 349"/>
                <a:gd name="T41" fmla="*/ 249 h 431"/>
                <a:gd name="T42" fmla="*/ 187 w 349"/>
                <a:gd name="T43" fmla="*/ 290 h 431"/>
                <a:gd name="T44" fmla="*/ 300 w 349"/>
                <a:gd name="T45" fmla="*/ 178 h 431"/>
                <a:gd name="T46" fmla="*/ 285 w 349"/>
                <a:gd name="T47" fmla="*/ 163 h 431"/>
                <a:gd name="T48" fmla="*/ 187 w 349"/>
                <a:gd name="T49" fmla="*/ 259 h 431"/>
                <a:gd name="T50" fmla="*/ 152 w 349"/>
                <a:gd name="T51" fmla="*/ 225 h 431"/>
                <a:gd name="T52" fmla="*/ 145 w 349"/>
                <a:gd name="T53" fmla="*/ 218 h 431"/>
                <a:gd name="T54" fmla="*/ 138 w 349"/>
                <a:gd name="T55" fmla="*/ 225 h 431"/>
                <a:gd name="T56" fmla="*/ 60 w 349"/>
                <a:gd name="T57" fmla="*/ 302 h 431"/>
                <a:gd name="T58" fmla="*/ 75 w 349"/>
                <a:gd name="T59" fmla="*/ 317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9" h="431">
                  <a:moveTo>
                    <a:pt x="120" y="0"/>
                  </a:moveTo>
                  <a:lnTo>
                    <a:pt x="117" y="3"/>
                  </a:lnTo>
                  <a:lnTo>
                    <a:pt x="2" y="117"/>
                  </a:lnTo>
                  <a:lnTo>
                    <a:pt x="0" y="120"/>
                  </a:lnTo>
                  <a:lnTo>
                    <a:pt x="0" y="431"/>
                  </a:lnTo>
                  <a:lnTo>
                    <a:pt x="349" y="431"/>
                  </a:lnTo>
                  <a:lnTo>
                    <a:pt x="349" y="0"/>
                  </a:lnTo>
                  <a:lnTo>
                    <a:pt x="120" y="0"/>
                  </a:lnTo>
                  <a:close/>
                  <a:moveTo>
                    <a:pt x="114" y="37"/>
                  </a:moveTo>
                  <a:lnTo>
                    <a:pt x="114" y="114"/>
                  </a:lnTo>
                  <a:lnTo>
                    <a:pt x="37" y="114"/>
                  </a:lnTo>
                  <a:lnTo>
                    <a:pt x="114" y="37"/>
                  </a:lnTo>
                  <a:close/>
                  <a:moveTo>
                    <a:pt x="328" y="410"/>
                  </a:moveTo>
                  <a:lnTo>
                    <a:pt x="20" y="410"/>
                  </a:lnTo>
                  <a:lnTo>
                    <a:pt x="20" y="136"/>
                  </a:lnTo>
                  <a:lnTo>
                    <a:pt x="135" y="136"/>
                  </a:lnTo>
                  <a:lnTo>
                    <a:pt x="135" y="22"/>
                  </a:lnTo>
                  <a:lnTo>
                    <a:pt x="328" y="22"/>
                  </a:lnTo>
                  <a:lnTo>
                    <a:pt x="328" y="410"/>
                  </a:lnTo>
                  <a:close/>
                  <a:moveTo>
                    <a:pt x="75" y="317"/>
                  </a:moveTo>
                  <a:lnTo>
                    <a:pt x="145" y="249"/>
                  </a:lnTo>
                  <a:lnTo>
                    <a:pt x="187" y="290"/>
                  </a:lnTo>
                  <a:lnTo>
                    <a:pt x="300" y="178"/>
                  </a:lnTo>
                  <a:lnTo>
                    <a:pt x="285" y="163"/>
                  </a:lnTo>
                  <a:lnTo>
                    <a:pt x="187" y="259"/>
                  </a:lnTo>
                  <a:lnTo>
                    <a:pt x="152" y="225"/>
                  </a:lnTo>
                  <a:lnTo>
                    <a:pt x="145" y="218"/>
                  </a:lnTo>
                  <a:lnTo>
                    <a:pt x="138" y="225"/>
                  </a:lnTo>
                  <a:lnTo>
                    <a:pt x="60" y="302"/>
                  </a:lnTo>
                  <a:lnTo>
                    <a:pt x="75" y="317"/>
                  </a:ln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reflection blurRad="25400" stA="52000" endPos="51000" dir="5400000" sy="-100000" algn="bl" rotWithShape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sz="240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979">
              <a:extLst>
                <a:ext uri="{FF2B5EF4-FFF2-40B4-BE49-F238E27FC236}">
                  <a16:creationId xmlns:a16="http://schemas.microsoft.com/office/drawing/2014/main" xmlns="" id="{F68E5758-BEEF-457B-923B-02EB4DFFBD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1402" y="3540316"/>
              <a:ext cx="440060" cy="393524"/>
            </a:xfrm>
            <a:custGeom>
              <a:avLst/>
              <a:gdLst>
                <a:gd name="T0" fmla="*/ 242 w 364"/>
                <a:gd name="T1" fmla="*/ 177 h 326"/>
                <a:gd name="T2" fmla="*/ 202 w 364"/>
                <a:gd name="T3" fmla="*/ 142 h 326"/>
                <a:gd name="T4" fmla="*/ 188 w 364"/>
                <a:gd name="T5" fmla="*/ 100 h 326"/>
                <a:gd name="T6" fmla="*/ 135 w 364"/>
                <a:gd name="T7" fmla="*/ 104 h 326"/>
                <a:gd name="T8" fmla="*/ 95 w 364"/>
                <a:gd name="T9" fmla="*/ 84 h 326"/>
                <a:gd name="T10" fmla="*/ 60 w 364"/>
                <a:gd name="T11" fmla="*/ 124 h 326"/>
                <a:gd name="T12" fmla="*/ 18 w 364"/>
                <a:gd name="T13" fmla="*/ 138 h 326"/>
                <a:gd name="T14" fmla="*/ 22 w 364"/>
                <a:gd name="T15" fmla="*/ 191 h 326"/>
                <a:gd name="T16" fmla="*/ 2 w 364"/>
                <a:gd name="T17" fmla="*/ 231 h 326"/>
                <a:gd name="T18" fmla="*/ 42 w 364"/>
                <a:gd name="T19" fmla="*/ 266 h 326"/>
                <a:gd name="T20" fmla="*/ 56 w 364"/>
                <a:gd name="T21" fmla="*/ 308 h 326"/>
                <a:gd name="T22" fmla="*/ 109 w 364"/>
                <a:gd name="T23" fmla="*/ 304 h 326"/>
                <a:gd name="T24" fmla="*/ 149 w 364"/>
                <a:gd name="T25" fmla="*/ 324 h 326"/>
                <a:gd name="T26" fmla="*/ 184 w 364"/>
                <a:gd name="T27" fmla="*/ 283 h 326"/>
                <a:gd name="T28" fmla="*/ 226 w 364"/>
                <a:gd name="T29" fmla="*/ 270 h 326"/>
                <a:gd name="T30" fmla="*/ 222 w 364"/>
                <a:gd name="T31" fmla="*/ 216 h 326"/>
                <a:gd name="T32" fmla="*/ 127 w 364"/>
                <a:gd name="T33" fmla="*/ 280 h 326"/>
                <a:gd name="T34" fmla="*/ 117 w 364"/>
                <a:gd name="T35" fmla="*/ 127 h 326"/>
                <a:gd name="T36" fmla="*/ 127 w 364"/>
                <a:gd name="T37" fmla="*/ 280 h 326"/>
                <a:gd name="T38" fmla="*/ 364 w 364"/>
                <a:gd name="T39" fmla="*/ 90 h 326"/>
                <a:gd name="T40" fmla="*/ 348 w 364"/>
                <a:gd name="T41" fmla="*/ 66 h 326"/>
                <a:gd name="T42" fmla="*/ 345 w 364"/>
                <a:gd name="T43" fmla="*/ 29 h 326"/>
                <a:gd name="T44" fmla="*/ 316 w 364"/>
                <a:gd name="T45" fmla="*/ 24 h 326"/>
                <a:gd name="T46" fmla="*/ 289 w 364"/>
                <a:gd name="T47" fmla="*/ 0 h 326"/>
                <a:gd name="T48" fmla="*/ 264 w 364"/>
                <a:gd name="T49" fmla="*/ 16 h 326"/>
                <a:gd name="T50" fmla="*/ 228 w 364"/>
                <a:gd name="T51" fmla="*/ 19 h 326"/>
                <a:gd name="T52" fmla="*/ 222 w 364"/>
                <a:gd name="T53" fmla="*/ 48 h 326"/>
                <a:gd name="T54" fmla="*/ 198 w 364"/>
                <a:gd name="T55" fmla="*/ 75 h 326"/>
                <a:gd name="T56" fmla="*/ 215 w 364"/>
                <a:gd name="T57" fmla="*/ 100 h 326"/>
                <a:gd name="T58" fmla="*/ 217 w 364"/>
                <a:gd name="T59" fmla="*/ 136 h 326"/>
                <a:gd name="T60" fmla="*/ 247 w 364"/>
                <a:gd name="T61" fmla="*/ 142 h 326"/>
                <a:gd name="T62" fmla="*/ 274 w 364"/>
                <a:gd name="T63" fmla="*/ 166 h 326"/>
                <a:gd name="T64" fmla="*/ 299 w 364"/>
                <a:gd name="T65" fmla="*/ 149 h 326"/>
                <a:gd name="T66" fmla="*/ 335 w 364"/>
                <a:gd name="T67" fmla="*/ 147 h 326"/>
                <a:gd name="T68" fmla="*/ 340 w 364"/>
                <a:gd name="T69" fmla="*/ 117 h 326"/>
                <a:gd name="T70" fmla="*/ 285 w 364"/>
                <a:gd name="T71" fmla="*/ 135 h 326"/>
                <a:gd name="T72" fmla="*/ 278 w 364"/>
                <a:gd name="T73" fmla="*/ 31 h 326"/>
                <a:gd name="T74" fmla="*/ 285 w 364"/>
                <a:gd name="T75" fmla="*/ 13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4" h="326">
                  <a:moveTo>
                    <a:pt x="244" y="215"/>
                  </a:moveTo>
                  <a:cubicBezTo>
                    <a:pt x="242" y="177"/>
                    <a:pt x="242" y="177"/>
                    <a:pt x="242" y="177"/>
                  </a:cubicBezTo>
                  <a:cubicBezTo>
                    <a:pt x="219" y="179"/>
                    <a:pt x="219" y="179"/>
                    <a:pt x="219" y="179"/>
                  </a:cubicBezTo>
                  <a:cubicBezTo>
                    <a:pt x="216" y="165"/>
                    <a:pt x="210" y="153"/>
                    <a:pt x="202" y="142"/>
                  </a:cubicBezTo>
                  <a:cubicBezTo>
                    <a:pt x="216" y="125"/>
                    <a:pt x="216" y="125"/>
                    <a:pt x="216" y="125"/>
                  </a:cubicBezTo>
                  <a:cubicBezTo>
                    <a:pt x="188" y="100"/>
                    <a:pt x="188" y="100"/>
                    <a:pt x="188" y="100"/>
                  </a:cubicBezTo>
                  <a:cubicBezTo>
                    <a:pt x="173" y="117"/>
                    <a:pt x="173" y="117"/>
                    <a:pt x="173" y="117"/>
                  </a:cubicBezTo>
                  <a:cubicBezTo>
                    <a:pt x="161" y="110"/>
                    <a:pt x="148" y="106"/>
                    <a:pt x="135" y="104"/>
                  </a:cubicBezTo>
                  <a:cubicBezTo>
                    <a:pt x="133" y="81"/>
                    <a:pt x="133" y="81"/>
                    <a:pt x="133" y="81"/>
                  </a:cubicBezTo>
                  <a:cubicBezTo>
                    <a:pt x="95" y="84"/>
                    <a:pt x="95" y="84"/>
                    <a:pt x="95" y="84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83" y="110"/>
                    <a:pt x="71" y="116"/>
                    <a:pt x="60" y="12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28" y="164"/>
                    <a:pt x="24" y="177"/>
                    <a:pt x="22" y="19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25" y="229"/>
                    <a:pt x="25" y="229"/>
                    <a:pt x="25" y="229"/>
                  </a:cubicBezTo>
                  <a:cubicBezTo>
                    <a:pt x="28" y="243"/>
                    <a:pt x="34" y="255"/>
                    <a:pt x="42" y="266"/>
                  </a:cubicBezTo>
                  <a:cubicBezTo>
                    <a:pt x="28" y="282"/>
                    <a:pt x="28" y="282"/>
                    <a:pt x="28" y="282"/>
                  </a:cubicBezTo>
                  <a:cubicBezTo>
                    <a:pt x="56" y="308"/>
                    <a:pt x="56" y="308"/>
                    <a:pt x="56" y="308"/>
                  </a:cubicBezTo>
                  <a:cubicBezTo>
                    <a:pt x="71" y="291"/>
                    <a:pt x="71" y="291"/>
                    <a:pt x="71" y="291"/>
                  </a:cubicBezTo>
                  <a:cubicBezTo>
                    <a:pt x="83" y="297"/>
                    <a:pt x="96" y="302"/>
                    <a:pt x="109" y="304"/>
                  </a:cubicBezTo>
                  <a:cubicBezTo>
                    <a:pt x="111" y="326"/>
                    <a:pt x="111" y="326"/>
                    <a:pt x="111" y="326"/>
                  </a:cubicBezTo>
                  <a:cubicBezTo>
                    <a:pt x="149" y="324"/>
                    <a:pt x="149" y="324"/>
                    <a:pt x="149" y="324"/>
                  </a:cubicBezTo>
                  <a:cubicBezTo>
                    <a:pt x="147" y="301"/>
                    <a:pt x="147" y="301"/>
                    <a:pt x="147" y="301"/>
                  </a:cubicBezTo>
                  <a:cubicBezTo>
                    <a:pt x="161" y="298"/>
                    <a:pt x="173" y="292"/>
                    <a:pt x="184" y="283"/>
                  </a:cubicBezTo>
                  <a:cubicBezTo>
                    <a:pt x="201" y="298"/>
                    <a:pt x="201" y="298"/>
                    <a:pt x="201" y="298"/>
                  </a:cubicBezTo>
                  <a:cubicBezTo>
                    <a:pt x="226" y="270"/>
                    <a:pt x="226" y="270"/>
                    <a:pt x="226" y="270"/>
                  </a:cubicBezTo>
                  <a:cubicBezTo>
                    <a:pt x="209" y="255"/>
                    <a:pt x="209" y="255"/>
                    <a:pt x="209" y="255"/>
                  </a:cubicBezTo>
                  <a:cubicBezTo>
                    <a:pt x="216" y="243"/>
                    <a:pt x="220" y="230"/>
                    <a:pt x="222" y="216"/>
                  </a:cubicBezTo>
                  <a:lnTo>
                    <a:pt x="244" y="215"/>
                  </a:lnTo>
                  <a:close/>
                  <a:moveTo>
                    <a:pt x="127" y="280"/>
                  </a:moveTo>
                  <a:cubicBezTo>
                    <a:pt x="85" y="283"/>
                    <a:pt x="48" y="251"/>
                    <a:pt x="45" y="209"/>
                  </a:cubicBezTo>
                  <a:cubicBezTo>
                    <a:pt x="43" y="167"/>
                    <a:pt x="75" y="130"/>
                    <a:pt x="117" y="127"/>
                  </a:cubicBezTo>
                  <a:cubicBezTo>
                    <a:pt x="159" y="124"/>
                    <a:pt x="196" y="157"/>
                    <a:pt x="199" y="199"/>
                  </a:cubicBezTo>
                  <a:cubicBezTo>
                    <a:pt x="201" y="241"/>
                    <a:pt x="169" y="278"/>
                    <a:pt x="127" y="280"/>
                  </a:cubicBezTo>
                  <a:close/>
                  <a:moveTo>
                    <a:pt x="349" y="91"/>
                  </a:moveTo>
                  <a:cubicBezTo>
                    <a:pt x="364" y="90"/>
                    <a:pt x="364" y="90"/>
                    <a:pt x="364" y="90"/>
                  </a:cubicBezTo>
                  <a:cubicBezTo>
                    <a:pt x="363" y="65"/>
                    <a:pt x="363" y="65"/>
                    <a:pt x="363" y="65"/>
                  </a:cubicBezTo>
                  <a:cubicBezTo>
                    <a:pt x="348" y="66"/>
                    <a:pt x="348" y="66"/>
                    <a:pt x="348" y="66"/>
                  </a:cubicBezTo>
                  <a:cubicBezTo>
                    <a:pt x="345" y="56"/>
                    <a:pt x="341" y="48"/>
                    <a:pt x="335" y="41"/>
                  </a:cubicBezTo>
                  <a:cubicBezTo>
                    <a:pt x="345" y="29"/>
                    <a:pt x="345" y="29"/>
                    <a:pt x="345" y="29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16" y="24"/>
                    <a:pt x="316" y="24"/>
                    <a:pt x="316" y="24"/>
                  </a:cubicBezTo>
                  <a:cubicBezTo>
                    <a:pt x="308" y="19"/>
                    <a:pt x="299" y="16"/>
                    <a:pt x="290" y="15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4" y="16"/>
                    <a:pt x="264" y="16"/>
                    <a:pt x="264" y="16"/>
                  </a:cubicBezTo>
                  <a:cubicBezTo>
                    <a:pt x="255" y="19"/>
                    <a:pt x="247" y="23"/>
                    <a:pt x="239" y="29"/>
                  </a:cubicBezTo>
                  <a:cubicBezTo>
                    <a:pt x="228" y="19"/>
                    <a:pt x="228" y="19"/>
                    <a:pt x="228" y="19"/>
                  </a:cubicBezTo>
                  <a:cubicBezTo>
                    <a:pt x="211" y="38"/>
                    <a:pt x="211" y="38"/>
                    <a:pt x="211" y="38"/>
                  </a:cubicBezTo>
                  <a:cubicBezTo>
                    <a:pt x="222" y="48"/>
                    <a:pt x="222" y="48"/>
                    <a:pt x="222" y="48"/>
                  </a:cubicBezTo>
                  <a:cubicBezTo>
                    <a:pt x="218" y="56"/>
                    <a:pt x="215" y="65"/>
                    <a:pt x="213" y="74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200" y="101"/>
                    <a:pt x="200" y="101"/>
                    <a:pt x="200" y="101"/>
                  </a:cubicBezTo>
                  <a:cubicBezTo>
                    <a:pt x="215" y="100"/>
                    <a:pt x="215" y="100"/>
                    <a:pt x="215" y="100"/>
                  </a:cubicBezTo>
                  <a:cubicBezTo>
                    <a:pt x="218" y="109"/>
                    <a:pt x="222" y="117"/>
                    <a:pt x="227" y="125"/>
                  </a:cubicBezTo>
                  <a:cubicBezTo>
                    <a:pt x="217" y="136"/>
                    <a:pt x="217" y="136"/>
                    <a:pt x="217" y="136"/>
                  </a:cubicBezTo>
                  <a:cubicBezTo>
                    <a:pt x="237" y="153"/>
                    <a:pt x="237" y="153"/>
                    <a:pt x="237" y="153"/>
                  </a:cubicBezTo>
                  <a:cubicBezTo>
                    <a:pt x="247" y="142"/>
                    <a:pt x="247" y="142"/>
                    <a:pt x="247" y="142"/>
                  </a:cubicBezTo>
                  <a:cubicBezTo>
                    <a:pt x="255" y="146"/>
                    <a:pt x="263" y="149"/>
                    <a:pt x="273" y="151"/>
                  </a:cubicBezTo>
                  <a:cubicBezTo>
                    <a:pt x="274" y="166"/>
                    <a:pt x="274" y="166"/>
                    <a:pt x="274" y="166"/>
                  </a:cubicBezTo>
                  <a:cubicBezTo>
                    <a:pt x="300" y="164"/>
                    <a:pt x="300" y="164"/>
                    <a:pt x="300" y="164"/>
                  </a:cubicBezTo>
                  <a:cubicBezTo>
                    <a:pt x="299" y="149"/>
                    <a:pt x="299" y="149"/>
                    <a:pt x="299" y="149"/>
                  </a:cubicBezTo>
                  <a:cubicBezTo>
                    <a:pt x="308" y="147"/>
                    <a:pt x="316" y="142"/>
                    <a:pt x="323" y="137"/>
                  </a:cubicBezTo>
                  <a:cubicBezTo>
                    <a:pt x="335" y="147"/>
                    <a:pt x="335" y="147"/>
                    <a:pt x="335" y="147"/>
                  </a:cubicBezTo>
                  <a:cubicBezTo>
                    <a:pt x="352" y="127"/>
                    <a:pt x="352" y="127"/>
                    <a:pt x="352" y="127"/>
                  </a:cubicBezTo>
                  <a:cubicBezTo>
                    <a:pt x="340" y="117"/>
                    <a:pt x="340" y="117"/>
                    <a:pt x="340" y="117"/>
                  </a:cubicBezTo>
                  <a:cubicBezTo>
                    <a:pt x="345" y="110"/>
                    <a:pt x="348" y="101"/>
                    <a:pt x="349" y="91"/>
                  </a:cubicBezTo>
                  <a:close/>
                  <a:moveTo>
                    <a:pt x="285" y="135"/>
                  </a:moveTo>
                  <a:cubicBezTo>
                    <a:pt x="256" y="137"/>
                    <a:pt x="231" y="115"/>
                    <a:pt x="229" y="86"/>
                  </a:cubicBezTo>
                  <a:cubicBezTo>
                    <a:pt x="227" y="57"/>
                    <a:pt x="249" y="32"/>
                    <a:pt x="278" y="31"/>
                  </a:cubicBezTo>
                  <a:cubicBezTo>
                    <a:pt x="307" y="29"/>
                    <a:pt x="332" y="51"/>
                    <a:pt x="333" y="79"/>
                  </a:cubicBezTo>
                  <a:cubicBezTo>
                    <a:pt x="335" y="108"/>
                    <a:pt x="313" y="133"/>
                    <a:pt x="285" y="135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reflection blurRad="25400" stA="52000" endPos="51000" dir="5400000" sy="-100000" algn="bl" rotWithShape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sz="240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983">
              <a:extLst>
                <a:ext uri="{FF2B5EF4-FFF2-40B4-BE49-F238E27FC236}">
                  <a16:creationId xmlns:a16="http://schemas.microsoft.com/office/drawing/2014/main" xmlns="" id="{F6BD7B97-1796-46B5-B7ED-A7991646E4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7756" y="3714487"/>
              <a:ext cx="407171" cy="417764"/>
            </a:xfrm>
            <a:custGeom>
              <a:avLst/>
              <a:gdLst>
                <a:gd name="T0" fmla="*/ 116 w 232"/>
                <a:gd name="T1" fmla="*/ 88 h 239"/>
                <a:gd name="T2" fmla="*/ 84 w 232"/>
                <a:gd name="T3" fmla="*/ 119 h 239"/>
                <a:gd name="T4" fmla="*/ 116 w 232"/>
                <a:gd name="T5" fmla="*/ 151 h 239"/>
                <a:gd name="T6" fmla="*/ 148 w 232"/>
                <a:gd name="T7" fmla="*/ 119 h 239"/>
                <a:gd name="T8" fmla="*/ 116 w 232"/>
                <a:gd name="T9" fmla="*/ 88 h 239"/>
                <a:gd name="T10" fmla="*/ 49 w 232"/>
                <a:gd name="T11" fmla="*/ 197 h 239"/>
                <a:gd name="T12" fmla="*/ 44 w 232"/>
                <a:gd name="T13" fmla="*/ 191 h 239"/>
                <a:gd name="T14" fmla="*/ 14 w 232"/>
                <a:gd name="T15" fmla="*/ 119 h 239"/>
                <a:gd name="T16" fmla="*/ 93 w 232"/>
                <a:gd name="T17" fmla="*/ 20 h 239"/>
                <a:gd name="T18" fmla="*/ 90 w 232"/>
                <a:gd name="T19" fmla="*/ 7 h 239"/>
                <a:gd name="T20" fmla="*/ 0 w 232"/>
                <a:gd name="T21" fmla="*/ 119 h 239"/>
                <a:gd name="T22" fmla="*/ 34 w 232"/>
                <a:gd name="T23" fmla="*/ 201 h 239"/>
                <a:gd name="T24" fmla="*/ 44 w 232"/>
                <a:gd name="T25" fmla="*/ 210 h 239"/>
                <a:gd name="T26" fmla="*/ 34 w 232"/>
                <a:gd name="T27" fmla="*/ 239 h 239"/>
                <a:gd name="T28" fmla="*/ 116 w 232"/>
                <a:gd name="T29" fmla="*/ 228 h 239"/>
                <a:gd name="T30" fmla="*/ 60 w 232"/>
                <a:gd name="T31" fmla="*/ 167 h 239"/>
                <a:gd name="T32" fmla="*/ 49 w 232"/>
                <a:gd name="T33" fmla="*/ 197 h 239"/>
                <a:gd name="T34" fmla="*/ 188 w 232"/>
                <a:gd name="T35" fmla="*/ 29 h 239"/>
                <a:gd name="T36" fmla="*/ 198 w 232"/>
                <a:gd name="T37" fmla="*/ 0 h 239"/>
                <a:gd name="T38" fmla="*/ 116 w 232"/>
                <a:gd name="T39" fmla="*/ 10 h 239"/>
                <a:gd name="T40" fmla="*/ 172 w 232"/>
                <a:gd name="T41" fmla="*/ 72 h 239"/>
                <a:gd name="T42" fmla="*/ 183 w 232"/>
                <a:gd name="T43" fmla="*/ 42 h 239"/>
                <a:gd name="T44" fmla="*/ 218 w 232"/>
                <a:gd name="T45" fmla="*/ 119 h 239"/>
                <a:gd name="T46" fmla="*/ 188 w 232"/>
                <a:gd name="T47" fmla="*/ 191 h 239"/>
                <a:gd name="T48" fmla="*/ 139 w 232"/>
                <a:gd name="T49" fmla="*/ 219 h 239"/>
                <a:gd name="T50" fmla="*/ 142 w 232"/>
                <a:gd name="T51" fmla="*/ 232 h 239"/>
                <a:gd name="T52" fmla="*/ 198 w 232"/>
                <a:gd name="T53" fmla="*/ 201 h 239"/>
                <a:gd name="T54" fmla="*/ 232 w 232"/>
                <a:gd name="T55" fmla="*/ 119 h 239"/>
                <a:gd name="T56" fmla="*/ 188 w 232"/>
                <a:gd name="T57" fmla="*/ 2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2" h="239">
                  <a:moveTo>
                    <a:pt x="116" y="88"/>
                  </a:moveTo>
                  <a:cubicBezTo>
                    <a:pt x="98" y="88"/>
                    <a:pt x="84" y="102"/>
                    <a:pt x="84" y="119"/>
                  </a:cubicBezTo>
                  <a:cubicBezTo>
                    <a:pt x="84" y="137"/>
                    <a:pt x="98" y="151"/>
                    <a:pt x="116" y="151"/>
                  </a:cubicBezTo>
                  <a:cubicBezTo>
                    <a:pt x="134" y="151"/>
                    <a:pt x="148" y="137"/>
                    <a:pt x="148" y="119"/>
                  </a:cubicBezTo>
                  <a:cubicBezTo>
                    <a:pt x="148" y="102"/>
                    <a:pt x="134" y="88"/>
                    <a:pt x="116" y="88"/>
                  </a:cubicBezTo>
                  <a:close/>
                  <a:moveTo>
                    <a:pt x="49" y="197"/>
                  </a:moveTo>
                  <a:cubicBezTo>
                    <a:pt x="47" y="195"/>
                    <a:pt x="46" y="193"/>
                    <a:pt x="44" y="191"/>
                  </a:cubicBezTo>
                  <a:cubicBezTo>
                    <a:pt x="25" y="172"/>
                    <a:pt x="14" y="147"/>
                    <a:pt x="14" y="119"/>
                  </a:cubicBezTo>
                  <a:cubicBezTo>
                    <a:pt x="14" y="71"/>
                    <a:pt x="48" y="30"/>
                    <a:pt x="93" y="20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39" y="19"/>
                    <a:pt x="0" y="65"/>
                    <a:pt x="0" y="119"/>
                  </a:cubicBezTo>
                  <a:cubicBezTo>
                    <a:pt x="0" y="150"/>
                    <a:pt x="12" y="179"/>
                    <a:pt x="34" y="201"/>
                  </a:cubicBezTo>
                  <a:cubicBezTo>
                    <a:pt x="37" y="204"/>
                    <a:pt x="41" y="207"/>
                    <a:pt x="44" y="210"/>
                  </a:cubicBezTo>
                  <a:cubicBezTo>
                    <a:pt x="34" y="239"/>
                    <a:pt x="34" y="239"/>
                    <a:pt x="34" y="239"/>
                  </a:cubicBezTo>
                  <a:cubicBezTo>
                    <a:pt x="116" y="228"/>
                    <a:pt x="116" y="228"/>
                    <a:pt x="116" y="228"/>
                  </a:cubicBezTo>
                  <a:cubicBezTo>
                    <a:pt x="60" y="167"/>
                    <a:pt x="60" y="167"/>
                    <a:pt x="60" y="167"/>
                  </a:cubicBezTo>
                  <a:lnTo>
                    <a:pt x="49" y="197"/>
                  </a:lnTo>
                  <a:close/>
                  <a:moveTo>
                    <a:pt x="188" y="29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72" y="72"/>
                    <a:pt x="172" y="72"/>
                    <a:pt x="172" y="72"/>
                  </a:cubicBezTo>
                  <a:cubicBezTo>
                    <a:pt x="183" y="42"/>
                    <a:pt x="183" y="42"/>
                    <a:pt x="183" y="42"/>
                  </a:cubicBezTo>
                  <a:cubicBezTo>
                    <a:pt x="204" y="61"/>
                    <a:pt x="218" y="89"/>
                    <a:pt x="218" y="119"/>
                  </a:cubicBezTo>
                  <a:cubicBezTo>
                    <a:pt x="218" y="147"/>
                    <a:pt x="207" y="172"/>
                    <a:pt x="188" y="191"/>
                  </a:cubicBezTo>
                  <a:cubicBezTo>
                    <a:pt x="174" y="205"/>
                    <a:pt x="157" y="214"/>
                    <a:pt x="139" y="219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63" y="227"/>
                    <a:pt x="182" y="217"/>
                    <a:pt x="198" y="201"/>
                  </a:cubicBezTo>
                  <a:cubicBezTo>
                    <a:pt x="220" y="179"/>
                    <a:pt x="232" y="150"/>
                    <a:pt x="232" y="119"/>
                  </a:cubicBezTo>
                  <a:cubicBezTo>
                    <a:pt x="232" y="83"/>
                    <a:pt x="214" y="50"/>
                    <a:pt x="188" y="29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reflection blurRad="25400" stA="52000" endPos="51000" dir="5400000" sy="-100000" algn="bl" rotWithShape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sz="240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  <p:grpSp>
          <p:nvGrpSpPr>
            <p:cNvPr id="75" name="Group 17">
              <a:extLst>
                <a:ext uri="{FF2B5EF4-FFF2-40B4-BE49-F238E27FC236}">
                  <a16:creationId xmlns:a16="http://schemas.microsoft.com/office/drawing/2014/main" xmlns="" id="{403DB7CE-1785-4943-ABFA-BF14C3C7359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630043" y="3784358"/>
              <a:ext cx="312956" cy="335939"/>
              <a:chOff x="231" y="1205"/>
              <a:chExt cx="640" cy="687"/>
            </a:xfrm>
            <a:solidFill>
              <a:srgbClr val="063D54"/>
            </a:solidFill>
            <a:effectLst>
              <a:reflection blurRad="25400" stA="52000" endPos="51000" dir="5400000" sy="-100000" algn="bl" rotWithShape="0"/>
            </a:effectLst>
          </p:grpSpPr>
          <p:sp>
            <p:nvSpPr>
              <p:cNvPr id="76" name="Freeform 18">
                <a:extLst>
                  <a:ext uri="{FF2B5EF4-FFF2-40B4-BE49-F238E27FC236}">
                    <a16:creationId xmlns:a16="http://schemas.microsoft.com/office/drawing/2014/main" xmlns="" id="{32067F18-F334-4D01-93ED-6033D3695F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sz="2400">
                  <a:solidFill>
                    <a:srgbClr val="2C344B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7" name="Freeform 19">
                <a:extLst>
                  <a:ext uri="{FF2B5EF4-FFF2-40B4-BE49-F238E27FC236}">
                    <a16:creationId xmlns:a16="http://schemas.microsoft.com/office/drawing/2014/main" xmlns="" id="{F2EBCEA1-CA23-421B-A02A-28EE955477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sz="2400">
                  <a:solidFill>
                    <a:srgbClr val="2C344B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xmlns="" id="{172F9702-7BC1-469F-9538-ADFB3EDAE926}"/>
                </a:ext>
              </a:extLst>
            </p:cNvPr>
            <p:cNvGrpSpPr/>
            <p:nvPr/>
          </p:nvGrpSpPr>
          <p:grpSpPr>
            <a:xfrm>
              <a:off x="1979236" y="3603813"/>
              <a:ext cx="596102" cy="632286"/>
              <a:chOff x="2391028" y="4677759"/>
              <a:chExt cx="870829" cy="923689"/>
            </a:xfrm>
            <a:scene3d>
              <a:camera prst="orthographicFront">
                <a:rot lat="20820000" lon="1800000" rev="0"/>
              </a:camera>
              <a:lightRig rig="threePt" dir="t"/>
            </a:scene3d>
          </p:grpSpPr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xmlns="" id="{E95C306A-97B3-4CFB-9150-3FBB718AA1F0}"/>
                  </a:ext>
                </a:extLst>
              </p:cNvPr>
              <p:cNvSpPr txBox="1"/>
              <p:nvPr/>
            </p:nvSpPr>
            <p:spPr>
              <a:xfrm>
                <a:off x="2587311" y="4807292"/>
                <a:ext cx="529316" cy="794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3200" dirty="0">
                    <a:solidFill>
                      <a:srgbClr val="2C344B"/>
                    </a:solidFill>
                    <a:cs typeface="+mn-ea"/>
                    <a:sym typeface="+mn-lt"/>
                  </a:rPr>
                  <a:t>A</a:t>
                </a:r>
                <a:endParaRPr lang="zh-CN" altLang="en-US" sz="3200" dirty="0">
                  <a:solidFill>
                    <a:srgbClr val="2C344B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xmlns="" id="{0E7163B9-E8BD-48F9-934A-6ED89FA6385B}"/>
                  </a:ext>
                </a:extLst>
              </p:cNvPr>
              <p:cNvSpPr txBox="1"/>
              <p:nvPr/>
            </p:nvSpPr>
            <p:spPr>
              <a:xfrm>
                <a:off x="2391028" y="4677759"/>
                <a:ext cx="870829" cy="543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1000" dirty="0">
                    <a:solidFill>
                      <a:srgbClr val="2C344B"/>
                    </a:solidFill>
                    <a:cs typeface="+mn-ea"/>
                    <a:sym typeface="+mn-lt"/>
                  </a:rPr>
                  <a:t>OPTION</a:t>
                </a:r>
                <a:endParaRPr lang="zh-CN" altLang="en-US" sz="1000" dirty="0">
                  <a:solidFill>
                    <a:srgbClr val="2C344B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xmlns="" id="{B7570C92-FFE2-4BCC-AE3C-08A3A5AA9E23}"/>
                </a:ext>
              </a:extLst>
            </p:cNvPr>
            <p:cNvGrpSpPr/>
            <p:nvPr/>
          </p:nvGrpSpPr>
          <p:grpSpPr>
            <a:xfrm>
              <a:off x="3264871" y="2909472"/>
              <a:ext cx="596102" cy="632286"/>
              <a:chOff x="2391028" y="4677759"/>
              <a:chExt cx="870829" cy="923689"/>
            </a:xfrm>
            <a:scene3d>
              <a:camera prst="orthographicFront">
                <a:rot lat="20820000" lon="1800000" rev="0"/>
              </a:camera>
              <a:lightRig rig="threePt" dir="t"/>
            </a:scene3d>
          </p:grpSpPr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xmlns="" id="{4044817F-BD05-49D1-A02F-CC0830A9F646}"/>
                  </a:ext>
                </a:extLst>
              </p:cNvPr>
              <p:cNvSpPr txBox="1"/>
              <p:nvPr/>
            </p:nvSpPr>
            <p:spPr>
              <a:xfrm>
                <a:off x="2587311" y="4807292"/>
                <a:ext cx="529316" cy="794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3200" dirty="0">
                    <a:solidFill>
                      <a:srgbClr val="2C344B"/>
                    </a:solidFill>
                    <a:cs typeface="+mn-ea"/>
                    <a:sym typeface="+mn-lt"/>
                  </a:rPr>
                  <a:t>B</a:t>
                </a:r>
                <a:endParaRPr lang="zh-CN" altLang="en-US" sz="3200" dirty="0">
                  <a:solidFill>
                    <a:srgbClr val="2C344B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xmlns="" id="{4A8ED858-5B50-454E-8933-664D5A76D2C6}"/>
                  </a:ext>
                </a:extLst>
              </p:cNvPr>
              <p:cNvSpPr txBox="1"/>
              <p:nvPr/>
            </p:nvSpPr>
            <p:spPr>
              <a:xfrm>
                <a:off x="2391028" y="4677759"/>
                <a:ext cx="870829" cy="543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1000" dirty="0">
                    <a:solidFill>
                      <a:srgbClr val="2C344B"/>
                    </a:solidFill>
                    <a:cs typeface="+mn-ea"/>
                    <a:sym typeface="+mn-lt"/>
                  </a:rPr>
                  <a:t>OPTION</a:t>
                </a:r>
                <a:endParaRPr lang="zh-CN" altLang="en-US" sz="1000" dirty="0">
                  <a:solidFill>
                    <a:srgbClr val="2C344B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xmlns="" id="{A6E90359-82BE-43E9-95D5-91A57C4E4CE4}"/>
                </a:ext>
              </a:extLst>
            </p:cNvPr>
            <p:cNvGrpSpPr/>
            <p:nvPr/>
          </p:nvGrpSpPr>
          <p:grpSpPr>
            <a:xfrm>
              <a:off x="4543360" y="2143386"/>
              <a:ext cx="596102" cy="632286"/>
              <a:chOff x="2391028" y="4677759"/>
              <a:chExt cx="870829" cy="923689"/>
            </a:xfrm>
            <a:scene3d>
              <a:camera prst="orthographicFront">
                <a:rot lat="20820000" lon="1800000" rev="0"/>
              </a:camera>
              <a:lightRig rig="threePt" dir="t"/>
            </a:scene3d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xmlns="" id="{A7D9EA8C-E03B-46CF-938E-0BCB5937C9D4}"/>
                  </a:ext>
                </a:extLst>
              </p:cNvPr>
              <p:cNvSpPr txBox="1"/>
              <p:nvPr/>
            </p:nvSpPr>
            <p:spPr>
              <a:xfrm>
                <a:off x="2587311" y="4807292"/>
                <a:ext cx="529316" cy="794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3200" dirty="0">
                    <a:solidFill>
                      <a:srgbClr val="2C344B"/>
                    </a:solidFill>
                    <a:cs typeface="+mn-ea"/>
                    <a:sym typeface="+mn-lt"/>
                  </a:rPr>
                  <a:t>C</a:t>
                </a:r>
                <a:endParaRPr lang="zh-CN" altLang="en-US" sz="3200" dirty="0">
                  <a:solidFill>
                    <a:srgbClr val="2C344B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xmlns="" id="{C12F4AEB-0B2F-4C62-A2E6-B364C74B0837}"/>
                  </a:ext>
                </a:extLst>
              </p:cNvPr>
              <p:cNvSpPr txBox="1"/>
              <p:nvPr/>
            </p:nvSpPr>
            <p:spPr>
              <a:xfrm>
                <a:off x="2391028" y="4677759"/>
                <a:ext cx="870829" cy="543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1000" dirty="0">
                    <a:solidFill>
                      <a:srgbClr val="2C344B"/>
                    </a:solidFill>
                    <a:cs typeface="+mn-ea"/>
                    <a:sym typeface="+mn-lt"/>
                  </a:rPr>
                  <a:t>OPTION</a:t>
                </a:r>
                <a:endParaRPr lang="zh-CN" altLang="en-US" sz="1000" dirty="0">
                  <a:solidFill>
                    <a:srgbClr val="2C344B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xmlns="" id="{E39BDEE6-108E-4D52-8F78-23D2F6DDE1E7}"/>
                </a:ext>
              </a:extLst>
            </p:cNvPr>
            <p:cNvGrpSpPr/>
            <p:nvPr/>
          </p:nvGrpSpPr>
          <p:grpSpPr>
            <a:xfrm>
              <a:off x="5818759" y="2900969"/>
              <a:ext cx="596102" cy="632286"/>
              <a:chOff x="2391028" y="4677759"/>
              <a:chExt cx="870829" cy="923689"/>
            </a:xfrm>
            <a:scene3d>
              <a:camera prst="orthographicFront">
                <a:rot lat="20820000" lon="1800000" rev="0"/>
              </a:camera>
              <a:lightRig rig="threePt" dir="t"/>
            </a:scene3d>
          </p:grpSpPr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xmlns="" id="{6C7C5BB5-63C1-4CB5-8E5D-2167BAE071FF}"/>
                  </a:ext>
                </a:extLst>
              </p:cNvPr>
              <p:cNvSpPr txBox="1"/>
              <p:nvPr/>
            </p:nvSpPr>
            <p:spPr>
              <a:xfrm>
                <a:off x="2587311" y="4807292"/>
                <a:ext cx="529316" cy="794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3200" dirty="0">
                    <a:solidFill>
                      <a:srgbClr val="2C344B"/>
                    </a:solidFill>
                    <a:cs typeface="+mn-ea"/>
                    <a:sym typeface="+mn-lt"/>
                  </a:rPr>
                  <a:t>D</a:t>
                </a:r>
                <a:endParaRPr lang="zh-CN" altLang="en-US" sz="3200" dirty="0">
                  <a:solidFill>
                    <a:srgbClr val="2C344B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xmlns="" id="{D38C8394-B41C-4EF4-A05C-08011D89A456}"/>
                  </a:ext>
                </a:extLst>
              </p:cNvPr>
              <p:cNvSpPr txBox="1"/>
              <p:nvPr/>
            </p:nvSpPr>
            <p:spPr>
              <a:xfrm>
                <a:off x="2391028" y="4677759"/>
                <a:ext cx="870829" cy="543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1000" dirty="0">
                    <a:solidFill>
                      <a:srgbClr val="2C344B"/>
                    </a:solidFill>
                    <a:cs typeface="+mn-ea"/>
                    <a:sym typeface="+mn-lt"/>
                  </a:rPr>
                  <a:t>OPTION</a:t>
                </a:r>
                <a:endParaRPr lang="zh-CN" altLang="en-US" sz="1000" dirty="0">
                  <a:solidFill>
                    <a:srgbClr val="2C344B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xmlns="" id="{201E0018-C931-4DC5-8E22-7BF7AD9AC0EF}"/>
                </a:ext>
              </a:extLst>
            </p:cNvPr>
            <p:cNvGrpSpPr/>
            <p:nvPr/>
          </p:nvGrpSpPr>
          <p:grpSpPr>
            <a:xfrm>
              <a:off x="7128865" y="3603813"/>
              <a:ext cx="596102" cy="632286"/>
              <a:chOff x="2391028" y="4677759"/>
              <a:chExt cx="870829" cy="923689"/>
            </a:xfrm>
            <a:scene3d>
              <a:camera prst="orthographicFront">
                <a:rot lat="20820000" lon="1800000" rev="0"/>
              </a:camera>
              <a:lightRig rig="threePt" dir="t"/>
            </a:scene3d>
          </p:grpSpPr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xmlns="" id="{6805486D-C136-4B4C-AD88-95EBB697EC91}"/>
                  </a:ext>
                </a:extLst>
              </p:cNvPr>
              <p:cNvSpPr txBox="1"/>
              <p:nvPr/>
            </p:nvSpPr>
            <p:spPr>
              <a:xfrm>
                <a:off x="2587311" y="4807292"/>
                <a:ext cx="529316" cy="794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3200" dirty="0">
                    <a:solidFill>
                      <a:srgbClr val="2C344B"/>
                    </a:solidFill>
                    <a:cs typeface="+mn-ea"/>
                    <a:sym typeface="+mn-lt"/>
                  </a:rPr>
                  <a:t>E</a:t>
                </a:r>
                <a:endParaRPr lang="zh-CN" altLang="en-US" sz="3200" dirty="0">
                  <a:solidFill>
                    <a:srgbClr val="2C344B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xmlns="" id="{46905413-B2BD-4BFF-994A-F666DC62EE90}"/>
                  </a:ext>
                </a:extLst>
              </p:cNvPr>
              <p:cNvSpPr txBox="1"/>
              <p:nvPr/>
            </p:nvSpPr>
            <p:spPr>
              <a:xfrm>
                <a:off x="2391028" y="4677759"/>
                <a:ext cx="870829" cy="543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1000" dirty="0">
                    <a:solidFill>
                      <a:srgbClr val="2C344B"/>
                    </a:solidFill>
                    <a:cs typeface="+mn-ea"/>
                    <a:sym typeface="+mn-lt"/>
                  </a:rPr>
                  <a:t>OPTION</a:t>
                </a:r>
                <a:endParaRPr lang="zh-CN" altLang="en-US" sz="1000" dirty="0">
                  <a:solidFill>
                    <a:srgbClr val="2C344B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0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117820" y="2214330"/>
            <a:ext cx="2342885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</a:t>
            </a:r>
            <a:r>
              <a:rPr lang="en-US" sz="1051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Fermentum</a:t>
            </a:r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Magna</a:t>
            </a:r>
          </a:p>
        </p:txBody>
      </p:sp>
      <p:sp>
        <p:nvSpPr>
          <p:cNvPr id="10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622026" y="3195258"/>
            <a:ext cx="2342885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</a:t>
            </a:r>
            <a:r>
              <a:rPr lang="en-US" sz="1051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Fermentum</a:t>
            </a:r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Magna</a:t>
            </a:r>
          </a:p>
        </p:txBody>
      </p:sp>
      <p:sp>
        <p:nvSpPr>
          <p:cNvPr id="10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945908" y="2214330"/>
            <a:ext cx="2342885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</a:t>
            </a:r>
            <a:r>
              <a:rPr lang="en-US" sz="1051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Fermentum</a:t>
            </a:r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Magna</a:t>
            </a:r>
          </a:p>
        </p:txBody>
      </p:sp>
      <p:sp>
        <p:nvSpPr>
          <p:cNvPr id="10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62806" y="3195258"/>
            <a:ext cx="2342885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</a:t>
            </a:r>
            <a:r>
              <a:rPr lang="en-US" sz="1051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Fermentum</a:t>
            </a:r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Magna</a:t>
            </a:r>
          </a:p>
        </p:txBody>
      </p:sp>
      <p:sp>
        <p:nvSpPr>
          <p:cNvPr id="10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139660" y="1268999"/>
            <a:ext cx="2342885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</a:t>
            </a:r>
            <a:r>
              <a:rPr lang="en-US" sz="1051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Fermentum</a:t>
            </a:r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Magna</a:t>
            </a:r>
          </a:p>
        </p:txBody>
      </p:sp>
      <p:grpSp>
        <p:nvGrpSpPr>
          <p:cNvPr id="93" name="组合 92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94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 smtClean="0">
                  <a:solidFill>
                    <a:srgbClr val="21273E"/>
                  </a:solidFill>
                  <a:cs typeface="+mn-ea"/>
                  <a:sym typeface="+mn-lt"/>
                </a:rPr>
                <a:t>投资回报</a:t>
              </a:r>
              <a:endParaRPr lang="zh-CN" altLang="en-US" sz="2400" b="1" dirty="0">
                <a:solidFill>
                  <a:srgbClr val="21273E"/>
                </a:solidFill>
                <a:cs typeface="+mn-ea"/>
                <a:sym typeface="+mn-lt"/>
              </a:endParaRPr>
            </a:p>
          </p:txBody>
        </p:sp>
        <p:sp>
          <p:nvSpPr>
            <p:cNvPr id="95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5308075"/>
      </p:ext>
    </p:extLst>
  </p:cSld>
  <p:clrMapOvr>
    <a:masterClrMapping/>
  </p:clrMapOvr>
  <p:transition spd="slow" advClick="0" advTm="2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5" grpId="0"/>
      <p:bldP spid="106" grpId="0"/>
      <p:bldP spid="107" grpId="0"/>
      <p:bldP spid="10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21"/>
          <p:cNvSpPr/>
          <p:nvPr/>
        </p:nvSpPr>
        <p:spPr bwMode="auto">
          <a:xfrm>
            <a:off x="4260852" y="2120053"/>
            <a:ext cx="2239433" cy="2243667"/>
          </a:xfrm>
          <a:custGeom>
            <a:avLst/>
            <a:gdLst>
              <a:gd name="T0" fmla="*/ 0 w 878"/>
              <a:gd name="T1" fmla="*/ 557 h 879"/>
              <a:gd name="T2" fmla="*/ 0 w 878"/>
              <a:gd name="T3" fmla="*/ 879 h 879"/>
              <a:gd name="T4" fmla="*/ 878 w 878"/>
              <a:gd name="T5" fmla="*/ 0 h 879"/>
              <a:gd name="T6" fmla="*/ 557 w 878"/>
              <a:gd name="T7" fmla="*/ 0 h 879"/>
              <a:gd name="T8" fmla="*/ 0 w 878"/>
              <a:gd name="T9" fmla="*/ 557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9">
                <a:moveTo>
                  <a:pt x="0" y="557"/>
                </a:moveTo>
                <a:cubicBezTo>
                  <a:pt x="0" y="879"/>
                  <a:pt x="0" y="879"/>
                  <a:pt x="0" y="879"/>
                </a:cubicBezTo>
                <a:cubicBezTo>
                  <a:pt x="485" y="879"/>
                  <a:pt x="878" y="486"/>
                  <a:pt x="878" y="0"/>
                </a:cubicBezTo>
                <a:cubicBezTo>
                  <a:pt x="557" y="0"/>
                  <a:pt x="557" y="0"/>
                  <a:pt x="557" y="0"/>
                </a:cubicBezTo>
                <a:cubicBezTo>
                  <a:pt x="557" y="308"/>
                  <a:pt x="307" y="557"/>
                  <a:pt x="0" y="557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1905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Freeform 22"/>
          <p:cNvSpPr/>
          <p:nvPr/>
        </p:nvSpPr>
        <p:spPr bwMode="auto">
          <a:xfrm>
            <a:off x="4260852" y="3544572"/>
            <a:ext cx="2239433" cy="2239433"/>
          </a:xfrm>
          <a:custGeom>
            <a:avLst/>
            <a:gdLst>
              <a:gd name="T0" fmla="*/ 557 w 878"/>
              <a:gd name="T1" fmla="*/ 878 h 878"/>
              <a:gd name="T2" fmla="*/ 878 w 878"/>
              <a:gd name="T3" fmla="*/ 878 h 878"/>
              <a:gd name="T4" fmla="*/ 0 w 878"/>
              <a:gd name="T5" fmla="*/ 0 h 878"/>
              <a:gd name="T6" fmla="*/ 0 w 878"/>
              <a:gd name="T7" fmla="*/ 321 h 878"/>
              <a:gd name="T8" fmla="*/ 557 w 878"/>
              <a:gd name="T9" fmla="*/ 878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557" y="878"/>
                </a:moveTo>
                <a:cubicBezTo>
                  <a:pt x="878" y="878"/>
                  <a:pt x="878" y="878"/>
                  <a:pt x="878" y="878"/>
                </a:cubicBezTo>
                <a:cubicBezTo>
                  <a:pt x="878" y="393"/>
                  <a:pt x="485" y="0"/>
                  <a:pt x="0" y="0"/>
                </a:cubicBezTo>
                <a:cubicBezTo>
                  <a:pt x="0" y="321"/>
                  <a:pt x="0" y="321"/>
                  <a:pt x="0" y="321"/>
                </a:cubicBezTo>
                <a:cubicBezTo>
                  <a:pt x="307" y="321"/>
                  <a:pt x="557" y="571"/>
                  <a:pt x="557" y="878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1905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Freeform 23"/>
          <p:cNvSpPr/>
          <p:nvPr/>
        </p:nvSpPr>
        <p:spPr bwMode="auto">
          <a:xfrm>
            <a:off x="5681134" y="2120053"/>
            <a:ext cx="2239433" cy="2243667"/>
          </a:xfrm>
          <a:custGeom>
            <a:avLst/>
            <a:gdLst>
              <a:gd name="T0" fmla="*/ 321 w 878"/>
              <a:gd name="T1" fmla="*/ 0 h 879"/>
              <a:gd name="T2" fmla="*/ 0 w 878"/>
              <a:gd name="T3" fmla="*/ 0 h 879"/>
              <a:gd name="T4" fmla="*/ 878 w 878"/>
              <a:gd name="T5" fmla="*/ 879 h 879"/>
              <a:gd name="T6" fmla="*/ 878 w 878"/>
              <a:gd name="T7" fmla="*/ 557 h 879"/>
              <a:gd name="T8" fmla="*/ 321 w 878"/>
              <a:gd name="T9" fmla="*/ 0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9">
                <a:moveTo>
                  <a:pt x="32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86"/>
                  <a:pt x="393" y="879"/>
                  <a:pt x="878" y="879"/>
                </a:cubicBezTo>
                <a:cubicBezTo>
                  <a:pt x="878" y="557"/>
                  <a:pt x="878" y="557"/>
                  <a:pt x="878" y="557"/>
                </a:cubicBezTo>
                <a:cubicBezTo>
                  <a:pt x="571" y="557"/>
                  <a:pt x="321" y="308"/>
                  <a:pt x="321" y="0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1905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Freeform 24"/>
          <p:cNvSpPr/>
          <p:nvPr/>
        </p:nvSpPr>
        <p:spPr bwMode="auto">
          <a:xfrm>
            <a:off x="5681134" y="3544572"/>
            <a:ext cx="2239433" cy="2239433"/>
          </a:xfrm>
          <a:custGeom>
            <a:avLst/>
            <a:gdLst>
              <a:gd name="T0" fmla="*/ 878 w 878"/>
              <a:gd name="T1" fmla="*/ 321 h 878"/>
              <a:gd name="T2" fmla="*/ 878 w 878"/>
              <a:gd name="T3" fmla="*/ 0 h 878"/>
              <a:gd name="T4" fmla="*/ 0 w 878"/>
              <a:gd name="T5" fmla="*/ 878 h 878"/>
              <a:gd name="T6" fmla="*/ 321 w 878"/>
              <a:gd name="T7" fmla="*/ 878 h 878"/>
              <a:gd name="T8" fmla="*/ 878 w 878"/>
              <a:gd name="T9" fmla="*/ 321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878" y="321"/>
                </a:moveTo>
                <a:cubicBezTo>
                  <a:pt x="878" y="0"/>
                  <a:pt x="878" y="0"/>
                  <a:pt x="878" y="0"/>
                </a:cubicBezTo>
                <a:cubicBezTo>
                  <a:pt x="393" y="0"/>
                  <a:pt x="0" y="393"/>
                  <a:pt x="0" y="878"/>
                </a:cubicBezTo>
                <a:cubicBezTo>
                  <a:pt x="321" y="878"/>
                  <a:pt x="321" y="878"/>
                  <a:pt x="321" y="878"/>
                </a:cubicBezTo>
                <a:cubicBezTo>
                  <a:pt x="321" y="571"/>
                  <a:pt x="571" y="321"/>
                  <a:pt x="878" y="321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1905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0" name="Line 30"/>
          <p:cNvSpPr>
            <a:spLocks noChangeShapeType="1"/>
          </p:cNvSpPr>
          <p:nvPr/>
        </p:nvSpPr>
        <p:spPr bwMode="auto">
          <a:xfrm flipH="1">
            <a:off x="4631267" y="2431204"/>
            <a:ext cx="1013884" cy="0"/>
          </a:xfrm>
          <a:prstGeom prst="line">
            <a:avLst/>
          </a:prstGeom>
          <a:noFill/>
          <a:ln w="6350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41" name="Line 31"/>
          <p:cNvSpPr>
            <a:spLocks noChangeShapeType="1"/>
          </p:cNvSpPr>
          <p:nvPr/>
        </p:nvSpPr>
        <p:spPr bwMode="auto">
          <a:xfrm>
            <a:off x="4631267" y="4414520"/>
            <a:ext cx="0" cy="999067"/>
          </a:xfrm>
          <a:prstGeom prst="line">
            <a:avLst/>
          </a:prstGeom>
          <a:noFill/>
          <a:ln w="6350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>
            <a:off x="6551085" y="5413587"/>
            <a:ext cx="960967" cy="0"/>
          </a:xfrm>
          <a:prstGeom prst="line">
            <a:avLst/>
          </a:prstGeom>
          <a:noFill/>
          <a:ln w="6350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44" name="Line 33"/>
          <p:cNvSpPr>
            <a:spLocks noChangeShapeType="1"/>
          </p:cNvSpPr>
          <p:nvPr/>
        </p:nvSpPr>
        <p:spPr bwMode="auto">
          <a:xfrm flipV="1">
            <a:off x="7512051" y="2431205"/>
            <a:ext cx="0" cy="1051983"/>
          </a:xfrm>
          <a:prstGeom prst="line">
            <a:avLst/>
          </a:prstGeom>
          <a:noFill/>
          <a:ln w="6350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48591" y="2122060"/>
            <a:ext cx="3161709" cy="1373651"/>
            <a:chOff x="1086443" y="1591544"/>
            <a:chExt cx="2371282" cy="1030238"/>
          </a:xfrm>
        </p:grpSpPr>
        <p:sp>
          <p:nvSpPr>
            <p:cNvPr id="45" name="矩形 44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SpPr/>
            <p:nvPr/>
          </p:nvSpPr>
          <p:spPr>
            <a:xfrm>
              <a:off x="1086443" y="1860179"/>
              <a:ext cx="2371282" cy="7616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  <a:defRPr/>
              </a:pPr>
              <a:r>
                <a:rPr lang="en-US" altLang="zh-CN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Lorem ipsum dolor sit </a:t>
              </a:r>
              <a:r>
                <a:rPr lang="en-US" altLang="zh-CN" sz="1333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en-US" altLang="zh-CN" sz="1333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consectetuer</a:t>
              </a:r>
              <a:r>
                <a:rPr lang="en-US" altLang="zh-CN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333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adipiscing</a:t>
              </a:r>
              <a:r>
                <a:rPr lang="en-US" altLang="zh-CN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333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elit</a:t>
              </a:r>
              <a:r>
                <a:rPr lang="en-US" altLang="zh-CN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. </a:t>
              </a:r>
              <a:r>
                <a:rPr lang="en-US" altLang="zh-CN" sz="1333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Aenean</a:t>
              </a:r>
              <a:r>
                <a:rPr lang="en-US" altLang="zh-CN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333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commodo</a:t>
              </a:r>
              <a:r>
                <a:rPr lang="en-US" altLang="zh-CN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ligula </a:t>
              </a:r>
              <a:r>
                <a:rPr lang="en-US" altLang="zh-CN" sz="1333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eget</a:t>
              </a:r>
              <a:r>
                <a:rPr lang="en-US" altLang="zh-CN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dolor. </a:t>
              </a:r>
              <a:endParaRPr lang="zh-CN" altLang="en-US" sz="1333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SpPr txBox="1">
              <a:spLocks noChangeArrowheads="1"/>
            </p:cNvSpPr>
            <p:nvPr/>
          </p:nvSpPr>
          <p:spPr bwMode="auto">
            <a:xfrm>
              <a:off x="2602683" y="1591544"/>
              <a:ext cx="855042" cy="28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67" dirty="0">
                  <a:solidFill>
                    <a:srgbClr val="2C344B"/>
                  </a:solidFill>
                  <a:latin typeface="+mn-lt"/>
                  <a:ea typeface="+mn-ea"/>
                  <a:cs typeface="+mn-ea"/>
                  <a:sym typeface="+mn-lt"/>
                </a:rPr>
                <a:t>人才培养</a:t>
              </a:r>
            </a:p>
          </p:txBody>
        </p:sp>
        <p:cxnSp>
          <p:nvCxnSpPr>
            <p:cNvPr id="52" name="直接连接符 51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CxnSpPr/>
            <p:nvPr/>
          </p:nvCxnSpPr>
          <p:spPr>
            <a:xfrm>
              <a:off x="3109825" y="1891164"/>
              <a:ext cx="231933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Freeform 16"/>
          <p:cNvSpPr>
            <a:spLocks noEditPoints="1"/>
          </p:cNvSpPr>
          <p:nvPr/>
        </p:nvSpPr>
        <p:spPr bwMode="auto">
          <a:xfrm>
            <a:off x="5875961" y="2211251"/>
            <a:ext cx="448281" cy="369716"/>
          </a:xfrm>
          <a:custGeom>
            <a:avLst/>
            <a:gdLst>
              <a:gd name="T0" fmla="*/ 666 w 734"/>
              <a:gd name="T1" fmla="*/ 199 h 605"/>
              <a:gd name="T2" fmla="*/ 624 w 734"/>
              <a:gd name="T3" fmla="*/ 241 h 605"/>
              <a:gd name="T4" fmla="*/ 666 w 734"/>
              <a:gd name="T5" fmla="*/ 282 h 605"/>
              <a:gd name="T6" fmla="*/ 707 w 734"/>
              <a:gd name="T7" fmla="*/ 241 h 605"/>
              <a:gd name="T8" fmla="*/ 666 w 734"/>
              <a:gd name="T9" fmla="*/ 199 h 605"/>
              <a:gd name="T10" fmla="*/ 69 w 734"/>
              <a:gd name="T11" fmla="*/ 199 h 605"/>
              <a:gd name="T12" fmla="*/ 27 w 734"/>
              <a:gd name="T13" fmla="*/ 241 h 605"/>
              <a:gd name="T14" fmla="*/ 69 w 734"/>
              <a:gd name="T15" fmla="*/ 282 h 605"/>
              <a:gd name="T16" fmla="*/ 110 w 734"/>
              <a:gd name="T17" fmla="*/ 241 h 605"/>
              <a:gd name="T18" fmla="*/ 69 w 734"/>
              <a:gd name="T19" fmla="*/ 199 h 605"/>
              <a:gd name="T20" fmla="*/ 542 w 734"/>
              <a:gd name="T21" fmla="*/ 124 h 605"/>
              <a:gd name="T22" fmla="*/ 480 w 734"/>
              <a:gd name="T23" fmla="*/ 186 h 605"/>
              <a:gd name="T24" fmla="*/ 542 w 734"/>
              <a:gd name="T25" fmla="*/ 247 h 605"/>
              <a:gd name="T26" fmla="*/ 604 w 734"/>
              <a:gd name="T27" fmla="*/ 186 h 605"/>
              <a:gd name="T28" fmla="*/ 542 w 734"/>
              <a:gd name="T29" fmla="*/ 124 h 605"/>
              <a:gd name="T30" fmla="*/ 734 w 734"/>
              <a:gd name="T31" fmla="*/ 500 h 605"/>
              <a:gd name="T32" fmla="*/ 663 w 734"/>
              <a:gd name="T33" fmla="*/ 500 h 605"/>
              <a:gd name="T34" fmla="*/ 663 w 734"/>
              <a:gd name="T35" fmla="*/ 370 h 605"/>
              <a:gd name="T36" fmla="*/ 646 w 734"/>
              <a:gd name="T37" fmla="*/ 309 h 605"/>
              <a:gd name="T38" fmla="*/ 666 w 734"/>
              <a:gd name="T39" fmla="*/ 306 h 605"/>
              <a:gd name="T40" fmla="*/ 734 w 734"/>
              <a:gd name="T41" fmla="*/ 374 h 605"/>
              <a:gd name="T42" fmla="*/ 734 w 734"/>
              <a:gd name="T43" fmla="*/ 500 h 605"/>
              <a:gd name="T44" fmla="*/ 192 w 734"/>
              <a:gd name="T45" fmla="*/ 124 h 605"/>
              <a:gd name="T46" fmla="*/ 130 w 734"/>
              <a:gd name="T47" fmla="*/ 186 h 605"/>
              <a:gd name="T48" fmla="*/ 192 w 734"/>
              <a:gd name="T49" fmla="*/ 247 h 605"/>
              <a:gd name="T50" fmla="*/ 254 w 734"/>
              <a:gd name="T51" fmla="*/ 186 h 605"/>
              <a:gd name="T52" fmla="*/ 192 w 734"/>
              <a:gd name="T53" fmla="*/ 124 h 605"/>
              <a:gd name="T54" fmla="*/ 69 w 734"/>
              <a:gd name="T55" fmla="*/ 306 h 605"/>
              <a:gd name="T56" fmla="*/ 88 w 734"/>
              <a:gd name="T57" fmla="*/ 309 h 605"/>
              <a:gd name="T58" fmla="*/ 71 w 734"/>
              <a:gd name="T59" fmla="*/ 370 h 605"/>
              <a:gd name="T60" fmla="*/ 71 w 734"/>
              <a:gd name="T61" fmla="*/ 500 h 605"/>
              <a:gd name="T62" fmla="*/ 0 w 734"/>
              <a:gd name="T63" fmla="*/ 500 h 605"/>
              <a:gd name="T64" fmla="*/ 0 w 734"/>
              <a:gd name="T65" fmla="*/ 374 h 605"/>
              <a:gd name="T66" fmla="*/ 69 w 734"/>
              <a:gd name="T67" fmla="*/ 306 h 605"/>
              <a:gd name="T68" fmla="*/ 367 w 734"/>
              <a:gd name="T69" fmla="*/ 0 h 605"/>
              <a:gd name="T70" fmla="*/ 276 w 734"/>
              <a:gd name="T71" fmla="*/ 92 h 605"/>
              <a:gd name="T72" fmla="*/ 367 w 734"/>
              <a:gd name="T73" fmla="*/ 183 h 605"/>
              <a:gd name="T74" fmla="*/ 458 w 734"/>
              <a:gd name="T75" fmla="*/ 92 h 605"/>
              <a:gd name="T76" fmla="*/ 367 w 734"/>
              <a:gd name="T77" fmla="*/ 0 h 605"/>
              <a:gd name="T78" fmla="*/ 641 w 734"/>
              <a:gd name="T79" fmla="*/ 548 h 605"/>
              <a:gd name="T80" fmla="*/ 533 w 734"/>
              <a:gd name="T81" fmla="*/ 548 h 605"/>
              <a:gd name="T82" fmla="*/ 533 w 734"/>
              <a:gd name="T83" fmla="*/ 351 h 605"/>
              <a:gd name="T84" fmla="*/ 514 w 734"/>
              <a:gd name="T85" fmla="*/ 276 h 605"/>
              <a:gd name="T86" fmla="*/ 542 w 734"/>
              <a:gd name="T87" fmla="*/ 271 h 605"/>
              <a:gd name="T88" fmla="*/ 641 w 734"/>
              <a:gd name="T89" fmla="*/ 370 h 605"/>
              <a:gd name="T90" fmla="*/ 641 w 734"/>
              <a:gd name="T91" fmla="*/ 548 h 605"/>
              <a:gd name="T92" fmla="*/ 201 w 734"/>
              <a:gd name="T93" fmla="*/ 351 h 605"/>
              <a:gd name="T94" fmla="*/ 201 w 734"/>
              <a:gd name="T95" fmla="*/ 548 h 605"/>
              <a:gd name="T96" fmla="*/ 93 w 734"/>
              <a:gd name="T97" fmla="*/ 548 h 605"/>
              <a:gd name="T98" fmla="*/ 93 w 734"/>
              <a:gd name="T99" fmla="*/ 370 h 605"/>
              <a:gd name="T100" fmla="*/ 192 w 734"/>
              <a:gd name="T101" fmla="*/ 271 h 605"/>
              <a:gd name="T102" fmla="*/ 220 w 734"/>
              <a:gd name="T103" fmla="*/ 276 h 605"/>
              <a:gd name="T104" fmla="*/ 201 w 734"/>
              <a:gd name="T105" fmla="*/ 351 h 605"/>
              <a:gd name="T106" fmla="*/ 224 w 734"/>
              <a:gd name="T107" fmla="*/ 605 h 605"/>
              <a:gd name="T108" fmla="*/ 510 w 734"/>
              <a:gd name="T109" fmla="*/ 605 h 605"/>
              <a:gd name="T110" fmla="*/ 510 w 734"/>
              <a:gd name="T111" fmla="*/ 351 h 605"/>
              <a:gd name="T112" fmla="*/ 367 w 734"/>
              <a:gd name="T113" fmla="*/ 207 h 605"/>
              <a:gd name="T114" fmla="*/ 224 w 734"/>
              <a:gd name="T115" fmla="*/ 351 h 605"/>
              <a:gd name="T116" fmla="*/ 224 w 734"/>
              <a:gd name="T117" fmla="*/ 605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34" h="605">
                <a:moveTo>
                  <a:pt x="666" y="199"/>
                </a:moveTo>
                <a:cubicBezTo>
                  <a:pt x="643" y="199"/>
                  <a:pt x="624" y="218"/>
                  <a:pt x="624" y="241"/>
                </a:cubicBezTo>
                <a:cubicBezTo>
                  <a:pt x="624" y="264"/>
                  <a:pt x="643" y="282"/>
                  <a:pt x="666" y="282"/>
                </a:cubicBezTo>
                <a:cubicBezTo>
                  <a:pt x="688" y="282"/>
                  <a:pt x="707" y="264"/>
                  <a:pt x="707" y="241"/>
                </a:cubicBezTo>
                <a:cubicBezTo>
                  <a:pt x="707" y="218"/>
                  <a:pt x="688" y="199"/>
                  <a:pt x="666" y="199"/>
                </a:cubicBezTo>
                <a:close/>
                <a:moveTo>
                  <a:pt x="69" y="199"/>
                </a:moveTo>
                <a:cubicBezTo>
                  <a:pt x="46" y="199"/>
                  <a:pt x="27" y="218"/>
                  <a:pt x="27" y="241"/>
                </a:cubicBezTo>
                <a:cubicBezTo>
                  <a:pt x="27" y="264"/>
                  <a:pt x="46" y="282"/>
                  <a:pt x="69" y="282"/>
                </a:cubicBezTo>
                <a:cubicBezTo>
                  <a:pt x="92" y="282"/>
                  <a:pt x="110" y="264"/>
                  <a:pt x="110" y="241"/>
                </a:cubicBezTo>
                <a:cubicBezTo>
                  <a:pt x="110" y="218"/>
                  <a:pt x="92" y="199"/>
                  <a:pt x="69" y="199"/>
                </a:cubicBezTo>
                <a:close/>
                <a:moveTo>
                  <a:pt x="542" y="124"/>
                </a:moveTo>
                <a:cubicBezTo>
                  <a:pt x="508" y="124"/>
                  <a:pt x="480" y="152"/>
                  <a:pt x="480" y="186"/>
                </a:cubicBezTo>
                <a:cubicBezTo>
                  <a:pt x="480" y="220"/>
                  <a:pt x="508" y="247"/>
                  <a:pt x="542" y="247"/>
                </a:cubicBezTo>
                <a:cubicBezTo>
                  <a:pt x="576" y="247"/>
                  <a:pt x="604" y="220"/>
                  <a:pt x="604" y="186"/>
                </a:cubicBezTo>
                <a:cubicBezTo>
                  <a:pt x="604" y="152"/>
                  <a:pt x="576" y="124"/>
                  <a:pt x="542" y="124"/>
                </a:cubicBezTo>
                <a:close/>
                <a:moveTo>
                  <a:pt x="734" y="500"/>
                </a:moveTo>
                <a:cubicBezTo>
                  <a:pt x="663" y="500"/>
                  <a:pt x="663" y="500"/>
                  <a:pt x="663" y="500"/>
                </a:cubicBezTo>
                <a:cubicBezTo>
                  <a:pt x="663" y="370"/>
                  <a:pt x="663" y="370"/>
                  <a:pt x="663" y="370"/>
                </a:cubicBezTo>
                <a:cubicBezTo>
                  <a:pt x="663" y="348"/>
                  <a:pt x="657" y="327"/>
                  <a:pt x="646" y="309"/>
                </a:cubicBezTo>
                <a:cubicBezTo>
                  <a:pt x="653" y="307"/>
                  <a:pt x="659" y="306"/>
                  <a:pt x="666" y="306"/>
                </a:cubicBezTo>
                <a:cubicBezTo>
                  <a:pt x="703" y="306"/>
                  <a:pt x="734" y="337"/>
                  <a:pt x="734" y="374"/>
                </a:cubicBezTo>
                <a:lnTo>
                  <a:pt x="734" y="500"/>
                </a:lnTo>
                <a:close/>
                <a:moveTo>
                  <a:pt x="192" y="124"/>
                </a:moveTo>
                <a:cubicBezTo>
                  <a:pt x="158" y="124"/>
                  <a:pt x="130" y="152"/>
                  <a:pt x="130" y="186"/>
                </a:cubicBezTo>
                <a:cubicBezTo>
                  <a:pt x="130" y="220"/>
                  <a:pt x="158" y="247"/>
                  <a:pt x="192" y="247"/>
                </a:cubicBezTo>
                <a:cubicBezTo>
                  <a:pt x="226" y="247"/>
                  <a:pt x="254" y="220"/>
                  <a:pt x="254" y="186"/>
                </a:cubicBezTo>
                <a:cubicBezTo>
                  <a:pt x="254" y="152"/>
                  <a:pt x="226" y="124"/>
                  <a:pt x="192" y="124"/>
                </a:cubicBezTo>
                <a:close/>
                <a:moveTo>
                  <a:pt x="69" y="306"/>
                </a:moveTo>
                <a:cubicBezTo>
                  <a:pt x="75" y="306"/>
                  <a:pt x="82" y="307"/>
                  <a:pt x="88" y="309"/>
                </a:cubicBezTo>
                <a:cubicBezTo>
                  <a:pt x="77" y="327"/>
                  <a:pt x="71" y="348"/>
                  <a:pt x="71" y="370"/>
                </a:cubicBezTo>
                <a:cubicBezTo>
                  <a:pt x="71" y="500"/>
                  <a:pt x="71" y="500"/>
                  <a:pt x="71" y="500"/>
                </a:cubicBezTo>
                <a:cubicBezTo>
                  <a:pt x="0" y="500"/>
                  <a:pt x="0" y="500"/>
                  <a:pt x="0" y="500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337"/>
                  <a:pt x="31" y="306"/>
                  <a:pt x="69" y="306"/>
                </a:cubicBezTo>
                <a:close/>
                <a:moveTo>
                  <a:pt x="367" y="0"/>
                </a:moveTo>
                <a:cubicBezTo>
                  <a:pt x="317" y="0"/>
                  <a:pt x="276" y="41"/>
                  <a:pt x="276" y="92"/>
                </a:cubicBezTo>
                <a:cubicBezTo>
                  <a:pt x="276" y="142"/>
                  <a:pt x="317" y="183"/>
                  <a:pt x="367" y="183"/>
                </a:cubicBezTo>
                <a:cubicBezTo>
                  <a:pt x="417" y="183"/>
                  <a:pt x="458" y="142"/>
                  <a:pt x="458" y="92"/>
                </a:cubicBezTo>
                <a:cubicBezTo>
                  <a:pt x="458" y="41"/>
                  <a:pt x="417" y="0"/>
                  <a:pt x="367" y="0"/>
                </a:cubicBezTo>
                <a:close/>
                <a:moveTo>
                  <a:pt x="641" y="548"/>
                </a:moveTo>
                <a:cubicBezTo>
                  <a:pt x="533" y="548"/>
                  <a:pt x="533" y="548"/>
                  <a:pt x="533" y="548"/>
                </a:cubicBezTo>
                <a:cubicBezTo>
                  <a:pt x="533" y="351"/>
                  <a:pt x="533" y="351"/>
                  <a:pt x="533" y="351"/>
                </a:cubicBezTo>
                <a:cubicBezTo>
                  <a:pt x="533" y="324"/>
                  <a:pt x="526" y="298"/>
                  <a:pt x="514" y="276"/>
                </a:cubicBezTo>
                <a:cubicBezTo>
                  <a:pt x="523" y="273"/>
                  <a:pt x="532" y="271"/>
                  <a:pt x="542" y="271"/>
                </a:cubicBezTo>
                <a:cubicBezTo>
                  <a:pt x="596" y="271"/>
                  <a:pt x="641" y="315"/>
                  <a:pt x="641" y="370"/>
                </a:cubicBezTo>
                <a:lnTo>
                  <a:pt x="641" y="548"/>
                </a:lnTo>
                <a:close/>
                <a:moveTo>
                  <a:pt x="201" y="351"/>
                </a:moveTo>
                <a:cubicBezTo>
                  <a:pt x="201" y="548"/>
                  <a:pt x="201" y="548"/>
                  <a:pt x="201" y="548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370"/>
                  <a:pt x="93" y="370"/>
                  <a:pt x="93" y="370"/>
                </a:cubicBezTo>
                <a:cubicBezTo>
                  <a:pt x="93" y="316"/>
                  <a:pt x="138" y="271"/>
                  <a:pt x="192" y="271"/>
                </a:cubicBezTo>
                <a:cubicBezTo>
                  <a:pt x="202" y="271"/>
                  <a:pt x="211" y="273"/>
                  <a:pt x="220" y="276"/>
                </a:cubicBezTo>
                <a:cubicBezTo>
                  <a:pt x="208" y="298"/>
                  <a:pt x="201" y="324"/>
                  <a:pt x="201" y="351"/>
                </a:cubicBezTo>
                <a:close/>
                <a:moveTo>
                  <a:pt x="224" y="605"/>
                </a:moveTo>
                <a:cubicBezTo>
                  <a:pt x="510" y="605"/>
                  <a:pt x="510" y="605"/>
                  <a:pt x="510" y="605"/>
                </a:cubicBezTo>
                <a:cubicBezTo>
                  <a:pt x="510" y="351"/>
                  <a:pt x="510" y="351"/>
                  <a:pt x="510" y="351"/>
                </a:cubicBezTo>
                <a:cubicBezTo>
                  <a:pt x="510" y="272"/>
                  <a:pt x="446" y="207"/>
                  <a:pt x="367" y="207"/>
                </a:cubicBezTo>
                <a:cubicBezTo>
                  <a:pt x="288" y="207"/>
                  <a:pt x="224" y="272"/>
                  <a:pt x="224" y="351"/>
                </a:cubicBezTo>
                <a:lnTo>
                  <a:pt x="224" y="6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693668" y="2056705"/>
            <a:ext cx="3161709" cy="1440974"/>
            <a:chOff x="5770251" y="1542528"/>
            <a:chExt cx="2371282" cy="1080730"/>
          </a:xfrm>
        </p:grpSpPr>
        <p:sp>
          <p:nvSpPr>
            <p:cNvPr id="73" name="矩形 72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SpPr/>
            <p:nvPr/>
          </p:nvSpPr>
          <p:spPr>
            <a:xfrm>
              <a:off x="5770251" y="1861655"/>
              <a:ext cx="2371282" cy="7616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zh-CN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Lorem ipsum dolor sit </a:t>
              </a:r>
              <a:r>
                <a:rPr lang="en-US" altLang="zh-CN" sz="1333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en-US" altLang="zh-CN" sz="1333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consectetuer</a:t>
              </a:r>
              <a:r>
                <a:rPr lang="en-US" altLang="zh-CN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333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adipiscing</a:t>
              </a:r>
              <a:r>
                <a:rPr lang="en-US" altLang="zh-CN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333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elit</a:t>
              </a:r>
              <a:r>
                <a:rPr lang="en-US" altLang="zh-CN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. </a:t>
              </a:r>
              <a:r>
                <a:rPr lang="en-US" altLang="zh-CN" sz="1333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Aenean</a:t>
              </a:r>
              <a:r>
                <a:rPr lang="en-US" altLang="zh-CN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333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commodo</a:t>
              </a:r>
              <a:r>
                <a:rPr lang="en-US" altLang="zh-CN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ligula </a:t>
              </a:r>
              <a:r>
                <a:rPr lang="en-US" altLang="zh-CN" sz="1333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eget</a:t>
              </a:r>
              <a:r>
                <a:rPr lang="en-US" altLang="zh-CN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dolor. </a:t>
              </a:r>
              <a:endParaRPr lang="zh-CN" altLang="en-US" sz="1333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4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SpPr txBox="1">
              <a:spLocks noChangeArrowheads="1"/>
            </p:cNvSpPr>
            <p:nvPr/>
          </p:nvSpPr>
          <p:spPr bwMode="auto">
            <a:xfrm>
              <a:off x="5770251" y="1542528"/>
              <a:ext cx="855042" cy="28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67" dirty="0">
                  <a:solidFill>
                    <a:srgbClr val="2C344B"/>
                  </a:solidFill>
                  <a:latin typeface="+mn-lt"/>
                  <a:ea typeface="+mn-ea"/>
                  <a:cs typeface="+mn-ea"/>
                  <a:sym typeface="+mn-lt"/>
                </a:rPr>
                <a:t>物资购买</a:t>
              </a:r>
              <a:endParaRPr lang="zh-CN" altLang="en-US" sz="1333" dirty="0">
                <a:solidFill>
                  <a:srgbClr val="2C344B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75" name="直接连接符 74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CxnSpPr/>
            <p:nvPr/>
          </p:nvCxnSpPr>
          <p:spPr>
            <a:xfrm>
              <a:off x="5871814" y="1873134"/>
              <a:ext cx="231933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7329042" y="3801099"/>
            <a:ext cx="451948" cy="385867"/>
            <a:chOff x="4260851" y="754063"/>
            <a:chExt cx="608013" cy="519113"/>
          </a:xfrm>
          <a:solidFill>
            <a:schemeClr val="bg1"/>
          </a:solidFill>
        </p:grpSpPr>
        <p:sp>
          <p:nvSpPr>
            <p:cNvPr id="77" name="Oval 68"/>
            <p:cNvSpPr>
              <a:spLocks noChangeArrowheads="1"/>
            </p:cNvSpPr>
            <p:nvPr/>
          </p:nvSpPr>
          <p:spPr bwMode="auto">
            <a:xfrm>
              <a:off x="4445001" y="1176338"/>
              <a:ext cx="96838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78" name="Oval 69"/>
            <p:cNvSpPr>
              <a:spLocks noChangeArrowheads="1"/>
            </p:cNvSpPr>
            <p:nvPr/>
          </p:nvSpPr>
          <p:spPr bwMode="auto">
            <a:xfrm>
              <a:off x="4654551" y="1176338"/>
              <a:ext cx="96838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79" name="Freeform 70"/>
            <p:cNvSpPr/>
            <p:nvPr/>
          </p:nvSpPr>
          <p:spPr bwMode="auto">
            <a:xfrm>
              <a:off x="4260851" y="754063"/>
              <a:ext cx="608013" cy="406400"/>
            </a:xfrm>
            <a:custGeom>
              <a:avLst/>
              <a:gdLst>
                <a:gd name="T0" fmla="*/ 673 w 725"/>
                <a:gd name="T1" fmla="*/ 191 h 486"/>
                <a:gd name="T2" fmla="*/ 320 w 725"/>
                <a:gd name="T3" fmla="*/ 191 h 486"/>
                <a:gd name="T4" fmla="*/ 299 w 725"/>
                <a:gd name="T5" fmla="*/ 219 h 486"/>
                <a:gd name="T6" fmla="*/ 320 w 725"/>
                <a:gd name="T7" fmla="*/ 248 h 486"/>
                <a:gd name="T8" fmla="*/ 636 w 725"/>
                <a:gd name="T9" fmla="*/ 248 h 486"/>
                <a:gd name="T10" fmla="*/ 618 w 725"/>
                <a:gd name="T11" fmla="*/ 309 h 486"/>
                <a:gd name="T12" fmla="*/ 307 w 725"/>
                <a:gd name="T13" fmla="*/ 309 h 486"/>
                <a:gd name="T14" fmla="*/ 288 w 725"/>
                <a:gd name="T15" fmla="*/ 334 h 486"/>
                <a:gd name="T16" fmla="*/ 307 w 725"/>
                <a:gd name="T17" fmla="*/ 362 h 486"/>
                <a:gd name="T18" fmla="*/ 602 w 725"/>
                <a:gd name="T19" fmla="*/ 362 h 486"/>
                <a:gd name="T20" fmla="*/ 603 w 725"/>
                <a:gd name="T21" fmla="*/ 362 h 486"/>
                <a:gd name="T22" fmla="*/ 586 w 725"/>
                <a:gd name="T23" fmla="*/ 418 h 486"/>
                <a:gd name="T24" fmla="*/ 265 w 725"/>
                <a:gd name="T25" fmla="*/ 418 h 486"/>
                <a:gd name="T26" fmla="*/ 244 w 725"/>
                <a:gd name="T27" fmla="*/ 248 h 486"/>
                <a:gd name="T28" fmla="*/ 237 w 725"/>
                <a:gd name="T29" fmla="*/ 191 h 486"/>
                <a:gd name="T30" fmla="*/ 227 w 725"/>
                <a:gd name="T31" fmla="*/ 116 h 486"/>
                <a:gd name="T32" fmla="*/ 51 w 725"/>
                <a:gd name="T33" fmla="*/ 12 h 486"/>
                <a:gd name="T34" fmla="*/ 51 w 725"/>
                <a:gd name="T35" fmla="*/ 77 h 486"/>
                <a:gd name="T36" fmla="*/ 144 w 725"/>
                <a:gd name="T37" fmla="*/ 121 h 486"/>
                <a:gd name="T38" fmla="*/ 167 w 725"/>
                <a:gd name="T39" fmla="*/ 150 h 486"/>
                <a:gd name="T40" fmla="*/ 207 w 725"/>
                <a:gd name="T41" fmla="*/ 447 h 486"/>
                <a:gd name="T42" fmla="*/ 244 w 725"/>
                <a:gd name="T43" fmla="*/ 486 h 486"/>
                <a:gd name="T44" fmla="*/ 598 w 725"/>
                <a:gd name="T45" fmla="*/ 486 h 486"/>
                <a:gd name="T46" fmla="*/ 634 w 725"/>
                <a:gd name="T47" fmla="*/ 455 h 486"/>
                <a:gd name="T48" fmla="*/ 704 w 725"/>
                <a:gd name="T49" fmla="*/ 246 h 486"/>
                <a:gd name="T50" fmla="*/ 673 w 725"/>
                <a:gd name="T51" fmla="*/ 19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5" h="486">
                  <a:moveTo>
                    <a:pt x="673" y="191"/>
                  </a:moveTo>
                  <a:cubicBezTo>
                    <a:pt x="600" y="191"/>
                    <a:pt x="320" y="191"/>
                    <a:pt x="320" y="191"/>
                  </a:cubicBezTo>
                  <a:cubicBezTo>
                    <a:pt x="320" y="191"/>
                    <a:pt x="299" y="196"/>
                    <a:pt x="299" y="219"/>
                  </a:cubicBezTo>
                  <a:cubicBezTo>
                    <a:pt x="299" y="242"/>
                    <a:pt x="320" y="248"/>
                    <a:pt x="320" y="248"/>
                  </a:cubicBezTo>
                  <a:cubicBezTo>
                    <a:pt x="636" y="248"/>
                    <a:pt x="636" y="248"/>
                    <a:pt x="636" y="248"/>
                  </a:cubicBezTo>
                  <a:cubicBezTo>
                    <a:pt x="618" y="309"/>
                    <a:pt x="618" y="309"/>
                    <a:pt x="618" y="309"/>
                  </a:cubicBezTo>
                  <a:cubicBezTo>
                    <a:pt x="532" y="309"/>
                    <a:pt x="307" y="309"/>
                    <a:pt x="307" y="309"/>
                  </a:cubicBezTo>
                  <a:cubicBezTo>
                    <a:pt x="307" y="309"/>
                    <a:pt x="288" y="313"/>
                    <a:pt x="288" y="334"/>
                  </a:cubicBezTo>
                  <a:cubicBezTo>
                    <a:pt x="288" y="356"/>
                    <a:pt x="307" y="362"/>
                    <a:pt x="307" y="362"/>
                  </a:cubicBezTo>
                  <a:cubicBezTo>
                    <a:pt x="602" y="362"/>
                    <a:pt x="602" y="362"/>
                    <a:pt x="602" y="362"/>
                  </a:cubicBezTo>
                  <a:cubicBezTo>
                    <a:pt x="603" y="362"/>
                    <a:pt x="603" y="362"/>
                    <a:pt x="603" y="362"/>
                  </a:cubicBezTo>
                  <a:cubicBezTo>
                    <a:pt x="586" y="418"/>
                    <a:pt x="586" y="418"/>
                    <a:pt x="586" y="418"/>
                  </a:cubicBezTo>
                  <a:cubicBezTo>
                    <a:pt x="265" y="418"/>
                    <a:pt x="265" y="418"/>
                    <a:pt x="265" y="418"/>
                  </a:cubicBezTo>
                  <a:cubicBezTo>
                    <a:pt x="244" y="248"/>
                    <a:pt x="244" y="248"/>
                    <a:pt x="244" y="248"/>
                  </a:cubicBezTo>
                  <a:cubicBezTo>
                    <a:pt x="237" y="191"/>
                    <a:pt x="237" y="191"/>
                    <a:pt x="237" y="191"/>
                  </a:cubicBezTo>
                  <a:cubicBezTo>
                    <a:pt x="237" y="191"/>
                    <a:pt x="230" y="138"/>
                    <a:pt x="227" y="116"/>
                  </a:cubicBezTo>
                  <a:cubicBezTo>
                    <a:pt x="223" y="95"/>
                    <a:pt x="169" y="67"/>
                    <a:pt x="51" y="12"/>
                  </a:cubicBezTo>
                  <a:cubicBezTo>
                    <a:pt x="23" y="0"/>
                    <a:pt x="0" y="51"/>
                    <a:pt x="51" y="77"/>
                  </a:cubicBezTo>
                  <a:cubicBezTo>
                    <a:pt x="144" y="121"/>
                    <a:pt x="144" y="121"/>
                    <a:pt x="144" y="121"/>
                  </a:cubicBezTo>
                  <a:cubicBezTo>
                    <a:pt x="144" y="121"/>
                    <a:pt x="165" y="133"/>
                    <a:pt x="167" y="150"/>
                  </a:cubicBezTo>
                  <a:cubicBezTo>
                    <a:pt x="169" y="167"/>
                    <a:pt x="207" y="447"/>
                    <a:pt x="207" y="447"/>
                  </a:cubicBezTo>
                  <a:cubicBezTo>
                    <a:pt x="207" y="447"/>
                    <a:pt x="208" y="486"/>
                    <a:pt x="244" y="486"/>
                  </a:cubicBezTo>
                  <a:cubicBezTo>
                    <a:pt x="279" y="486"/>
                    <a:pt x="569" y="486"/>
                    <a:pt x="598" y="486"/>
                  </a:cubicBezTo>
                  <a:cubicBezTo>
                    <a:pt x="628" y="486"/>
                    <a:pt x="634" y="455"/>
                    <a:pt x="634" y="455"/>
                  </a:cubicBezTo>
                  <a:cubicBezTo>
                    <a:pt x="704" y="246"/>
                    <a:pt x="704" y="246"/>
                    <a:pt x="704" y="246"/>
                  </a:cubicBezTo>
                  <a:cubicBezTo>
                    <a:pt x="704" y="246"/>
                    <a:pt x="725" y="191"/>
                    <a:pt x="67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98022" y="4640045"/>
            <a:ext cx="3161709" cy="1373651"/>
            <a:chOff x="1048516" y="3480033"/>
            <a:chExt cx="2371282" cy="1030238"/>
          </a:xfrm>
        </p:grpSpPr>
        <p:sp>
          <p:nvSpPr>
            <p:cNvPr id="80" name="矩形 79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SpPr/>
            <p:nvPr/>
          </p:nvSpPr>
          <p:spPr>
            <a:xfrm>
              <a:off x="1048516" y="3748668"/>
              <a:ext cx="2371282" cy="7616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  <a:defRPr/>
              </a:pPr>
              <a:r>
                <a:rPr lang="en-US" altLang="zh-CN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Lorem ipsum dolor sit </a:t>
              </a:r>
              <a:r>
                <a:rPr lang="en-US" altLang="zh-CN" sz="1333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en-US" altLang="zh-CN" sz="1333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consectetuer</a:t>
              </a:r>
              <a:r>
                <a:rPr lang="en-US" altLang="zh-CN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333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adipiscing</a:t>
              </a:r>
              <a:r>
                <a:rPr lang="en-US" altLang="zh-CN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333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elit</a:t>
              </a:r>
              <a:r>
                <a:rPr lang="en-US" altLang="zh-CN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. </a:t>
              </a:r>
              <a:r>
                <a:rPr lang="en-US" altLang="zh-CN" sz="1333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Aenean</a:t>
              </a:r>
              <a:r>
                <a:rPr lang="en-US" altLang="zh-CN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333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commodo</a:t>
              </a:r>
              <a:r>
                <a:rPr lang="en-US" altLang="zh-CN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ligula </a:t>
              </a:r>
              <a:r>
                <a:rPr lang="en-US" altLang="zh-CN" sz="1333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eget</a:t>
              </a:r>
              <a:r>
                <a:rPr lang="en-US" altLang="zh-CN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dolor. </a:t>
              </a:r>
              <a:endParaRPr lang="zh-CN" altLang="en-US" sz="1333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1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SpPr txBox="1">
              <a:spLocks noChangeArrowheads="1"/>
            </p:cNvSpPr>
            <p:nvPr/>
          </p:nvSpPr>
          <p:spPr bwMode="auto">
            <a:xfrm>
              <a:off x="2564756" y="3480033"/>
              <a:ext cx="855042" cy="28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67" dirty="0">
                  <a:solidFill>
                    <a:srgbClr val="2C344B"/>
                  </a:solidFill>
                  <a:latin typeface="+mn-lt"/>
                  <a:ea typeface="+mn-ea"/>
                  <a:cs typeface="+mn-ea"/>
                  <a:sym typeface="+mn-lt"/>
                </a:rPr>
                <a:t>品牌推广</a:t>
              </a:r>
            </a:p>
          </p:txBody>
        </p:sp>
        <p:cxnSp>
          <p:nvCxnSpPr>
            <p:cNvPr id="82" name="直接连接符 81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CxnSpPr/>
            <p:nvPr/>
          </p:nvCxnSpPr>
          <p:spPr>
            <a:xfrm>
              <a:off x="3071898" y="3779653"/>
              <a:ext cx="231933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AutoShape 59"/>
          <p:cNvSpPr/>
          <p:nvPr/>
        </p:nvSpPr>
        <p:spPr bwMode="auto">
          <a:xfrm>
            <a:off x="4377528" y="3778071"/>
            <a:ext cx="364405" cy="362800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792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692503" y="4650920"/>
            <a:ext cx="3161709" cy="1404090"/>
            <a:chOff x="5769377" y="3488189"/>
            <a:chExt cx="2371282" cy="1053067"/>
          </a:xfrm>
        </p:grpSpPr>
        <p:sp>
          <p:nvSpPr>
            <p:cNvPr id="84" name="矩形 83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SpPr/>
            <p:nvPr/>
          </p:nvSpPr>
          <p:spPr>
            <a:xfrm>
              <a:off x="5769377" y="3779653"/>
              <a:ext cx="2371282" cy="7616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zh-CN" sz="1333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Lorem</a:t>
              </a:r>
              <a:r>
                <a:rPr lang="en-US" altLang="zh-CN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333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ipsum</a:t>
              </a:r>
              <a:r>
                <a:rPr lang="en-US" altLang="zh-CN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dolor sit </a:t>
              </a:r>
              <a:r>
                <a:rPr lang="en-US" altLang="zh-CN" sz="1333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altLang="zh-CN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en-US" altLang="zh-CN" sz="1333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consectetuer</a:t>
              </a:r>
              <a:r>
                <a:rPr lang="en-US" altLang="zh-CN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333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adipiscing</a:t>
              </a:r>
              <a:r>
                <a:rPr lang="en-US" altLang="zh-CN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333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elit</a:t>
              </a:r>
              <a:r>
                <a:rPr lang="en-US" altLang="zh-CN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. </a:t>
              </a:r>
              <a:r>
                <a:rPr lang="en-US" altLang="zh-CN" sz="1333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Aenean</a:t>
              </a:r>
              <a:r>
                <a:rPr lang="en-US" altLang="zh-CN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333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commodo</a:t>
              </a:r>
              <a:r>
                <a:rPr lang="en-US" altLang="zh-CN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ligula </a:t>
              </a:r>
              <a:r>
                <a:rPr lang="en-US" altLang="zh-CN" sz="1333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eget</a:t>
              </a:r>
              <a:r>
                <a:rPr lang="en-US" altLang="zh-CN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dolor. </a:t>
              </a:r>
              <a:endParaRPr lang="zh-CN" altLang="en-US" sz="1333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5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SpPr txBox="1">
              <a:spLocks noChangeArrowheads="1"/>
            </p:cNvSpPr>
            <p:nvPr/>
          </p:nvSpPr>
          <p:spPr bwMode="auto">
            <a:xfrm>
              <a:off x="5769377" y="3488189"/>
              <a:ext cx="855042" cy="28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67" dirty="0">
                  <a:solidFill>
                    <a:srgbClr val="2C344B"/>
                  </a:solidFill>
                  <a:latin typeface="+mn-lt"/>
                  <a:ea typeface="+mn-ea"/>
                  <a:cs typeface="+mn-ea"/>
                  <a:sym typeface="+mn-lt"/>
                </a:rPr>
                <a:t>技术支持</a:t>
              </a:r>
            </a:p>
          </p:txBody>
        </p:sp>
        <p:cxnSp>
          <p:nvCxnSpPr>
            <p:cNvPr id="86" name="直接连接符 85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CxnSpPr/>
            <p:nvPr/>
          </p:nvCxnSpPr>
          <p:spPr>
            <a:xfrm>
              <a:off x="5870940" y="3787809"/>
              <a:ext cx="231933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Freeform 95"/>
          <p:cNvSpPr>
            <a:spLocks noEditPoints="1"/>
          </p:cNvSpPr>
          <p:nvPr/>
        </p:nvSpPr>
        <p:spPr bwMode="auto">
          <a:xfrm>
            <a:off x="5888401" y="5164383"/>
            <a:ext cx="478379" cy="422959"/>
          </a:xfrm>
          <a:custGeom>
            <a:avLst/>
            <a:gdLst/>
            <a:ahLst/>
            <a:cxnLst>
              <a:cxn ang="0">
                <a:pos x="296" y="7"/>
              </a:cxn>
              <a:cxn ang="0">
                <a:pos x="285" y="5"/>
              </a:cxn>
              <a:cxn ang="0">
                <a:pos x="279" y="11"/>
              </a:cxn>
              <a:cxn ang="0">
                <a:pos x="276" y="16"/>
              </a:cxn>
              <a:cxn ang="0">
                <a:pos x="196" y="94"/>
              </a:cxn>
              <a:cxn ang="0">
                <a:pos x="192" y="112"/>
              </a:cxn>
              <a:cxn ang="0">
                <a:pos x="200" y="121"/>
              </a:cxn>
              <a:cxn ang="0">
                <a:pos x="129" y="83"/>
              </a:cxn>
              <a:cxn ang="0">
                <a:pos x="131" y="58"/>
              </a:cxn>
              <a:cxn ang="0">
                <a:pos x="124" y="33"/>
              </a:cxn>
              <a:cxn ang="0">
                <a:pos x="113" y="18"/>
              </a:cxn>
              <a:cxn ang="0">
                <a:pos x="91" y="4"/>
              </a:cxn>
              <a:cxn ang="0">
                <a:pos x="66" y="0"/>
              </a:cxn>
              <a:cxn ang="0">
                <a:pos x="86" y="40"/>
              </a:cxn>
              <a:cxn ang="0">
                <a:pos x="2" y="49"/>
              </a:cxn>
              <a:cxn ang="0">
                <a:pos x="0" y="65"/>
              </a:cxn>
              <a:cxn ang="0">
                <a:pos x="4" y="91"/>
              </a:cxn>
              <a:cxn ang="0">
                <a:pos x="18" y="112"/>
              </a:cxn>
              <a:cxn ang="0">
                <a:pos x="35" y="123"/>
              </a:cxn>
              <a:cxn ang="0">
                <a:pos x="60" y="131"/>
              </a:cxn>
              <a:cxn ang="0">
                <a:pos x="86" y="129"/>
              </a:cxn>
              <a:cxn ang="0">
                <a:pos x="89" y="234"/>
              </a:cxn>
              <a:cxn ang="0">
                <a:pos x="47" y="281"/>
              </a:cxn>
              <a:cxn ang="0">
                <a:pos x="104" y="248"/>
              </a:cxn>
              <a:cxn ang="0">
                <a:pos x="240" y="281"/>
              </a:cxn>
              <a:cxn ang="0">
                <a:pos x="250" y="288"/>
              </a:cxn>
              <a:cxn ang="0">
                <a:pos x="261" y="290"/>
              </a:cxn>
              <a:cxn ang="0">
                <a:pos x="278" y="285"/>
              </a:cxn>
              <a:cxn ang="0">
                <a:pos x="287" y="277"/>
              </a:cxn>
              <a:cxn ang="0">
                <a:pos x="292" y="259"/>
              </a:cxn>
              <a:cxn ang="0">
                <a:pos x="287" y="243"/>
              </a:cxn>
              <a:cxn ang="0">
                <a:pos x="212" y="134"/>
              </a:cxn>
              <a:cxn ang="0">
                <a:pos x="229" y="136"/>
              </a:cxn>
              <a:cxn ang="0">
                <a:pos x="314" y="60"/>
              </a:cxn>
              <a:cxn ang="0">
                <a:pos x="316" y="56"/>
              </a:cxn>
              <a:cxn ang="0">
                <a:pos x="321" y="53"/>
              </a:cxn>
              <a:cxn ang="0">
                <a:pos x="328" y="47"/>
              </a:cxn>
              <a:cxn ang="0">
                <a:pos x="325" y="36"/>
              </a:cxn>
              <a:cxn ang="0">
                <a:pos x="263" y="252"/>
              </a:cxn>
              <a:cxn ang="0">
                <a:pos x="276" y="259"/>
              </a:cxn>
              <a:cxn ang="0">
                <a:pos x="276" y="268"/>
              </a:cxn>
              <a:cxn ang="0">
                <a:pos x="263" y="276"/>
              </a:cxn>
              <a:cxn ang="0">
                <a:pos x="256" y="272"/>
              </a:cxn>
              <a:cxn ang="0">
                <a:pos x="252" y="265"/>
              </a:cxn>
              <a:cxn ang="0">
                <a:pos x="260" y="254"/>
              </a:cxn>
              <a:cxn ang="0">
                <a:pos x="221" y="98"/>
              </a:cxn>
              <a:cxn ang="0">
                <a:pos x="278" y="42"/>
              </a:cxn>
              <a:cxn ang="0">
                <a:pos x="234" y="111"/>
              </a:cxn>
              <a:cxn ang="0">
                <a:pos x="240" y="116"/>
              </a:cxn>
            </a:cxnLst>
            <a:rect l="0" t="0" r="r" b="b"/>
            <a:pathLst>
              <a:path w="328" h="290">
                <a:moveTo>
                  <a:pt x="325" y="36"/>
                </a:moveTo>
                <a:lnTo>
                  <a:pt x="296" y="7"/>
                </a:lnTo>
                <a:lnTo>
                  <a:pt x="296" y="7"/>
                </a:lnTo>
                <a:lnTo>
                  <a:pt x="292" y="5"/>
                </a:lnTo>
                <a:lnTo>
                  <a:pt x="289" y="4"/>
                </a:lnTo>
                <a:lnTo>
                  <a:pt x="285" y="5"/>
                </a:lnTo>
                <a:lnTo>
                  <a:pt x="281" y="7"/>
                </a:lnTo>
                <a:lnTo>
                  <a:pt x="281" y="7"/>
                </a:lnTo>
                <a:lnTo>
                  <a:pt x="279" y="11"/>
                </a:lnTo>
                <a:lnTo>
                  <a:pt x="279" y="16"/>
                </a:lnTo>
                <a:lnTo>
                  <a:pt x="279" y="16"/>
                </a:lnTo>
                <a:lnTo>
                  <a:pt x="276" y="16"/>
                </a:lnTo>
                <a:lnTo>
                  <a:pt x="272" y="18"/>
                </a:lnTo>
                <a:lnTo>
                  <a:pt x="272" y="18"/>
                </a:lnTo>
                <a:lnTo>
                  <a:pt x="196" y="94"/>
                </a:lnTo>
                <a:lnTo>
                  <a:pt x="196" y="94"/>
                </a:lnTo>
                <a:lnTo>
                  <a:pt x="196" y="103"/>
                </a:lnTo>
                <a:lnTo>
                  <a:pt x="192" y="112"/>
                </a:lnTo>
                <a:lnTo>
                  <a:pt x="200" y="121"/>
                </a:lnTo>
                <a:lnTo>
                  <a:pt x="200" y="121"/>
                </a:lnTo>
                <a:lnTo>
                  <a:pt x="200" y="121"/>
                </a:lnTo>
                <a:lnTo>
                  <a:pt x="183" y="138"/>
                </a:lnTo>
                <a:lnTo>
                  <a:pt x="129" y="83"/>
                </a:lnTo>
                <a:lnTo>
                  <a:pt x="129" y="83"/>
                </a:lnTo>
                <a:lnTo>
                  <a:pt x="131" y="74"/>
                </a:lnTo>
                <a:lnTo>
                  <a:pt x="131" y="67"/>
                </a:lnTo>
                <a:lnTo>
                  <a:pt x="131" y="58"/>
                </a:lnTo>
                <a:lnTo>
                  <a:pt x="129" y="49"/>
                </a:lnTo>
                <a:lnTo>
                  <a:pt x="127" y="42"/>
                </a:lnTo>
                <a:lnTo>
                  <a:pt x="124" y="33"/>
                </a:lnTo>
                <a:lnTo>
                  <a:pt x="118" y="25"/>
                </a:lnTo>
                <a:lnTo>
                  <a:pt x="113" y="18"/>
                </a:lnTo>
                <a:lnTo>
                  <a:pt x="113" y="18"/>
                </a:lnTo>
                <a:lnTo>
                  <a:pt x="105" y="13"/>
                </a:lnTo>
                <a:lnTo>
                  <a:pt x="98" y="9"/>
                </a:lnTo>
                <a:lnTo>
                  <a:pt x="91" y="4"/>
                </a:lnTo>
                <a:lnTo>
                  <a:pt x="82" y="2"/>
                </a:lnTo>
                <a:lnTo>
                  <a:pt x="73" y="0"/>
                </a:lnTo>
                <a:lnTo>
                  <a:pt x="66" y="0"/>
                </a:lnTo>
                <a:lnTo>
                  <a:pt x="57" y="0"/>
                </a:lnTo>
                <a:lnTo>
                  <a:pt x="47" y="2"/>
                </a:lnTo>
                <a:lnTo>
                  <a:pt x="86" y="40"/>
                </a:lnTo>
                <a:lnTo>
                  <a:pt x="76" y="76"/>
                </a:lnTo>
                <a:lnTo>
                  <a:pt x="38" y="85"/>
                </a:lnTo>
                <a:lnTo>
                  <a:pt x="2" y="49"/>
                </a:lnTo>
                <a:lnTo>
                  <a:pt x="2" y="49"/>
                </a:lnTo>
                <a:lnTo>
                  <a:pt x="0" y="56"/>
                </a:lnTo>
                <a:lnTo>
                  <a:pt x="0" y="65"/>
                </a:lnTo>
                <a:lnTo>
                  <a:pt x="0" y="74"/>
                </a:lnTo>
                <a:lnTo>
                  <a:pt x="2" y="82"/>
                </a:lnTo>
                <a:lnTo>
                  <a:pt x="4" y="91"/>
                </a:lnTo>
                <a:lnTo>
                  <a:pt x="8" y="98"/>
                </a:lnTo>
                <a:lnTo>
                  <a:pt x="13" y="105"/>
                </a:lnTo>
                <a:lnTo>
                  <a:pt x="18" y="112"/>
                </a:lnTo>
                <a:lnTo>
                  <a:pt x="18" y="112"/>
                </a:lnTo>
                <a:lnTo>
                  <a:pt x="26" y="118"/>
                </a:lnTo>
                <a:lnTo>
                  <a:pt x="35" y="123"/>
                </a:lnTo>
                <a:lnTo>
                  <a:pt x="42" y="127"/>
                </a:lnTo>
                <a:lnTo>
                  <a:pt x="51" y="129"/>
                </a:lnTo>
                <a:lnTo>
                  <a:pt x="60" y="131"/>
                </a:lnTo>
                <a:lnTo>
                  <a:pt x="69" y="131"/>
                </a:lnTo>
                <a:lnTo>
                  <a:pt x="76" y="131"/>
                </a:lnTo>
                <a:lnTo>
                  <a:pt x="86" y="129"/>
                </a:lnTo>
                <a:lnTo>
                  <a:pt x="86" y="129"/>
                </a:lnTo>
                <a:lnTo>
                  <a:pt x="140" y="181"/>
                </a:lnTo>
                <a:lnTo>
                  <a:pt x="89" y="234"/>
                </a:lnTo>
                <a:lnTo>
                  <a:pt x="86" y="230"/>
                </a:lnTo>
                <a:lnTo>
                  <a:pt x="71" y="243"/>
                </a:lnTo>
                <a:lnTo>
                  <a:pt x="47" y="281"/>
                </a:lnTo>
                <a:lnTo>
                  <a:pt x="53" y="286"/>
                </a:lnTo>
                <a:lnTo>
                  <a:pt x="91" y="263"/>
                </a:lnTo>
                <a:lnTo>
                  <a:pt x="104" y="248"/>
                </a:lnTo>
                <a:lnTo>
                  <a:pt x="100" y="245"/>
                </a:lnTo>
                <a:lnTo>
                  <a:pt x="153" y="194"/>
                </a:lnTo>
                <a:lnTo>
                  <a:pt x="240" y="281"/>
                </a:lnTo>
                <a:lnTo>
                  <a:pt x="240" y="281"/>
                </a:lnTo>
                <a:lnTo>
                  <a:pt x="245" y="285"/>
                </a:lnTo>
                <a:lnTo>
                  <a:pt x="250" y="288"/>
                </a:lnTo>
                <a:lnTo>
                  <a:pt x="256" y="290"/>
                </a:lnTo>
                <a:lnTo>
                  <a:pt x="261" y="290"/>
                </a:lnTo>
                <a:lnTo>
                  <a:pt x="261" y="290"/>
                </a:lnTo>
                <a:lnTo>
                  <a:pt x="267" y="290"/>
                </a:lnTo>
                <a:lnTo>
                  <a:pt x="272" y="288"/>
                </a:lnTo>
                <a:lnTo>
                  <a:pt x="278" y="285"/>
                </a:lnTo>
                <a:lnTo>
                  <a:pt x="283" y="281"/>
                </a:lnTo>
                <a:lnTo>
                  <a:pt x="283" y="281"/>
                </a:lnTo>
                <a:lnTo>
                  <a:pt x="287" y="277"/>
                </a:lnTo>
                <a:lnTo>
                  <a:pt x="290" y="272"/>
                </a:lnTo>
                <a:lnTo>
                  <a:pt x="292" y="265"/>
                </a:lnTo>
                <a:lnTo>
                  <a:pt x="292" y="259"/>
                </a:lnTo>
                <a:lnTo>
                  <a:pt x="292" y="254"/>
                </a:lnTo>
                <a:lnTo>
                  <a:pt x="290" y="248"/>
                </a:lnTo>
                <a:lnTo>
                  <a:pt x="287" y="243"/>
                </a:lnTo>
                <a:lnTo>
                  <a:pt x="283" y="237"/>
                </a:lnTo>
                <a:lnTo>
                  <a:pt x="196" y="150"/>
                </a:lnTo>
                <a:lnTo>
                  <a:pt x="212" y="134"/>
                </a:lnTo>
                <a:lnTo>
                  <a:pt x="220" y="141"/>
                </a:lnTo>
                <a:lnTo>
                  <a:pt x="220" y="141"/>
                </a:lnTo>
                <a:lnTo>
                  <a:pt x="229" y="136"/>
                </a:lnTo>
                <a:lnTo>
                  <a:pt x="240" y="136"/>
                </a:lnTo>
                <a:lnTo>
                  <a:pt x="314" y="62"/>
                </a:lnTo>
                <a:lnTo>
                  <a:pt x="314" y="60"/>
                </a:lnTo>
                <a:lnTo>
                  <a:pt x="314" y="60"/>
                </a:lnTo>
                <a:lnTo>
                  <a:pt x="314" y="60"/>
                </a:lnTo>
                <a:lnTo>
                  <a:pt x="316" y="56"/>
                </a:lnTo>
                <a:lnTo>
                  <a:pt x="318" y="54"/>
                </a:lnTo>
                <a:lnTo>
                  <a:pt x="318" y="54"/>
                </a:lnTo>
                <a:lnTo>
                  <a:pt x="321" y="53"/>
                </a:lnTo>
                <a:lnTo>
                  <a:pt x="325" y="51"/>
                </a:lnTo>
                <a:lnTo>
                  <a:pt x="325" y="51"/>
                </a:lnTo>
                <a:lnTo>
                  <a:pt x="328" y="47"/>
                </a:lnTo>
                <a:lnTo>
                  <a:pt x="328" y="44"/>
                </a:lnTo>
                <a:lnTo>
                  <a:pt x="328" y="40"/>
                </a:lnTo>
                <a:lnTo>
                  <a:pt x="325" y="36"/>
                </a:lnTo>
                <a:lnTo>
                  <a:pt x="325" y="36"/>
                </a:lnTo>
                <a:close/>
                <a:moveTo>
                  <a:pt x="263" y="252"/>
                </a:moveTo>
                <a:lnTo>
                  <a:pt x="263" y="252"/>
                </a:lnTo>
                <a:lnTo>
                  <a:pt x="269" y="254"/>
                </a:lnTo>
                <a:lnTo>
                  <a:pt x="272" y="256"/>
                </a:lnTo>
                <a:lnTo>
                  <a:pt x="276" y="259"/>
                </a:lnTo>
                <a:lnTo>
                  <a:pt x="276" y="265"/>
                </a:lnTo>
                <a:lnTo>
                  <a:pt x="276" y="265"/>
                </a:lnTo>
                <a:lnTo>
                  <a:pt x="276" y="268"/>
                </a:lnTo>
                <a:lnTo>
                  <a:pt x="272" y="272"/>
                </a:lnTo>
                <a:lnTo>
                  <a:pt x="269" y="276"/>
                </a:lnTo>
                <a:lnTo>
                  <a:pt x="263" y="276"/>
                </a:lnTo>
                <a:lnTo>
                  <a:pt x="263" y="276"/>
                </a:lnTo>
                <a:lnTo>
                  <a:pt x="260" y="276"/>
                </a:lnTo>
                <a:lnTo>
                  <a:pt x="256" y="272"/>
                </a:lnTo>
                <a:lnTo>
                  <a:pt x="252" y="268"/>
                </a:lnTo>
                <a:lnTo>
                  <a:pt x="252" y="265"/>
                </a:lnTo>
                <a:lnTo>
                  <a:pt x="252" y="265"/>
                </a:lnTo>
                <a:lnTo>
                  <a:pt x="252" y="259"/>
                </a:lnTo>
                <a:lnTo>
                  <a:pt x="256" y="256"/>
                </a:lnTo>
                <a:lnTo>
                  <a:pt x="260" y="254"/>
                </a:lnTo>
                <a:lnTo>
                  <a:pt x="263" y="252"/>
                </a:lnTo>
                <a:lnTo>
                  <a:pt x="263" y="252"/>
                </a:lnTo>
                <a:close/>
                <a:moveTo>
                  <a:pt x="221" y="98"/>
                </a:moveTo>
                <a:lnTo>
                  <a:pt x="216" y="92"/>
                </a:lnTo>
                <a:lnTo>
                  <a:pt x="272" y="36"/>
                </a:lnTo>
                <a:lnTo>
                  <a:pt x="278" y="42"/>
                </a:lnTo>
                <a:lnTo>
                  <a:pt x="221" y="98"/>
                </a:lnTo>
                <a:close/>
                <a:moveTo>
                  <a:pt x="240" y="116"/>
                </a:moveTo>
                <a:lnTo>
                  <a:pt x="234" y="111"/>
                </a:lnTo>
                <a:lnTo>
                  <a:pt x="290" y="54"/>
                </a:lnTo>
                <a:lnTo>
                  <a:pt x="296" y="60"/>
                </a:lnTo>
                <a:lnTo>
                  <a:pt x="240" y="1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>
              <a:defRPr/>
            </a:pPr>
            <a:endParaRPr lang="en-US" sz="2400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43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投资需求</a:t>
              </a:r>
            </a:p>
          </p:txBody>
        </p:sp>
        <p:sp>
          <p:nvSpPr>
            <p:cNvPr id="46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423470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40" grpId="0" animBg="1"/>
      <p:bldP spid="41" grpId="0" animBg="1"/>
      <p:bldP spid="42" grpId="0" animBg="1"/>
      <p:bldP spid="44" grpId="0" animBg="1"/>
      <p:bldP spid="58" grpId="0" animBg="1"/>
      <p:bldP spid="83" grpId="0" animBg="1"/>
      <p:bldP spid="8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 descr="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"/>
          <p:cNvGraphicFramePr/>
          <p:nvPr>
            <p:extLst>
              <p:ext uri="{D42A27DB-BD31-4B8C-83A1-F6EECF244321}">
                <p14:modId xmlns:p14="http://schemas.microsoft.com/office/powerpoint/2010/main" val="2989710620"/>
              </p:ext>
            </p:extLst>
          </p:nvPr>
        </p:nvGraphicFramePr>
        <p:xfrm>
          <a:off x="-155085" y="1793218"/>
          <a:ext cx="6415884" cy="4277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文本框 11" descr="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"/>
          <p:cNvSpPr txBox="1">
            <a:spLocks noChangeArrowheads="1"/>
          </p:cNvSpPr>
          <p:nvPr/>
        </p:nvSpPr>
        <p:spPr bwMode="auto">
          <a:xfrm>
            <a:off x="922521" y="2412386"/>
            <a:ext cx="2579083" cy="9130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68578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5333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</a:t>
            </a:r>
            <a:r>
              <a:rPr lang="en-US" altLang="zh-CN" sz="3733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%</a:t>
            </a:r>
            <a:endParaRPr lang="en-US" altLang="zh-CN" sz="1467" b="1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矩形 11" descr="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"/>
          <p:cNvSpPr/>
          <p:nvPr/>
        </p:nvSpPr>
        <p:spPr>
          <a:xfrm>
            <a:off x="6912992" y="2884309"/>
            <a:ext cx="5279009" cy="1898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5867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INVESTMENT</a:t>
            </a:r>
          </a:p>
          <a:p>
            <a:pPr algn="r"/>
            <a:r>
              <a:rPr lang="en-US" altLang="zh-CN" sz="5867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RETURN</a:t>
            </a:r>
          </a:p>
        </p:txBody>
      </p:sp>
      <p:sp>
        <p:nvSpPr>
          <p:cNvPr id="14" name="矩形 13" descr="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"/>
          <p:cNvSpPr/>
          <p:nvPr/>
        </p:nvSpPr>
        <p:spPr>
          <a:xfrm>
            <a:off x="5564226" y="3976109"/>
            <a:ext cx="58867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prstClr val="black"/>
                </a:solidFill>
                <a:cs typeface="+mn-ea"/>
                <a:sym typeface="+mn-lt"/>
              </a:rPr>
              <a:t>Lorem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cs typeface="+mn-ea"/>
                <a:sym typeface="+mn-lt"/>
              </a:rPr>
              <a:t>ipsum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 dolor sit </a:t>
            </a:r>
            <a:r>
              <a:rPr lang="en-US" altLang="zh-CN" sz="1400" dirty="0" err="1">
                <a:solidFill>
                  <a:prstClr val="black"/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prstClr val="black"/>
                </a:solidFill>
                <a:cs typeface="+mn-ea"/>
                <a:sym typeface="+mn-lt"/>
              </a:rPr>
              <a:t>consectetuer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prstClr val="black"/>
                </a:solidFill>
                <a:cs typeface="+mn-ea"/>
                <a:sym typeface="+mn-lt"/>
              </a:rPr>
              <a:t>Aenean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cs typeface="+mn-ea"/>
                <a:sym typeface="+mn-lt"/>
              </a:rPr>
              <a:t>commodo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 ligula </a:t>
            </a:r>
            <a:r>
              <a:rPr lang="en-US" altLang="zh-CN" sz="1400" dirty="0" err="1">
                <a:solidFill>
                  <a:prstClr val="black"/>
                </a:solidFill>
                <a:cs typeface="+mn-ea"/>
                <a:sym typeface="+mn-lt"/>
              </a:rPr>
              <a:t>eget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 dolor. </a:t>
            </a:r>
            <a:r>
              <a:rPr lang="en-US" altLang="zh-CN" sz="1400" dirty="0" err="1">
                <a:solidFill>
                  <a:prstClr val="black"/>
                </a:solidFill>
                <a:cs typeface="+mn-ea"/>
                <a:sym typeface="+mn-lt"/>
              </a:rPr>
              <a:t>Aenean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cs typeface="+mn-ea"/>
                <a:sym typeface="+mn-lt"/>
              </a:rPr>
              <a:t>massa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. Cum </a:t>
            </a:r>
            <a:r>
              <a:rPr lang="en-US" altLang="zh-CN" sz="1400" dirty="0" err="1">
                <a:solidFill>
                  <a:prstClr val="black"/>
                </a:solidFill>
                <a:cs typeface="+mn-ea"/>
                <a:sym typeface="+mn-lt"/>
              </a:rPr>
              <a:t>sociis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cs typeface="+mn-ea"/>
                <a:sym typeface="+mn-lt"/>
              </a:rPr>
              <a:t>natoque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cs typeface="+mn-ea"/>
                <a:sym typeface="+mn-lt"/>
              </a:rPr>
              <a:t>penatibus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 et </a:t>
            </a:r>
            <a:r>
              <a:rPr lang="en-US" altLang="zh-CN" sz="1400" dirty="0" err="1">
                <a:solidFill>
                  <a:prstClr val="black"/>
                </a:solidFill>
                <a:cs typeface="+mn-ea"/>
                <a:sym typeface="+mn-lt"/>
              </a:rPr>
              <a:t>magnis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 dis parturient </a:t>
            </a:r>
            <a:r>
              <a:rPr lang="en-US" altLang="zh-CN" sz="1400" dirty="0" err="1">
                <a:solidFill>
                  <a:prstClr val="black"/>
                </a:solidFill>
                <a:cs typeface="+mn-ea"/>
                <a:sym typeface="+mn-lt"/>
              </a:rPr>
              <a:t>montes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5527777" y="3316615"/>
            <a:ext cx="49952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dirty="0">
                <a:solidFill>
                  <a:srgbClr val="2C344B"/>
                </a:solidFill>
                <a:latin typeface="+mn-lt"/>
                <a:ea typeface="+mn-ea"/>
                <a:cs typeface="+mn-ea"/>
                <a:sym typeface="+mn-lt"/>
              </a:rPr>
              <a:t>融资</a:t>
            </a:r>
            <a:r>
              <a:rPr lang="en-US" altLang="zh-CN" sz="3200" dirty="0">
                <a:solidFill>
                  <a:srgbClr val="2C344B"/>
                </a:solidFill>
                <a:latin typeface="+mn-lt"/>
                <a:ea typeface="+mn-ea"/>
                <a:cs typeface="+mn-ea"/>
                <a:sym typeface="+mn-lt"/>
              </a:rPr>
              <a:t>1000W </a:t>
            </a:r>
            <a:r>
              <a:rPr lang="zh-CN" altLang="en-US" sz="3200" dirty="0">
                <a:solidFill>
                  <a:srgbClr val="2C344B"/>
                </a:solidFill>
                <a:latin typeface="+mn-lt"/>
                <a:ea typeface="+mn-ea"/>
                <a:cs typeface="+mn-ea"/>
                <a:sym typeface="+mn-lt"/>
              </a:rPr>
              <a:t>出让</a:t>
            </a:r>
            <a:r>
              <a:rPr lang="en-US" altLang="zh-CN" sz="3200" dirty="0">
                <a:solidFill>
                  <a:srgbClr val="2C344B"/>
                </a:solidFill>
                <a:latin typeface="+mn-lt"/>
                <a:ea typeface="+mn-ea"/>
                <a:cs typeface="+mn-ea"/>
                <a:sym typeface="+mn-lt"/>
              </a:rPr>
              <a:t>20%</a:t>
            </a:r>
            <a:r>
              <a:rPr lang="zh-CN" altLang="en-US" sz="3200" dirty="0">
                <a:solidFill>
                  <a:srgbClr val="2C344B"/>
                </a:solidFill>
                <a:latin typeface="+mn-lt"/>
                <a:ea typeface="+mn-ea"/>
                <a:cs typeface="+mn-ea"/>
                <a:sym typeface="+mn-lt"/>
              </a:rPr>
              <a:t>股份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5682499" y="3971787"/>
            <a:ext cx="413501" cy="0"/>
          </a:xfrm>
          <a:prstGeom prst="line">
            <a:avLst/>
          </a:prstGeom>
          <a:ln w="19050">
            <a:solidFill>
              <a:srgbClr val="2C3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13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投资回报</a:t>
              </a:r>
            </a:p>
          </p:txBody>
        </p:sp>
        <p:sp>
          <p:nvSpPr>
            <p:cNvPr id="20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2278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2" grpId="0"/>
      <p:bldP spid="14" grpId="0"/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644964" y="2032000"/>
            <a:ext cx="4212409" cy="3811315"/>
            <a:chOff x="2187185" y="1239746"/>
            <a:chExt cx="3914900" cy="3542133"/>
          </a:xfrm>
        </p:grpSpPr>
        <p:grpSp>
          <p:nvGrpSpPr>
            <p:cNvPr id="17" name="原创设计师QQ598969553      _4">
              <a:extLst>
                <a:ext uri="{FF2B5EF4-FFF2-40B4-BE49-F238E27FC236}">
                  <a16:creationId xmlns:a16="http://schemas.microsoft.com/office/drawing/2014/main" xmlns="" id="{7E508CB7-C43F-4E43-85E0-62BDDBCAD608}"/>
                </a:ext>
              </a:extLst>
            </p:cNvPr>
            <p:cNvGrpSpPr/>
            <p:nvPr/>
          </p:nvGrpSpPr>
          <p:grpSpPr>
            <a:xfrm>
              <a:off x="2187185" y="1723730"/>
              <a:ext cx="3475701" cy="3058149"/>
              <a:chOff x="2187184" y="1723730"/>
              <a:chExt cx="3475701" cy="3058149"/>
            </a:xfrm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grpSpPr>
          <p:grpSp>
            <p:nvGrpSpPr>
              <p:cNvPr id="19" name="Group 9">
                <a:extLst>
                  <a:ext uri="{FF2B5EF4-FFF2-40B4-BE49-F238E27FC236}">
                    <a16:creationId xmlns:a16="http://schemas.microsoft.com/office/drawing/2014/main" xmlns="" id="{D96B8398-00DF-42C0-B634-248ADAE49F63}"/>
                  </a:ext>
                </a:extLst>
              </p:cNvPr>
              <p:cNvGrpSpPr/>
              <p:nvPr/>
            </p:nvGrpSpPr>
            <p:grpSpPr>
              <a:xfrm rot="213443">
                <a:off x="2187184" y="3362127"/>
                <a:ext cx="1677010" cy="1419752"/>
                <a:chOff x="2955668" y="2969079"/>
                <a:chExt cx="1677010" cy="1419752"/>
              </a:xfrm>
            </p:grpSpPr>
            <p:sp>
              <p:nvSpPr>
                <p:cNvPr id="23" name="Freeform 3">
                  <a:extLst>
                    <a:ext uri="{FF2B5EF4-FFF2-40B4-BE49-F238E27FC236}">
                      <a16:creationId xmlns:a16="http://schemas.microsoft.com/office/drawing/2014/main" xmlns="" id="{4741C18A-5B66-402C-A7DF-A22D406963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5729" y="2969079"/>
                  <a:ext cx="1436949" cy="1419752"/>
                </a:xfrm>
                <a:custGeom>
                  <a:avLst/>
                  <a:gdLst/>
                  <a:ahLst/>
                  <a:cxnLst>
                    <a:cxn ang="0">
                      <a:pos x="32" y="500"/>
                    </a:cxn>
                    <a:cxn ang="0">
                      <a:pos x="14" y="489"/>
                    </a:cxn>
                    <a:cxn ang="0">
                      <a:pos x="15" y="436"/>
                    </a:cxn>
                    <a:cxn ang="0">
                      <a:pos x="441" y="15"/>
                    </a:cxn>
                    <a:cxn ang="0">
                      <a:pos x="495" y="15"/>
                    </a:cxn>
                    <a:cxn ang="0">
                      <a:pos x="494" y="69"/>
                    </a:cxn>
                    <a:cxn ang="0">
                      <a:pos x="68" y="490"/>
                    </a:cxn>
                    <a:cxn ang="0">
                      <a:pos x="32" y="500"/>
                    </a:cxn>
                  </a:cxnLst>
                  <a:rect l="0" t="0" r="r" b="b"/>
                  <a:pathLst>
                    <a:path w="509" h="503">
                      <a:moveTo>
                        <a:pt x="32" y="500"/>
                      </a:moveTo>
                      <a:cubicBezTo>
                        <a:pt x="26" y="498"/>
                        <a:pt x="19" y="495"/>
                        <a:pt x="14" y="489"/>
                      </a:cubicBezTo>
                      <a:cubicBezTo>
                        <a:pt x="0" y="475"/>
                        <a:pt x="0" y="450"/>
                        <a:pt x="15" y="436"/>
                      </a:cubicBezTo>
                      <a:cubicBezTo>
                        <a:pt x="441" y="15"/>
                        <a:pt x="441" y="15"/>
                        <a:pt x="441" y="15"/>
                      </a:cubicBezTo>
                      <a:cubicBezTo>
                        <a:pt x="456" y="0"/>
                        <a:pt x="480" y="0"/>
                        <a:pt x="495" y="15"/>
                      </a:cubicBezTo>
                      <a:cubicBezTo>
                        <a:pt x="509" y="30"/>
                        <a:pt x="509" y="54"/>
                        <a:pt x="494" y="69"/>
                      </a:cubicBezTo>
                      <a:cubicBezTo>
                        <a:pt x="68" y="490"/>
                        <a:pt x="68" y="490"/>
                        <a:pt x="68" y="490"/>
                      </a:cubicBezTo>
                      <a:cubicBezTo>
                        <a:pt x="58" y="499"/>
                        <a:pt x="44" y="503"/>
                        <a:pt x="32" y="50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75432">
                    <a:defRPr/>
                  </a:pPr>
                  <a:endParaRPr lang="en-US" sz="2667" dirty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Round Same Side Corner Rectangle 4">
                  <a:extLst>
                    <a:ext uri="{FF2B5EF4-FFF2-40B4-BE49-F238E27FC236}">
                      <a16:creationId xmlns:a16="http://schemas.microsoft.com/office/drawing/2014/main" xmlns="" id="{4F2525F6-0B2B-49E2-90E6-2F152127B2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3500000">
                  <a:off x="3568110" y="3071025"/>
                  <a:ext cx="343555" cy="1568440"/>
                </a:xfrm>
                <a:prstGeom prst="round2SameRect">
                  <a:avLst>
                    <a:gd name="adj1" fmla="val 16667"/>
                    <a:gd name="adj2" fmla="val 22024"/>
                  </a:avLst>
                </a:prstGeom>
                <a:solidFill>
                  <a:srgbClr val="2C344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75432">
                    <a:defRPr/>
                  </a:pPr>
                  <a:endParaRPr lang="en-US" sz="2667" dirty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Group 10">
                <a:extLst>
                  <a:ext uri="{FF2B5EF4-FFF2-40B4-BE49-F238E27FC236}">
                    <a16:creationId xmlns:a16="http://schemas.microsoft.com/office/drawing/2014/main" xmlns="" id="{7AC2616E-1A34-4BC5-8E69-C662B4A6E583}"/>
                  </a:ext>
                </a:extLst>
              </p:cNvPr>
              <p:cNvGrpSpPr/>
              <p:nvPr/>
            </p:nvGrpSpPr>
            <p:grpSpPr>
              <a:xfrm>
                <a:off x="3488641" y="1723730"/>
                <a:ext cx="2174244" cy="2174244"/>
                <a:chOff x="4220769" y="1605276"/>
                <a:chExt cx="1739904" cy="1739904"/>
              </a:xfrm>
            </p:grpSpPr>
            <p:sp>
              <p:nvSpPr>
                <p:cNvPr id="21" name="Donut 8">
                  <a:extLst>
                    <a:ext uri="{FF2B5EF4-FFF2-40B4-BE49-F238E27FC236}">
                      <a16:creationId xmlns:a16="http://schemas.microsoft.com/office/drawing/2014/main" xmlns="" id="{90214071-3921-4589-AEB8-C13D65D579CC}"/>
                    </a:ext>
                  </a:extLst>
                </p:cNvPr>
                <p:cNvSpPr/>
                <p:nvPr/>
              </p:nvSpPr>
              <p:spPr>
                <a:xfrm>
                  <a:off x="4338879" y="1723386"/>
                  <a:ext cx="1503684" cy="1503684"/>
                </a:xfrm>
                <a:prstGeom prst="donut">
                  <a:avLst>
                    <a:gd name="adj" fmla="val 7174"/>
                  </a:avLst>
                </a:prstGeom>
                <a:gradFill>
                  <a:gsLst>
                    <a:gs pos="0">
                      <a:schemeClr val="bg2">
                        <a:lumMod val="7500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3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75432">
                    <a:defRPr/>
                  </a:pPr>
                  <a:endParaRPr lang="en-US" sz="2667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Donut 7">
                  <a:extLst>
                    <a:ext uri="{FF2B5EF4-FFF2-40B4-BE49-F238E27FC236}">
                      <a16:creationId xmlns:a16="http://schemas.microsoft.com/office/drawing/2014/main" xmlns="" id="{DBB90693-5C26-41F5-BC43-86C57FC83804}"/>
                    </a:ext>
                  </a:extLst>
                </p:cNvPr>
                <p:cNvSpPr/>
                <p:nvPr/>
              </p:nvSpPr>
              <p:spPr>
                <a:xfrm>
                  <a:off x="4220769" y="1605276"/>
                  <a:ext cx="1739904" cy="1739904"/>
                </a:xfrm>
                <a:prstGeom prst="donut">
                  <a:avLst>
                    <a:gd name="adj" fmla="val 9286"/>
                  </a:avLst>
                </a:prstGeom>
                <a:gradFill>
                  <a:gsLst>
                    <a:gs pos="0">
                      <a:schemeClr val="bg2">
                        <a:lumMod val="7500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75432">
                    <a:defRPr/>
                  </a:pPr>
                  <a:endParaRPr lang="en-US" sz="2667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5" name="原创设计师QQ598969553      _5">
              <a:extLst>
                <a:ext uri="{FF2B5EF4-FFF2-40B4-BE49-F238E27FC236}">
                  <a16:creationId xmlns:a16="http://schemas.microsoft.com/office/drawing/2014/main" xmlns="" id="{DD56CEF2-F8E5-410C-8105-4F00A392329B}"/>
                </a:ext>
              </a:extLst>
            </p:cNvPr>
            <p:cNvGrpSpPr/>
            <p:nvPr/>
          </p:nvGrpSpPr>
          <p:grpSpPr>
            <a:xfrm>
              <a:off x="3926454" y="3754605"/>
              <a:ext cx="728142" cy="728140"/>
              <a:chOff x="3926454" y="3754605"/>
              <a:chExt cx="728142" cy="728140"/>
            </a:xfrm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26" name="Oval 14">
                <a:extLst>
                  <a:ext uri="{FF2B5EF4-FFF2-40B4-BE49-F238E27FC236}">
                    <a16:creationId xmlns:a16="http://schemas.microsoft.com/office/drawing/2014/main" xmlns="" id="{28AEF8D5-D9EE-4FEF-92B1-1D9D00E35CD5}"/>
                  </a:ext>
                </a:extLst>
              </p:cNvPr>
              <p:cNvSpPr/>
              <p:nvPr/>
            </p:nvSpPr>
            <p:spPr>
              <a:xfrm rot="20300499">
                <a:off x="3926454" y="3754605"/>
                <a:ext cx="728142" cy="728140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Freeform 170">
                <a:extLst>
                  <a:ext uri="{FF2B5EF4-FFF2-40B4-BE49-F238E27FC236}">
                    <a16:creationId xmlns:a16="http://schemas.microsoft.com/office/drawing/2014/main" xmlns="" id="{53E2619C-C552-4844-82D8-4E530D9C77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34391" y="3986705"/>
                <a:ext cx="312266" cy="263940"/>
              </a:xfrm>
              <a:custGeom>
                <a:avLst/>
                <a:gdLst/>
                <a:ahLst/>
                <a:cxnLst>
                  <a:cxn ang="0">
                    <a:pos x="244" y="216"/>
                  </a:cxn>
                  <a:cxn ang="0">
                    <a:pos x="12" y="216"/>
                  </a:cxn>
                  <a:cxn ang="0">
                    <a:pos x="0" y="204"/>
                  </a:cxn>
                  <a:cxn ang="0">
                    <a:pos x="0" y="12"/>
                  </a:cxn>
                  <a:cxn ang="0">
                    <a:pos x="12" y="0"/>
                  </a:cxn>
                  <a:cxn ang="0">
                    <a:pos x="24" y="12"/>
                  </a:cxn>
                  <a:cxn ang="0">
                    <a:pos x="24" y="164"/>
                  </a:cxn>
                  <a:cxn ang="0">
                    <a:pos x="24" y="192"/>
                  </a:cxn>
                  <a:cxn ang="0">
                    <a:pos x="244" y="192"/>
                  </a:cxn>
                  <a:cxn ang="0">
                    <a:pos x="256" y="204"/>
                  </a:cxn>
                  <a:cxn ang="0">
                    <a:pos x="244" y="216"/>
                  </a:cxn>
                  <a:cxn ang="0">
                    <a:pos x="216" y="180"/>
                  </a:cxn>
                  <a:cxn ang="0">
                    <a:pos x="192" y="180"/>
                  </a:cxn>
                  <a:cxn ang="0">
                    <a:pos x="180" y="168"/>
                  </a:cxn>
                  <a:cxn ang="0">
                    <a:pos x="180" y="84"/>
                  </a:cxn>
                  <a:cxn ang="0">
                    <a:pos x="192" y="72"/>
                  </a:cxn>
                  <a:cxn ang="0">
                    <a:pos x="216" y="72"/>
                  </a:cxn>
                  <a:cxn ang="0">
                    <a:pos x="228" y="84"/>
                  </a:cxn>
                  <a:cxn ang="0">
                    <a:pos x="228" y="168"/>
                  </a:cxn>
                  <a:cxn ang="0">
                    <a:pos x="216" y="180"/>
                  </a:cxn>
                  <a:cxn ang="0">
                    <a:pos x="148" y="180"/>
                  </a:cxn>
                  <a:cxn ang="0">
                    <a:pos x="124" y="180"/>
                  </a:cxn>
                  <a:cxn ang="0">
                    <a:pos x="112" y="168"/>
                  </a:cxn>
                  <a:cxn ang="0">
                    <a:pos x="112" y="36"/>
                  </a:cxn>
                  <a:cxn ang="0">
                    <a:pos x="124" y="24"/>
                  </a:cxn>
                  <a:cxn ang="0">
                    <a:pos x="148" y="24"/>
                  </a:cxn>
                  <a:cxn ang="0">
                    <a:pos x="160" y="36"/>
                  </a:cxn>
                  <a:cxn ang="0">
                    <a:pos x="160" y="168"/>
                  </a:cxn>
                  <a:cxn ang="0">
                    <a:pos x="148" y="180"/>
                  </a:cxn>
                  <a:cxn ang="0">
                    <a:pos x="80" y="180"/>
                  </a:cxn>
                  <a:cxn ang="0">
                    <a:pos x="56" y="180"/>
                  </a:cxn>
                  <a:cxn ang="0">
                    <a:pos x="44" y="168"/>
                  </a:cxn>
                  <a:cxn ang="0">
                    <a:pos x="44" y="144"/>
                  </a:cxn>
                  <a:cxn ang="0">
                    <a:pos x="56" y="132"/>
                  </a:cxn>
                  <a:cxn ang="0">
                    <a:pos x="80" y="132"/>
                  </a:cxn>
                  <a:cxn ang="0">
                    <a:pos x="92" y="144"/>
                  </a:cxn>
                  <a:cxn ang="0">
                    <a:pos x="92" y="168"/>
                  </a:cxn>
                  <a:cxn ang="0">
                    <a:pos x="80" y="180"/>
                  </a:cxn>
                </a:cxnLst>
                <a:rect l="0" t="0" r="r" b="b"/>
                <a:pathLst>
                  <a:path w="256" h="216">
                    <a:moveTo>
                      <a:pt x="244" y="216"/>
                    </a:moveTo>
                    <a:cubicBezTo>
                      <a:pt x="12" y="216"/>
                      <a:pt x="12" y="216"/>
                      <a:pt x="12" y="216"/>
                    </a:cubicBezTo>
                    <a:cubicBezTo>
                      <a:pt x="5" y="216"/>
                      <a:pt x="0" y="211"/>
                      <a:pt x="0" y="20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2"/>
                    </a:cubicBezTo>
                    <a:cubicBezTo>
                      <a:pt x="24" y="164"/>
                      <a:pt x="24" y="164"/>
                      <a:pt x="24" y="164"/>
                    </a:cubicBezTo>
                    <a:cubicBezTo>
                      <a:pt x="24" y="192"/>
                      <a:pt x="24" y="192"/>
                      <a:pt x="24" y="192"/>
                    </a:cubicBezTo>
                    <a:cubicBezTo>
                      <a:pt x="244" y="192"/>
                      <a:pt x="244" y="192"/>
                      <a:pt x="244" y="192"/>
                    </a:cubicBezTo>
                    <a:cubicBezTo>
                      <a:pt x="251" y="192"/>
                      <a:pt x="256" y="197"/>
                      <a:pt x="256" y="204"/>
                    </a:cubicBezTo>
                    <a:cubicBezTo>
                      <a:pt x="256" y="211"/>
                      <a:pt x="251" y="216"/>
                      <a:pt x="244" y="216"/>
                    </a:cubicBezTo>
                    <a:moveTo>
                      <a:pt x="216" y="180"/>
                    </a:moveTo>
                    <a:cubicBezTo>
                      <a:pt x="192" y="180"/>
                      <a:pt x="192" y="180"/>
                      <a:pt x="192" y="180"/>
                    </a:cubicBezTo>
                    <a:cubicBezTo>
                      <a:pt x="185" y="180"/>
                      <a:pt x="180" y="175"/>
                      <a:pt x="180" y="168"/>
                    </a:cubicBezTo>
                    <a:cubicBezTo>
                      <a:pt x="180" y="84"/>
                      <a:pt x="180" y="84"/>
                      <a:pt x="180" y="84"/>
                    </a:cubicBezTo>
                    <a:cubicBezTo>
                      <a:pt x="180" y="77"/>
                      <a:pt x="185" y="72"/>
                      <a:pt x="192" y="72"/>
                    </a:cubicBezTo>
                    <a:cubicBezTo>
                      <a:pt x="216" y="72"/>
                      <a:pt x="216" y="72"/>
                      <a:pt x="216" y="72"/>
                    </a:cubicBezTo>
                    <a:cubicBezTo>
                      <a:pt x="223" y="72"/>
                      <a:pt x="228" y="77"/>
                      <a:pt x="228" y="84"/>
                    </a:cubicBezTo>
                    <a:cubicBezTo>
                      <a:pt x="228" y="168"/>
                      <a:pt x="228" y="168"/>
                      <a:pt x="228" y="168"/>
                    </a:cubicBezTo>
                    <a:cubicBezTo>
                      <a:pt x="228" y="175"/>
                      <a:pt x="223" y="180"/>
                      <a:pt x="216" y="180"/>
                    </a:cubicBezTo>
                    <a:moveTo>
                      <a:pt x="148" y="180"/>
                    </a:moveTo>
                    <a:cubicBezTo>
                      <a:pt x="124" y="180"/>
                      <a:pt x="124" y="180"/>
                      <a:pt x="124" y="180"/>
                    </a:cubicBezTo>
                    <a:cubicBezTo>
                      <a:pt x="117" y="180"/>
                      <a:pt x="112" y="175"/>
                      <a:pt x="112" y="168"/>
                    </a:cubicBezTo>
                    <a:cubicBezTo>
                      <a:pt x="112" y="36"/>
                      <a:pt x="112" y="36"/>
                      <a:pt x="112" y="36"/>
                    </a:cubicBezTo>
                    <a:cubicBezTo>
                      <a:pt x="112" y="29"/>
                      <a:pt x="117" y="24"/>
                      <a:pt x="124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55" y="24"/>
                      <a:pt x="160" y="29"/>
                      <a:pt x="160" y="36"/>
                    </a:cubicBezTo>
                    <a:cubicBezTo>
                      <a:pt x="160" y="168"/>
                      <a:pt x="160" y="168"/>
                      <a:pt x="160" y="168"/>
                    </a:cubicBezTo>
                    <a:cubicBezTo>
                      <a:pt x="160" y="175"/>
                      <a:pt x="155" y="180"/>
                      <a:pt x="148" y="180"/>
                    </a:cubicBezTo>
                    <a:moveTo>
                      <a:pt x="80" y="180"/>
                    </a:moveTo>
                    <a:cubicBezTo>
                      <a:pt x="56" y="180"/>
                      <a:pt x="56" y="180"/>
                      <a:pt x="56" y="180"/>
                    </a:cubicBezTo>
                    <a:cubicBezTo>
                      <a:pt x="49" y="180"/>
                      <a:pt x="44" y="175"/>
                      <a:pt x="44" y="168"/>
                    </a:cubicBezTo>
                    <a:cubicBezTo>
                      <a:pt x="44" y="144"/>
                      <a:pt x="44" y="144"/>
                      <a:pt x="44" y="144"/>
                    </a:cubicBezTo>
                    <a:cubicBezTo>
                      <a:pt x="44" y="137"/>
                      <a:pt x="49" y="132"/>
                      <a:pt x="56" y="132"/>
                    </a:cubicBezTo>
                    <a:cubicBezTo>
                      <a:pt x="80" y="132"/>
                      <a:pt x="80" y="132"/>
                      <a:pt x="80" y="132"/>
                    </a:cubicBezTo>
                    <a:cubicBezTo>
                      <a:pt x="87" y="132"/>
                      <a:pt x="92" y="137"/>
                      <a:pt x="92" y="144"/>
                    </a:cubicBezTo>
                    <a:cubicBezTo>
                      <a:pt x="92" y="168"/>
                      <a:pt x="92" y="168"/>
                      <a:pt x="92" y="168"/>
                    </a:cubicBezTo>
                    <a:cubicBezTo>
                      <a:pt x="92" y="175"/>
                      <a:pt x="87" y="180"/>
                      <a:pt x="80" y="180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32">
                  <a:defRPr/>
                </a:pPr>
                <a:endParaRPr lang="en-US" sz="2667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原创设计师QQ598969553      _6">
              <a:extLst>
                <a:ext uri="{FF2B5EF4-FFF2-40B4-BE49-F238E27FC236}">
                  <a16:creationId xmlns:a16="http://schemas.microsoft.com/office/drawing/2014/main" xmlns="" id="{D84343C3-99CA-419E-9D85-BB3D86B1EFC5}"/>
                </a:ext>
              </a:extLst>
            </p:cNvPr>
            <p:cNvGrpSpPr/>
            <p:nvPr/>
          </p:nvGrpSpPr>
          <p:grpSpPr>
            <a:xfrm>
              <a:off x="5274567" y="1625529"/>
              <a:ext cx="728142" cy="728140"/>
              <a:chOff x="5274567" y="1625529"/>
              <a:chExt cx="728142" cy="728140"/>
            </a:xfrm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29" name="Oval 12">
                <a:extLst>
                  <a:ext uri="{FF2B5EF4-FFF2-40B4-BE49-F238E27FC236}">
                    <a16:creationId xmlns:a16="http://schemas.microsoft.com/office/drawing/2014/main" xmlns="" id="{51FC1B77-5709-47C4-879B-42AABCD52D93}"/>
                  </a:ext>
                </a:extLst>
              </p:cNvPr>
              <p:cNvSpPr/>
              <p:nvPr/>
            </p:nvSpPr>
            <p:spPr>
              <a:xfrm rot="20300499">
                <a:off x="5274567" y="1625529"/>
                <a:ext cx="728142" cy="728140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Freeform 173">
                <a:extLst>
                  <a:ext uri="{FF2B5EF4-FFF2-40B4-BE49-F238E27FC236}">
                    <a16:creationId xmlns:a16="http://schemas.microsoft.com/office/drawing/2014/main" xmlns="" id="{6322E68E-05C4-43B1-AAC6-D6184B9669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82504" y="1832846"/>
                <a:ext cx="312266" cy="313506"/>
              </a:xfrm>
              <a:custGeom>
                <a:avLst/>
                <a:gdLst/>
                <a:ahLst/>
                <a:cxnLst>
                  <a:cxn ang="0">
                    <a:pos x="128" y="256"/>
                  </a:cxn>
                  <a:cxn ang="0">
                    <a:pos x="0" y="128"/>
                  </a:cxn>
                  <a:cxn ang="0">
                    <a:pos x="128" y="0"/>
                  </a:cxn>
                  <a:cxn ang="0">
                    <a:pos x="256" y="128"/>
                  </a:cxn>
                  <a:cxn ang="0">
                    <a:pos x="128" y="256"/>
                  </a:cxn>
                  <a:cxn ang="0">
                    <a:pos x="24" y="128"/>
                  </a:cxn>
                  <a:cxn ang="0">
                    <a:pos x="128" y="128"/>
                  </a:cxn>
                  <a:cxn ang="0">
                    <a:pos x="128" y="24"/>
                  </a:cxn>
                  <a:cxn ang="0">
                    <a:pos x="24" y="128"/>
                  </a:cxn>
                </a:cxnLst>
                <a:rect l="0" t="0" r="r" b="b"/>
                <a:pathLst>
                  <a:path w="256" h="256">
                    <a:moveTo>
                      <a:pt x="128" y="256"/>
                    </a:moveTo>
                    <a:cubicBezTo>
                      <a:pt x="57" y="256"/>
                      <a:pt x="0" y="199"/>
                      <a:pt x="0" y="128"/>
                    </a:cubicBezTo>
                    <a:cubicBezTo>
                      <a:pt x="0" y="57"/>
                      <a:pt x="57" y="0"/>
                      <a:pt x="128" y="0"/>
                    </a:cubicBezTo>
                    <a:cubicBezTo>
                      <a:pt x="199" y="0"/>
                      <a:pt x="256" y="57"/>
                      <a:pt x="256" y="128"/>
                    </a:cubicBezTo>
                    <a:cubicBezTo>
                      <a:pt x="256" y="199"/>
                      <a:pt x="199" y="256"/>
                      <a:pt x="128" y="256"/>
                    </a:cubicBezTo>
                    <a:moveTo>
                      <a:pt x="24" y="128"/>
                    </a:move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71" y="24"/>
                      <a:pt x="24" y="71"/>
                      <a:pt x="24" y="128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32">
                  <a:defRPr/>
                </a:pPr>
                <a:endParaRPr lang="en-US" sz="2667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原创设计师QQ598969553      _7">
              <a:extLst>
                <a:ext uri="{FF2B5EF4-FFF2-40B4-BE49-F238E27FC236}">
                  <a16:creationId xmlns:a16="http://schemas.microsoft.com/office/drawing/2014/main" xmlns="" id="{D9E9574E-8D12-41FC-83B6-07F48F5E8141}"/>
                </a:ext>
              </a:extLst>
            </p:cNvPr>
            <p:cNvGrpSpPr/>
            <p:nvPr/>
          </p:nvGrpSpPr>
          <p:grpSpPr>
            <a:xfrm>
              <a:off x="5373943" y="3179799"/>
              <a:ext cx="728142" cy="728140"/>
              <a:chOff x="5373943" y="3179798"/>
              <a:chExt cx="728142" cy="728140"/>
            </a:xfrm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32" name="Oval 13">
                <a:extLst>
                  <a:ext uri="{FF2B5EF4-FFF2-40B4-BE49-F238E27FC236}">
                    <a16:creationId xmlns:a16="http://schemas.microsoft.com/office/drawing/2014/main" xmlns="" id="{D58E30A3-736F-4527-B7CC-B9778A47CB8B}"/>
                  </a:ext>
                </a:extLst>
              </p:cNvPr>
              <p:cNvSpPr/>
              <p:nvPr/>
            </p:nvSpPr>
            <p:spPr>
              <a:xfrm rot="20300499">
                <a:off x="5373943" y="3179798"/>
                <a:ext cx="728142" cy="728140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Freeform 182">
                <a:extLst>
                  <a:ext uri="{FF2B5EF4-FFF2-40B4-BE49-F238E27FC236}">
                    <a16:creationId xmlns:a16="http://schemas.microsoft.com/office/drawing/2014/main" xmlns="" id="{B82AC32B-4459-4248-A917-3E30A845A7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81880" y="3387734"/>
                <a:ext cx="312266" cy="312266"/>
              </a:xfrm>
              <a:custGeom>
                <a:avLst/>
                <a:gdLst/>
                <a:ahLst/>
                <a:cxnLst>
                  <a:cxn ang="0">
                    <a:pos x="128" y="256"/>
                  </a:cxn>
                  <a:cxn ang="0">
                    <a:pos x="0" y="128"/>
                  </a:cxn>
                  <a:cxn ang="0">
                    <a:pos x="128" y="0"/>
                  </a:cxn>
                  <a:cxn ang="0">
                    <a:pos x="256" y="128"/>
                  </a:cxn>
                  <a:cxn ang="0">
                    <a:pos x="128" y="256"/>
                  </a:cxn>
                  <a:cxn ang="0">
                    <a:pos x="128" y="24"/>
                  </a:cxn>
                  <a:cxn ang="0">
                    <a:pos x="24" y="128"/>
                  </a:cxn>
                  <a:cxn ang="0">
                    <a:pos x="128" y="232"/>
                  </a:cxn>
                  <a:cxn ang="0">
                    <a:pos x="232" y="128"/>
                  </a:cxn>
                  <a:cxn ang="0">
                    <a:pos x="128" y="24"/>
                  </a:cxn>
                  <a:cxn ang="0">
                    <a:pos x="180" y="140"/>
                  </a:cxn>
                  <a:cxn ang="0">
                    <a:pos x="156" y="140"/>
                  </a:cxn>
                  <a:cxn ang="0">
                    <a:pos x="140" y="140"/>
                  </a:cxn>
                  <a:cxn ang="0">
                    <a:pos x="128" y="140"/>
                  </a:cxn>
                  <a:cxn ang="0">
                    <a:pos x="116" y="128"/>
                  </a:cxn>
                  <a:cxn ang="0">
                    <a:pos x="116" y="56"/>
                  </a:cxn>
                  <a:cxn ang="0">
                    <a:pos x="128" y="44"/>
                  </a:cxn>
                  <a:cxn ang="0">
                    <a:pos x="140" y="56"/>
                  </a:cxn>
                  <a:cxn ang="0">
                    <a:pos x="140" y="116"/>
                  </a:cxn>
                  <a:cxn ang="0">
                    <a:pos x="156" y="116"/>
                  </a:cxn>
                  <a:cxn ang="0">
                    <a:pos x="180" y="116"/>
                  </a:cxn>
                  <a:cxn ang="0">
                    <a:pos x="192" y="128"/>
                  </a:cxn>
                  <a:cxn ang="0">
                    <a:pos x="180" y="140"/>
                  </a:cxn>
                </a:cxnLst>
                <a:rect l="0" t="0" r="r" b="b"/>
                <a:pathLst>
                  <a:path w="256" h="256">
                    <a:moveTo>
                      <a:pt x="128" y="256"/>
                    </a:moveTo>
                    <a:cubicBezTo>
                      <a:pt x="57" y="256"/>
                      <a:pt x="0" y="199"/>
                      <a:pt x="0" y="128"/>
                    </a:cubicBezTo>
                    <a:cubicBezTo>
                      <a:pt x="0" y="57"/>
                      <a:pt x="57" y="0"/>
                      <a:pt x="128" y="0"/>
                    </a:cubicBezTo>
                    <a:cubicBezTo>
                      <a:pt x="199" y="0"/>
                      <a:pt x="256" y="57"/>
                      <a:pt x="256" y="128"/>
                    </a:cubicBezTo>
                    <a:cubicBezTo>
                      <a:pt x="256" y="199"/>
                      <a:pt x="199" y="256"/>
                      <a:pt x="128" y="256"/>
                    </a:cubicBezTo>
                    <a:moveTo>
                      <a:pt x="128" y="24"/>
                    </a:moveTo>
                    <a:cubicBezTo>
                      <a:pt x="71" y="24"/>
                      <a:pt x="24" y="71"/>
                      <a:pt x="24" y="128"/>
                    </a:cubicBezTo>
                    <a:cubicBezTo>
                      <a:pt x="24" y="185"/>
                      <a:pt x="71" y="232"/>
                      <a:pt x="128" y="232"/>
                    </a:cubicBezTo>
                    <a:cubicBezTo>
                      <a:pt x="185" y="232"/>
                      <a:pt x="232" y="185"/>
                      <a:pt x="232" y="128"/>
                    </a:cubicBezTo>
                    <a:cubicBezTo>
                      <a:pt x="232" y="71"/>
                      <a:pt x="185" y="24"/>
                      <a:pt x="128" y="24"/>
                    </a:cubicBezTo>
                    <a:moveTo>
                      <a:pt x="180" y="140"/>
                    </a:moveTo>
                    <a:cubicBezTo>
                      <a:pt x="156" y="140"/>
                      <a:pt x="156" y="140"/>
                      <a:pt x="156" y="140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28" y="140"/>
                      <a:pt x="128" y="140"/>
                      <a:pt x="128" y="140"/>
                    </a:cubicBezTo>
                    <a:cubicBezTo>
                      <a:pt x="121" y="140"/>
                      <a:pt x="116" y="135"/>
                      <a:pt x="116" y="128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49"/>
                      <a:pt x="121" y="44"/>
                      <a:pt x="128" y="44"/>
                    </a:cubicBezTo>
                    <a:cubicBezTo>
                      <a:pt x="135" y="44"/>
                      <a:pt x="140" y="49"/>
                      <a:pt x="140" y="56"/>
                    </a:cubicBezTo>
                    <a:cubicBezTo>
                      <a:pt x="140" y="116"/>
                      <a:pt x="140" y="116"/>
                      <a:pt x="140" y="116"/>
                    </a:cubicBezTo>
                    <a:cubicBezTo>
                      <a:pt x="156" y="116"/>
                      <a:pt x="156" y="116"/>
                      <a:pt x="156" y="116"/>
                    </a:cubicBezTo>
                    <a:cubicBezTo>
                      <a:pt x="180" y="116"/>
                      <a:pt x="180" y="116"/>
                      <a:pt x="180" y="116"/>
                    </a:cubicBezTo>
                    <a:cubicBezTo>
                      <a:pt x="187" y="116"/>
                      <a:pt x="192" y="121"/>
                      <a:pt x="192" y="128"/>
                    </a:cubicBezTo>
                    <a:cubicBezTo>
                      <a:pt x="192" y="135"/>
                      <a:pt x="187" y="140"/>
                      <a:pt x="180" y="140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32">
                  <a:defRPr/>
                </a:pPr>
                <a:endParaRPr lang="en-US" sz="2667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原创设计师QQ598969553      _8">
              <a:extLst>
                <a:ext uri="{FF2B5EF4-FFF2-40B4-BE49-F238E27FC236}">
                  <a16:creationId xmlns:a16="http://schemas.microsoft.com/office/drawing/2014/main" xmlns="" id="{AB7885CE-9AF6-406E-A513-23FA82850B24}"/>
                </a:ext>
              </a:extLst>
            </p:cNvPr>
            <p:cNvGrpSpPr/>
            <p:nvPr/>
          </p:nvGrpSpPr>
          <p:grpSpPr>
            <a:xfrm>
              <a:off x="3765661" y="1239746"/>
              <a:ext cx="728142" cy="728140"/>
              <a:chOff x="3765661" y="1239745"/>
              <a:chExt cx="728142" cy="728140"/>
            </a:xfrm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35" name="Oval 11">
                <a:extLst>
                  <a:ext uri="{FF2B5EF4-FFF2-40B4-BE49-F238E27FC236}">
                    <a16:creationId xmlns:a16="http://schemas.microsoft.com/office/drawing/2014/main" xmlns="" id="{C093773C-2A0B-45E3-AF72-2138785A6184}"/>
                  </a:ext>
                </a:extLst>
              </p:cNvPr>
              <p:cNvSpPr/>
              <p:nvPr/>
            </p:nvSpPr>
            <p:spPr>
              <a:xfrm rot="20300499">
                <a:off x="3765661" y="1239745"/>
                <a:ext cx="728142" cy="728140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Freeform 221">
                <a:extLst>
                  <a:ext uri="{FF2B5EF4-FFF2-40B4-BE49-F238E27FC236}">
                    <a16:creationId xmlns:a16="http://schemas.microsoft.com/office/drawing/2014/main" xmlns="" id="{5D4B7E9A-057A-4178-8D8D-309A585469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12631" y="1447681"/>
                <a:ext cx="234200" cy="312266"/>
              </a:xfrm>
              <a:custGeom>
                <a:avLst/>
                <a:gdLst/>
                <a:ahLst/>
                <a:cxnLst>
                  <a:cxn ang="0">
                    <a:pos x="96" y="256"/>
                  </a:cxn>
                  <a:cxn ang="0">
                    <a:pos x="0" y="96"/>
                  </a:cxn>
                  <a:cxn ang="0">
                    <a:pos x="96" y="0"/>
                  </a:cxn>
                  <a:cxn ang="0">
                    <a:pos x="192" y="96"/>
                  </a:cxn>
                  <a:cxn ang="0">
                    <a:pos x="96" y="256"/>
                  </a:cxn>
                  <a:cxn ang="0">
                    <a:pos x="96" y="32"/>
                  </a:cxn>
                  <a:cxn ang="0">
                    <a:pos x="32" y="96"/>
                  </a:cxn>
                  <a:cxn ang="0">
                    <a:pos x="96" y="160"/>
                  </a:cxn>
                  <a:cxn ang="0">
                    <a:pos x="160" y="96"/>
                  </a:cxn>
                  <a:cxn ang="0">
                    <a:pos x="96" y="32"/>
                  </a:cxn>
                  <a:cxn ang="0">
                    <a:pos x="96" y="128"/>
                  </a:cxn>
                  <a:cxn ang="0">
                    <a:pos x="64" y="96"/>
                  </a:cxn>
                  <a:cxn ang="0">
                    <a:pos x="96" y="64"/>
                  </a:cxn>
                  <a:cxn ang="0">
                    <a:pos x="128" y="96"/>
                  </a:cxn>
                  <a:cxn ang="0">
                    <a:pos x="96" y="128"/>
                  </a:cxn>
                </a:cxnLst>
                <a:rect l="0" t="0" r="r" b="b"/>
                <a:pathLst>
                  <a:path w="192" h="256">
                    <a:moveTo>
                      <a:pt x="96" y="256"/>
                    </a:moveTo>
                    <a:cubicBezTo>
                      <a:pt x="96" y="256"/>
                      <a:pt x="0" y="149"/>
                      <a:pt x="0" y="96"/>
                    </a:cubicBezTo>
                    <a:cubicBezTo>
                      <a:pt x="0" y="43"/>
                      <a:pt x="43" y="0"/>
                      <a:pt x="96" y="0"/>
                    </a:cubicBezTo>
                    <a:cubicBezTo>
                      <a:pt x="149" y="0"/>
                      <a:pt x="192" y="43"/>
                      <a:pt x="192" y="96"/>
                    </a:cubicBezTo>
                    <a:cubicBezTo>
                      <a:pt x="192" y="149"/>
                      <a:pt x="96" y="256"/>
                      <a:pt x="96" y="256"/>
                    </a:cubicBezTo>
                    <a:moveTo>
                      <a:pt x="96" y="32"/>
                    </a:moveTo>
                    <a:cubicBezTo>
                      <a:pt x="61" y="32"/>
                      <a:pt x="32" y="61"/>
                      <a:pt x="32" y="96"/>
                    </a:cubicBezTo>
                    <a:cubicBezTo>
                      <a:pt x="32" y="131"/>
                      <a:pt x="61" y="160"/>
                      <a:pt x="96" y="160"/>
                    </a:cubicBezTo>
                    <a:cubicBezTo>
                      <a:pt x="131" y="160"/>
                      <a:pt x="160" y="131"/>
                      <a:pt x="160" y="96"/>
                    </a:cubicBezTo>
                    <a:cubicBezTo>
                      <a:pt x="160" y="61"/>
                      <a:pt x="131" y="32"/>
                      <a:pt x="96" y="32"/>
                    </a:cubicBezTo>
                    <a:moveTo>
                      <a:pt x="96" y="128"/>
                    </a:moveTo>
                    <a:cubicBezTo>
                      <a:pt x="78" y="128"/>
                      <a:pt x="64" y="114"/>
                      <a:pt x="64" y="96"/>
                    </a:cubicBezTo>
                    <a:cubicBezTo>
                      <a:pt x="64" y="78"/>
                      <a:pt x="78" y="64"/>
                      <a:pt x="96" y="64"/>
                    </a:cubicBezTo>
                    <a:cubicBezTo>
                      <a:pt x="114" y="64"/>
                      <a:pt x="128" y="78"/>
                      <a:pt x="128" y="96"/>
                    </a:cubicBezTo>
                    <a:cubicBezTo>
                      <a:pt x="128" y="114"/>
                      <a:pt x="114" y="128"/>
                      <a:pt x="96" y="128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32">
                  <a:defRPr/>
                </a:pPr>
                <a:endParaRPr lang="en-US" sz="2667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7" name="原创设计师QQ598969553      _9">
              <a:extLst>
                <a:ext uri="{FF2B5EF4-FFF2-40B4-BE49-F238E27FC236}">
                  <a16:creationId xmlns:a16="http://schemas.microsoft.com/office/drawing/2014/main" xmlns="" id="{C72FFE6A-7C91-419F-84B6-024EB0B9112C}"/>
                </a:ext>
              </a:extLst>
            </p:cNvPr>
            <p:cNvGrpSpPr/>
            <p:nvPr/>
          </p:nvGrpSpPr>
          <p:grpSpPr>
            <a:xfrm>
              <a:off x="2932481" y="2555586"/>
              <a:ext cx="728142" cy="728140"/>
              <a:chOff x="2932481" y="2555586"/>
              <a:chExt cx="728142" cy="728140"/>
            </a:xfrm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38" name="Oval 15">
                <a:extLst>
                  <a:ext uri="{FF2B5EF4-FFF2-40B4-BE49-F238E27FC236}">
                    <a16:creationId xmlns:a16="http://schemas.microsoft.com/office/drawing/2014/main" xmlns="" id="{354B0EA7-A3B9-4AEB-B0C0-22249A267BD2}"/>
                  </a:ext>
                </a:extLst>
              </p:cNvPr>
              <p:cNvSpPr/>
              <p:nvPr/>
            </p:nvSpPr>
            <p:spPr>
              <a:xfrm rot="20300499">
                <a:off x="2932481" y="2555586"/>
                <a:ext cx="728142" cy="728140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Freeform 86">
                <a:extLst>
                  <a:ext uri="{FF2B5EF4-FFF2-40B4-BE49-F238E27FC236}">
                    <a16:creationId xmlns:a16="http://schemas.microsoft.com/office/drawing/2014/main" xmlns="" id="{9711811A-FF8B-4728-9B32-EBED77C61C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36701" y="2819903"/>
                <a:ext cx="319702" cy="199504"/>
              </a:xfrm>
              <a:custGeom>
                <a:avLst/>
                <a:gdLst/>
                <a:ahLst/>
                <a:cxnLst>
                  <a:cxn ang="0">
                    <a:pos x="244" y="160"/>
                  </a:cxn>
                  <a:cxn ang="0">
                    <a:pos x="232" y="160"/>
                  </a:cxn>
                  <a:cxn ang="0">
                    <a:pos x="24" y="160"/>
                  </a:cxn>
                  <a:cxn ang="0">
                    <a:pos x="12" y="160"/>
                  </a:cxn>
                  <a:cxn ang="0">
                    <a:pos x="0" y="148"/>
                  </a:cxn>
                  <a:cxn ang="0">
                    <a:pos x="0" y="128"/>
                  </a:cxn>
                  <a:cxn ang="0">
                    <a:pos x="24" y="128"/>
                  </a:cxn>
                  <a:cxn ang="0">
                    <a:pos x="24" y="12"/>
                  </a:cxn>
                  <a:cxn ang="0">
                    <a:pos x="36" y="0"/>
                  </a:cxn>
                  <a:cxn ang="0">
                    <a:pos x="220" y="0"/>
                  </a:cxn>
                  <a:cxn ang="0">
                    <a:pos x="232" y="12"/>
                  </a:cxn>
                  <a:cxn ang="0">
                    <a:pos x="232" y="128"/>
                  </a:cxn>
                  <a:cxn ang="0">
                    <a:pos x="256" y="128"/>
                  </a:cxn>
                  <a:cxn ang="0">
                    <a:pos x="256" y="148"/>
                  </a:cxn>
                  <a:cxn ang="0">
                    <a:pos x="244" y="160"/>
                  </a:cxn>
                  <a:cxn ang="0">
                    <a:pos x="100" y="148"/>
                  </a:cxn>
                  <a:cxn ang="0">
                    <a:pos x="156" y="148"/>
                  </a:cxn>
                  <a:cxn ang="0">
                    <a:pos x="156" y="140"/>
                  </a:cxn>
                  <a:cxn ang="0">
                    <a:pos x="100" y="140"/>
                  </a:cxn>
                  <a:cxn ang="0">
                    <a:pos x="100" y="148"/>
                  </a:cxn>
                  <a:cxn ang="0">
                    <a:pos x="216" y="16"/>
                  </a:cxn>
                  <a:cxn ang="0">
                    <a:pos x="40" y="16"/>
                  </a:cxn>
                  <a:cxn ang="0">
                    <a:pos x="40" y="120"/>
                  </a:cxn>
                  <a:cxn ang="0">
                    <a:pos x="216" y="120"/>
                  </a:cxn>
                  <a:cxn ang="0">
                    <a:pos x="216" y="16"/>
                  </a:cxn>
                </a:cxnLst>
                <a:rect l="0" t="0" r="r" b="b"/>
                <a:pathLst>
                  <a:path w="256" h="160">
                    <a:moveTo>
                      <a:pt x="244" y="160"/>
                    </a:moveTo>
                    <a:cubicBezTo>
                      <a:pt x="232" y="160"/>
                      <a:pt x="232" y="160"/>
                      <a:pt x="232" y="160"/>
                    </a:cubicBezTo>
                    <a:cubicBezTo>
                      <a:pt x="24" y="160"/>
                      <a:pt x="24" y="160"/>
                      <a:pt x="24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5" y="160"/>
                      <a:pt x="0" y="155"/>
                      <a:pt x="0" y="14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5"/>
                      <a:pt x="29" y="0"/>
                      <a:pt x="36" y="0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227" y="0"/>
                      <a:pt x="232" y="5"/>
                      <a:pt x="232" y="12"/>
                    </a:cubicBezTo>
                    <a:cubicBezTo>
                      <a:pt x="232" y="128"/>
                      <a:pt x="232" y="128"/>
                      <a:pt x="232" y="128"/>
                    </a:cubicBezTo>
                    <a:cubicBezTo>
                      <a:pt x="256" y="128"/>
                      <a:pt x="256" y="128"/>
                      <a:pt x="256" y="128"/>
                    </a:cubicBezTo>
                    <a:cubicBezTo>
                      <a:pt x="256" y="148"/>
                      <a:pt x="256" y="148"/>
                      <a:pt x="256" y="148"/>
                    </a:cubicBezTo>
                    <a:cubicBezTo>
                      <a:pt x="256" y="155"/>
                      <a:pt x="251" y="160"/>
                      <a:pt x="244" y="160"/>
                    </a:cubicBezTo>
                    <a:moveTo>
                      <a:pt x="100" y="148"/>
                    </a:moveTo>
                    <a:cubicBezTo>
                      <a:pt x="156" y="148"/>
                      <a:pt x="156" y="148"/>
                      <a:pt x="156" y="148"/>
                    </a:cubicBezTo>
                    <a:cubicBezTo>
                      <a:pt x="156" y="140"/>
                      <a:pt x="156" y="140"/>
                      <a:pt x="156" y="140"/>
                    </a:cubicBezTo>
                    <a:cubicBezTo>
                      <a:pt x="100" y="140"/>
                      <a:pt x="100" y="140"/>
                      <a:pt x="100" y="140"/>
                    </a:cubicBezTo>
                    <a:lnTo>
                      <a:pt x="100" y="148"/>
                    </a:lnTo>
                    <a:close/>
                    <a:moveTo>
                      <a:pt x="216" y="16"/>
                    </a:move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120"/>
                      <a:pt x="40" y="120"/>
                      <a:pt x="40" y="120"/>
                    </a:cubicBezTo>
                    <a:cubicBezTo>
                      <a:pt x="216" y="120"/>
                      <a:pt x="216" y="120"/>
                      <a:pt x="216" y="120"/>
                    </a:cubicBezTo>
                    <a:lnTo>
                      <a:pt x="216" y="1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32">
                  <a:defRPr/>
                </a:pPr>
                <a:endParaRPr lang="en-US" sz="2667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1" name="原创设计师QQ598969553      _11">
              <a:extLst>
                <a:ext uri="{FF2B5EF4-FFF2-40B4-BE49-F238E27FC236}">
                  <a16:creationId xmlns:a16="http://schemas.microsoft.com/office/drawing/2014/main" xmlns="" id="{991AA5F6-4D56-4ADB-B32E-CE5DEE4F7DDC}"/>
                </a:ext>
              </a:extLst>
            </p:cNvPr>
            <p:cNvSpPr txBox="1"/>
            <p:nvPr/>
          </p:nvSpPr>
          <p:spPr>
            <a:xfrm flipH="1">
              <a:off x="3775663" y="2696518"/>
              <a:ext cx="1600200" cy="2670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5432">
                <a:defRPr/>
              </a:pPr>
              <a:r>
                <a:rPr lang="zh-CN" altLang="en-US" sz="1867" b="1" dirty="0">
                  <a:solidFill>
                    <a:srgbClr val="2C344B"/>
                  </a:solidFill>
                  <a:cs typeface="+mn-ea"/>
                  <a:sym typeface="+mn-lt"/>
                </a:rPr>
                <a:t>添加标题</a:t>
              </a:r>
              <a:endParaRPr lang="en-US" sz="1867" b="1" dirty="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696630" y="3284548"/>
            <a:ext cx="2342885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</a:t>
            </a:r>
            <a:r>
              <a:rPr lang="en-US" sz="1051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Fermentum</a:t>
            </a:r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Magna</a:t>
            </a: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630788" y="1700600"/>
            <a:ext cx="2342885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</a:t>
            </a:r>
            <a:r>
              <a:rPr lang="en-US" sz="1051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Fermentum</a:t>
            </a:r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Magna</a:t>
            </a:r>
          </a:p>
        </p:txBody>
      </p:sp>
      <p:sp>
        <p:nvSpPr>
          <p:cNvPr id="4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974296" y="1968500"/>
            <a:ext cx="2342885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</a:t>
            </a:r>
            <a:r>
              <a:rPr lang="en-US" sz="1051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Fermentum</a:t>
            </a:r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Magna</a:t>
            </a:r>
          </a:p>
        </p:txBody>
      </p:sp>
      <p:sp>
        <p:nvSpPr>
          <p:cNvPr id="4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264755" y="3757684"/>
            <a:ext cx="2342885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</a:t>
            </a:r>
            <a:r>
              <a:rPr lang="en-US" sz="1051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Fermentum</a:t>
            </a:r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Magna</a:t>
            </a:r>
          </a:p>
        </p:txBody>
      </p:sp>
      <p:sp>
        <p:nvSpPr>
          <p:cNvPr id="5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584291" y="5144218"/>
            <a:ext cx="2342885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</a:t>
            </a:r>
            <a:r>
              <a:rPr lang="en-US" sz="1051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Fermentum</a:t>
            </a:r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Magna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42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投资需求</a:t>
              </a:r>
            </a:p>
          </p:txBody>
        </p:sp>
        <p:sp>
          <p:nvSpPr>
            <p:cNvPr id="43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240564"/>
      </p:ext>
    </p:extLst>
  </p:cSld>
  <p:clrMapOvr>
    <a:masterClrMapping/>
  </p:clrMapOvr>
  <p:transition spd="slow" advClick="0" advTm="2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8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 smtClean="0">
                  <a:solidFill>
                    <a:srgbClr val="21273E"/>
                  </a:solidFill>
                  <a:cs typeface="+mn-ea"/>
                  <a:sym typeface="+mn-lt"/>
                </a:rPr>
                <a:t>团队</a:t>
              </a: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介绍</a:t>
              </a:r>
            </a:p>
          </p:txBody>
        </p:sp>
        <p:sp>
          <p:nvSpPr>
            <p:cNvPr id="9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1012373" y="1681843"/>
            <a:ext cx="1894114" cy="4098471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2373" y="4637314"/>
            <a:ext cx="1894114" cy="1143000"/>
          </a:xfrm>
          <a:prstGeom prst="rect">
            <a:avLst/>
          </a:prstGeom>
          <a:gradFill>
            <a:gsLst>
              <a:gs pos="0">
                <a:srgbClr val="2C344B">
                  <a:alpha val="0"/>
                </a:srgbClr>
              </a:gs>
              <a:gs pos="86000">
                <a:srgbClr val="21273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600" dirty="0" smtClean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endParaRPr lang="en-US" altLang="zh-CN" sz="16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YOUR NAME</a:t>
            </a:r>
          </a:p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CEO</a:t>
            </a:r>
          </a:p>
          <a:p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20787" y="2269672"/>
            <a:ext cx="1894114" cy="4098471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30147" y="5208814"/>
            <a:ext cx="1894114" cy="1143000"/>
          </a:xfrm>
          <a:prstGeom prst="rect">
            <a:avLst/>
          </a:prstGeom>
          <a:gradFill>
            <a:gsLst>
              <a:gs pos="0">
                <a:srgbClr val="2C344B">
                  <a:alpha val="0"/>
                </a:srgbClr>
              </a:gs>
              <a:gs pos="86000">
                <a:srgbClr val="21273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600" dirty="0" smtClean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endParaRPr lang="en-US" altLang="zh-CN" sz="16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YOUR NAME</a:t>
            </a:r>
          </a:p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CEO</a:t>
            </a:r>
          </a:p>
          <a:p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29201" y="1681843"/>
            <a:ext cx="1894114" cy="4098471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47921" y="4637314"/>
            <a:ext cx="1894114" cy="1143000"/>
          </a:xfrm>
          <a:prstGeom prst="rect">
            <a:avLst/>
          </a:prstGeom>
          <a:gradFill>
            <a:gsLst>
              <a:gs pos="0">
                <a:srgbClr val="2C344B">
                  <a:alpha val="0"/>
                </a:srgbClr>
              </a:gs>
              <a:gs pos="86000">
                <a:srgbClr val="21273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600" dirty="0" smtClean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endParaRPr lang="en-US" altLang="zh-CN" sz="16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YOUR NAME</a:t>
            </a:r>
          </a:p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CEO</a:t>
            </a:r>
          </a:p>
          <a:p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43515" y="3171032"/>
            <a:ext cx="44069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Lorem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ipsum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Donec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luctus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nibh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sit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sem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vulputate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venenatis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bibendum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orci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pulvinar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Lorem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ipsum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. 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Donec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luctus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nibh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sit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sem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vulputate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venenatis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bibendum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orci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pulvinar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. 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7343514" y="2155369"/>
            <a:ext cx="392320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6000" spc="300" dirty="0" smtClean="0">
                <a:solidFill>
                  <a:srgbClr val="21273E"/>
                </a:solidFill>
                <a:latin typeface="+mn-lt"/>
                <a:ea typeface="+mn-ea"/>
                <a:cs typeface="+mn-ea"/>
                <a:sym typeface="+mn-lt"/>
              </a:rPr>
              <a:t>TEAM</a:t>
            </a:r>
            <a:endParaRPr lang="en-US" altLang="zh-CN" sz="6000" spc="300" dirty="0">
              <a:solidFill>
                <a:srgbClr val="21273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612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5462461" y="1717681"/>
            <a:ext cx="840553" cy="2200113"/>
          </a:xfrm>
          <a:prstGeom prst="rect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 rot="5400000">
            <a:off x="6982793" y="2397461"/>
            <a:ext cx="840553" cy="2200113"/>
          </a:xfrm>
          <a:prstGeom prst="rect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 rot="10800000">
            <a:off x="6303013" y="3917794"/>
            <a:ext cx="840553" cy="2200113"/>
          </a:xfrm>
          <a:prstGeom prst="rect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 rot="16200000">
            <a:off x="4782681" y="3238013"/>
            <a:ext cx="840553" cy="2200113"/>
          </a:xfrm>
          <a:prstGeom prst="rect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73667" y="2758503"/>
            <a:ext cx="2284733" cy="2284733"/>
            <a:chOff x="5173666" y="2758502"/>
            <a:chExt cx="2284733" cy="2284733"/>
          </a:xfrm>
        </p:grpSpPr>
        <p:sp>
          <p:nvSpPr>
            <p:cNvPr id="52" name="任意多边形 51"/>
            <p:cNvSpPr/>
            <p:nvPr/>
          </p:nvSpPr>
          <p:spPr>
            <a:xfrm>
              <a:off x="5173666" y="2758502"/>
              <a:ext cx="2284733" cy="2284733"/>
            </a:xfrm>
            <a:custGeom>
              <a:avLst/>
              <a:gdLst>
                <a:gd name="connsiteX0" fmla="*/ 627070 w 1414708"/>
                <a:gd name="connsiteY0" fmla="*/ 0 h 1414708"/>
                <a:gd name="connsiteX1" fmla="*/ 787639 w 1414708"/>
                <a:gd name="connsiteY1" fmla="*/ 0 h 1414708"/>
                <a:gd name="connsiteX2" fmla="*/ 818947 w 1414708"/>
                <a:gd name="connsiteY2" fmla="*/ 146064 h 1414708"/>
                <a:gd name="connsiteX3" fmla="*/ 826511 w 1414708"/>
                <a:gd name="connsiteY3" fmla="*/ 147218 h 1414708"/>
                <a:gd name="connsiteX4" fmla="*/ 890637 w 1414708"/>
                <a:gd name="connsiteY4" fmla="*/ 166265 h 1414708"/>
                <a:gd name="connsiteX5" fmla="*/ 991504 w 1414708"/>
                <a:gd name="connsiteY5" fmla="*/ 54626 h 1414708"/>
                <a:gd name="connsiteX6" fmla="*/ 1130560 w 1414708"/>
                <a:gd name="connsiteY6" fmla="*/ 134910 h 1414708"/>
                <a:gd name="connsiteX7" fmla="*/ 1085871 w 1414708"/>
                <a:gd name="connsiteY7" fmla="*/ 273252 h 1414708"/>
                <a:gd name="connsiteX8" fmla="*/ 1094279 w 1414708"/>
                <a:gd name="connsiteY8" fmla="*/ 279383 h 1414708"/>
                <a:gd name="connsiteX9" fmla="*/ 1138991 w 1414708"/>
                <a:gd name="connsiteY9" fmla="*/ 322395 h 1414708"/>
                <a:gd name="connsiteX10" fmla="*/ 1143788 w 1414708"/>
                <a:gd name="connsiteY10" fmla="*/ 328084 h 1414708"/>
                <a:gd name="connsiteX11" fmla="*/ 1279799 w 1414708"/>
                <a:gd name="connsiteY11" fmla="*/ 284150 h 1414708"/>
                <a:gd name="connsiteX12" fmla="*/ 1360084 w 1414708"/>
                <a:gd name="connsiteY12" fmla="*/ 423206 h 1414708"/>
                <a:gd name="connsiteX13" fmla="*/ 1258750 w 1414708"/>
                <a:gd name="connsiteY13" fmla="*/ 514762 h 1414708"/>
                <a:gd name="connsiteX14" fmla="*/ 1266950 w 1414708"/>
                <a:gd name="connsiteY14" fmla="*/ 535107 h 1414708"/>
                <a:gd name="connsiteX15" fmla="*/ 1283058 w 1414708"/>
                <a:gd name="connsiteY15" fmla="*/ 598851 h 1414708"/>
                <a:gd name="connsiteX16" fmla="*/ 1414708 w 1414708"/>
                <a:gd name="connsiteY16" fmla="*/ 627071 h 1414708"/>
                <a:gd name="connsiteX17" fmla="*/ 1414708 w 1414708"/>
                <a:gd name="connsiteY17" fmla="*/ 787638 h 1414708"/>
                <a:gd name="connsiteX18" fmla="*/ 1291400 w 1414708"/>
                <a:gd name="connsiteY18" fmla="*/ 814069 h 1414708"/>
                <a:gd name="connsiteX19" fmla="*/ 1286586 w 1414708"/>
                <a:gd name="connsiteY19" fmla="*/ 845607 h 1414708"/>
                <a:gd name="connsiteX20" fmla="*/ 1274135 w 1414708"/>
                <a:gd name="connsiteY20" fmla="*/ 895309 h 1414708"/>
                <a:gd name="connsiteX21" fmla="*/ 1269256 w 1414708"/>
                <a:gd name="connsiteY21" fmla="*/ 909440 h 1414708"/>
                <a:gd name="connsiteX22" fmla="*/ 1360084 w 1414708"/>
                <a:gd name="connsiteY22" fmla="*/ 991504 h 1414708"/>
                <a:gd name="connsiteX23" fmla="*/ 1279799 w 1414708"/>
                <a:gd name="connsiteY23" fmla="*/ 1130559 h 1414708"/>
                <a:gd name="connsiteX24" fmla="*/ 1168182 w 1414708"/>
                <a:gd name="connsiteY24" fmla="*/ 1094504 h 1414708"/>
                <a:gd name="connsiteX25" fmla="*/ 1154421 w 1414708"/>
                <a:gd name="connsiteY25" fmla="*/ 1113376 h 1414708"/>
                <a:gd name="connsiteX26" fmla="*/ 1111411 w 1414708"/>
                <a:gd name="connsiteY26" fmla="*/ 1158088 h 1414708"/>
                <a:gd name="connsiteX27" fmla="*/ 1095560 w 1414708"/>
                <a:gd name="connsiteY27" fmla="*/ 1171449 h 1414708"/>
                <a:gd name="connsiteX28" fmla="*/ 1130560 w 1414708"/>
                <a:gd name="connsiteY28" fmla="*/ 1279799 h 1414708"/>
                <a:gd name="connsiteX29" fmla="*/ 991504 w 1414708"/>
                <a:gd name="connsiteY29" fmla="*/ 1360083 h 1414708"/>
                <a:gd name="connsiteX30" fmla="*/ 917693 w 1414708"/>
                <a:gd name="connsiteY30" fmla="*/ 1278391 h 1414708"/>
                <a:gd name="connsiteX31" fmla="*/ 898699 w 1414708"/>
                <a:gd name="connsiteY31" fmla="*/ 1286047 h 1414708"/>
                <a:gd name="connsiteX32" fmla="*/ 810436 w 1414708"/>
                <a:gd name="connsiteY32" fmla="*/ 1308351 h 1414708"/>
                <a:gd name="connsiteX33" fmla="*/ 787639 w 1414708"/>
                <a:gd name="connsiteY33" fmla="*/ 1414708 h 1414708"/>
                <a:gd name="connsiteX34" fmla="*/ 627070 w 1414708"/>
                <a:gd name="connsiteY34" fmla="*/ 1414708 h 1414708"/>
                <a:gd name="connsiteX35" fmla="*/ 604225 w 1414708"/>
                <a:gd name="connsiteY35" fmla="*/ 1308129 h 1414708"/>
                <a:gd name="connsiteX36" fmla="*/ 588198 w 1414708"/>
                <a:gd name="connsiteY36" fmla="*/ 1305683 h 1414708"/>
                <a:gd name="connsiteX37" fmla="*/ 496866 w 1414708"/>
                <a:gd name="connsiteY37" fmla="*/ 1278557 h 1414708"/>
                <a:gd name="connsiteX38" fmla="*/ 423205 w 1414708"/>
                <a:gd name="connsiteY38" fmla="*/ 1360083 h 1414708"/>
                <a:gd name="connsiteX39" fmla="*/ 284150 w 1414708"/>
                <a:gd name="connsiteY39" fmla="*/ 1279799 h 1414708"/>
                <a:gd name="connsiteX40" fmla="*/ 318965 w 1414708"/>
                <a:gd name="connsiteY40" fmla="*/ 1172020 h 1414708"/>
                <a:gd name="connsiteX41" fmla="*/ 251122 w 1414708"/>
                <a:gd name="connsiteY41" fmla="*/ 1102537 h 1414708"/>
                <a:gd name="connsiteX42" fmla="*/ 245733 w 1414708"/>
                <a:gd name="connsiteY42" fmla="*/ 1094760 h 1414708"/>
                <a:gd name="connsiteX43" fmla="*/ 134911 w 1414708"/>
                <a:gd name="connsiteY43" fmla="*/ 1130559 h 1414708"/>
                <a:gd name="connsiteX44" fmla="*/ 54626 w 1414708"/>
                <a:gd name="connsiteY44" fmla="*/ 991504 h 1414708"/>
                <a:gd name="connsiteX45" fmla="*/ 145519 w 1414708"/>
                <a:gd name="connsiteY45" fmla="*/ 909381 h 1414708"/>
                <a:gd name="connsiteX46" fmla="*/ 136590 w 1414708"/>
                <a:gd name="connsiteY46" fmla="*/ 881279 h 1414708"/>
                <a:gd name="connsiteX47" fmla="*/ 123065 w 1414708"/>
                <a:gd name="connsiteY47" fmla="*/ 814017 h 1414708"/>
                <a:gd name="connsiteX48" fmla="*/ 0 w 1414708"/>
                <a:gd name="connsiteY48" fmla="*/ 787638 h 1414708"/>
                <a:gd name="connsiteX49" fmla="*/ 0 w 1414708"/>
                <a:gd name="connsiteY49" fmla="*/ 627071 h 1414708"/>
                <a:gd name="connsiteX50" fmla="*/ 130427 w 1414708"/>
                <a:gd name="connsiteY50" fmla="*/ 599113 h 1414708"/>
                <a:gd name="connsiteX51" fmla="*/ 136590 w 1414708"/>
                <a:gd name="connsiteY51" fmla="*/ 571623 h 1414708"/>
                <a:gd name="connsiteX52" fmla="*/ 156261 w 1414708"/>
                <a:gd name="connsiteY52" fmla="*/ 515034 h 1414708"/>
                <a:gd name="connsiteX53" fmla="*/ 54626 w 1414708"/>
                <a:gd name="connsiteY53" fmla="*/ 423206 h 1414708"/>
                <a:gd name="connsiteX54" fmla="*/ 134911 w 1414708"/>
                <a:gd name="connsiteY54" fmla="*/ 284150 h 1414708"/>
                <a:gd name="connsiteX55" fmla="*/ 271981 w 1414708"/>
                <a:gd name="connsiteY55" fmla="*/ 328426 h 1414708"/>
                <a:gd name="connsiteX56" fmla="*/ 302006 w 1414708"/>
                <a:gd name="connsiteY56" fmla="*/ 296028 h 1414708"/>
                <a:gd name="connsiteX57" fmla="*/ 329025 w 1414708"/>
                <a:gd name="connsiteY57" fmla="*/ 273834 h 1414708"/>
                <a:gd name="connsiteX58" fmla="*/ 284150 w 1414708"/>
                <a:gd name="connsiteY58" fmla="*/ 134910 h 1414708"/>
                <a:gd name="connsiteX59" fmla="*/ 423205 w 1414708"/>
                <a:gd name="connsiteY59" fmla="*/ 54626 h 1414708"/>
                <a:gd name="connsiteX60" fmla="*/ 523263 w 1414708"/>
                <a:gd name="connsiteY60" fmla="*/ 165369 h 1414708"/>
                <a:gd name="connsiteX61" fmla="*/ 588198 w 1414708"/>
                <a:gd name="connsiteY61" fmla="*/ 147218 h 1414708"/>
                <a:gd name="connsiteX62" fmla="*/ 595762 w 1414708"/>
                <a:gd name="connsiteY62" fmla="*/ 146064 h 1414708"/>
                <a:gd name="connsiteX63" fmla="*/ 627070 w 1414708"/>
                <a:gd name="connsiteY63" fmla="*/ 0 h 1414708"/>
                <a:gd name="connsiteX64" fmla="*/ 707354 w 1414708"/>
                <a:gd name="connsiteY64" fmla="*/ 250154 h 1414708"/>
                <a:gd name="connsiteX65" fmla="*/ 250154 w 1414708"/>
                <a:gd name="connsiteY65" fmla="*/ 707354 h 1414708"/>
                <a:gd name="connsiteX66" fmla="*/ 707354 w 1414708"/>
                <a:gd name="connsiteY66" fmla="*/ 1164554 h 1414708"/>
                <a:gd name="connsiteX67" fmla="*/ 1164554 w 1414708"/>
                <a:gd name="connsiteY67" fmla="*/ 707354 h 1414708"/>
                <a:gd name="connsiteX68" fmla="*/ 707354 w 1414708"/>
                <a:gd name="connsiteY68" fmla="*/ 250154 h 1414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14708" h="1414708">
                  <a:moveTo>
                    <a:pt x="627070" y="0"/>
                  </a:moveTo>
                  <a:lnTo>
                    <a:pt x="787639" y="0"/>
                  </a:lnTo>
                  <a:lnTo>
                    <a:pt x="818947" y="146064"/>
                  </a:lnTo>
                  <a:lnTo>
                    <a:pt x="826511" y="147218"/>
                  </a:lnTo>
                  <a:lnTo>
                    <a:pt x="890637" y="166265"/>
                  </a:lnTo>
                  <a:lnTo>
                    <a:pt x="991504" y="54626"/>
                  </a:lnTo>
                  <a:lnTo>
                    <a:pt x="1130560" y="134910"/>
                  </a:lnTo>
                  <a:lnTo>
                    <a:pt x="1085871" y="273252"/>
                  </a:lnTo>
                  <a:lnTo>
                    <a:pt x="1094279" y="279383"/>
                  </a:lnTo>
                  <a:cubicBezTo>
                    <a:pt x="1109924" y="292935"/>
                    <a:pt x="1124849" y="307293"/>
                    <a:pt x="1138991" y="322395"/>
                  </a:cubicBezTo>
                  <a:lnTo>
                    <a:pt x="1143788" y="328084"/>
                  </a:lnTo>
                  <a:lnTo>
                    <a:pt x="1279799" y="284150"/>
                  </a:lnTo>
                  <a:lnTo>
                    <a:pt x="1360084" y="423206"/>
                  </a:lnTo>
                  <a:lnTo>
                    <a:pt x="1258750" y="514762"/>
                  </a:lnTo>
                  <a:lnTo>
                    <a:pt x="1266950" y="535107"/>
                  </a:lnTo>
                  <a:lnTo>
                    <a:pt x="1283058" y="598851"/>
                  </a:lnTo>
                  <a:lnTo>
                    <a:pt x="1414708" y="627071"/>
                  </a:lnTo>
                  <a:lnTo>
                    <a:pt x="1414708" y="787638"/>
                  </a:lnTo>
                  <a:lnTo>
                    <a:pt x="1291400" y="814069"/>
                  </a:lnTo>
                  <a:lnTo>
                    <a:pt x="1286586" y="845607"/>
                  </a:lnTo>
                  <a:cubicBezTo>
                    <a:pt x="1283141" y="862446"/>
                    <a:pt x="1278979" y="879024"/>
                    <a:pt x="1274135" y="895309"/>
                  </a:cubicBezTo>
                  <a:lnTo>
                    <a:pt x="1269256" y="909440"/>
                  </a:lnTo>
                  <a:lnTo>
                    <a:pt x="1360084" y="991504"/>
                  </a:lnTo>
                  <a:lnTo>
                    <a:pt x="1279799" y="1130559"/>
                  </a:lnTo>
                  <a:lnTo>
                    <a:pt x="1168182" y="1094504"/>
                  </a:lnTo>
                  <a:lnTo>
                    <a:pt x="1154421" y="1113376"/>
                  </a:lnTo>
                  <a:cubicBezTo>
                    <a:pt x="1140871" y="1129021"/>
                    <a:pt x="1126512" y="1143946"/>
                    <a:pt x="1111411" y="1158088"/>
                  </a:cubicBezTo>
                  <a:lnTo>
                    <a:pt x="1095560" y="1171449"/>
                  </a:lnTo>
                  <a:lnTo>
                    <a:pt x="1130560" y="1279799"/>
                  </a:lnTo>
                  <a:lnTo>
                    <a:pt x="991504" y="1360083"/>
                  </a:lnTo>
                  <a:lnTo>
                    <a:pt x="917693" y="1278391"/>
                  </a:lnTo>
                  <a:lnTo>
                    <a:pt x="898699" y="1286047"/>
                  </a:lnTo>
                  <a:lnTo>
                    <a:pt x="810436" y="1308351"/>
                  </a:lnTo>
                  <a:lnTo>
                    <a:pt x="787639" y="1414708"/>
                  </a:lnTo>
                  <a:lnTo>
                    <a:pt x="627070" y="1414708"/>
                  </a:lnTo>
                  <a:lnTo>
                    <a:pt x="604225" y="1308129"/>
                  </a:lnTo>
                  <a:lnTo>
                    <a:pt x="588198" y="1305683"/>
                  </a:lnTo>
                  <a:lnTo>
                    <a:pt x="496866" y="1278557"/>
                  </a:lnTo>
                  <a:lnTo>
                    <a:pt x="423205" y="1360083"/>
                  </a:lnTo>
                  <a:lnTo>
                    <a:pt x="284150" y="1279799"/>
                  </a:lnTo>
                  <a:lnTo>
                    <a:pt x="318965" y="1172020"/>
                  </a:lnTo>
                  <a:lnTo>
                    <a:pt x="251122" y="1102537"/>
                  </a:lnTo>
                  <a:lnTo>
                    <a:pt x="245733" y="1094760"/>
                  </a:lnTo>
                  <a:lnTo>
                    <a:pt x="134911" y="1130559"/>
                  </a:lnTo>
                  <a:lnTo>
                    <a:pt x="54626" y="991504"/>
                  </a:lnTo>
                  <a:lnTo>
                    <a:pt x="145519" y="909381"/>
                  </a:lnTo>
                  <a:lnTo>
                    <a:pt x="136590" y="881279"/>
                  </a:lnTo>
                  <a:lnTo>
                    <a:pt x="123065" y="814017"/>
                  </a:lnTo>
                  <a:lnTo>
                    <a:pt x="0" y="787638"/>
                  </a:lnTo>
                  <a:lnTo>
                    <a:pt x="0" y="627071"/>
                  </a:lnTo>
                  <a:lnTo>
                    <a:pt x="130427" y="599113"/>
                  </a:lnTo>
                  <a:lnTo>
                    <a:pt x="136590" y="571623"/>
                  </a:lnTo>
                  <a:lnTo>
                    <a:pt x="156261" y="515034"/>
                  </a:lnTo>
                  <a:lnTo>
                    <a:pt x="54626" y="423206"/>
                  </a:lnTo>
                  <a:lnTo>
                    <a:pt x="134911" y="284150"/>
                  </a:lnTo>
                  <a:lnTo>
                    <a:pt x="271981" y="328426"/>
                  </a:lnTo>
                  <a:lnTo>
                    <a:pt x="302006" y="296028"/>
                  </a:lnTo>
                  <a:lnTo>
                    <a:pt x="329025" y="273834"/>
                  </a:lnTo>
                  <a:lnTo>
                    <a:pt x="284150" y="134910"/>
                  </a:lnTo>
                  <a:lnTo>
                    <a:pt x="423205" y="54626"/>
                  </a:lnTo>
                  <a:lnTo>
                    <a:pt x="523263" y="165369"/>
                  </a:lnTo>
                  <a:lnTo>
                    <a:pt x="588198" y="147218"/>
                  </a:lnTo>
                  <a:lnTo>
                    <a:pt x="595762" y="146064"/>
                  </a:lnTo>
                  <a:lnTo>
                    <a:pt x="627070" y="0"/>
                  </a:lnTo>
                  <a:close/>
                  <a:moveTo>
                    <a:pt x="707354" y="250154"/>
                  </a:moveTo>
                  <a:cubicBezTo>
                    <a:pt x="454849" y="250154"/>
                    <a:pt x="250154" y="454849"/>
                    <a:pt x="250154" y="707354"/>
                  </a:cubicBezTo>
                  <a:cubicBezTo>
                    <a:pt x="250154" y="959859"/>
                    <a:pt x="454849" y="1164554"/>
                    <a:pt x="707354" y="1164554"/>
                  </a:cubicBezTo>
                  <a:cubicBezTo>
                    <a:pt x="959859" y="1164554"/>
                    <a:pt x="1164554" y="959859"/>
                    <a:pt x="1164554" y="707354"/>
                  </a:cubicBezTo>
                  <a:cubicBezTo>
                    <a:pt x="1164554" y="454849"/>
                    <a:pt x="959859" y="250154"/>
                    <a:pt x="707354" y="250154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同心圆 52"/>
            <p:cNvSpPr/>
            <p:nvPr/>
          </p:nvSpPr>
          <p:spPr>
            <a:xfrm>
              <a:off x="5544579" y="3128001"/>
              <a:ext cx="1542908" cy="1542909"/>
            </a:xfrm>
            <a:prstGeom prst="donut">
              <a:avLst>
                <a:gd name="adj" fmla="val 2734"/>
              </a:avLst>
            </a:prstGeom>
            <a:gradFill>
              <a:gsLst>
                <a:gs pos="0">
                  <a:srgbClr val="CDCDCD"/>
                </a:gs>
                <a:gs pos="100000">
                  <a:schemeClr val="bg1"/>
                </a:gs>
              </a:gsLst>
              <a:lin ang="2700000" scaled="1"/>
            </a:gra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432518" y="3748553"/>
            <a:ext cx="1124511" cy="1124512"/>
            <a:chOff x="1802687" y="3259299"/>
            <a:chExt cx="1414708" cy="1414708"/>
          </a:xfrm>
        </p:grpSpPr>
        <p:sp>
          <p:nvSpPr>
            <p:cNvPr id="55" name="任意多边形 54"/>
            <p:cNvSpPr/>
            <p:nvPr/>
          </p:nvSpPr>
          <p:spPr>
            <a:xfrm>
              <a:off x="1802687" y="3259299"/>
              <a:ext cx="1414708" cy="1414708"/>
            </a:xfrm>
            <a:custGeom>
              <a:avLst/>
              <a:gdLst>
                <a:gd name="connsiteX0" fmla="*/ 734066 w 1656097"/>
                <a:gd name="connsiteY0" fmla="*/ 0 h 1656098"/>
                <a:gd name="connsiteX1" fmla="*/ 922032 w 1656097"/>
                <a:gd name="connsiteY1" fmla="*/ 0 h 1656098"/>
                <a:gd name="connsiteX2" fmla="*/ 958682 w 1656097"/>
                <a:gd name="connsiteY2" fmla="*/ 170987 h 1656098"/>
                <a:gd name="connsiteX3" fmla="*/ 967537 w 1656097"/>
                <a:gd name="connsiteY3" fmla="*/ 172338 h 1656098"/>
                <a:gd name="connsiteX4" fmla="*/ 1042604 w 1656097"/>
                <a:gd name="connsiteY4" fmla="*/ 194634 h 1656098"/>
                <a:gd name="connsiteX5" fmla="*/ 1160682 w 1656097"/>
                <a:gd name="connsiteY5" fmla="*/ 63947 h 1656098"/>
                <a:gd name="connsiteX6" fmla="*/ 1323465 w 1656097"/>
                <a:gd name="connsiteY6" fmla="*/ 157929 h 1656098"/>
                <a:gd name="connsiteX7" fmla="*/ 1271151 w 1656097"/>
                <a:gd name="connsiteY7" fmla="*/ 319877 h 1656098"/>
                <a:gd name="connsiteX8" fmla="*/ 1280994 w 1656097"/>
                <a:gd name="connsiteY8" fmla="*/ 327054 h 1656098"/>
                <a:gd name="connsiteX9" fmla="*/ 1333335 w 1656097"/>
                <a:gd name="connsiteY9" fmla="*/ 377405 h 1656098"/>
                <a:gd name="connsiteX10" fmla="*/ 1338950 w 1656097"/>
                <a:gd name="connsiteY10" fmla="*/ 384065 h 1656098"/>
                <a:gd name="connsiteX11" fmla="*/ 1498169 w 1656097"/>
                <a:gd name="connsiteY11" fmla="*/ 332634 h 1656098"/>
                <a:gd name="connsiteX12" fmla="*/ 1592152 w 1656097"/>
                <a:gd name="connsiteY12" fmla="*/ 495417 h 1656098"/>
                <a:gd name="connsiteX13" fmla="*/ 1473528 w 1656097"/>
                <a:gd name="connsiteY13" fmla="*/ 602595 h 1656098"/>
                <a:gd name="connsiteX14" fmla="*/ 1483127 w 1656097"/>
                <a:gd name="connsiteY14" fmla="*/ 626411 h 1656098"/>
                <a:gd name="connsiteX15" fmla="*/ 1501984 w 1656097"/>
                <a:gd name="connsiteY15" fmla="*/ 701032 h 1656098"/>
                <a:gd name="connsiteX16" fmla="*/ 1656097 w 1656097"/>
                <a:gd name="connsiteY16" fmla="*/ 734067 h 1656098"/>
                <a:gd name="connsiteX17" fmla="*/ 1656097 w 1656097"/>
                <a:gd name="connsiteY17" fmla="*/ 922032 h 1656098"/>
                <a:gd name="connsiteX18" fmla="*/ 1511749 w 1656097"/>
                <a:gd name="connsiteY18" fmla="*/ 952973 h 1656098"/>
                <a:gd name="connsiteX19" fmla="*/ 1506114 w 1656097"/>
                <a:gd name="connsiteY19" fmla="*/ 989892 h 1656098"/>
                <a:gd name="connsiteX20" fmla="*/ 1491538 w 1656097"/>
                <a:gd name="connsiteY20" fmla="*/ 1048074 h 1656098"/>
                <a:gd name="connsiteX21" fmla="*/ 1485827 w 1656097"/>
                <a:gd name="connsiteY21" fmla="*/ 1064617 h 1656098"/>
                <a:gd name="connsiteX22" fmla="*/ 1592152 w 1656097"/>
                <a:gd name="connsiteY22" fmla="*/ 1160683 h 1656098"/>
                <a:gd name="connsiteX23" fmla="*/ 1498169 w 1656097"/>
                <a:gd name="connsiteY23" fmla="*/ 1323465 h 1656098"/>
                <a:gd name="connsiteX24" fmla="*/ 1367507 w 1656097"/>
                <a:gd name="connsiteY24" fmla="*/ 1281258 h 1656098"/>
                <a:gd name="connsiteX25" fmla="*/ 1351398 w 1656097"/>
                <a:gd name="connsiteY25" fmla="*/ 1303350 h 1656098"/>
                <a:gd name="connsiteX26" fmla="*/ 1301049 w 1656097"/>
                <a:gd name="connsiteY26" fmla="*/ 1355691 h 1656098"/>
                <a:gd name="connsiteX27" fmla="*/ 1282493 w 1656097"/>
                <a:gd name="connsiteY27" fmla="*/ 1371332 h 1656098"/>
                <a:gd name="connsiteX28" fmla="*/ 1323465 w 1656097"/>
                <a:gd name="connsiteY28" fmla="*/ 1498169 h 1656098"/>
                <a:gd name="connsiteX29" fmla="*/ 1160682 w 1656097"/>
                <a:gd name="connsiteY29" fmla="*/ 1592152 h 1656098"/>
                <a:gd name="connsiteX30" fmla="*/ 1074277 w 1656097"/>
                <a:gd name="connsiteY30" fmla="*/ 1496521 h 1656098"/>
                <a:gd name="connsiteX31" fmla="*/ 1052042 w 1656097"/>
                <a:gd name="connsiteY31" fmla="*/ 1505484 h 1656098"/>
                <a:gd name="connsiteX32" fmla="*/ 948719 w 1656097"/>
                <a:gd name="connsiteY32" fmla="*/ 1531593 h 1656098"/>
                <a:gd name="connsiteX33" fmla="*/ 922032 w 1656097"/>
                <a:gd name="connsiteY33" fmla="*/ 1656098 h 1656098"/>
                <a:gd name="connsiteX34" fmla="*/ 734066 w 1656097"/>
                <a:gd name="connsiteY34" fmla="*/ 1656098 h 1656098"/>
                <a:gd name="connsiteX35" fmla="*/ 707323 w 1656097"/>
                <a:gd name="connsiteY35" fmla="*/ 1531333 h 1656098"/>
                <a:gd name="connsiteX36" fmla="*/ 688561 w 1656097"/>
                <a:gd name="connsiteY36" fmla="*/ 1528470 h 1656098"/>
                <a:gd name="connsiteX37" fmla="*/ 581645 w 1656097"/>
                <a:gd name="connsiteY37" fmla="*/ 1496716 h 1656098"/>
                <a:gd name="connsiteX38" fmla="*/ 495416 w 1656097"/>
                <a:gd name="connsiteY38" fmla="*/ 1592152 h 1656098"/>
                <a:gd name="connsiteX39" fmla="*/ 332634 w 1656097"/>
                <a:gd name="connsiteY39" fmla="*/ 1498169 h 1656098"/>
                <a:gd name="connsiteX40" fmla="*/ 373389 w 1656097"/>
                <a:gd name="connsiteY40" fmla="*/ 1372000 h 1656098"/>
                <a:gd name="connsiteX41" fmla="*/ 293970 w 1656097"/>
                <a:gd name="connsiteY41" fmla="*/ 1290661 h 1656098"/>
                <a:gd name="connsiteX42" fmla="*/ 287662 w 1656097"/>
                <a:gd name="connsiteY42" fmla="*/ 1281558 h 1656098"/>
                <a:gd name="connsiteX43" fmla="*/ 157930 w 1656097"/>
                <a:gd name="connsiteY43" fmla="*/ 1323465 h 1656098"/>
                <a:gd name="connsiteX44" fmla="*/ 63947 w 1656097"/>
                <a:gd name="connsiteY44" fmla="*/ 1160683 h 1656098"/>
                <a:gd name="connsiteX45" fmla="*/ 170348 w 1656097"/>
                <a:gd name="connsiteY45" fmla="*/ 1064548 h 1656098"/>
                <a:gd name="connsiteX46" fmla="*/ 159896 w 1656097"/>
                <a:gd name="connsiteY46" fmla="*/ 1031651 h 1656098"/>
                <a:gd name="connsiteX47" fmla="*/ 144063 w 1656097"/>
                <a:gd name="connsiteY47" fmla="*/ 952912 h 1656098"/>
                <a:gd name="connsiteX48" fmla="*/ 0 w 1656097"/>
                <a:gd name="connsiteY48" fmla="*/ 922032 h 1656098"/>
                <a:gd name="connsiteX49" fmla="*/ 0 w 1656097"/>
                <a:gd name="connsiteY49" fmla="*/ 734067 h 1656098"/>
                <a:gd name="connsiteX50" fmla="*/ 152682 w 1656097"/>
                <a:gd name="connsiteY50" fmla="*/ 701339 h 1656098"/>
                <a:gd name="connsiteX51" fmla="*/ 159896 w 1656097"/>
                <a:gd name="connsiteY51" fmla="*/ 669158 h 1656098"/>
                <a:gd name="connsiteX52" fmla="*/ 182923 w 1656097"/>
                <a:gd name="connsiteY52" fmla="*/ 602913 h 1656098"/>
                <a:gd name="connsiteX53" fmla="*/ 63947 w 1656097"/>
                <a:gd name="connsiteY53" fmla="*/ 495417 h 1656098"/>
                <a:gd name="connsiteX54" fmla="*/ 157930 w 1656097"/>
                <a:gd name="connsiteY54" fmla="*/ 332634 h 1656098"/>
                <a:gd name="connsiteX55" fmla="*/ 318389 w 1656097"/>
                <a:gd name="connsiteY55" fmla="*/ 384465 h 1656098"/>
                <a:gd name="connsiteX56" fmla="*/ 353537 w 1656097"/>
                <a:gd name="connsiteY56" fmla="*/ 346539 h 1656098"/>
                <a:gd name="connsiteX57" fmla="*/ 385166 w 1656097"/>
                <a:gd name="connsiteY57" fmla="*/ 320558 h 1656098"/>
                <a:gd name="connsiteX58" fmla="*/ 332634 w 1656097"/>
                <a:gd name="connsiteY58" fmla="*/ 157929 h 1656098"/>
                <a:gd name="connsiteX59" fmla="*/ 495416 w 1656097"/>
                <a:gd name="connsiteY59" fmla="*/ 63947 h 1656098"/>
                <a:gd name="connsiteX60" fmla="*/ 612546 w 1656097"/>
                <a:gd name="connsiteY60" fmla="*/ 193585 h 1656098"/>
                <a:gd name="connsiteX61" fmla="*/ 688561 w 1656097"/>
                <a:gd name="connsiteY61" fmla="*/ 172338 h 1656098"/>
                <a:gd name="connsiteX62" fmla="*/ 697415 w 1656097"/>
                <a:gd name="connsiteY62" fmla="*/ 170987 h 165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656097" h="1656098">
                  <a:moveTo>
                    <a:pt x="734066" y="0"/>
                  </a:moveTo>
                  <a:lnTo>
                    <a:pt x="922032" y="0"/>
                  </a:lnTo>
                  <a:lnTo>
                    <a:pt x="958682" y="170987"/>
                  </a:lnTo>
                  <a:lnTo>
                    <a:pt x="967537" y="172338"/>
                  </a:lnTo>
                  <a:lnTo>
                    <a:pt x="1042604" y="194634"/>
                  </a:lnTo>
                  <a:lnTo>
                    <a:pt x="1160682" y="63947"/>
                  </a:lnTo>
                  <a:lnTo>
                    <a:pt x="1323465" y="157929"/>
                  </a:lnTo>
                  <a:lnTo>
                    <a:pt x="1271151" y="319877"/>
                  </a:lnTo>
                  <a:lnTo>
                    <a:pt x="1280994" y="327054"/>
                  </a:lnTo>
                  <a:cubicBezTo>
                    <a:pt x="1299308" y="342918"/>
                    <a:pt x="1316780" y="359726"/>
                    <a:pt x="1333335" y="377405"/>
                  </a:cubicBezTo>
                  <a:lnTo>
                    <a:pt x="1338950" y="384065"/>
                  </a:lnTo>
                  <a:lnTo>
                    <a:pt x="1498169" y="332634"/>
                  </a:lnTo>
                  <a:lnTo>
                    <a:pt x="1592152" y="495417"/>
                  </a:lnTo>
                  <a:lnTo>
                    <a:pt x="1473528" y="602595"/>
                  </a:lnTo>
                  <a:lnTo>
                    <a:pt x="1483127" y="626411"/>
                  </a:lnTo>
                  <a:lnTo>
                    <a:pt x="1501984" y="701032"/>
                  </a:lnTo>
                  <a:lnTo>
                    <a:pt x="1656097" y="734067"/>
                  </a:lnTo>
                  <a:lnTo>
                    <a:pt x="1656097" y="922032"/>
                  </a:lnTo>
                  <a:lnTo>
                    <a:pt x="1511749" y="952973"/>
                  </a:lnTo>
                  <a:lnTo>
                    <a:pt x="1506114" y="989892"/>
                  </a:lnTo>
                  <a:cubicBezTo>
                    <a:pt x="1502081" y="1009604"/>
                    <a:pt x="1497209" y="1029011"/>
                    <a:pt x="1491538" y="1048074"/>
                  </a:cubicBezTo>
                  <a:lnTo>
                    <a:pt x="1485827" y="1064617"/>
                  </a:lnTo>
                  <a:lnTo>
                    <a:pt x="1592152" y="1160683"/>
                  </a:lnTo>
                  <a:lnTo>
                    <a:pt x="1498169" y="1323465"/>
                  </a:lnTo>
                  <a:lnTo>
                    <a:pt x="1367507" y="1281258"/>
                  </a:lnTo>
                  <a:lnTo>
                    <a:pt x="1351398" y="1303350"/>
                  </a:lnTo>
                  <a:cubicBezTo>
                    <a:pt x="1335535" y="1321664"/>
                    <a:pt x="1318727" y="1339136"/>
                    <a:pt x="1301049" y="1355691"/>
                  </a:cubicBezTo>
                  <a:lnTo>
                    <a:pt x="1282493" y="1371332"/>
                  </a:lnTo>
                  <a:lnTo>
                    <a:pt x="1323465" y="1498169"/>
                  </a:lnTo>
                  <a:lnTo>
                    <a:pt x="1160682" y="1592152"/>
                  </a:lnTo>
                  <a:lnTo>
                    <a:pt x="1074277" y="1496521"/>
                  </a:lnTo>
                  <a:lnTo>
                    <a:pt x="1052042" y="1505484"/>
                  </a:lnTo>
                  <a:lnTo>
                    <a:pt x="948719" y="1531593"/>
                  </a:lnTo>
                  <a:lnTo>
                    <a:pt x="922032" y="1656098"/>
                  </a:lnTo>
                  <a:lnTo>
                    <a:pt x="734066" y="1656098"/>
                  </a:lnTo>
                  <a:lnTo>
                    <a:pt x="707323" y="1531333"/>
                  </a:lnTo>
                  <a:lnTo>
                    <a:pt x="688561" y="1528470"/>
                  </a:lnTo>
                  <a:lnTo>
                    <a:pt x="581645" y="1496716"/>
                  </a:lnTo>
                  <a:lnTo>
                    <a:pt x="495416" y="1592152"/>
                  </a:lnTo>
                  <a:lnTo>
                    <a:pt x="332634" y="1498169"/>
                  </a:lnTo>
                  <a:lnTo>
                    <a:pt x="373389" y="1372000"/>
                  </a:lnTo>
                  <a:lnTo>
                    <a:pt x="293970" y="1290661"/>
                  </a:lnTo>
                  <a:lnTo>
                    <a:pt x="287662" y="1281558"/>
                  </a:lnTo>
                  <a:lnTo>
                    <a:pt x="157930" y="1323465"/>
                  </a:lnTo>
                  <a:lnTo>
                    <a:pt x="63947" y="1160683"/>
                  </a:lnTo>
                  <a:lnTo>
                    <a:pt x="170348" y="1064548"/>
                  </a:lnTo>
                  <a:lnTo>
                    <a:pt x="159896" y="1031651"/>
                  </a:lnTo>
                  <a:lnTo>
                    <a:pt x="144063" y="952912"/>
                  </a:lnTo>
                  <a:lnTo>
                    <a:pt x="0" y="922032"/>
                  </a:lnTo>
                  <a:lnTo>
                    <a:pt x="0" y="734067"/>
                  </a:lnTo>
                  <a:lnTo>
                    <a:pt x="152682" y="701339"/>
                  </a:lnTo>
                  <a:lnTo>
                    <a:pt x="159896" y="669158"/>
                  </a:lnTo>
                  <a:lnTo>
                    <a:pt x="182923" y="602913"/>
                  </a:lnTo>
                  <a:lnTo>
                    <a:pt x="63947" y="495417"/>
                  </a:lnTo>
                  <a:lnTo>
                    <a:pt x="157930" y="332634"/>
                  </a:lnTo>
                  <a:lnTo>
                    <a:pt x="318389" y="384465"/>
                  </a:lnTo>
                  <a:lnTo>
                    <a:pt x="353537" y="346539"/>
                  </a:lnTo>
                  <a:lnTo>
                    <a:pt x="385166" y="320558"/>
                  </a:lnTo>
                  <a:lnTo>
                    <a:pt x="332634" y="157929"/>
                  </a:lnTo>
                  <a:lnTo>
                    <a:pt x="495416" y="63947"/>
                  </a:lnTo>
                  <a:lnTo>
                    <a:pt x="612546" y="193585"/>
                  </a:lnTo>
                  <a:lnTo>
                    <a:pt x="688561" y="172338"/>
                  </a:lnTo>
                  <a:lnTo>
                    <a:pt x="697415" y="170987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2027436" y="3484049"/>
              <a:ext cx="965208" cy="965208"/>
            </a:xfrm>
            <a:prstGeom prst="ellipse">
              <a:avLst/>
            </a:prstGeom>
            <a:solidFill>
              <a:srgbClr val="F1F1F3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351975" y="1225475"/>
            <a:ext cx="1124511" cy="1124512"/>
            <a:chOff x="1802687" y="3259299"/>
            <a:chExt cx="1414708" cy="1414708"/>
          </a:xfrm>
        </p:grpSpPr>
        <p:sp>
          <p:nvSpPr>
            <p:cNvPr id="58" name="任意多边形 57"/>
            <p:cNvSpPr/>
            <p:nvPr/>
          </p:nvSpPr>
          <p:spPr>
            <a:xfrm>
              <a:off x="1802687" y="3259299"/>
              <a:ext cx="1414708" cy="1414708"/>
            </a:xfrm>
            <a:custGeom>
              <a:avLst/>
              <a:gdLst>
                <a:gd name="connsiteX0" fmla="*/ 734066 w 1656097"/>
                <a:gd name="connsiteY0" fmla="*/ 0 h 1656098"/>
                <a:gd name="connsiteX1" fmla="*/ 922032 w 1656097"/>
                <a:gd name="connsiteY1" fmla="*/ 0 h 1656098"/>
                <a:gd name="connsiteX2" fmla="*/ 958682 w 1656097"/>
                <a:gd name="connsiteY2" fmla="*/ 170987 h 1656098"/>
                <a:gd name="connsiteX3" fmla="*/ 967537 w 1656097"/>
                <a:gd name="connsiteY3" fmla="*/ 172338 h 1656098"/>
                <a:gd name="connsiteX4" fmla="*/ 1042604 w 1656097"/>
                <a:gd name="connsiteY4" fmla="*/ 194634 h 1656098"/>
                <a:gd name="connsiteX5" fmla="*/ 1160682 w 1656097"/>
                <a:gd name="connsiteY5" fmla="*/ 63947 h 1656098"/>
                <a:gd name="connsiteX6" fmla="*/ 1323465 w 1656097"/>
                <a:gd name="connsiteY6" fmla="*/ 157929 h 1656098"/>
                <a:gd name="connsiteX7" fmla="*/ 1271151 w 1656097"/>
                <a:gd name="connsiteY7" fmla="*/ 319877 h 1656098"/>
                <a:gd name="connsiteX8" fmla="*/ 1280994 w 1656097"/>
                <a:gd name="connsiteY8" fmla="*/ 327054 h 1656098"/>
                <a:gd name="connsiteX9" fmla="*/ 1333335 w 1656097"/>
                <a:gd name="connsiteY9" fmla="*/ 377405 h 1656098"/>
                <a:gd name="connsiteX10" fmla="*/ 1338950 w 1656097"/>
                <a:gd name="connsiteY10" fmla="*/ 384065 h 1656098"/>
                <a:gd name="connsiteX11" fmla="*/ 1498169 w 1656097"/>
                <a:gd name="connsiteY11" fmla="*/ 332634 h 1656098"/>
                <a:gd name="connsiteX12" fmla="*/ 1592152 w 1656097"/>
                <a:gd name="connsiteY12" fmla="*/ 495417 h 1656098"/>
                <a:gd name="connsiteX13" fmla="*/ 1473528 w 1656097"/>
                <a:gd name="connsiteY13" fmla="*/ 602595 h 1656098"/>
                <a:gd name="connsiteX14" fmla="*/ 1483127 w 1656097"/>
                <a:gd name="connsiteY14" fmla="*/ 626411 h 1656098"/>
                <a:gd name="connsiteX15" fmla="*/ 1501984 w 1656097"/>
                <a:gd name="connsiteY15" fmla="*/ 701032 h 1656098"/>
                <a:gd name="connsiteX16" fmla="*/ 1656097 w 1656097"/>
                <a:gd name="connsiteY16" fmla="*/ 734067 h 1656098"/>
                <a:gd name="connsiteX17" fmla="*/ 1656097 w 1656097"/>
                <a:gd name="connsiteY17" fmla="*/ 922032 h 1656098"/>
                <a:gd name="connsiteX18" fmla="*/ 1511749 w 1656097"/>
                <a:gd name="connsiteY18" fmla="*/ 952973 h 1656098"/>
                <a:gd name="connsiteX19" fmla="*/ 1506114 w 1656097"/>
                <a:gd name="connsiteY19" fmla="*/ 989892 h 1656098"/>
                <a:gd name="connsiteX20" fmla="*/ 1491538 w 1656097"/>
                <a:gd name="connsiteY20" fmla="*/ 1048074 h 1656098"/>
                <a:gd name="connsiteX21" fmla="*/ 1485827 w 1656097"/>
                <a:gd name="connsiteY21" fmla="*/ 1064617 h 1656098"/>
                <a:gd name="connsiteX22" fmla="*/ 1592152 w 1656097"/>
                <a:gd name="connsiteY22" fmla="*/ 1160683 h 1656098"/>
                <a:gd name="connsiteX23" fmla="*/ 1498169 w 1656097"/>
                <a:gd name="connsiteY23" fmla="*/ 1323465 h 1656098"/>
                <a:gd name="connsiteX24" fmla="*/ 1367507 w 1656097"/>
                <a:gd name="connsiteY24" fmla="*/ 1281258 h 1656098"/>
                <a:gd name="connsiteX25" fmla="*/ 1351398 w 1656097"/>
                <a:gd name="connsiteY25" fmla="*/ 1303350 h 1656098"/>
                <a:gd name="connsiteX26" fmla="*/ 1301049 w 1656097"/>
                <a:gd name="connsiteY26" fmla="*/ 1355691 h 1656098"/>
                <a:gd name="connsiteX27" fmla="*/ 1282493 w 1656097"/>
                <a:gd name="connsiteY27" fmla="*/ 1371332 h 1656098"/>
                <a:gd name="connsiteX28" fmla="*/ 1323465 w 1656097"/>
                <a:gd name="connsiteY28" fmla="*/ 1498169 h 1656098"/>
                <a:gd name="connsiteX29" fmla="*/ 1160682 w 1656097"/>
                <a:gd name="connsiteY29" fmla="*/ 1592152 h 1656098"/>
                <a:gd name="connsiteX30" fmla="*/ 1074277 w 1656097"/>
                <a:gd name="connsiteY30" fmla="*/ 1496521 h 1656098"/>
                <a:gd name="connsiteX31" fmla="*/ 1052042 w 1656097"/>
                <a:gd name="connsiteY31" fmla="*/ 1505484 h 1656098"/>
                <a:gd name="connsiteX32" fmla="*/ 948719 w 1656097"/>
                <a:gd name="connsiteY32" fmla="*/ 1531593 h 1656098"/>
                <a:gd name="connsiteX33" fmla="*/ 922032 w 1656097"/>
                <a:gd name="connsiteY33" fmla="*/ 1656098 h 1656098"/>
                <a:gd name="connsiteX34" fmla="*/ 734066 w 1656097"/>
                <a:gd name="connsiteY34" fmla="*/ 1656098 h 1656098"/>
                <a:gd name="connsiteX35" fmla="*/ 707323 w 1656097"/>
                <a:gd name="connsiteY35" fmla="*/ 1531333 h 1656098"/>
                <a:gd name="connsiteX36" fmla="*/ 688561 w 1656097"/>
                <a:gd name="connsiteY36" fmla="*/ 1528470 h 1656098"/>
                <a:gd name="connsiteX37" fmla="*/ 581645 w 1656097"/>
                <a:gd name="connsiteY37" fmla="*/ 1496716 h 1656098"/>
                <a:gd name="connsiteX38" fmla="*/ 495416 w 1656097"/>
                <a:gd name="connsiteY38" fmla="*/ 1592152 h 1656098"/>
                <a:gd name="connsiteX39" fmla="*/ 332634 w 1656097"/>
                <a:gd name="connsiteY39" fmla="*/ 1498169 h 1656098"/>
                <a:gd name="connsiteX40" fmla="*/ 373389 w 1656097"/>
                <a:gd name="connsiteY40" fmla="*/ 1372000 h 1656098"/>
                <a:gd name="connsiteX41" fmla="*/ 293970 w 1656097"/>
                <a:gd name="connsiteY41" fmla="*/ 1290661 h 1656098"/>
                <a:gd name="connsiteX42" fmla="*/ 287662 w 1656097"/>
                <a:gd name="connsiteY42" fmla="*/ 1281558 h 1656098"/>
                <a:gd name="connsiteX43" fmla="*/ 157930 w 1656097"/>
                <a:gd name="connsiteY43" fmla="*/ 1323465 h 1656098"/>
                <a:gd name="connsiteX44" fmla="*/ 63947 w 1656097"/>
                <a:gd name="connsiteY44" fmla="*/ 1160683 h 1656098"/>
                <a:gd name="connsiteX45" fmla="*/ 170348 w 1656097"/>
                <a:gd name="connsiteY45" fmla="*/ 1064548 h 1656098"/>
                <a:gd name="connsiteX46" fmla="*/ 159896 w 1656097"/>
                <a:gd name="connsiteY46" fmla="*/ 1031651 h 1656098"/>
                <a:gd name="connsiteX47" fmla="*/ 144063 w 1656097"/>
                <a:gd name="connsiteY47" fmla="*/ 952912 h 1656098"/>
                <a:gd name="connsiteX48" fmla="*/ 0 w 1656097"/>
                <a:gd name="connsiteY48" fmla="*/ 922032 h 1656098"/>
                <a:gd name="connsiteX49" fmla="*/ 0 w 1656097"/>
                <a:gd name="connsiteY49" fmla="*/ 734067 h 1656098"/>
                <a:gd name="connsiteX50" fmla="*/ 152682 w 1656097"/>
                <a:gd name="connsiteY50" fmla="*/ 701339 h 1656098"/>
                <a:gd name="connsiteX51" fmla="*/ 159896 w 1656097"/>
                <a:gd name="connsiteY51" fmla="*/ 669158 h 1656098"/>
                <a:gd name="connsiteX52" fmla="*/ 182923 w 1656097"/>
                <a:gd name="connsiteY52" fmla="*/ 602913 h 1656098"/>
                <a:gd name="connsiteX53" fmla="*/ 63947 w 1656097"/>
                <a:gd name="connsiteY53" fmla="*/ 495417 h 1656098"/>
                <a:gd name="connsiteX54" fmla="*/ 157930 w 1656097"/>
                <a:gd name="connsiteY54" fmla="*/ 332634 h 1656098"/>
                <a:gd name="connsiteX55" fmla="*/ 318389 w 1656097"/>
                <a:gd name="connsiteY55" fmla="*/ 384465 h 1656098"/>
                <a:gd name="connsiteX56" fmla="*/ 353537 w 1656097"/>
                <a:gd name="connsiteY56" fmla="*/ 346539 h 1656098"/>
                <a:gd name="connsiteX57" fmla="*/ 385166 w 1656097"/>
                <a:gd name="connsiteY57" fmla="*/ 320558 h 1656098"/>
                <a:gd name="connsiteX58" fmla="*/ 332634 w 1656097"/>
                <a:gd name="connsiteY58" fmla="*/ 157929 h 1656098"/>
                <a:gd name="connsiteX59" fmla="*/ 495416 w 1656097"/>
                <a:gd name="connsiteY59" fmla="*/ 63947 h 1656098"/>
                <a:gd name="connsiteX60" fmla="*/ 612546 w 1656097"/>
                <a:gd name="connsiteY60" fmla="*/ 193585 h 1656098"/>
                <a:gd name="connsiteX61" fmla="*/ 688561 w 1656097"/>
                <a:gd name="connsiteY61" fmla="*/ 172338 h 1656098"/>
                <a:gd name="connsiteX62" fmla="*/ 697415 w 1656097"/>
                <a:gd name="connsiteY62" fmla="*/ 170987 h 165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656097" h="1656098">
                  <a:moveTo>
                    <a:pt x="734066" y="0"/>
                  </a:moveTo>
                  <a:lnTo>
                    <a:pt x="922032" y="0"/>
                  </a:lnTo>
                  <a:lnTo>
                    <a:pt x="958682" y="170987"/>
                  </a:lnTo>
                  <a:lnTo>
                    <a:pt x="967537" y="172338"/>
                  </a:lnTo>
                  <a:lnTo>
                    <a:pt x="1042604" y="194634"/>
                  </a:lnTo>
                  <a:lnTo>
                    <a:pt x="1160682" y="63947"/>
                  </a:lnTo>
                  <a:lnTo>
                    <a:pt x="1323465" y="157929"/>
                  </a:lnTo>
                  <a:lnTo>
                    <a:pt x="1271151" y="319877"/>
                  </a:lnTo>
                  <a:lnTo>
                    <a:pt x="1280994" y="327054"/>
                  </a:lnTo>
                  <a:cubicBezTo>
                    <a:pt x="1299308" y="342918"/>
                    <a:pt x="1316780" y="359726"/>
                    <a:pt x="1333335" y="377405"/>
                  </a:cubicBezTo>
                  <a:lnTo>
                    <a:pt x="1338950" y="384065"/>
                  </a:lnTo>
                  <a:lnTo>
                    <a:pt x="1498169" y="332634"/>
                  </a:lnTo>
                  <a:lnTo>
                    <a:pt x="1592152" y="495417"/>
                  </a:lnTo>
                  <a:lnTo>
                    <a:pt x="1473528" y="602595"/>
                  </a:lnTo>
                  <a:lnTo>
                    <a:pt x="1483127" y="626411"/>
                  </a:lnTo>
                  <a:lnTo>
                    <a:pt x="1501984" y="701032"/>
                  </a:lnTo>
                  <a:lnTo>
                    <a:pt x="1656097" y="734067"/>
                  </a:lnTo>
                  <a:lnTo>
                    <a:pt x="1656097" y="922032"/>
                  </a:lnTo>
                  <a:lnTo>
                    <a:pt x="1511749" y="952973"/>
                  </a:lnTo>
                  <a:lnTo>
                    <a:pt x="1506114" y="989892"/>
                  </a:lnTo>
                  <a:cubicBezTo>
                    <a:pt x="1502081" y="1009604"/>
                    <a:pt x="1497209" y="1029011"/>
                    <a:pt x="1491538" y="1048074"/>
                  </a:cubicBezTo>
                  <a:lnTo>
                    <a:pt x="1485827" y="1064617"/>
                  </a:lnTo>
                  <a:lnTo>
                    <a:pt x="1592152" y="1160683"/>
                  </a:lnTo>
                  <a:lnTo>
                    <a:pt x="1498169" y="1323465"/>
                  </a:lnTo>
                  <a:lnTo>
                    <a:pt x="1367507" y="1281258"/>
                  </a:lnTo>
                  <a:lnTo>
                    <a:pt x="1351398" y="1303350"/>
                  </a:lnTo>
                  <a:cubicBezTo>
                    <a:pt x="1335535" y="1321664"/>
                    <a:pt x="1318727" y="1339136"/>
                    <a:pt x="1301049" y="1355691"/>
                  </a:cubicBezTo>
                  <a:lnTo>
                    <a:pt x="1282493" y="1371332"/>
                  </a:lnTo>
                  <a:lnTo>
                    <a:pt x="1323465" y="1498169"/>
                  </a:lnTo>
                  <a:lnTo>
                    <a:pt x="1160682" y="1592152"/>
                  </a:lnTo>
                  <a:lnTo>
                    <a:pt x="1074277" y="1496521"/>
                  </a:lnTo>
                  <a:lnTo>
                    <a:pt x="1052042" y="1505484"/>
                  </a:lnTo>
                  <a:lnTo>
                    <a:pt x="948719" y="1531593"/>
                  </a:lnTo>
                  <a:lnTo>
                    <a:pt x="922032" y="1656098"/>
                  </a:lnTo>
                  <a:lnTo>
                    <a:pt x="734066" y="1656098"/>
                  </a:lnTo>
                  <a:lnTo>
                    <a:pt x="707323" y="1531333"/>
                  </a:lnTo>
                  <a:lnTo>
                    <a:pt x="688561" y="1528470"/>
                  </a:lnTo>
                  <a:lnTo>
                    <a:pt x="581645" y="1496716"/>
                  </a:lnTo>
                  <a:lnTo>
                    <a:pt x="495416" y="1592152"/>
                  </a:lnTo>
                  <a:lnTo>
                    <a:pt x="332634" y="1498169"/>
                  </a:lnTo>
                  <a:lnTo>
                    <a:pt x="373389" y="1372000"/>
                  </a:lnTo>
                  <a:lnTo>
                    <a:pt x="293970" y="1290661"/>
                  </a:lnTo>
                  <a:lnTo>
                    <a:pt x="287662" y="1281558"/>
                  </a:lnTo>
                  <a:lnTo>
                    <a:pt x="157930" y="1323465"/>
                  </a:lnTo>
                  <a:lnTo>
                    <a:pt x="63947" y="1160683"/>
                  </a:lnTo>
                  <a:lnTo>
                    <a:pt x="170348" y="1064548"/>
                  </a:lnTo>
                  <a:lnTo>
                    <a:pt x="159896" y="1031651"/>
                  </a:lnTo>
                  <a:lnTo>
                    <a:pt x="144063" y="952912"/>
                  </a:lnTo>
                  <a:lnTo>
                    <a:pt x="0" y="922032"/>
                  </a:lnTo>
                  <a:lnTo>
                    <a:pt x="0" y="734067"/>
                  </a:lnTo>
                  <a:lnTo>
                    <a:pt x="152682" y="701339"/>
                  </a:lnTo>
                  <a:lnTo>
                    <a:pt x="159896" y="669158"/>
                  </a:lnTo>
                  <a:lnTo>
                    <a:pt x="182923" y="602913"/>
                  </a:lnTo>
                  <a:lnTo>
                    <a:pt x="63947" y="495417"/>
                  </a:lnTo>
                  <a:lnTo>
                    <a:pt x="157930" y="332634"/>
                  </a:lnTo>
                  <a:lnTo>
                    <a:pt x="318389" y="384465"/>
                  </a:lnTo>
                  <a:lnTo>
                    <a:pt x="353537" y="346539"/>
                  </a:lnTo>
                  <a:lnTo>
                    <a:pt x="385166" y="320558"/>
                  </a:lnTo>
                  <a:lnTo>
                    <a:pt x="332634" y="157929"/>
                  </a:lnTo>
                  <a:lnTo>
                    <a:pt x="495416" y="63947"/>
                  </a:lnTo>
                  <a:lnTo>
                    <a:pt x="612546" y="193585"/>
                  </a:lnTo>
                  <a:lnTo>
                    <a:pt x="688561" y="172338"/>
                  </a:lnTo>
                  <a:lnTo>
                    <a:pt x="697415" y="170987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2027436" y="3484049"/>
              <a:ext cx="965208" cy="965208"/>
            </a:xfrm>
            <a:prstGeom prst="ellipse">
              <a:avLst/>
            </a:prstGeom>
            <a:solidFill>
              <a:srgbClr val="F1F1F3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140098" y="2935260"/>
            <a:ext cx="1124511" cy="1124512"/>
            <a:chOff x="1802687" y="3259299"/>
            <a:chExt cx="1414708" cy="1414708"/>
          </a:xfrm>
        </p:grpSpPr>
        <p:sp>
          <p:nvSpPr>
            <p:cNvPr id="61" name="任意多边形 60"/>
            <p:cNvSpPr/>
            <p:nvPr/>
          </p:nvSpPr>
          <p:spPr>
            <a:xfrm>
              <a:off x="1802687" y="3259299"/>
              <a:ext cx="1414708" cy="1414708"/>
            </a:xfrm>
            <a:custGeom>
              <a:avLst/>
              <a:gdLst>
                <a:gd name="connsiteX0" fmla="*/ 734066 w 1656097"/>
                <a:gd name="connsiteY0" fmla="*/ 0 h 1656098"/>
                <a:gd name="connsiteX1" fmla="*/ 922032 w 1656097"/>
                <a:gd name="connsiteY1" fmla="*/ 0 h 1656098"/>
                <a:gd name="connsiteX2" fmla="*/ 958682 w 1656097"/>
                <a:gd name="connsiteY2" fmla="*/ 170987 h 1656098"/>
                <a:gd name="connsiteX3" fmla="*/ 967537 w 1656097"/>
                <a:gd name="connsiteY3" fmla="*/ 172338 h 1656098"/>
                <a:gd name="connsiteX4" fmla="*/ 1042604 w 1656097"/>
                <a:gd name="connsiteY4" fmla="*/ 194634 h 1656098"/>
                <a:gd name="connsiteX5" fmla="*/ 1160682 w 1656097"/>
                <a:gd name="connsiteY5" fmla="*/ 63947 h 1656098"/>
                <a:gd name="connsiteX6" fmla="*/ 1323465 w 1656097"/>
                <a:gd name="connsiteY6" fmla="*/ 157929 h 1656098"/>
                <a:gd name="connsiteX7" fmla="*/ 1271151 w 1656097"/>
                <a:gd name="connsiteY7" fmla="*/ 319877 h 1656098"/>
                <a:gd name="connsiteX8" fmla="*/ 1280994 w 1656097"/>
                <a:gd name="connsiteY8" fmla="*/ 327054 h 1656098"/>
                <a:gd name="connsiteX9" fmla="*/ 1333335 w 1656097"/>
                <a:gd name="connsiteY9" fmla="*/ 377405 h 1656098"/>
                <a:gd name="connsiteX10" fmla="*/ 1338950 w 1656097"/>
                <a:gd name="connsiteY10" fmla="*/ 384065 h 1656098"/>
                <a:gd name="connsiteX11" fmla="*/ 1498169 w 1656097"/>
                <a:gd name="connsiteY11" fmla="*/ 332634 h 1656098"/>
                <a:gd name="connsiteX12" fmla="*/ 1592152 w 1656097"/>
                <a:gd name="connsiteY12" fmla="*/ 495417 h 1656098"/>
                <a:gd name="connsiteX13" fmla="*/ 1473528 w 1656097"/>
                <a:gd name="connsiteY13" fmla="*/ 602595 h 1656098"/>
                <a:gd name="connsiteX14" fmla="*/ 1483127 w 1656097"/>
                <a:gd name="connsiteY14" fmla="*/ 626411 h 1656098"/>
                <a:gd name="connsiteX15" fmla="*/ 1501984 w 1656097"/>
                <a:gd name="connsiteY15" fmla="*/ 701032 h 1656098"/>
                <a:gd name="connsiteX16" fmla="*/ 1656097 w 1656097"/>
                <a:gd name="connsiteY16" fmla="*/ 734067 h 1656098"/>
                <a:gd name="connsiteX17" fmla="*/ 1656097 w 1656097"/>
                <a:gd name="connsiteY17" fmla="*/ 922032 h 1656098"/>
                <a:gd name="connsiteX18" fmla="*/ 1511749 w 1656097"/>
                <a:gd name="connsiteY18" fmla="*/ 952973 h 1656098"/>
                <a:gd name="connsiteX19" fmla="*/ 1506114 w 1656097"/>
                <a:gd name="connsiteY19" fmla="*/ 989892 h 1656098"/>
                <a:gd name="connsiteX20" fmla="*/ 1491538 w 1656097"/>
                <a:gd name="connsiteY20" fmla="*/ 1048074 h 1656098"/>
                <a:gd name="connsiteX21" fmla="*/ 1485827 w 1656097"/>
                <a:gd name="connsiteY21" fmla="*/ 1064617 h 1656098"/>
                <a:gd name="connsiteX22" fmla="*/ 1592152 w 1656097"/>
                <a:gd name="connsiteY22" fmla="*/ 1160683 h 1656098"/>
                <a:gd name="connsiteX23" fmla="*/ 1498169 w 1656097"/>
                <a:gd name="connsiteY23" fmla="*/ 1323465 h 1656098"/>
                <a:gd name="connsiteX24" fmla="*/ 1367507 w 1656097"/>
                <a:gd name="connsiteY24" fmla="*/ 1281258 h 1656098"/>
                <a:gd name="connsiteX25" fmla="*/ 1351398 w 1656097"/>
                <a:gd name="connsiteY25" fmla="*/ 1303350 h 1656098"/>
                <a:gd name="connsiteX26" fmla="*/ 1301049 w 1656097"/>
                <a:gd name="connsiteY26" fmla="*/ 1355691 h 1656098"/>
                <a:gd name="connsiteX27" fmla="*/ 1282493 w 1656097"/>
                <a:gd name="connsiteY27" fmla="*/ 1371332 h 1656098"/>
                <a:gd name="connsiteX28" fmla="*/ 1323465 w 1656097"/>
                <a:gd name="connsiteY28" fmla="*/ 1498169 h 1656098"/>
                <a:gd name="connsiteX29" fmla="*/ 1160682 w 1656097"/>
                <a:gd name="connsiteY29" fmla="*/ 1592152 h 1656098"/>
                <a:gd name="connsiteX30" fmla="*/ 1074277 w 1656097"/>
                <a:gd name="connsiteY30" fmla="*/ 1496521 h 1656098"/>
                <a:gd name="connsiteX31" fmla="*/ 1052042 w 1656097"/>
                <a:gd name="connsiteY31" fmla="*/ 1505484 h 1656098"/>
                <a:gd name="connsiteX32" fmla="*/ 948719 w 1656097"/>
                <a:gd name="connsiteY32" fmla="*/ 1531593 h 1656098"/>
                <a:gd name="connsiteX33" fmla="*/ 922032 w 1656097"/>
                <a:gd name="connsiteY33" fmla="*/ 1656098 h 1656098"/>
                <a:gd name="connsiteX34" fmla="*/ 734066 w 1656097"/>
                <a:gd name="connsiteY34" fmla="*/ 1656098 h 1656098"/>
                <a:gd name="connsiteX35" fmla="*/ 707323 w 1656097"/>
                <a:gd name="connsiteY35" fmla="*/ 1531333 h 1656098"/>
                <a:gd name="connsiteX36" fmla="*/ 688561 w 1656097"/>
                <a:gd name="connsiteY36" fmla="*/ 1528470 h 1656098"/>
                <a:gd name="connsiteX37" fmla="*/ 581645 w 1656097"/>
                <a:gd name="connsiteY37" fmla="*/ 1496716 h 1656098"/>
                <a:gd name="connsiteX38" fmla="*/ 495416 w 1656097"/>
                <a:gd name="connsiteY38" fmla="*/ 1592152 h 1656098"/>
                <a:gd name="connsiteX39" fmla="*/ 332634 w 1656097"/>
                <a:gd name="connsiteY39" fmla="*/ 1498169 h 1656098"/>
                <a:gd name="connsiteX40" fmla="*/ 373389 w 1656097"/>
                <a:gd name="connsiteY40" fmla="*/ 1372000 h 1656098"/>
                <a:gd name="connsiteX41" fmla="*/ 293970 w 1656097"/>
                <a:gd name="connsiteY41" fmla="*/ 1290661 h 1656098"/>
                <a:gd name="connsiteX42" fmla="*/ 287662 w 1656097"/>
                <a:gd name="connsiteY42" fmla="*/ 1281558 h 1656098"/>
                <a:gd name="connsiteX43" fmla="*/ 157930 w 1656097"/>
                <a:gd name="connsiteY43" fmla="*/ 1323465 h 1656098"/>
                <a:gd name="connsiteX44" fmla="*/ 63947 w 1656097"/>
                <a:gd name="connsiteY44" fmla="*/ 1160683 h 1656098"/>
                <a:gd name="connsiteX45" fmla="*/ 170348 w 1656097"/>
                <a:gd name="connsiteY45" fmla="*/ 1064548 h 1656098"/>
                <a:gd name="connsiteX46" fmla="*/ 159896 w 1656097"/>
                <a:gd name="connsiteY46" fmla="*/ 1031651 h 1656098"/>
                <a:gd name="connsiteX47" fmla="*/ 144063 w 1656097"/>
                <a:gd name="connsiteY47" fmla="*/ 952912 h 1656098"/>
                <a:gd name="connsiteX48" fmla="*/ 0 w 1656097"/>
                <a:gd name="connsiteY48" fmla="*/ 922032 h 1656098"/>
                <a:gd name="connsiteX49" fmla="*/ 0 w 1656097"/>
                <a:gd name="connsiteY49" fmla="*/ 734067 h 1656098"/>
                <a:gd name="connsiteX50" fmla="*/ 152682 w 1656097"/>
                <a:gd name="connsiteY50" fmla="*/ 701339 h 1656098"/>
                <a:gd name="connsiteX51" fmla="*/ 159896 w 1656097"/>
                <a:gd name="connsiteY51" fmla="*/ 669158 h 1656098"/>
                <a:gd name="connsiteX52" fmla="*/ 182923 w 1656097"/>
                <a:gd name="connsiteY52" fmla="*/ 602913 h 1656098"/>
                <a:gd name="connsiteX53" fmla="*/ 63947 w 1656097"/>
                <a:gd name="connsiteY53" fmla="*/ 495417 h 1656098"/>
                <a:gd name="connsiteX54" fmla="*/ 157930 w 1656097"/>
                <a:gd name="connsiteY54" fmla="*/ 332634 h 1656098"/>
                <a:gd name="connsiteX55" fmla="*/ 318389 w 1656097"/>
                <a:gd name="connsiteY55" fmla="*/ 384465 h 1656098"/>
                <a:gd name="connsiteX56" fmla="*/ 353537 w 1656097"/>
                <a:gd name="connsiteY56" fmla="*/ 346539 h 1656098"/>
                <a:gd name="connsiteX57" fmla="*/ 385166 w 1656097"/>
                <a:gd name="connsiteY57" fmla="*/ 320558 h 1656098"/>
                <a:gd name="connsiteX58" fmla="*/ 332634 w 1656097"/>
                <a:gd name="connsiteY58" fmla="*/ 157929 h 1656098"/>
                <a:gd name="connsiteX59" fmla="*/ 495416 w 1656097"/>
                <a:gd name="connsiteY59" fmla="*/ 63947 h 1656098"/>
                <a:gd name="connsiteX60" fmla="*/ 612546 w 1656097"/>
                <a:gd name="connsiteY60" fmla="*/ 193585 h 1656098"/>
                <a:gd name="connsiteX61" fmla="*/ 688561 w 1656097"/>
                <a:gd name="connsiteY61" fmla="*/ 172338 h 1656098"/>
                <a:gd name="connsiteX62" fmla="*/ 697415 w 1656097"/>
                <a:gd name="connsiteY62" fmla="*/ 170987 h 165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656097" h="1656098">
                  <a:moveTo>
                    <a:pt x="734066" y="0"/>
                  </a:moveTo>
                  <a:lnTo>
                    <a:pt x="922032" y="0"/>
                  </a:lnTo>
                  <a:lnTo>
                    <a:pt x="958682" y="170987"/>
                  </a:lnTo>
                  <a:lnTo>
                    <a:pt x="967537" y="172338"/>
                  </a:lnTo>
                  <a:lnTo>
                    <a:pt x="1042604" y="194634"/>
                  </a:lnTo>
                  <a:lnTo>
                    <a:pt x="1160682" y="63947"/>
                  </a:lnTo>
                  <a:lnTo>
                    <a:pt x="1323465" y="157929"/>
                  </a:lnTo>
                  <a:lnTo>
                    <a:pt x="1271151" y="319877"/>
                  </a:lnTo>
                  <a:lnTo>
                    <a:pt x="1280994" y="327054"/>
                  </a:lnTo>
                  <a:cubicBezTo>
                    <a:pt x="1299308" y="342918"/>
                    <a:pt x="1316780" y="359726"/>
                    <a:pt x="1333335" y="377405"/>
                  </a:cubicBezTo>
                  <a:lnTo>
                    <a:pt x="1338950" y="384065"/>
                  </a:lnTo>
                  <a:lnTo>
                    <a:pt x="1498169" y="332634"/>
                  </a:lnTo>
                  <a:lnTo>
                    <a:pt x="1592152" y="495417"/>
                  </a:lnTo>
                  <a:lnTo>
                    <a:pt x="1473528" y="602595"/>
                  </a:lnTo>
                  <a:lnTo>
                    <a:pt x="1483127" y="626411"/>
                  </a:lnTo>
                  <a:lnTo>
                    <a:pt x="1501984" y="701032"/>
                  </a:lnTo>
                  <a:lnTo>
                    <a:pt x="1656097" y="734067"/>
                  </a:lnTo>
                  <a:lnTo>
                    <a:pt x="1656097" y="922032"/>
                  </a:lnTo>
                  <a:lnTo>
                    <a:pt x="1511749" y="952973"/>
                  </a:lnTo>
                  <a:lnTo>
                    <a:pt x="1506114" y="989892"/>
                  </a:lnTo>
                  <a:cubicBezTo>
                    <a:pt x="1502081" y="1009604"/>
                    <a:pt x="1497209" y="1029011"/>
                    <a:pt x="1491538" y="1048074"/>
                  </a:cubicBezTo>
                  <a:lnTo>
                    <a:pt x="1485827" y="1064617"/>
                  </a:lnTo>
                  <a:lnTo>
                    <a:pt x="1592152" y="1160683"/>
                  </a:lnTo>
                  <a:lnTo>
                    <a:pt x="1498169" y="1323465"/>
                  </a:lnTo>
                  <a:lnTo>
                    <a:pt x="1367507" y="1281258"/>
                  </a:lnTo>
                  <a:lnTo>
                    <a:pt x="1351398" y="1303350"/>
                  </a:lnTo>
                  <a:cubicBezTo>
                    <a:pt x="1335535" y="1321664"/>
                    <a:pt x="1318727" y="1339136"/>
                    <a:pt x="1301049" y="1355691"/>
                  </a:cubicBezTo>
                  <a:lnTo>
                    <a:pt x="1282493" y="1371332"/>
                  </a:lnTo>
                  <a:lnTo>
                    <a:pt x="1323465" y="1498169"/>
                  </a:lnTo>
                  <a:lnTo>
                    <a:pt x="1160682" y="1592152"/>
                  </a:lnTo>
                  <a:lnTo>
                    <a:pt x="1074277" y="1496521"/>
                  </a:lnTo>
                  <a:lnTo>
                    <a:pt x="1052042" y="1505484"/>
                  </a:lnTo>
                  <a:lnTo>
                    <a:pt x="948719" y="1531593"/>
                  </a:lnTo>
                  <a:lnTo>
                    <a:pt x="922032" y="1656098"/>
                  </a:lnTo>
                  <a:lnTo>
                    <a:pt x="734066" y="1656098"/>
                  </a:lnTo>
                  <a:lnTo>
                    <a:pt x="707323" y="1531333"/>
                  </a:lnTo>
                  <a:lnTo>
                    <a:pt x="688561" y="1528470"/>
                  </a:lnTo>
                  <a:lnTo>
                    <a:pt x="581645" y="1496716"/>
                  </a:lnTo>
                  <a:lnTo>
                    <a:pt x="495416" y="1592152"/>
                  </a:lnTo>
                  <a:lnTo>
                    <a:pt x="332634" y="1498169"/>
                  </a:lnTo>
                  <a:lnTo>
                    <a:pt x="373389" y="1372000"/>
                  </a:lnTo>
                  <a:lnTo>
                    <a:pt x="293970" y="1290661"/>
                  </a:lnTo>
                  <a:lnTo>
                    <a:pt x="287662" y="1281558"/>
                  </a:lnTo>
                  <a:lnTo>
                    <a:pt x="157930" y="1323465"/>
                  </a:lnTo>
                  <a:lnTo>
                    <a:pt x="63947" y="1160683"/>
                  </a:lnTo>
                  <a:lnTo>
                    <a:pt x="170348" y="1064548"/>
                  </a:lnTo>
                  <a:lnTo>
                    <a:pt x="159896" y="1031651"/>
                  </a:lnTo>
                  <a:lnTo>
                    <a:pt x="144063" y="952912"/>
                  </a:lnTo>
                  <a:lnTo>
                    <a:pt x="0" y="922032"/>
                  </a:lnTo>
                  <a:lnTo>
                    <a:pt x="0" y="734067"/>
                  </a:lnTo>
                  <a:lnTo>
                    <a:pt x="152682" y="701339"/>
                  </a:lnTo>
                  <a:lnTo>
                    <a:pt x="159896" y="669158"/>
                  </a:lnTo>
                  <a:lnTo>
                    <a:pt x="182923" y="602913"/>
                  </a:lnTo>
                  <a:lnTo>
                    <a:pt x="63947" y="495417"/>
                  </a:lnTo>
                  <a:lnTo>
                    <a:pt x="157930" y="332634"/>
                  </a:lnTo>
                  <a:lnTo>
                    <a:pt x="318389" y="384465"/>
                  </a:lnTo>
                  <a:lnTo>
                    <a:pt x="353537" y="346539"/>
                  </a:lnTo>
                  <a:lnTo>
                    <a:pt x="385166" y="320558"/>
                  </a:lnTo>
                  <a:lnTo>
                    <a:pt x="332634" y="157929"/>
                  </a:lnTo>
                  <a:lnTo>
                    <a:pt x="495416" y="63947"/>
                  </a:lnTo>
                  <a:lnTo>
                    <a:pt x="612546" y="193585"/>
                  </a:lnTo>
                  <a:lnTo>
                    <a:pt x="688561" y="172338"/>
                  </a:lnTo>
                  <a:lnTo>
                    <a:pt x="697415" y="170987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2027436" y="3484049"/>
              <a:ext cx="965208" cy="965208"/>
            </a:xfrm>
            <a:prstGeom prst="ellipse">
              <a:avLst/>
            </a:prstGeom>
            <a:solidFill>
              <a:srgbClr val="F1F1F3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161033" y="5479469"/>
            <a:ext cx="1124511" cy="1124512"/>
            <a:chOff x="1802687" y="3259299"/>
            <a:chExt cx="1414708" cy="1414708"/>
          </a:xfrm>
        </p:grpSpPr>
        <p:sp>
          <p:nvSpPr>
            <p:cNvPr id="64" name="任意多边形 63"/>
            <p:cNvSpPr/>
            <p:nvPr/>
          </p:nvSpPr>
          <p:spPr>
            <a:xfrm>
              <a:off x="1802687" y="3259299"/>
              <a:ext cx="1414708" cy="1414708"/>
            </a:xfrm>
            <a:custGeom>
              <a:avLst/>
              <a:gdLst>
                <a:gd name="connsiteX0" fmla="*/ 734066 w 1656097"/>
                <a:gd name="connsiteY0" fmla="*/ 0 h 1656098"/>
                <a:gd name="connsiteX1" fmla="*/ 922032 w 1656097"/>
                <a:gd name="connsiteY1" fmla="*/ 0 h 1656098"/>
                <a:gd name="connsiteX2" fmla="*/ 958682 w 1656097"/>
                <a:gd name="connsiteY2" fmla="*/ 170987 h 1656098"/>
                <a:gd name="connsiteX3" fmla="*/ 967537 w 1656097"/>
                <a:gd name="connsiteY3" fmla="*/ 172338 h 1656098"/>
                <a:gd name="connsiteX4" fmla="*/ 1042604 w 1656097"/>
                <a:gd name="connsiteY4" fmla="*/ 194634 h 1656098"/>
                <a:gd name="connsiteX5" fmla="*/ 1160682 w 1656097"/>
                <a:gd name="connsiteY5" fmla="*/ 63947 h 1656098"/>
                <a:gd name="connsiteX6" fmla="*/ 1323465 w 1656097"/>
                <a:gd name="connsiteY6" fmla="*/ 157929 h 1656098"/>
                <a:gd name="connsiteX7" fmla="*/ 1271151 w 1656097"/>
                <a:gd name="connsiteY7" fmla="*/ 319877 h 1656098"/>
                <a:gd name="connsiteX8" fmla="*/ 1280994 w 1656097"/>
                <a:gd name="connsiteY8" fmla="*/ 327054 h 1656098"/>
                <a:gd name="connsiteX9" fmla="*/ 1333335 w 1656097"/>
                <a:gd name="connsiteY9" fmla="*/ 377405 h 1656098"/>
                <a:gd name="connsiteX10" fmla="*/ 1338950 w 1656097"/>
                <a:gd name="connsiteY10" fmla="*/ 384065 h 1656098"/>
                <a:gd name="connsiteX11" fmla="*/ 1498169 w 1656097"/>
                <a:gd name="connsiteY11" fmla="*/ 332634 h 1656098"/>
                <a:gd name="connsiteX12" fmla="*/ 1592152 w 1656097"/>
                <a:gd name="connsiteY12" fmla="*/ 495417 h 1656098"/>
                <a:gd name="connsiteX13" fmla="*/ 1473528 w 1656097"/>
                <a:gd name="connsiteY13" fmla="*/ 602595 h 1656098"/>
                <a:gd name="connsiteX14" fmla="*/ 1483127 w 1656097"/>
                <a:gd name="connsiteY14" fmla="*/ 626411 h 1656098"/>
                <a:gd name="connsiteX15" fmla="*/ 1501984 w 1656097"/>
                <a:gd name="connsiteY15" fmla="*/ 701032 h 1656098"/>
                <a:gd name="connsiteX16" fmla="*/ 1656097 w 1656097"/>
                <a:gd name="connsiteY16" fmla="*/ 734067 h 1656098"/>
                <a:gd name="connsiteX17" fmla="*/ 1656097 w 1656097"/>
                <a:gd name="connsiteY17" fmla="*/ 922032 h 1656098"/>
                <a:gd name="connsiteX18" fmla="*/ 1511749 w 1656097"/>
                <a:gd name="connsiteY18" fmla="*/ 952973 h 1656098"/>
                <a:gd name="connsiteX19" fmla="*/ 1506114 w 1656097"/>
                <a:gd name="connsiteY19" fmla="*/ 989892 h 1656098"/>
                <a:gd name="connsiteX20" fmla="*/ 1491538 w 1656097"/>
                <a:gd name="connsiteY20" fmla="*/ 1048074 h 1656098"/>
                <a:gd name="connsiteX21" fmla="*/ 1485827 w 1656097"/>
                <a:gd name="connsiteY21" fmla="*/ 1064617 h 1656098"/>
                <a:gd name="connsiteX22" fmla="*/ 1592152 w 1656097"/>
                <a:gd name="connsiteY22" fmla="*/ 1160683 h 1656098"/>
                <a:gd name="connsiteX23" fmla="*/ 1498169 w 1656097"/>
                <a:gd name="connsiteY23" fmla="*/ 1323465 h 1656098"/>
                <a:gd name="connsiteX24" fmla="*/ 1367507 w 1656097"/>
                <a:gd name="connsiteY24" fmla="*/ 1281258 h 1656098"/>
                <a:gd name="connsiteX25" fmla="*/ 1351398 w 1656097"/>
                <a:gd name="connsiteY25" fmla="*/ 1303350 h 1656098"/>
                <a:gd name="connsiteX26" fmla="*/ 1301049 w 1656097"/>
                <a:gd name="connsiteY26" fmla="*/ 1355691 h 1656098"/>
                <a:gd name="connsiteX27" fmla="*/ 1282493 w 1656097"/>
                <a:gd name="connsiteY27" fmla="*/ 1371332 h 1656098"/>
                <a:gd name="connsiteX28" fmla="*/ 1323465 w 1656097"/>
                <a:gd name="connsiteY28" fmla="*/ 1498169 h 1656098"/>
                <a:gd name="connsiteX29" fmla="*/ 1160682 w 1656097"/>
                <a:gd name="connsiteY29" fmla="*/ 1592152 h 1656098"/>
                <a:gd name="connsiteX30" fmla="*/ 1074277 w 1656097"/>
                <a:gd name="connsiteY30" fmla="*/ 1496521 h 1656098"/>
                <a:gd name="connsiteX31" fmla="*/ 1052042 w 1656097"/>
                <a:gd name="connsiteY31" fmla="*/ 1505484 h 1656098"/>
                <a:gd name="connsiteX32" fmla="*/ 948719 w 1656097"/>
                <a:gd name="connsiteY32" fmla="*/ 1531593 h 1656098"/>
                <a:gd name="connsiteX33" fmla="*/ 922032 w 1656097"/>
                <a:gd name="connsiteY33" fmla="*/ 1656098 h 1656098"/>
                <a:gd name="connsiteX34" fmla="*/ 734066 w 1656097"/>
                <a:gd name="connsiteY34" fmla="*/ 1656098 h 1656098"/>
                <a:gd name="connsiteX35" fmla="*/ 707323 w 1656097"/>
                <a:gd name="connsiteY35" fmla="*/ 1531333 h 1656098"/>
                <a:gd name="connsiteX36" fmla="*/ 688561 w 1656097"/>
                <a:gd name="connsiteY36" fmla="*/ 1528470 h 1656098"/>
                <a:gd name="connsiteX37" fmla="*/ 581645 w 1656097"/>
                <a:gd name="connsiteY37" fmla="*/ 1496716 h 1656098"/>
                <a:gd name="connsiteX38" fmla="*/ 495416 w 1656097"/>
                <a:gd name="connsiteY38" fmla="*/ 1592152 h 1656098"/>
                <a:gd name="connsiteX39" fmla="*/ 332634 w 1656097"/>
                <a:gd name="connsiteY39" fmla="*/ 1498169 h 1656098"/>
                <a:gd name="connsiteX40" fmla="*/ 373389 w 1656097"/>
                <a:gd name="connsiteY40" fmla="*/ 1372000 h 1656098"/>
                <a:gd name="connsiteX41" fmla="*/ 293970 w 1656097"/>
                <a:gd name="connsiteY41" fmla="*/ 1290661 h 1656098"/>
                <a:gd name="connsiteX42" fmla="*/ 287662 w 1656097"/>
                <a:gd name="connsiteY42" fmla="*/ 1281558 h 1656098"/>
                <a:gd name="connsiteX43" fmla="*/ 157930 w 1656097"/>
                <a:gd name="connsiteY43" fmla="*/ 1323465 h 1656098"/>
                <a:gd name="connsiteX44" fmla="*/ 63947 w 1656097"/>
                <a:gd name="connsiteY44" fmla="*/ 1160683 h 1656098"/>
                <a:gd name="connsiteX45" fmla="*/ 170348 w 1656097"/>
                <a:gd name="connsiteY45" fmla="*/ 1064548 h 1656098"/>
                <a:gd name="connsiteX46" fmla="*/ 159896 w 1656097"/>
                <a:gd name="connsiteY46" fmla="*/ 1031651 h 1656098"/>
                <a:gd name="connsiteX47" fmla="*/ 144063 w 1656097"/>
                <a:gd name="connsiteY47" fmla="*/ 952912 h 1656098"/>
                <a:gd name="connsiteX48" fmla="*/ 0 w 1656097"/>
                <a:gd name="connsiteY48" fmla="*/ 922032 h 1656098"/>
                <a:gd name="connsiteX49" fmla="*/ 0 w 1656097"/>
                <a:gd name="connsiteY49" fmla="*/ 734067 h 1656098"/>
                <a:gd name="connsiteX50" fmla="*/ 152682 w 1656097"/>
                <a:gd name="connsiteY50" fmla="*/ 701339 h 1656098"/>
                <a:gd name="connsiteX51" fmla="*/ 159896 w 1656097"/>
                <a:gd name="connsiteY51" fmla="*/ 669158 h 1656098"/>
                <a:gd name="connsiteX52" fmla="*/ 182923 w 1656097"/>
                <a:gd name="connsiteY52" fmla="*/ 602913 h 1656098"/>
                <a:gd name="connsiteX53" fmla="*/ 63947 w 1656097"/>
                <a:gd name="connsiteY53" fmla="*/ 495417 h 1656098"/>
                <a:gd name="connsiteX54" fmla="*/ 157930 w 1656097"/>
                <a:gd name="connsiteY54" fmla="*/ 332634 h 1656098"/>
                <a:gd name="connsiteX55" fmla="*/ 318389 w 1656097"/>
                <a:gd name="connsiteY55" fmla="*/ 384465 h 1656098"/>
                <a:gd name="connsiteX56" fmla="*/ 353537 w 1656097"/>
                <a:gd name="connsiteY56" fmla="*/ 346539 h 1656098"/>
                <a:gd name="connsiteX57" fmla="*/ 385166 w 1656097"/>
                <a:gd name="connsiteY57" fmla="*/ 320558 h 1656098"/>
                <a:gd name="connsiteX58" fmla="*/ 332634 w 1656097"/>
                <a:gd name="connsiteY58" fmla="*/ 157929 h 1656098"/>
                <a:gd name="connsiteX59" fmla="*/ 495416 w 1656097"/>
                <a:gd name="connsiteY59" fmla="*/ 63947 h 1656098"/>
                <a:gd name="connsiteX60" fmla="*/ 612546 w 1656097"/>
                <a:gd name="connsiteY60" fmla="*/ 193585 h 1656098"/>
                <a:gd name="connsiteX61" fmla="*/ 688561 w 1656097"/>
                <a:gd name="connsiteY61" fmla="*/ 172338 h 1656098"/>
                <a:gd name="connsiteX62" fmla="*/ 697415 w 1656097"/>
                <a:gd name="connsiteY62" fmla="*/ 170987 h 165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656097" h="1656098">
                  <a:moveTo>
                    <a:pt x="734066" y="0"/>
                  </a:moveTo>
                  <a:lnTo>
                    <a:pt x="922032" y="0"/>
                  </a:lnTo>
                  <a:lnTo>
                    <a:pt x="958682" y="170987"/>
                  </a:lnTo>
                  <a:lnTo>
                    <a:pt x="967537" y="172338"/>
                  </a:lnTo>
                  <a:lnTo>
                    <a:pt x="1042604" y="194634"/>
                  </a:lnTo>
                  <a:lnTo>
                    <a:pt x="1160682" y="63947"/>
                  </a:lnTo>
                  <a:lnTo>
                    <a:pt x="1323465" y="157929"/>
                  </a:lnTo>
                  <a:lnTo>
                    <a:pt x="1271151" y="319877"/>
                  </a:lnTo>
                  <a:lnTo>
                    <a:pt x="1280994" y="327054"/>
                  </a:lnTo>
                  <a:cubicBezTo>
                    <a:pt x="1299308" y="342918"/>
                    <a:pt x="1316780" y="359726"/>
                    <a:pt x="1333335" y="377405"/>
                  </a:cubicBezTo>
                  <a:lnTo>
                    <a:pt x="1338950" y="384065"/>
                  </a:lnTo>
                  <a:lnTo>
                    <a:pt x="1498169" y="332634"/>
                  </a:lnTo>
                  <a:lnTo>
                    <a:pt x="1592152" y="495417"/>
                  </a:lnTo>
                  <a:lnTo>
                    <a:pt x="1473528" y="602595"/>
                  </a:lnTo>
                  <a:lnTo>
                    <a:pt x="1483127" y="626411"/>
                  </a:lnTo>
                  <a:lnTo>
                    <a:pt x="1501984" y="701032"/>
                  </a:lnTo>
                  <a:lnTo>
                    <a:pt x="1656097" y="734067"/>
                  </a:lnTo>
                  <a:lnTo>
                    <a:pt x="1656097" y="922032"/>
                  </a:lnTo>
                  <a:lnTo>
                    <a:pt x="1511749" y="952973"/>
                  </a:lnTo>
                  <a:lnTo>
                    <a:pt x="1506114" y="989892"/>
                  </a:lnTo>
                  <a:cubicBezTo>
                    <a:pt x="1502081" y="1009604"/>
                    <a:pt x="1497209" y="1029011"/>
                    <a:pt x="1491538" y="1048074"/>
                  </a:cubicBezTo>
                  <a:lnTo>
                    <a:pt x="1485827" y="1064617"/>
                  </a:lnTo>
                  <a:lnTo>
                    <a:pt x="1592152" y="1160683"/>
                  </a:lnTo>
                  <a:lnTo>
                    <a:pt x="1498169" y="1323465"/>
                  </a:lnTo>
                  <a:lnTo>
                    <a:pt x="1367507" y="1281258"/>
                  </a:lnTo>
                  <a:lnTo>
                    <a:pt x="1351398" y="1303350"/>
                  </a:lnTo>
                  <a:cubicBezTo>
                    <a:pt x="1335535" y="1321664"/>
                    <a:pt x="1318727" y="1339136"/>
                    <a:pt x="1301049" y="1355691"/>
                  </a:cubicBezTo>
                  <a:lnTo>
                    <a:pt x="1282493" y="1371332"/>
                  </a:lnTo>
                  <a:lnTo>
                    <a:pt x="1323465" y="1498169"/>
                  </a:lnTo>
                  <a:lnTo>
                    <a:pt x="1160682" y="1592152"/>
                  </a:lnTo>
                  <a:lnTo>
                    <a:pt x="1074277" y="1496521"/>
                  </a:lnTo>
                  <a:lnTo>
                    <a:pt x="1052042" y="1505484"/>
                  </a:lnTo>
                  <a:lnTo>
                    <a:pt x="948719" y="1531593"/>
                  </a:lnTo>
                  <a:lnTo>
                    <a:pt x="922032" y="1656098"/>
                  </a:lnTo>
                  <a:lnTo>
                    <a:pt x="734066" y="1656098"/>
                  </a:lnTo>
                  <a:lnTo>
                    <a:pt x="707323" y="1531333"/>
                  </a:lnTo>
                  <a:lnTo>
                    <a:pt x="688561" y="1528470"/>
                  </a:lnTo>
                  <a:lnTo>
                    <a:pt x="581645" y="1496716"/>
                  </a:lnTo>
                  <a:lnTo>
                    <a:pt x="495416" y="1592152"/>
                  </a:lnTo>
                  <a:lnTo>
                    <a:pt x="332634" y="1498169"/>
                  </a:lnTo>
                  <a:lnTo>
                    <a:pt x="373389" y="1372000"/>
                  </a:lnTo>
                  <a:lnTo>
                    <a:pt x="293970" y="1290661"/>
                  </a:lnTo>
                  <a:lnTo>
                    <a:pt x="287662" y="1281558"/>
                  </a:lnTo>
                  <a:lnTo>
                    <a:pt x="157930" y="1323465"/>
                  </a:lnTo>
                  <a:lnTo>
                    <a:pt x="63947" y="1160683"/>
                  </a:lnTo>
                  <a:lnTo>
                    <a:pt x="170348" y="1064548"/>
                  </a:lnTo>
                  <a:lnTo>
                    <a:pt x="159896" y="1031651"/>
                  </a:lnTo>
                  <a:lnTo>
                    <a:pt x="144063" y="952912"/>
                  </a:lnTo>
                  <a:lnTo>
                    <a:pt x="0" y="922032"/>
                  </a:lnTo>
                  <a:lnTo>
                    <a:pt x="0" y="734067"/>
                  </a:lnTo>
                  <a:lnTo>
                    <a:pt x="152682" y="701339"/>
                  </a:lnTo>
                  <a:lnTo>
                    <a:pt x="159896" y="669158"/>
                  </a:lnTo>
                  <a:lnTo>
                    <a:pt x="182923" y="602913"/>
                  </a:lnTo>
                  <a:lnTo>
                    <a:pt x="63947" y="495417"/>
                  </a:lnTo>
                  <a:lnTo>
                    <a:pt x="157930" y="332634"/>
                  </a:lnTo>
                  <a:lnTo>
                    <a:pt x="318389" y="384465"/>
                  </a:lnTo>
                  <a:lnTo>
                    <a:pt x="353537" y="346539"/>
                  </a:lnTo>
                  <a:lnTo>
                    <a:pt x="385166" y="320558"/>
                  </a:lnTo>
                  <a:lnTo>
                    <a:pt x="332634" y="157929"/>
                  </a:lnTo>
                  <a:lnTo>
                    <a:pt x="495416" y="63947"/>
                  </a:lnTo>
                  <a:lnTo>
                    <a:pt x="612546" y="193585"/>
                  </a:lnTo>
                  <a:lnTo>
                    <a:pt x="688561" y="172338"/>
                  </a:lnTo>
                  <a:lnTo>
                    <a:pt x="697415" y="170987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2027436" y="3484049"/>
              <a:ext cx="965208" cy="965208"/>
            </a:xfrm>
            <a:prstGeom prst="ellipse">
              <a:avLst/>
            </a:prstGeom>
            <a:solidFill>
              <a:srgbClr val="F1F1F3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8534651" y="3283048"/>
            <a:ext cx="335400" cy="428933"/>
            <a:chOff x="1605186" y="572440"/>
            <a:chExt cx="563562" cy="720725"/>
          </a:xfr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</p:grpSpPr>
        <p:sp>
          <p:nvSpPr>
            <p:cNvPr id="67" name="Freeform 32"/>
            <p:cNvSpPr>
              <a:spLocks/>
            </p:cNvSpPr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3"/>
            <p:cNvSpPr>
              <a:spLocks/>
            </p:cNvSpPr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4"/>
            <p:cNvSpPr>
              <a:spLocks/>
            </p:cNvSpPr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0" name="Freeform 223"/>
          <p:cNvSpPr>
            <a:spLocks/>
          </p:cNvSpPr>
          <p:nvPr/>
        </p:nvSpPr>
        <p:spPr bwMode="auto">
          <a:xfrm>
            <a:off x="6538214" y="5880068"/>
            <a:ext cx="423311" cy="343313"/>
          </a:xfrm>
          <a:custGeom>
            <a:avLst/>
            <a:gdLst>
              <a:gd name="T0" fmla="*/ 107 w 107"/>
              <a:gd name="T1" fmla="*/ 10 h 87"/>
              <a:gd name="T2" fmla="*/ 95 w 107"/>
              <a:gd name="T3" fmla="*/ 13 h 87"/>
              <a:gd name="T4" fmla="*/ 104 w 107"/>
              <a:gd name="T5" fmla="*/ 1 h 87"/>
              <a:gd name="T6" fmla="*/ 90 w 107"/>
              <a:gd name="T7" fmla="*/ 7 h 87"/>
              <a:gd name="T8" fmla="*/ 74 w 107"/>
              <a:gd name="T9" fmla="*/ 0 h 87"/>
              <a:gd name="T10" fmla="*/ 52 w 107"/>
              <a:gd name="T11" fmla="*/ 22 h 87"/>
              <a:gd name="T12" fmla="*/ 53 w 107"/>
              <a:gd name="T13" fmla="*/ 27 h 87"/>
              <a:gd name="T14" fmla="*/ 7 w 107"/>
              <a:gd name="T15" fmla="*/ 4 h 87"/>
              <a:gd name="T16" fmla="*/ 4 w 107"/>
              <a:gd name="T17" fmla="*/ 15 h 87"/>
              <a:gd name="T18" fmla="*/ 14 w 107"/>
              <a:gd name="T19" fmla="*/ 33 h 87"/>
              <a:gd name="T20" fmla="*/ 4 w 107"/>
              <a:gd name="T21" fmla="*/ 30 h 87"/>
              <a:gd name="T22" fmla="*/ 4 w 107"/>
              <a:gd name="T23" fmla="*/ 31 h 87"/>
              <a:gd name="T24" fmla="*/ 22 w 107"/>
              <a:gd name="T25" fmla="*/ 52 h 87"/>
              <a:gd name="T26" fmla="*/ 16 w 107"/>
              <a:gd name="T27" fmla="*/ 53 h 87"/>
              <a:gd name="T28" fmla="*/ 12 w 107"/>
              <a:gd name="T29" fmla="*/ 53 h 87"/>
              <a:gd name="T30" fmla="*/ 32 w 107"/>
              <a:gd name="T31" fmla="*/ 68 h 87"/>
              <a:gd name="T32" fmla="*/ 5 w 107"/>
              <a:gd name="T33" fmla="*/ 77 h 87"/>
              <a:gd name="T34" fmla="*/ 0 w 107"/>
              <a:gd name="T35" fmla="*/ 77 h 87"/>
              <a:gd name="T36" fmla="*/ 33 w 107"/>
              <a:gd name="T37" fmla="*/ 87 h 87"/>
              <a:gd name="T38" fmla="*/ 96 w 107"/>
              <a:gd name="T39" fmla="*/ 24 h 87"/>
              <a:gd name="T40" fmla="*/ 96 w 107"/>
              <a:gd name="T41" fmla="*/ 21 h 87"/>
              <a:gd name="T42" fmla="*/ 107 w 107"/>
              <a:gd name="T43" fmla="*/ 1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7" h="87">
                <a:moveTo>
                  <a:pt x="107" y="10"/>
                </a:moveTo>
                <a:cubicBezTo>
                  <a:pt x="103" y="12"/>
                  <a:pt x="99" y="13"/>
                  <a:pt x="95" y="13"/>
                </a:cubicBezTo>
                <a:cubicBezTo>
                  <a:pt x="99" y="11"/>
                  <a:pt x="103" y="6"/>
                  <a:pt x="104" y="1"/>
                </a:cubicBezTo>
                <a:cubicBezTo>
                  <a:pt x="100" y="4"/>
                  <a:pt x="95" y="6"/>
                  <a:pt x="90" y="7"/>
                </a:cubicBezTo>
                <a:cubicBezTo>
                  <a:pt x="86" y="2"/>
                  <a:pt x="80" y="0"/>
                  <a:pt x="74" y="0"/>
                </a:cubicBezTo>
                <a:cubicBezTo>
                  <a:pt x="62" y="0"/>
                  <a:pt x="52" y="9"/>
                  <a:pt x="52" y="22"/>
                </a:cubicBezTo>
                <a:cubicBezTo>
                  <a:pt x="52" y="23"/>
                  <a:pt x="52" y="25"/>
                  <a:pt x="53" y="27"/>
                </a:cubicBezTo>
                <a:cubicBezTo>
                  <a:pt x="34" y="26"/>
                  <a:pt x="18" y="17"/>
                  <a:pt x="7" y="4"/>
                </a:cubicBezTo>
                <a:cubicBezTo>
                  <a:pt x="5" y="7"/>
                  <a:pt x="4" y="11"/>
                  <a:pt x="4" y="15"/>
                </a:cubicBezTo>
                <a:cubicBezTo>
                  <a:pt x="4" y="22"/>
                  <a:pt x="8" y="29"/>
                  <a:pt x="14" y="33"/>
                </a:cubicBezTo>
                <a:cubicBezTo>
                  <a:pt x="10" y="33"/>
                  <a:pt x="7" y="32"/>
                  <a:pt x="4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41"/>
                  <a:pt x="12" y="50"/>
                  <a:pt x="22" y="52"/>
                </a:cubicBezTo>
                <a:cubicBezTo>
                  <a:pt x="20" y="53"/>
                  <a:pt x="18" y="53"/>
                  <a:pt x="16" y="53"/>
                </a:cubicBezTo>
                <a:cubicBezTo>
                  <a:pt x="14" y="53"/>
                  <a:pt x="13" y="53"/>
                  <a:pt x="12" y="53"/>
                </a:cubicBezTo>
                <a:cubicBezTo>
                  <a:pt x="15" y="61"/>
                  <a:pt x="23" y="68"/>
                  <a:pt x="32" y="68"/>
                </a:cubicBezTo>
                <a:cubicBezTo>
                  <a:pt x="25" y="74"/>
                  <a:pt x="15" y="77"/>
                  <a:pt x="5" y="77"/>
                </a:cubicBezTo>
                <a:cubicBezTo>
                  <a:pt x="3" y="77"/>
                  <a:pt x="1" y="77"/>
                  <a:pt x="0" y="77"/>
                </a:cubicBezTo>
                <a:cubicBezTo>
                  <a:pt x="9" y="83"/>
                  <a:pt x="21" y="87"/>
                  <a:pt x="33" y="87"/>
                </a:cubicBezTo>
                <a:cubicBezTo>
                  <a:pt x="74" y="87"/>
                  <a:pt x="96" y="53"/>
                  <a:pt x="96" y="24"/>
                </a:cubicBezTo>
                <a:cubicBezTo>
                  <a:pt x="96" y="23"/>
                  <a:pt x="96" y="22"/>
                  <a:pt x="96" y="21"/>
                </a:cubicBezTo>
                <a:cubicBezTo>
                  <a:pt x="101" y="18"/>
                  <a:pt x="104" y="14"/>
                  <a:pt x="107" y="10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798258" y="4115238"/>
            <a:ext cx="393029" cy="391140"/>
            <a:chOff x="-136302" y="1682102"/>
            <a:chExt cx="660401" cy="657225"/>
          </a:xfrm>
          <a:solidFill>
            <a:srgbClr val="2E4864"/>
          </a:solidFill>
        </p:grpSpPr>
        <p:sp>
          <p:nvSpPr>
            <p:cNvPr id="72" name="Freeform 36"/>
            <p:cNvSpPr>
              <a:spLocks/>
            </p:cNvSpPr>
            <p:nvPr/>
          </p:nvSpPr>
          <p:spPr bwMode="auto">
            <a:xfrm>
              <a:off x="214536" y="1682102"/>
              <a:ext cx="309563" cy="309563"/>
            </a:xfrm>
            <a:custGeom>
              <a:avLst/>
              <a:gdLst>
                <a:gd name="T0" fmla="*/ 0 w 138"/>
                <a:gd name="T1" fmla="*/ 0 h 138"/>
                <a:gd name="T2" fmla="*/ 0 w 138"/>
                <a:gd name="T3" fmla="*/ 138 h 138"/>
                <a:gd name="T4" fmla="*/ 138 w 138"/>
                <a:gd name="T5" fmla="*/ 138 h 138"/>
                <a:gd name="T6" fmla="*/ 0 w 138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138">
                  <a:moveTo>
                    <a:pt x="0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138" y="138"/>
                    <a:pt x="138" y="138"/>
                    <a:pt x="138" y="138"/>
                  </a:cubicBezTo>
                  <a:cubicBezTo>
                    <a:pt x="134" y="63"/>
                    <a:pt x="74" y="4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7"/>
            <p:cNvSpPr>
              <a:spLocks/>
            </p:cNvSpPr>
            <p:nvPr/>
          </p:nvSpPr>
          <p:spPr bwMode="auto">
            <a:xfrm>
              <a:off x="-136302" y="1682102"/>
              <a:ext cx="660400" cy="657225"/>
            </a:xfrm>
            <a:custGeom>
              <a:avLst/>
              <a:gdLst>
                <a:gd name="T0" fmla="*/ 139 w 294"/>
                <a:gd name="T1" fmla="*/ 154 h 293"/>
                <a:gd name="T2" fmla="*/ 139 w 294"/>
                <a:gd name="T3" fmla="*/ 0 h 293"/>
                <a:gd name="T4" fmla="*/ 0 w 294"/>
                <a:gd name="T5" fmla="*/ 146 h 293"/>
                <a:gd name="T6" fmla="*/ 147 w 294"/>
                <a:gd name="T7" fmla="*/ 293 h 293"/>
                <a:gd name="T8" fmla="*/ 294 w 294"/>
                <a:gd name="T9" fmla="*/ 154 h 293"/>
                <a:gd name="T10" fmla="*/ 139 w 294"/>
                <a:gd name="T11" fmla="*/ 154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293">
                  <a:moveTo>
                    <a:pt x="139" y="154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61" y="4"/>
                    <a:pt x="0" y="68"/>
                    <a:pt x="0" y="146"/>
                  </a:cubicBezTo>
                  <a:cubicBezTo>
                    <a:pt x="0" y="227"/>
                    <a:pt x="66" y="293"/>
                    <a:pt x="147" y="293"/>
                  </a:cubicBezTo>
                  <a:cubicBezTo>
                    <a:pt x="226" y="293"/>
                    <a:pt x="289" y="232"/>
                    <a:pt x="294" y="154"/>
                  </a:cubicBezTo>
                  <a:lnTo>
                    <a:pt x="139" y="154"/>
                  </a:ln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717967" y="1578435"/>
            <a:ext cx="392524" cy="377487"/>
            <a:chOff x="9791183" y="5224434"/>
            <a:chExt cx="645684" cy="620945"/>
          </a:xfr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</p:grpSpPr>
        <p:sp>
          <p:nvSpPr>
            <p:cNvPr id="75" name="Oval 131"/>
            <p:cNvSpPr>
              <a:spLocks noChangeArrowheads="1"/>
            </p:cNvSpPr>
            <p:nvPr/>
          </p:nvSpPr>
          <p:spPr bwMode="auto">
            <a:xfrm>
              <a:off x="9968746" y="5224434"/>
              <a:ext cx="290558" cy="294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134"/>
            <p:cNvSpPr>
              <a:spLocks/>
            </p:cNvSpPr>
            <p:nvPr/>
          </p:nvSpPr>
          <p:spPr bwMode="auto">
            <a:xfrm>
              <a:off x="9791183" y="5564604"/>
              <a:ext cx="645684" cy="280775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5638688" y="3431717"/>
            <a:ext cx="695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2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116002" y="3401668"/>
            <a:ext cx="971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2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110058" y="3971632"/>
            <a:ext cx="971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2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504999" y="3997424"/>
            <a:ext cx="971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zh-CN" altLang="en-US" sz="2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477135" y="1773409"/>
            <a:ext cx="3350072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8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09313" y="1767775"/>
            <a:ext cx="3459515" cy="846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8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477135" y="4952307"/>
            <a:ext cx="3350072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8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09313" y="4952307"/>
            <a:ext cx="3459515" cy="846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47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投资回报</a:t>
              </a:r>
            </a:p>
          </p:txBody>
        </p:sp>
        <p:sp>
          <p:nvSpPr>
            <p:cNvPr id="85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962000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9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70" grpId="0" animBg="1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459988" y="1906670"/>
            <a:ext cx="5329171" cy="3096799"/>
            <a:chOff x="2594991" y="1430002"/>
            <a:chExt cx="3996878" cy="2322599"/>
          </a:xfrm>
        </p:grpSpPr>
        <p:sp>
          <p:nvSpPr>
            <p:cNvPr id="26" name="椭圆 25"/>
            <p:cNvSpPr/>
            <p:nvPr/>
          </p:nvSpPr>
          <p:spPr>
            <a:xfrm>
              <a:off x="4258136" y="3085343"/>
              <a:ext cx="667258" cy="66725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9525">
              <a:solidFill>
                <a:srgbClr val="626262"/>
              </a:solidFill>
              <a:prstDash val="sysDash"/>
              <a:headEnd type="oval" w="med" len="med"/>
              <a:tailEnd type="oval" w="med" len="med"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791" tIns="60896" rIns="121791" bIns="60896" rtlCol="0" anchor="ctr"/>
            <a:lstStyle/>
            <a:p>
              <a:pPr algn="ctr" defTabSz="1217264"/>
              <a:endParaRPr lang="zh-CN" altLang="en-US" sz="21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594991" y="1430002"/>
              <a:ext cx="3996878" cy="2158160"/>
              <a:chOff x="2594991" y="1430002"/>
              <a:chExt cx="3996878" cy="2158160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3260580" y="2017189"/>
                <a:ext cx="2662361" cy="0"/>
              </a:xfrm>
              <a:prstGeom prst="line">
                <a:avLst/>
              </a:prstGeom>
              <a:noFill/>
              <a:ln w="9525">
                <a:solidFill>
                  <a:srgbClr val="626262"/>
                </a:solidFill>
                <a:prstDash val="sysDash"/>
                <a:headEnd type="oval" w="med" len="med"/>
                <a:tail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4601770" y="2024402"/>
                <a:ext cx="766335" cy="721854"/>
              </a:xfrm>
              <a:prstGeom prst="line">
                <a:avLst/>
              </a:prstGeom>
              <a:noFill/>
              <a:ln w="9525">
                <a:solidFill>
                  <a:srgbClr val="626262"/>
                </a:solidFill>
                <a:prstDash val="sysDash"/>
                <a:headEnd type="oval" w="med" len="med"/>
                <a:tail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H="1">
                <a:off x="3827754" y="2024402"/>
                <a:ext cx="766335" cy="721854"/>
              </a:xfrm>
              <a:prstGeom prst="line">
                <a:avLst/>
              </a:prstGeom>
              <a:noFill/>
              <a:ln w="9525">
                <a:solidFill>
                  <a:srgbClr val="626262"/>
                </a:solidFill>
                <a:prstDash val="sysDash"/>
                <a:headEnd type="oval" w="med" len="med"/>
                <a:tail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4591761" y="2014036"/>
                <a:ext cx="0" cy="1071311"/>
              </a:xfrm>
              <a:prstGeom prst="line">
                <a:avLst/>
              </a:prstGeom>
              <a:noFill/>
              <a:ln w="9525">
                <a:solidFill>
                  <a:srgbClr val="626262"/>
                </a:solidFill>
                <a:prstDash val="sysDash"/>
                <a:headEnd type="oval" w="med" len="med"/>
                <a:tail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椭圆 20"/>
              <p:cNvSpPr/>
              <p:nvPr/>
            </p:nvSpPr>
            <p:spPr>
              <a:xfrm>
                <a:off x="2594991" y="1718071"/>
                <a:ext cx="667258" cy="66725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9525">
                <a:solidFill>
                  <a:srgbClr val="626262"/>
                </a:solidFill>
                <a:prstDash val="sysDash"/>
                <a:headEnd type="oval" w="med" len="med"/>
                <a:tailEnd type="oval" w="med" len="med"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791" tIns="60896" rIns="121791" bIns="60896" rtlCol="0" anchor="ctr"/>
              <a:lstStyle/>
              <a:p>
                <a:pPr algn="ctr" defTabSz="1217264"/>
                <a:endParaRPr lang="zh-CN" altLang="en-US" sz="21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5924611" y="1718071"/>
                <a:ext cx="667258" cy="66725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9525">
                <a:solidFill>
                  <a:srgbClr val="626262"/>
                </a:solidFill>
                <a:prstDash val="sysDash"/>
                <a:headEnd type="oval" w="med" len="med"/>
                <a:tailEnd type="oval" w="med" len="med"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791" tIns="60896" rIns="121791" bIns="60896" rtlCol="0" anchor="ctr"/>
              <a:lstStyle/>
              <a:p>
                <a:pPr algn="ctr" defTabSz="1217264"/>
                <a:endParaRPr lang="zh-CN" altLang="en-US" sz="21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5278872" y="2638888"/>
                <a:ext cx="667258" cy="66725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9525">
                <a:solidFill>
                  <a:srgbClr val="626262"/>
                </a:solidFill>
                <a:prstDash val="sysDash"/>
                <a:headEnd type="oval" w="med" len="med"/>
                <a:tailEnd type="oval" w="med" len="med"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791" tIns="60896" rIns="121791" bIns="60896" rtlCol="0" anchor="ctr"/>
              <a:lstStyle/>
              <a:p>
                <a:pPr algn="ctr" defTabSz="1217264"/>
                <a:endParaRPr lang="zh-CN" altLang="en-US" sz="21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250407" y="2638888"/>
                <a:ext cx="667258" cy="66725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9525">
                <a:solidFill>
                  <a:srgbClr val="626262"/>
                </a:solidFill>
                <a:prstDash val="sysDash"/>
                <a:headEnd type="oval" w="med" len="med"/>
                <a:tailEnd type="oval" w="med" len="med"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791" tIns="60896" rIns="121791" bIns="60896" rtlCol="0" anchor="ctr"/>
              <a:lstStyle/>
              <a:p>
                <a:pPr algn="ctr" defTabSz="1217264"/>
                <a:endParaRPr lang="zh-CN" altLang="en-US" sz="21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4004573" y="1430002"/>
                <a:ext cx="1174375" cy="1174375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 w="25400">
                <a:noFill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791" tIns="60896" rIns="121791" bIns="60896" rtlCol="0" anchor="ctr"/>
              <a:lstStyle/>
              <a:p>
                <a:pPr algn="ctr" defTabSz="1217264"/>
                <a:endParaRPr lang="zh-CN" altLang="en-US" sz="21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045264" y="1867648"/>
                <a:ext cx="1079826" cy="338410"/>
              </a:xfrm>
              <a:prstGeom prst="rect">
                <a:avLst/>
              </a:prstGeom>
            </p:spPr>
            <p:txBody>
              <a:bodyPr wrap="square" lIns="121791" tIns="60896" rIns="121791" bIns="60896">
                <a:spAutoFit/>
              </a:bodyPr>
              <a:lstStyle/>
              <a:p>
                <a:pPr algn="ctr" defTabSz="1217264"/>
                <a:r>
                  <a:rPr lang="zh-CN" altLang="en-US" sz="2133" dirty="0">
                    <a:solidFill>
                      <a:prstClr val="white"/>
                    </a:solidFill>
                    <a:cs typeface="+mn-ea"/>
                    <a:sym typeface="+mn-lt"/>
                  </a:rPr>
                  <a:t>资金链</a:t>
                </a:r>
              </a:p>
            </p:txBody>
          </p:sp>
          <p:sp>
            <p:nvSpPr>
              <p:cNvPr id="38" name="Freeform 338"/>
              <p:cNvSpPr>
                <a:spLocks noEditPoints="1"/>
              </p:cNvSpPr>
              <p:nvPr/>
            </p:nvSpPr>
            <p:spPr bwMode="auto">
              <a:xfrm>
                <a:off x="4425728" y="3301955"/>
                <a:ext cx="336713" cy="286207"/>
              </a:xfrm>
              <a:custGeom>
                <a:avLst/>
                <a:gdLst>
                  <a:gd name="T0" fmla="*/ 58 w 76"/>
                  <a:gd name="T1" fmla="*/ 2 h 65"/>
                  <a:gd name="T2" fmla="*/ 69 w 76"/>
                  <a:gd name="T3" fmla="*/ 2 h 65"/>
                  <a:gd name="T4" fmla="*/ 76 w 76"/>
                  <a:gd name="T5" fmla="*/ 8 h 65"/>
                  <a:gd name="T6" fmla="*/ 76 w 76"/>
                  <a:gd name="T7" fmla="*/ 62 h 65"/>
                  <a:gd name="T8" fmla="*/ 73 w 76"/>
                  <a:gd name="T9" fmla="*/ 65 h 65"/>
                  <a:gd name="T10" fmla="*/ 12 w 76"/>
                  <a:gd name="T11" fmla="*/ 62 h 65"/>
                  <a:gd name="T12" fmla="*/ 8 w 76"/>
                  <a:gd name="T13" fmla="*/ 58 h 65"/>
                  <a:gd name="T14" fmla="*/ 0 w 76"/>
                  <a:gd name="T15" fmla="*/ 45 h 65"/>
                  <a:gd name="T16" fmla="*/ 10 w 76"/>
                  <a:gd name="T17" fmla="*/ 47 h 65"/>
                  <a:gd name="T18" fmla="*/ 49 w 76"/>
                  <a:gd name="T19" fmla="*/ 47 h 65"/>
                  <a:gd name="T20" fmla="*/ 10 w 76"/>
                  <a:gd name="T21" fmla="*/ 44 h 65"/>
                  <a:gd name="T22" fmla="*/ 10 w 76"/>
                  <a:gd name="T23" fmla="*/ 41 h 65"/>
                  <a:gd name="T24" fmla="*/ 49 w 76"/>
                  <a:gd name="T25" fmla="*/ 39 h 65"/>
                  <a:gd name="T26" fmla="*/ 10 w 76"/>
                  <a:gd name="T27" fmla="*/ 31 h 65"/>
                  <a:gd name="T28" fmla="*/ 49 w 76"/>
                  <a:gd name="T29" fmla="*/ 31 h 65"/>
                  <a:gd name="T30" fmla="*/ 42 w 76"/>
                  <a:gd name="T31" fmla="*/ 23 h 65"/>
                  <a:gd name="T32" fmla="*/ 50 w 76"/>
                  <a:gd name="T33" fmla="*/ 21 h 65"/>
                  <a:gd name="T34" fmla="*/ 45 w 76"/>
                  <a:gd name="T35" fmla="*/ 14 h 65"/>
                  <a:gd name="T36" fmla="*/ 46 w 76"/>
                  <a:gd name="T37" fmla="*/ 12 h 65"/>
                  <a:gd name="T38" fmla="*/ 50 w 76"/>
                  <a:gd name="T39" fmla="*/ 12 h 65"/>
                  <a:gd name="T40" fmla="*/ 42 w 76"/>
                  <a:gd name="T41" fmla="*/ 15 h 65"/>
                  <a:gd name="T42" fmla="*/ 46 w 76"/>
                  <a:gd name="T43" fmla="*/ 21 h 65"/>
                  <a:gd name="T44" fmla="*/ 45 w 76"/>
                  <a:gd name="T45" fmla="*/ 23 h 65"/>
                  <a:gd name="T46" fmla="*/ 18 w 76"/>
                  <a:gd name="T47" fmla="*/ 26 h 65"/>
                  <a:gd name="T48" fmla="*/ 15 w 76"/>
                  <a:gd name="T49" fmla="*/ 17 h 65"/>
                  <a:gd name="T50" fmla="*/ 9 w 76"/>
                  <a:gd name="T51" fmla="*/ 26 h 65"/>
                  <a:gd name="T52" fmla="*/ 15 w 76"/>
                  <a:gd name="T53" fmla="*/ 26 h 65"/>
                  <a:gd name="T54" fmla="*/ 26 w 76"/>
                  <a:gd name="T55" fmla="*/ 24 h 65"/>
                  <a:gd name="T56" fmla="*/ 26 w 76"/>
                  <a:gd name="T57" fmla="*/ 18 h 65"/>
                  <a:gd name="T58" fmla="*/ 23 w 76"/>
                  <a:gd name="T59" fmla="*/ 12 h 65"/>
                  <a:gd name="T60" fmla="*/ 19 w 76"/>
                  <a:gd name="T61" fmla="*/ 10 h 65"/>
                  <a:gd name="T62" fmla="*/ 41 w 76"/>
                  <a:gd name="T63" fmla="*/ 10 h 65"/>
                  <a:gd name="T64" fmla="*/ 36 w 76"/>
                  <a:gd name="T65" fmla="*/ 10 h 65"/>
                  <a:gd name="T66" fmla="*/ 30 w 76"/>
                  <a:gd name="T67" fmla="*/ 10 h 65"/>
                  <a:gd name="T68" fmla="*/ 32 w 76"/>
                  <a:gd name="T69" fmla="*/ 26 h 65"/>
                  <a:gd name="T70" fmla="*/ 39 w 76"/>
                  <a:gd name="T71" fmla="*/ 26 h 65"/>
                  <a:gd name="T72" fmla="*/ 58 w 76"/>
                  <a:gd name="T73" fmla="*/ 44 h 65"/>
                  <a:gd name="T74" fmla="*/ 61 w 76"/>
                  <a:gd name="T75" fmla="*/ 53 h 65"/>
                  <a:gd name="T76" fmla="*/ 63 w 76"/>
                  <a:gd name="T77" fmla="*/ 44 h 65"/>
                  <a:gd name="T78" fmla="*/ 63 w 76"/>
                  <a:gd name="T79" fmla="*/ 8 h 65"/>
                  <a:gd name="T80" fmla="*/ 59 w 76"/>
                  <a:gd name="T81" fmla="*/ 7 h 65"/>
                  <a:gd name="T82" fmla="*/ 68 w 76"/>
                  <a:gd name="T83" fmla="*/ 7 h 65"/>
                  <a:gd name="T84" fmla="*/ 68 w 76"/>
                  <a:gd name="T85" fmla="*/ 8 h 65"/>
                  <a:gd name="T86" fmla="*/ 67 w 76"/>
                  <a:gd name="T87" fmla="*/ 53 h 65"/>
                  <a:gd name="T88" fmla="*/ 62 w 76"/>
                  <a:gd name="T89" fmla="*/ 58 h 65"/>
                  <a:gd name="T90" fmla="*/ 71 w 76"/>
                  <a:gd name="T91" fmla="*/ 59 h 65"/>
                  <a:gd name="T92" fmla="*/ 71 w 76"/>
                  <a:gd name="T93" fmla="*/ 8 h 65"/>
                  <a:gd name="T94" fmla="*/ 69 w 76"/>
                  <a:gd name="T95" fmla="*/ 7 h 65"/>
                  <a:gd name="T96" fmla="*/ 5 w 76"/>
                  <a:gd name="T97" fmla="*/ 5 h 65"/>
                  <a:gd name="T98" fmla="*/ 5 w 76"/>
                  <a:gd name="T99" fmla="*/ 45 h 65"/>
                  <a:gd name="T100" fmla="*/ 54 w 76"/>
                  <a:gd name="T101" fmla="*/ 53 h 65"/>
                  <a:gd name="T102" fmla="*/ 53 w 76"/>
                  <a:gd name="T103" fmla="*/ 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6" h="65">
                    <a:moveTo>
                      <a:pt x="2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57" y="0"/>
                      <a:pt x="58" y="1"/>
                      <a:pt x="58" y="2"/>
                    </a:cubicBezTo>
                    <a:cubicBezTo>
                      <a:pt x="58" y="2"/>
                      <a:pt x="59" y="2"/>
                      <a:pt x="59" y="2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68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70" y="2"/>
                    </a:cubicBezTo>
                    <a:cubicBezTo>
                      <a:pt x="71" y="2"/>
                      <a:pt x="73" y="2"/>
                      <a:pt x="74" y="3"/>
                    </a:cubicBezTo>
                    <a:cubicBezTo>
                      <a:pt x="75" y="5"/>
                      <a:pt x="76" y="6"/>
                      <a:pt x="76" y="8"/>
                    </a:cubicBezTo>
                    <a:cubicBezTo>
                      <a:pt x="76" y="8"/>
                      <a:pt x="76" y="8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6" y="63"/>
                      <a:pt x="75" y="65"/>
                      <a:pt x="73" y="65"/>
                    </a:cubicBezTo>
                    <a:cubicBezTo>
                      <a:pt x="73" y="65"/>
                      <a:pt x="73" y="64"/>
                      <a:pt x="72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13" y="64"/>
                      <a:pt x="12" y="63"/>
                      <a:pt x="12" y="62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6" y="57"/>
                      <a:pt x="4" y="56"/>
                      <a:pt x="2" y="54"/>
                    </a:cubicBezTo>
                    <a:cubicBezTo>
                      <a:pt x="1" y="52"/>
                      <a:pt x="0" y="49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  <a:moveTo>
                      <a:pt x="10" y="47"/>
                    </a:moveTo>
                    <a:cubicBezTo>
                      <a:pt x="10" y="49"/>
                      <a:pt x="10" y="49"/>
                      <a:pt x="10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10" y="47"/>
                      <a:pt x="10" y="47"/>
                      <a:pt x="10" y="47"/>
                    </a:cubicBezTo>
                    <a:close/>
                    <a:moveTo>
                      <a:pt x="10" y="41"/>
                    </a:moveTo>
                    <a:cubicBezTo>
                      <a:pt x="10" y="44"/>
                      <a:pt x="10" y="44"/>
                      <a:pt x="10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10" y="41"/>
                      <a:pt x="10" y="41"/>
                      <a:pt x="10" y="41"/>
                    </a:cubicBezTo>
                    <a:close/>
                    <a:moveTo>
                      <a:pt x="10" y="36"/>
                    </a:moveTo>
                    <a:cubicBezTo>
                      <a:pt x="10" y="39"/>
                      <a:pt x="10" y="39"/>
                      <a:pt x="10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10" y="36"/>
                      <a:pt x="10" y="36"/>
                      <a:pt x="10" y="36"/>
                    </a:cubicBezTo>
                    <a:close/>
                    <a:moveTo>
                      <a:pt x="10" y="31"/>
                    </a:moveTo>
                    <a:cubicBezTo>
                      <a:pt x="10" y="33"/>
                      <a:pt x="10" y="33"/>
                      <a:pt x="10" y="33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10" y="31"/>
                      <a:pt x="10" y="31"/>
                      <a:pt x="10" y="31"/>
                    </a:cubicBezTo>
                    <a:close/>
                    <a:moveTo>
                      <a:pt x="42" y="20"/>
                    </a:move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25"/>
                      <a:pt x="43" y="26"/>
                      <a:pt x="46" y="26"/>
                    </a:cubicBezTo>
                    <a:cubicBezTo>
                      <a:pt x="48" y="26"/>
                      <a:pt x="50" y="25"/>
                      <a:pt x="50" y="23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50" y="20"/>
                      <a:pt x="50" y="20"/>
                      <a:pt x="49" y="19"/>
                    </a:cubicBezTo>
                    <a:cubicBezTo>
                      <a:pt x="49" y="18"/>
                      <a:pt x="48" y="17"/>
                      <a:pt x="46" y="16"/>
                    </a:cubicBezTo>
                    <a:cubicBezTo>
                      <a:pt x="46" y="15"/>
                      <a:pt x="45" y="14"/>
                      <a:pt x="45" y="1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2"/>
                      <a:pt x="45" y="12"/>
                      <a:pt x="46" y="12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0"/>
                      <a:pt x="48" y="10"/>
                      <a:pt x="46" y="10"/>
                    </a:cubicBezTo>
                    <a:cubicBezTo>
                      <a:pt x="43" y="10"/>
                      <a:pt x="42" y="11"/>
                      <a:pt x="42" y="13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2" y="15"/>
                      <a:pt x="42" y="16"/>
                      <a:pt x="42" y="16"/>
                    </a:cubicBezTo>
                    <a:cubicBezTo>
                      <a:pt x="43" y="17"/>
                      <a:pt x="44" y="18"/>
                      <a:pt x="45" y="19"/>
                    </a:cubicBezTo>
                    <a:cubicBezTo>
                      <a:pt x="46" y="20"/>
                      <a:pt x="46" y="21"/>
                      <a:pt x="46" y="21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5" y="24"/>
                      <a:pt x="45" y="23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2" y="20"/>
                      <a:pt x="42" y="20"/>
                      <a:pt x="42" y="20"/>
                    </a:cubicBezTo>
                    <a:close/>
                    <a:moveTo>
                      <a:pt x="18" y="26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8" y="26"/>
                      <a:pt x="18" y="26"/>
                      <a:pt x="18" y="26"/>
                    </a:cubicBezTo>
                    <a:close/>
                    <a:moveTo>
                      <a:pt x="26" y="26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26" y="26"/>
                      <a:pt x="26" y="26"/>
                      <a:pt x="26" y="26"/>
                    </a:cubicBezTo>
                    <a:close/>
                    <a:moveTo>
                      <a:pt x="41" y="10"/>
                    </a:moveTo>
                    <a:cubicBezTo>
                      <a:pt x="38" y="10"/>
                      <a:pt x="38" y="10"/>
                      <a:pt x="38" y="10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41" y="10"/>
                      <a:pt x="41" y="10"/>
                      <a:pt x="41" y="10"/>
                    </a:cubicBezTo>
                    <a:close/>
                    <a:moveTo>
                      <a:pt x="58" y="7"/>
                    </a:moveTo>
                    <a:cubicBezTo>
                      <a:pt x="58" y="44"/>
                      <a:pt x="58" y="44"/>
                      <a:pt x="58" y="44"/>
                    </a:cubicBezTo>
                    <a:cubicBezTo>
                      <a:pt x="58" y="44"/>
                      <a:pt x="58" y="44"/>
                      <a:pt x="58" y="45"/>
                    </a:cubicBezTo>
                    <a:cubicBezTo>
                      <a:pt x="58" y="48"/>
                      <a:pt x="58" y="50"/>
                      <a:pt x="59" y="52"/>
                    </a:cubicBezTo>
                    <a:cubicBezTo>
                      <a:pt x="60" y="52"/>
                      <a:pt x="60" y="53"/>
                      <a:pt x="61" y="53"/>
                    </a:cubicBezTo>
                    <a:cubicBezTo>
                      <a:pt x="61" y="53"/>
                      <a:pt x="61" y="53"/>
                      <a:pt x="61" y="53"/>
                    </a:cubicBezTo>
                    <a:cubicBezTo>
                      <a:pt x="61" y="53"/>
                      <a:pt x="62" y="52"/>
                      <a:pt x="62" y="51"/>
                    </a:cubicBezTo>
                    <a:cubicBezTo>
                      <a:pt x="62" y="50"/>
                      <a:pt x="63" y="47"/>
                      <a:pt x="63" y="4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63" y="8"/>
                      <a:pt x="63" y="7"/>
                      <a:pt x="63" y="7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59" y="7"/>
                      <a:pt x="58" y="7"/>
                      <a:pt x="58" y="7"/>
                    </a:cubicBezTo>
                    <a:close/>
                    <a:moveTo>
                      <a:pt x="69" y="7"/>
                    </a:moveTo>
                    <a:cubicBezTo>
                      <a:pt x="69" y="7"/>
                      <a:pt x="68" y="7"/>
                      <a:pt x="68" y="7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8" y="7"/>
                      <a:pt x="68" y="7"/>
                      <a:pt x="68" y="8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8"/>
                      <a:pt x="67" y="51"/>
                      <a:pt x="67" y="53"/>
                    </a:cubicBezTo>
                    <a:cubicBezTo>
                      <a:pt x="66" y="56"/>
                      <a:pt x="64" y="58"/>
                      <a:pt x="62" y="58"/>
                    </a:cubicBezTo>
                    <a:cubicBezTo>
                      <a:pt x="62" y="58"/>
                      <a:pt x="62" y="58"/>
                      <a:pt x="62" y="58"/>
                    </a:cubicBezTo>
                    <a:cubicBezTo>
                      <a:pt x="62" y="58"/>
                      <a:pt x="62" y="58"/>
                      <a:pt x="62" y="58"/>
                    </a:cubicBezTo>
                    <a:cubicBezTo>
                      <a:pt x="17" y="58"/>
                      <a:pt x="17" y="58"/>
                      <a:pt x="17" y="58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71" y="59"/>
                      <a:pt x="71" y="59"/>
                      <a:pt x="71" y="5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8"/>
                      <a:pt x="71" y="7"/>
                      <a:pt x="70" y="7"/>
                    </a:cubicBezTo>
                    <a:cubicBezTo>
                      <a:pt x="70" y="7"/>
                      <a:pt x="70" y="7"/>
                      <a:pt x="69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7"/>
                      <a:pt x="69" y="7"/>
                      <a:pt x="69" y="7"/>
                    </a:cubicBezTo>
                    <a:close/>
                    <a:moveTo>
                      <a:pt x="53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5" y="48"/>
                      <a:pt x="5" y="50"/>
                      <a:pt x="6" y="51"/>
                    </a:cubicBezTo>
                    <a:cubicBezTo>
                      <a:pt x="7" y="52"/>
                      <a:pt x="8" y="52"/>
                      <a:pt x="9" y="53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53" y="51"/>
                      <a:pt x="53" y="48"/>
                      <a:pt x="53" y="44"/>
                    </a:cubicBezTo>
                    <a:cubicBezTo>
                      <a:pt x="53" y="44"/>
                      <a:pt x="53" y="44"/>
                      <a:pt x="53" y="44"/>
                    </a:cubicBezTo>
                    <a:lnTo>
                      <a:pt x="53" y="5"/>
                    </a:ln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121791" tIns="60896" rIns="121791" bIns="60896" numCol="1" anchor="t" anchorCtr="0" compatLnSpc="1"/>
              <a:lstStyle/>
              <a:p>
                <a:pPr defTabSz="1217264"/>
                <a:endParaRPr lang="zh-CN" altLang="en-US" sz="1351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Freeform 373"/>
              <p:cNvSpPr>
                <a:spLocks noEditPoints="1"/>
              </p:cNvSpPr>
              <p:nvPr/>
            </p:nvSpPr>
            <p:spPr bwMode="auto">
              <a:xfrm>
                <a:off x="2778038" y="1898895"/>
                <a:ext cx="301173" cy="304915"/>
              </a:xfrm>
              <a:custGeom>
                <a:avLst/>
                <a:gdLst>
                  <a:gd name="T0" fmla="*/ 65 w 68"/>
                  <a:gd name="T1" fmla="*/ 29 h 69"/>
                  <a:gd name="T2" fmla="*/ 68 w 68"/>
                  <a:gd name="T3" fmla="*/ 34 h 69"/>
                  <a:gd name="T4" fmla="*/ 68 w 68"/>
                  <a:gd name="T5" fmla="*/ 63 h 69"/>
                  <a:gd name="T6" fmla="*/ 61 w 68"/>
                  <a:gd name="T7" fmla="*/ 69 h 69"/>
                  <a:gd name="T8" fmla="*/ 7 w 68"/>
                  <a:gd name="T9" fmla="*/ 69 h 69"/>
                  <a:gd name="T10" fmla="*/ 0 w 68"/>
                  <a:gd name="T11" fmla="*/ 63 h 69"/>
                  <a:gd name="T12" fmla="*/ 0 w 68"/>
                  <a:gd name="T13" fmla="*/ 34 h 69"/>
                  <a:gd name="T14" fmla="*/ 2 w 68"/>
                  <a:gd name="T15" fmla="*/ 30 h 69"/>
                  <a:gd name="T16" fmla="*/ 2 w 68"/>
                  <a:gd name="T17" fmla="*/ 30 h 69"/>
                  <a:gd name="T18" fmla="*/ 2 w 68"/>
                  <a:gd name="T19" fmla="*/ 30 h 69"/>
                  <a:gd name="T20" fmla="*/ 2 w 68"/>
                  <a:gd name="T21" fmla="*/ 29 h 69"/>
                  <a:gd name="T22" fmla="*/ 30 w 68"/>
                  <a:gd name="T23" fmla="*/ 2 h 69"/>
                  <a:gd name="T24" fmla="*/ 38 w 68"/>
                  <a:gd name="T25" fmla="*/ 2 h 69"/>
                  <a:gd name="T26" fmla="*/ 65 w 68"/>
                  <a:gd name="T27" fmla="*/ 29 h 69"/>
                  <a:gd name="T28" fmla="*/ 12 w 68"/>
                  <a:gd name="T29" fmla="*/ 22 h 69"/>
                  <a:gd name="T30" fmla="*/ 12 w 68"/>
                  <a:gd name="T31" fmla="*/ 39 h 69"/>
                  <a:gd name="T32" fmla="*/ 34 w 68"/>
                  <a:gd name="T33" fmla="*/ 56 h 69"/>
                  <a:gd name="T34" fmla="*/ 55 w 68"/>
                  <a:gd name="T35" fmla="*/ 40 h 69"/>
                  <a:gd name="T36" fmla="*/ 55 w 68"/>
                  <a:gd name="T37" fmla="*/ 22 h 69"/>
                  <a:gd name="T38" fmla="*/ 12 w 68"/>
                  <a:gd name="T39" fmla="*/ 22 h 69"/>
                  <a:gd name="T40" fmla="*/ 19 w 68"/>
                  <a:gd name="T41" fmla="*/ 26 h 69"/>
                  <a:gd name="T42" fmla="*/ 19 w 68"/>
                  <a:gd name="T43" fmla="*/ 29 h 69"/>
                  <a:gd name="T44" fmla="*/ 48 w 68"/>
                  <a:gd name="T45" fmla="*/ 29 h 69"/>
                  <a:gd name="T46" fmla="*/ 48 w 68"/>
                  <a:gd name="T47" fmla="*/ 26 h 69"/>
                  <a:gd name="T48" fmla="*/ 19 w 68"/>
                  <a:gd name="T49" fmla="*/ 26 h 69"/>
                  <a:gd name="T50" fmla="*/ 19 w 68"/>
                  <a:gd name="T51" fmla="*/ 38 h 69"/>
                  <a:gd name="T52" fmla="*/ 19 w 68"/>
                  <a:gd name="T53" fmla="*/ 41 h 69"/>
                  <a:gd name="T54" fmla="*/ 48 w 68"/>
                  <a:gd name="T55" fmla="*/ 41 h 69"/>
                  <a:gd name="T56" fmla="*/ 48 w 68"/>
                  <a:gd name="T57" fmla="*/ 38 h 69"/>
                  <a:gd name="T58" fmla="*/ 19 w 68"/>
                  <a:gd name="T59" fmla="*/ 38 h 69"/>
                  <a:gd name="T60" fmla="*/ 19 w 68"/>
                  <a:gd name="T61" fmla="*/ 32 h 69"/>
                  <a:gd name="T62" fmla="*/ 19 w 68"/>
                  <a:gd name="T63" fmla="*/ 35 h 69"/>
                  <a:gd name="T64" fmla="*/ 48 w 68"/>
                  <a:gd name="T65" fmla="*/ 35 h 69"/>
                  <a:gd name="T66" fmla="*/ 48 w 68"/>
                  <a:gd name="T67" fmla="*/ 32 h 69"/>
                  <a:gd name="T68" fmla="*/ 19 w 68"/>
                  <a:gd name="T69" fmla="*/ 32 h 69"/>
                  <a:gd name="T70" fmla="*/ 8 w 68"/>
                  <a:gd name="T71" fmla="*/ 65 h 69"/>
                  <a:gd name="T72" fmla="*/ 21 w 68"/>
                  <a:gd name="T73" fmla="*/ 52 h 69"/>
                  <a:gd name="T74" fmla="*/ 21 w 68"/>
                  <a:gd name="T75" fmla="*/ 50 h 69"/>
                  <a:gd name="T76" fmla="*/ 19 w 68"/>
                  <a:gd name="T77" fmla="*/ 50 h 69"/>
                  <a:gd name="T78" fmla="*/ 6 w 68"/>
                  <a:gd name="T79" fmla="*/ 63 h 69"/>
                  <a:gd name="T80" fmla="*/ 6 w 68"/>
                  <a:gd name="T81" fmla="*/ 65 h 69"/>
                  <a:gd name="T82" fmla="*/ 8 w 68"/>
                  <a:gd name="T83" fmla="*/ 65 h 69"/>
                  <a:gd name="T84" fmla="*/ 63 w 68"/>
                  <a:gd name="T85" fmla="*/ 63 h 69"/>
                  <a:gd name="T86" fmla="*/ 50 w 68"/>
                  <a:gd name="T87" fmla="*/ 50 h 69"/>
                  <a:gd name="T88" fmla="*/ 48 w 68"/>
                  <a:gd name="T89" fmla="*/ 50 h 69"/>
                  <a:gd name="T90" fmla="*/ 48 w 68"/>
                  <a:gd name="T91" fmla="*/ 52 h 69"/>
                  <a:gd name="T92" fmla="*/ 61 w 68"/>
                  <a:gd name="T93" fmla="*/ 65 h 69"/>
                  <a:gd name="T94" fmla="*/ 64 w 68"/>
                  <a:gd name="T95" fmla="*/ 65 h 69"/>
                  <a:gd name="T96" fmla="*/ 63 w 68"/>
                  <a:gd name="T97" fmla="*/ 6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8" h="69">
                    <a:moveTo>
                      <a:pt x="65" y="29"/>
                    </a:moveTo>
                    <a:cubicBezTo>
                      <a:pt x="67" y="30"/>
                      <a:pt x="68" y="32"/>
                      <a:pt x="68" y="34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68" y="66"/>
                      <a:pt x="65" y="69"/>
                      <a:pt x="61" y="69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3" y="69"/>
                      <a:pt x="0" y="66"/>
                      <a:pt x="0" y="6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1" y="31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3" y="0"/>
                      <a:pt x="35" y="0"/>
                      <a:pt x="38" y="2"/>
                    </a:cubicBezTo>
                    <a:cubicBezTo>
                      <a:pt x="65" y="29"/>
                      <a:pt x="65" y="29"/>
                      <a:pt x="65" y="29"/>
                    </a:cubicBezTo>
                    <a:close/>
                    <a:moveTo>
                      <a:pt x="12" y="22"/>
                    </a:moveTo>
                    <a:cubicBezTo>
                      <a:pt x="12" y="39"/>
                      <a:pt x="12" y="39"/>
                      <a:pt x="12" y="39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12" y="22"/>
                      <a:pt x="12" y="22"/>
                      <a:pt x="12" y="22"/>
                    </a:cubicBezTo>
                    <a:close/>
                    <a:moveTo>
                      <a:pt x="19" y="26"/>
                    </a:moveTo>
                    <a:cubicBezTo>
                      <a:pt x="19" y="29"/>
                      <a:pt x="19" y="29"/>
                      <a:pt x="19" y="29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9" y="26"/>
                      <a:pt x="19" y="26"/>
                      <a:pt x="19" y="26"/>
                    </a:cubicBezTo>
                    <a:close/>
                    <a:moveTo>
                      <a:pt x="19" y="38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19" y="38"/>
                      <a:pt x="19" y="38"/>
                      <a:pt x="19" y="38"/>
                    </a:cubicBezTo>
                    <a:close/>
                    <a:moveTo>
                      <a:pt x="19" y="32"/>
                    </a:moveTo>
                    <a:cubicBezTo>
                      <a:pt x="19" y="35"/>
                      <a:pt x="19" y="35"/>
                      <a:pt x="19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19" y="32"/>
                      <a:pt x="19" y="32"/>
                      <a:pt x="19" y="32"/>
                    </a:cubicBezTo>
                    <a:close/>
                    <a:moveTo>
                      <a:pt x="8" y="65"/>
                    </a:moveTo>
                    <a:cubicBezTo>
                      <a:pt x="21" y="52"/>
                      <a:pt x="21" y="52"/>
                      <a:pt x="21" y="52"/>
                    </a:cubicBezTo>
                    <a:cubicBezTo>
                      <a:pt x="22" y="52"/>
                      <a:pt x="22" y="51"/>
                      <a:pt x="21" y="50"/>
                    </a:cubicBezTo>
                    <a:cubicBezTo>
                      <a:pt x="21" y="49"/>
                      <a:pt x="20" y="49"/>
                      <a:pt x="19" y="50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5" y="64"/>
                      <a:pt x="5" y="64"/>
                      <a:pt x="6" y="65"/>
                    </a:cubicBezTo>
                    <a:cubicBezTo>
                      <a:pt x="6" y="66"/>
                      <a:pt x="7" y="66"/>
                      <a:pt x="8" y="65"/>
                    </a:cubicBezTo>
                    <a:close/>
                    <a:moveTo>
                      <a:pt x="63" y="63"/>
                    </a:moveTo>
                    <a:cubicBezTo>
                      <a:pt x="50" y="50"/>
                      <a:pt x="50" y="50"/>
                      <a:pt x="50" y="50"/>
                    </a:cubicBezTo>
                    <a:cubicBezTo>
                      <a:pt x="49" y="49"/>
                      <a:pt x="48" y="49"/>
                      <a:pt x="48" y="50"/>
                    </a:cubicBezTo>
                    <a:cubicBezTo>
                      <a:pt x="47" y="51"/>
                      <a:pt x="47" y="52"/>
                      <a:pt x="48" y="52"/>
                    </a:cubicBezTo>
                    <a:cubicBezTo>
                      <a:pt x="61" y="65"/>
                      <a:pt x="61" y="65"/>
                      <a:pt x="61" y="65"/>
                    </a:cubicBezTo>
                    <a:cubicBezTo>
                      <a:pt x="62" y="66"/>
                      <a:pt x="63" y="66"/>
                      <a:pt x="64" y="65"/>
                    </a:cubicBezTo>
                    <a:cubicBezTo>
                      <a:pt x="64" y="64"/>
                      <a:pt x="64" y="64"/>
                      <a:pt x="63" y="63"/>
                    </a:cubicBez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121791" tIns="60896" rIns="121791" bIns="60896" numCol="1" anchor="t" anchorCtr="0" compatLnSpc="1"/>
              <a:lstStyle/>
              <a:p>
                <a:pPr defTabSz="1217264"/>
                <a:endParaRPr lang="zh-CN" altLang="en-US" sz="1351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Freeform 447"/>
              <p:cNvSpPr>
                <a:spLocks noEditPoints="1"/>
              </p:cNvSpPr>
              <p:nvPr/>
            </p:nvSpPr>
            <p:spPr bwMode="auto">
              <a:xfrm>
                <a:off x="5486235" y="2802290"/>
                <a:ext cx="252537" cy="340454"/>
              </a:xfrm>
              <a:custGeom>
                <a:avLst/>
                <a:gdLst>
                  <a:gd name="T0" fmla="*/ 10 w 57"/>
                  <a:gd name="T1" fmla="*/ 24 h 77"/>
                  <a:gd name="T2" fmla="*/ 26 w 57"/>
                  <a:gd name="T3" fmla="*/ 53 h 77"/>
                  <a:gd name="T4" fmla="*/ 55 w 57"/>
                  <a:gd name="T5" fmla="*/ 38 h 77"/>
                  <a:gd name="T6" fmla="*/ 40 w 57"/>
                  <a:gd name="T7" fmla="*/ 9 h 77"/>
                  <a:gd name="T8" fmla="*/ 23 w 57"/>
                  <a:gd name="T9" fmla="*/ 46 h 77"/>
                  <a:gd name="T10" fmla="*/ 32 w 57"/>
                  <a:gd name="T11" fmla="*/ 49 h 77"/>
                  <a:gd name="T12" fmla="*/ 23 w 57"/>
                  <a:gd name="T13" fmla="*/ 46 h 77"/>
                  <a:gd name="T14" fmla="*/ 38 w 57"/>
                  <a:gd name="T15" fmla="*/ 42 h 77"/>
                  <a:gd name="T16" fmla="*/ 43 w 57"/>
                  <a:gd name="T17" fmla="*/ 41 h 77"/>
                  <a:gd name="T18" fmla="*/ 35 w 57"/>
                  <a:gd name="T19" fmla="*/ 45 h 77"/>
                  <a:gd name="T20" fmla="*/ 47 w 57"/>
                  <a:gd name="T21" fmla="*/ 36 h 77"/>
                  <a:gd name="T22" fmla="*/ 50 w 57"/>
                  <a:gd name="T23" fmla="*/ 36 h 77"/>
                  <a:gd name="T24" fmla="*/ 47 w 57"/>
                  <a:gd name="T25" fmla="*/ 36 h 77"/>
                  <a:gd name="T26" fmla="*/ 37 w 57"/>
                  <a:gd name="T27" fmla="*/ 16 h 77"/>
                  <a:gd name="T28" fmla="*/ 38 w 57"/>
                  <a:gd name="T29" fmla="*/ 14 h 77"/>
                  <a:gd name="T30" fmla="*/ 32 w 57"/>
                  <a:gd name="T31" fmla="*/ 18 h 77"/>
                  <a:gd name="T32" fmla="*/ 23 w 57"/>
                  <a:gd name="T33" fmla="*/ 23 h 77"/>
                  <a:gd name="T34" fmla="*/ 24 w 57"/>
                  <a:gd name="T35" fmla="*/ 15 h 77"/>
                  <a:gd name="T36" fmla="*/ 32 w 57"/>
                  <a:gd name="T37" fmla="*/ 18 h 77"/>
                  <a:gd name="T38" fmla="*/ 15 w 57"/>
                  <a:gd name="T39" fmla="*/ 30 h 77"/>
                  <a:gd name="T40" fmla="*/ 17 w 57"/>
                  <a:gd name="T41" fmla="*/ 22 h 77"/>
                  <a:gd name="T42" fmla="*/ 23 w 57"/>
                  <a:gd name="T43" fmla="*/ 41 h 77"/>
                  <a:gd name="T44" fmla="*/ 19 w 57"/>
                  <a:gd name="T45" fmla="*/ 33 h 77"/>
                  <a:gd name="T46" fmla="*/ 22 w 57"/>
                  <a:gd name="T47" fmla="*/ 37 h 77"/>
                  <a:gd name="T48" fmla="*/ 23 w 57"/>
                  <a:gd name="T49" fmla="*/ 41 h 77"/>
                  <a:gd name="T50" fmla="*/ 29 w 57"/>
                  <a:gd name="T51" fmla="*/ 25 h 77"/>
                  <a:gd name="T52" fmla="*/ 39 w 57"/>
                  <a:gd name="T53" fmla="*/ 28 h 77"/>
                  <a:gd name="T54" fmla="*/ 36 w 57"/>
                  <a:gd name="T55" fmla="*/ 37 h 77"/>
                  <a:gd name="T56" fmla="*/ 27 w 57"/>
                  <a:gd name="T57" fmla="*/ 34 h 77"/>
                  <a:gd name="T58" fmla="*/ 41 w 57"/>
                  <a:gd name="T59" fmla="*/ 21 h 77"/>
                  <a:gd name="T60" fmla="*/ 49 w 57"/>
                  <a:gd name="T61" fmla="*/ 23 h 77"/>
                  <a:gd name="T62" fmla="*/ 46 w 57"/>
                  <a:gd name="T63" fmla="*/ 30 h 77"/>
                  <a:gd name="T64" fmla="*/ 41 w 57"/>
                  <a:gd name="T65" fmla="*/ 21 h 77"/>
                  <a:gd name="T66" fmla="*/ 49 w 57"/>
                  <a:gd name="T67" fmla="*/ 77 h 77"/>
                  <a:gd name="T68" fmla="*/ 21 w 57"/>
                  <a:gd name="T69" fmla="*/ 71 h 77"/>
                  <a:gd name="T70" fmla="*/ 30 w 57"/>
                  <a:gd name="T71" fmla="*/ 64 h 77"/>
                  <a:gd name="T72" fmla="*/ 0 w 57"/>
                  <a:gd name="T73" fmla="*/ 31 h 77"/>
                  <a:gd name="T74" fmla="*/ 22 w 57"/>
                  <a:gd name="T75" fmla="*/ 0 h 77"/>
                  <a:gd name="T76" fmla="*/ 14 w 57"/>
                  <a:gd name="T77" fmla="*/ 13 h 77"/>
                  <a:gd name="T78" fmla="*/ 14 w 57"/>
                  <a:gd name="T79" fmla="*/ 50 h 77"/>
                  <a:gd name="T80" fmla="*/ 49 w 57"/>
                  <a:gd name="T81" fmla="*/ 51 h 77"/>
                  <a:gd name="T82" fmla="*/ 38 w 57"/>
                  <a:gd name="T83" fmla="*/ 63 h 77"/>
                  <a:gd name="T84" fmla="*/ 49 w 57"/>
                  <a:gd name="T85" fmla="*/ 7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7" h="77">
                    <a:moveTo>
                      <a:pt x="22" y="10"/>
                    </a:moveTo>
                    <a:cubicBezTo>
                      <a:pt x="16" y="13"/>
                      <a:pt x="12" y="18"/>
                      <a:pt x="10" y="24"/>
                    </a:cubicBezTo>
                    <a:cubicBezTo>
                      <a:pt x="9" y="30"/>
                      <a:pt x="9" y="36"/>
                      <a:pt x="12" y="42"/>
                    </a:cubicBezTo>
                    <a:cubicBezTo>
                      <a:pt x="15" y="47"/>
                      <a:pt x="20" y="51"/>
                      <a:pt x="26" y="53"/>
                    </a:cubicBezTo>
                    <a:cubicBezTo>
                      <a:pt x="31" y="55"/>
                      <a:pt x="38" y="55"/>
                      <a:pt x="43" y="52"/>
                    </a:cubicBezTo>
                    <a:cubicBezTo>
                      <a:pt x="49" y="49"/>
                      <a:pt x="53" y="44"/>
                      <a:pt x="55" y="38"/>
                    </a:cubicBezTo>
                    <a:cubicBezTo>
                      <a:pt x="57" y="32"/>
                      <a:pt x="56" y="26"/>
                      <a:pt x="53" y="20"/>
                    </a:cubicBezTo>
                    <a:cubicBezTo>
                      <a:pt x="50" y="14"/>
                      <a:pt x="45" y="11"/>
                      <a:pt x="40" y="9"/>
                    </a:cubicBezTo>
                    <a:cubicBezTo>
                      <a:pt x="34" y="7"/>
                      <a:pt x="28" y="7"/>
                      <a:pt x="22" y="10"/>
                    </a:cubicBezTo>
                    <a:close/>
                    <a:moveTo>
                      <a:pt x="23" y="46"/>
                    </a:moveTo>
                    <a:cubicBezTo>
                      <a:pt x="25" y="46"/>
                      <a:pt x="26" y="46"/>
                      <a:pt x="28" y="46"/>
                    </a:cubicBezTo>
                    <a:cubicBezTo>
                      <a:pt x="29" y="47"/>
                      <a:pt x="31" y="48"/>
                      <a:pt x="32" y="49"/>
                    </a:cubicBezTo>
                    <a:cubicBezTo>
                      <a:pt x="30" y="49"/>
                      <a:pt x="29" y="49"/>
                      <a:pt x="27" y="48"/>
                    </a:cubicBezTo>
                    <a:cubicBezTo>
                      <a:pt x="26" y="48"/>
                      <a:pt x="24" y="47"/>
                      <a:pt x="23" y="46"/>
                    </a:cubicBezTo>
                    <a:close/>
                    <a:moveTo>
                      <a:pt x="34" y="44"/>
                    </a:moveTo>
                    <a:cubicBezTo>
                      <a:pt x="35" y="43"/>
                      <a:pt x="37" y="43"/>
                      <a:pt x="38" y="42"/>
                    </a:cubicBezTo>
                    <a:cubicBezTo>
                      <a:pt x="40" y="41"/>
                      <a:pt x="41" y="40"/>
                      <a:pt x="43" y="39"/>
                    </a:cubicBezTo>
                    <a:cubicBezTo>
                      <a:pt x="43" y="40"/>
                      <a:pt x="43" y="40"/>
                      <a:pt x="43" y="41"/>
                    </a:cubicBezTo>
                    <a:cubicBezTo>
                      <a:pt x="43" y="44"/>
                      <a:pt x="42" y="46"/>
                      <a:pt x="41" y="47"/>
                    </a:cubicBezTo>
                    <a:cubicBezTo>
                      <a:pt x="40" y="48"/>
                      <a:pt x="38" y="47"/>
                      <a:pt x="35" y="45"/>
                    </a:cubicBezTo>
                    <a:cubicBezTo>
                      <a:pt x="35" y="45"/>
                      <a:pt x="34" y="44"/>
                      <a:pt x="34" y="44"/>
                    </a:cubicBezTo>
                    <a:close/>
                    <a:moveTo>
                      <a:pt x="47" y="36"/>
                    </a:moveTo>
                    <a:cubicBezTo>
                      <a:pt x="49" y="34"/>
                      <a:pt x="50" y="33"/>
                      <a:pt x="51" y="32"/>
                    </a:cubicBezTo>
                    <a:cubicBezTo>
                      <a:pt x="51" y="33"/>
                      <a:pt x="50" y="35"/>
                      <a:pt x="50" y="36"/>
                    </a:cubicBezTo>
                    <a:cubicBezTo>
                      <a:pt x="49" y="38"/>
                      <a:pt x="49" y="39"/>
                      <a:pt x="48" y="40"/>
                    </a:cubicBezTo>
                    <a:cubicBezTo>
                      <a:pt x="48" y="39"/>
                      <a:pt x="48" y="37"/>
                      <a:pt x="47" y="36"/>
                    </a:cubicBezTo>
                    <a:close/>
                    <a:moveTo>
                      <a:pt x="42" y="16"/>
                    </a:moveTo>
                    <a:cubicBezTo>
                      <a:pt x="41" y="16"/>
                      <a:pt x="39" y="16"/>
                      <a:pt x="37" y="16"/>
                    </a:cubicBezTo>
                    <a:cubicBezTo>
                      <a:pt x="36" y="15"/>
                      <a:pt x="35" y="14"/>
                      <a:pt x="34" y="13"/>
                    </a:cubicBezTo>
                    <a:cubicBezTo>
                      <a:pt x="35" y="13"/>
                      <a:pt x="37" y="13"/>
                      <a:pt x="38" y="14"/>
                    </a:cubicBezTo>
                    <a:cubicBezTo>
                      <a:pt x="39" y="14"/>
                      <a:pt x="41" y="15"/>
                      <a:pt x="42" y="16"/>
                    </a:cubicBezTo>
                    <a:close/>
                    <a:moveTo>
                      <a:pt x="32" y="18"/>
                    </a:moveTo>
                    <a:cubicBezTo>
                      <a:pt x="30" y="19"/>
                      <a:pt x="29" y="19"/>
                      <a:pt x="27" y="20"/>
                    </a:cubicBezTo>
                    <a:cubicBezTo>
                      <a:pt x="25" y="21"/>
                      <a:pt x="24" y="22"/>
                      <a:pt x="23" y="23"/>
                    </a:cubicBezTo>
                    <a:cubicBezTo>
                      <a:pt x="23" y="22"/>
                      <a:pt x="23" y="22"/>
                      <a:pt x="23" y="21"/>
                    </a:cubicBezTo>
                    <a:cubicBezTo>
                      <a:pt x="22" y="18"/>
                      <a:pt x="23" y="16"/>
                      <a:pt x="24" y="15"/>
                    </a:cubicBezTo>
                    <a:cubicBezTo>
                      <a:pt x="26" y="14"/>
                      <a:pt x="28" y="15"/>
                      <a:pt x="30" y="17"/>
                    </a:cubicBezTo>
                    <a:cubicBezTo>
                      <a:pt x="31" y="17"/>
                      <a:pt x="31" y="18"/>
                      <a:pt x="32" y="18"/>
                    </a:cubicBezTo>
                    <a:close/>
                    <a:moveTo>
                      <a:pt x="18" y="26"/>
                    </a:moveTo>
                    <a:cubicBezTo>
                      <a:pt x="17" y="28"/>
                      <a:pt x="16" y="29"/>
                      <a:pt x="15" y="30"/>
                    </a:cubicBezTo>
                    <a:cubicBezTo>
                      <a:pt x="15" y="29"/>
                      <a:pt x="15" y="27"/>
                      <a:pt x="15" y="26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3"/>
                      <a:pt x="18" y="25"/>
                      <a:pt x="18" y="26"/>
                    </a:cubicBezTo>
                    <a:close/>
                    <a:moveTo>
                      <a:pt x="23" y="41"/>
                    </a:moveTo>
                    <a:cubicBezTo>
                      <a:pt x="20" y="41"/>
                      <a:pt x="17" y="41"/>
                      <a:pt x="17" y="39"/>
                    </a:cubicBezTo>
                    <a:cubicBezTo>
                      <a:pt x="16" y="38"/>
                      <a:pt x="17" y="36"/>
                      <a:pt x="19" y="33"/>
                    </a:cubicBezTo>
                    <a:cubicBezTo>
                      <a:pt x="19" y="33"/>
                      <a:pt x="19" y="32"/>
                      <a:pt x="20" y="32"/>
                    </a:cubicBezTo>
                    <a:cubicBezTo>
                      <a:pt x="20" y="34"/>
                      <a:pt x="21" y="35"/>
                      <a:pt x="22" y="37"/>
                    </a:cubicBezTo>
                    <a:cubicBezTo>
                      <a:pt x="23" y="38"/>
                      <a:pt x="24" y="40"/>
                      <a:pt x="24" y="41"/>
                    </a:cubicBezTo>
                    <a:cubicBezTo>
                      <a:pt x="24" y="41"/>
                      <a:pt x="23" y="41"/>
                      <a:pt x="23" y="41"/>
                    </a:cubicBezTo>
                    <a:close/>
                    <a:moveTo>
                      <a:pt x="24" y="28"/>
                    </a:moveTo>
                    <a:cubicBezTo>
                      <a:pt x="26" y="27"/>
                      <a:pt x="27" y="26"/>
                      <a:pt x="29" y="25"/>
                    </a:cubicBezTo>
                    <a:cubicBezTo>
                      <a:pt x="31" y="24"/>
                      <a:pt x="33" y="23"/>
                      <a:pt x="35" y="22"/>
                    </a:cubicBezTo>
                    <a:cubicBezTo>
                      <a:pt x="37" y="24"/>
                      <a:pt x="38" y="26"/>
                      <a:pt x="39" y="28"/>
                    </a:cubicBezTo>
                    <a:cubicBezTo>
                      <a:pt x="40" y="30"/>
                      <a:pt x="41" y="32"/>
                      <a:pt x="41" y="34"/>
                    </a:cubicBezTo>
                    <a:cubicBezTo>
                      <a:pt x="40" y="35"/>
                      <a:pt x="38" y="36"/>
                      <a:pt x="36" y="37"/>
                    </a:cubicBezTo>
                    <a:cubicBezTo>
                      <a:pt x="34" y="38"/>
                      <a:pt x="32" y="39"/>
                      <a:pt x="30" y="40"/>
                    </a:cubicBezTo>
                    <a:cubicBezTo>
                      <a:pt x="29" y="38"/>
                      <a:pt x="28" y="36"/>
                      <a:pt x="27" y="34"/>
                    </a:cubicBezTo>
                    <a:cubicBezTo>
                      <a:pt x="25" y="32"/>
                      <a:pt x="25" y="30"/>
                      <a:pt x="24" y="28"/>
                    </a:cubicBezTo>
                    <a:close/>
                    <a:moveTo>
                      <a:pt x="41" y="21"/>
                    </a:moveTo>
                    <a:cubicBezTo>
                      <a:pt x="41" y="21"/>
                      <a:pt x="42" y="21"/>
                      <a:pt x="43" y="21"/>
                    </a:cubicBezTo>
                    <a:cubicBezTo>
                      <a:pt x="46" y="21"/>
                      <a:pt x="48" y="21"/>
                      <a:pt x="49" y="23"/>
                    </a:cubicBezTo>
                    <a:cubicBezTo>
                      <a:pt x="49" y="24"/>
                      <a:pt x="49" y="26"/>
                      <a:pt x="47" y="29"/>
                    </a:cubicBezTo>
                    <a:cubicBezTo>
                      <a:pt x="46" y="29"/>
                      <a:pt x="46" y="29"/>
                      <a:pt x="46" y="30"/>
                    </a:cubicBezTo>
                    <a:cubicBezTo>
                      <a:pt x="45" y="28"/>
                      <a:pt x="44" y="27"/>
                      <a:pt x="43" y="25"/>
                    </a:cubicBezTo>
                    <a:cubicBezTo>
                      <a:pt x="43" y="24"/>
                      <a:pt x="42" y="22"/>
                      <a:pt x="41" y="21"/>
                    </a:cubicBezTo>
                    <a:close/>
                    <a:moveTo>
                      <a:pt x="49" y="71"/>
                    </a:moveTo>
                    <a:cubicBezTo>
                      <a:pt x="49" y="77"/>
                      <a:pt x="49" y="77"/>
                      <a:pt x="49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1"/>
                      <a:pt x="21" y="71"/>
                      <a:pt x="21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22" y="63"/>
                      <a:pt x="15" y="60"/>
                      <a:pt x="9" y="54"/>
                    </a:cubicBezTo>
                    <a:cubicBezTo>
                      <a:pt x="3" y="48"/>
                      <a:pt x="0" y="40"/>
                      <a:pt x="0" y="31"/>
                    </a:cubicBezTo>
                    <a:cubicBezTo>
                      <a:pt x="0" y="22"/>
                      <a:pt x="3" y="14"/>
                      <a:pt x="9" y="8"/>
                    </a:cubicBezTo>
                    <a:cubicBezTo>
                      <a:pt x="13" y="4"/>
                      <a:pt x="17" y="2"/>
                      <a:pt x="22" y="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1" y="7"/>
                      <a:pt x="17" y="9"/>
                      <a:pt x="14" y="13"/>
                    </a:cubicBezTo>
                    <a:cubicBezTo>
                      <a:pt x="9" y="17"/>
                      <a:pt x="6" y="24"/>
                      <a:pt x="6" y="31"/>
                    </a:cubicBezTo>
                    <a:cubicBezTo>
                      <a:pt x="6" y="38"/>
                      <a:pt x="9" y="45"/>
                      <a:pt x="14" y="50"/>
                    </a:cubicBezTo>
                    <a:cubicBezTo>
                      <a:pt x="19" y="54"/>
                      <a:pt x="25" y="57"/>
                      <a:pt x="33" y="57"/>
                    </a:cubicBezTo>
                    <a:cubicBezTo>
                      <a:pt x="39" y="57"/>
                      <a:pt x="45" y="55"/>
                      <a:pt x="49" y="51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48" y="60"/>
                      <a:pt x="43" y="62"/>
                      <a:pt x="38" y="63"/>
                    </a:cubicBezTo>
                    <a:cubicBezTo>
                      <a:pt x="38" y="71"/>
                      <a:pt x="38" y="71"/>
                      <a:pt x="38" y="71"/>
                    </a:cubicBezTo>
                    <a:lnTo>
                      <a:pt x="49" y="71"/>
                    </a:ln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121791" tIns="60896" rIns="121791" bIns="60896" numCol="1" anchor="t" anchorCtr="0" compatLnSpc="1"/>
              <a:lstStyle/>
              <a:p>
                <a:pPr defTabSz="1217264"/>
                <a:endParaRPr lang="zh-CN" altLang="en-US" sz="1351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Freeform 454"/>
              <p:cNvSpPr>
                <a:spLocks noEditPoints="1"/>
              </p:cNvSpPr>
              <p:nvPr/>
            </p:nvSpPr>
            <p:spPr bwMode="auto">
              <a:xfrm>
                <a:off x="6096429" y="1888020"/>
                <a:ext cx="323620" cy="327361"/>
              </a:xfrm>
              <a:custGeom>
                <a:avLst/>
                <a:gdLst>
                  <a:gd name="T0" fmla="*/ 33 w 73"/>
                  <a:gd name="T1" fmla="*/ 12 h 74"/>
                  <a:gd name="T2" fmla="*/ 55 w 73"/>
                  <a:gd name="T3" fmla="*/ 18 h 74"/>
                  <a:gd name="T4" fmla="*/ 66 w 73"/>
                  <a:gd name="T5" fmla="*/ 38 h 74"/>
                  <a:gd name="T6" fmla="*/ 60 w 73"/>
                  <a:gd name="T7" fmla="*/ 59 h 74"/>
                  <a:gd name="T8" fmla="*/ 62 w 73"/>
                  <a:gd name="T9" fmla="*/ 74 h 74"/>
                  <a:gd name="T10" fmla="*/ 58 w 73"/>
                  <a:gd name="T11" fmla="*/ 74 h 74"/>
                  <a:gd name="T12" fmla="*/ 53 w 73"/>
                  <a:gd name="T13" fmla="*/ 67 h 74"/>
                  <a:gd name="T14" fmla="*/ 39 w 73"/>
                  <a:gd name="T15" fmla="*/ 72 h 74"/>
                  <a:gd name="T16" fmla="*/ 39 w 73"/>
                  <a:gd name="T17" fmla="*/ 72 h 74"/>
                  <a:gd name="T18" fmla="*/ 39 w 73"/>
                  <a:gd name="T19" fmla="*/ 72 h 74"/>
                  <a:gd name="T20" fmla="*/ 20 w 73"/>
                  <a:gd name="T21" fmla="*/ 67 h 74"/>
                  <a:gd name="T22" fmla="*/ 15 w 73"/>
                  <a:gd name="T23" fmla="*/ 74 h 74"/>
                  <a:gd name="T24" fmla="*/ 11 w 73"/>
                  <a:gd name="T25" fmla="*/ 74 h 74"/>
                  <a:gd name="T26" fmla="*/ 13 w 73"/>
                  <a:gd name="T27" fmla="*/ 60 h 74"/>
                  <a:gd name="T28" fmla="*/ 6 w 73"/>
                  <a:gd name="T29" fmla="*/ 45 h 74"/>
                  <a:gd name="T30" fmla="*/ 6 w 73"/>
                  <a:gd name="T31" fmla="*/ 45 h 74"/>
                  <a:gd name="T32" fmla="*/ 6 w 73"/>
                  <a:gd name="T33" fmla="*/ 45 h 74"/>
                  <a:gd name="T34" fmla="*/ 33 w 73"/>
                  <a:gd name="T35" fmla="*/ 12 h 74"/>
                  <a:gd name="T36" fmla="*/ 37 w 73"/>
                  <a:gd name="T37" fmla="*/ 37 h 74"/>
                  <a:gd name="T38" fmla="*/ 34 w 73"/>
                  <a:gd name="T39" fmla="*/ 37 h 74"/>
                  <a:gd name="T40" fmla="*/ 26 w 73"/>
                  <a:gd name="T41" fmla="*/ 24 h 74"/>
                  <a:gd name="T42" fmla="*/ 25 w 73"/>
                  <a:gd name="T43" fmla="*/ 24 h 74"/>
                  <a:gd name="T44" fmla="*/ 33 w 73"/>
                  <a:gd name="T45" fmla="*/ 38 h 74"/>
                  <a:gd name="T46" fmla="*/ 32 w 73"/>
                  <a:gd name="T47" fmla="*/ 42 h 74"/>
                  <a:gd name="T48" fmla="*/ 37 w 73"/>
                  <a:gd name="T49" fmla="*/ 47 h 74"/>
                  <a:gd name="T50" fmla="*/ 42 w 73"/>
                  <a:gd name="T51" fmla="*/ 42 h 74"/>
                  <a:gd name="T52" fmla="*/ 42 w 73"/>
                  <a:gd name="T53" fmla="*/ 41 h 74"/>
                  <a:gd name="T54" fmla="*/ 51 w 73"/>
                  <a:gd name="T55" fmla="*/ 31 h 74"/>
                  <a:gd name="T56" fmla="*/ 48 w 73"/>
                  <a:gd name="T57" fmla="*/ 28 h 74"/>
                  <a:gd name="T58" fmla="*/ 39 w 73"/>
                  <a:gd name="T59" fmla="*/ 37 h 74"/>
                  <a:gd name="T60" fmla="*/ 37 w 73"/>
                  <a:gd name="T61" fmla="*/ 37 h 74"/>
                  <a:gd name="T62" fmla="*/ 67 w 73"/>
                  <a:gd name="T63" fmla="*/ 0 h 74"/>
                  <a:gd name="T64" fmla="*/ 63 w 73"/>
                  <a:gd name="T65" fmla="*/ 3 h 74"/>
                  <a:gd name="T66" fmla="*/ 45 w 73"/>
                  <a:gd name="T67" fmla="*/ 7 h 74"/>
                  <a:gd name="T68" fmla="*/ 45 w 73"/>
                  <a:gd name="T69" fmla="*/ 7 h 74"/>
                  <a:gd name="T70" fmla="*/ 68 w 73"/>
                  <a:gd name="T71" fmla="*/ 27 h 74"/>
                  <a:gd name="T72" fmla="*/ 68 w 73"/>
                  <a:gd name="T73" fmla="*/ 26 h 74"/>
                  <a:gd name="T74" fmla="*/ 68 w 73"/>
                  <a:gd name="T75" fmla="*/ 7 h 74"/>
                  <a:gd name="T76" fmla="*/ 70 w 73"/>
                  <a:gd name="T77" fmla="*/ 2 h 74"/>
                  <a:gd name="T78" fmla="*/ 67 w 73"/>
                  <a:gd name="T79" fmla="*/ 0 h 74"/>
                  <a:gd name="T80" fmla="*/ 5 w 73"/>
                  <a:gd name="T81" fmla="*/ 2 h 74"/>
                  <a:gd name="T82" fmla="*/ 6 w 73"/>
                  <a:gd name="T83" fmla="*/ 6 h 74"/>
                  <a:gd name="T84" fmla="*/ 4 w 73"/>
                  <a:gd name="T85" fmla="*/ 25 h 74"/>
                  <a:gd name="T86" fmla="*/ 4 w 73"/>
                  <a:gd name="T87" fmla="*/ 25 h 74"/>
                  <a:gd name="T88" fmla="*/ 29 w 73"/>
                  <a:gd name="T89" fmla="*/ 8 h 74"/>
                  <a:gd name="T90" fmla="*/ 29 w 73"/>
                  <a:gd name="T91" fmla="*/ 8 h 74"/>
                  <a:gd name="T92" fmla="*/ 11 w 73"/>
                  <a:gd name="T93" fmla="*/ 3 h 74"/>
                  <a:gd name="T94" fmla="*/ 7 w 73"/>
                  <a:gd name="T95" fmla="*/ 0 h 74"/>
                  <a:gd name="T96" fmla="*/ 5 w 73"/>
                  <a:gd name="T97" fmla="*/ 2 h 74"/>
                  <a:gd name="T98" fmla="*/ 51 w 73"/>
                  <a:gd name="T99" fmla="*/ 23 h 74"/>
                  <a:gd name="T100" fmla="*/ 33 w 73"/>
                  <a:gd name="T101" fmla="*/ 18 h 74"/>
                  <a:gd name="T102" fmla="*/ 17 w 73"/>
                  <a:gd name="T103" fmla="*/ 27 h 74"/>
                  <a:gd name="T104" fmla="*/ 12 w 73"/>
                  <a:gd name="T105" fmla="*/ 44 h 74"/>
                  <a:gd name="T106" fmla="*/ 12 w 73"/>
                  <a:gd name="T107" fmla="*/ 44 h 74"/>
                  <a:gd name="T108" fmla="*/ 21 w 73"/>
                  <a:gd name="T109" fmla="*/ 60 h 74"/>
                  <a:gd name="T110" fmla="*/ 39 w 73"/>
                  <a:gd name="T111" fmla="*/ 65 h 74"/>
                  <a:gd name="T112" fmla="*/ 39 w 73"/>
                  <a:gd name="T113" fmla="*/ 65 h 74"/>
                  <a:gd name="T114" fmla="*/ 55 w 73"/>
                  <a:gd name="T115" fmla="*/ 57 h 74"/>
                  <a:gd name="T116" fmla="*/ 60 w 73"/>
                  <a:gd name="T117" fmla="*/ 39 h 74"/>
                  <a:gd name="T118" fmla="*/ 51 w 73"/>
                  <a:gd name="T119" fmla="*/ 2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3" h="74">
                    <a:moveTo>
                      <a:pt x="33" y="12"/>
                    </a:moveTo>
                    <a:cubicBezTo>
                      <a:pt x="41" y="11"/>
                      <a:pt x="49" y="14"/>
                      <a:pt x="55" y="18"/>
                    </a:cubicBezTo>
                    <a:cubicBezTo>
                      <a:pt x="61" y="23"/>
                      <a:pt x="65" y="30"/>
                      <a:pt x="66" y="38"/>
                    </a:cubicBezTo>
                    <a:cubicBezTo>
                      <a:pt x="67" y="46"/>
                      <a:pt x="65" y="53"/>
                      <a:pt x="60" y="59"/>
                    </a:cubicBezTo>
                    <a:cubicBezTo>
                      <a:pt x="62" y="74"/>
                      <a:pt x="62" y="74"/>
                      <a:pt x="62" y="74"/>
                    </a:cubicBezTo>
                    <a:cubicBezTo>
                      <a:pt x="58" y="74"/>
                      <a:pt x="58" y="74"/>
                      <a:pt x="58" y="74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49" y="69"/>
                      <a:pt x="44" y="71"/>
                      <a:pt x="39" y="72"/>
                    </a:cubicBezTo>
                    <a:cubicBezTo>
                      <a:pt x="39" y="72"/>
                      <a:pt x="39" y="72"/>
                      <a:pt x="39" y="72"/>
                    </a:cubicBezTo>
                    <a:cubicBezTo>
                      <a:pt x="39" y="72"/>
                      <a:pt x="39" y="72"/>
                      <a:pt x="39" y="72"/>
                    </a:cubicBezTo>
                    <a:cubicBezTo>
                      <a:pt x="32" y="72"/>
                      <a:pt x="26" y="71"/>
                      <a:pt x="20" y="67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9" y="56"/>
                      <a:pt x="7" y="51"/>
                      <a:pt x="6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29"/>
                      <a:pt x="16" y="14"/>
                      <a:pt x="33" y="12"/>
                    </a:cubicBezTo>
                    <a:close/>
                    <a:moveTo>
                      <a:pt x="37" y="37"/>
                    </a:moveTo>
                    <a:cubicBezTo>
                      <a:pt x="36" y="37"/>
                      <a:pt x="35" y="37"/>
                      <a:pt x="34" y="37"/>
                    </a:cubicBezTo>
                    <a:cubicBezTo>
                      <a:pt x="32" y="33"/>
                      <a:pt x="29" y="28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7" y="29"/>
                      <a:pt x="30" y="34"/>
                      <a:pt x="33" y="38"/>
                    </a:cubicBezTo>
                    <a:cubicBezTo>
                      <a:pt x="32" y="39"/>
                      <a:pt x="32" y="41"/>
                      <a:pt x="32" y="42"/>
                    </a:cubicBezTo>
                    <a:cubicBezTo>
                      <a:pt x="32" y="45"/>
                      <a:pt x="34" y="47"/>
                      <a:pt x="37" y="47"/>
                    </a:cubicBezTo>
                    <a:cubicBezTo>
                      <a:pt x="40" y="47"/>
                      <a:pt x="42" y="45"/>
                      <a:pt x="42" y="42"/>
                    </a:cubicBezTo>
                    <a:cubicBezTo>
                      <a:pt x="42" y="42"/>
                      <a:pt x="42" y="41"/>
                      <a:pt x="42" y="41"/>
                    </a:cubicBezTo>
                    <a:cubicBezTo>
                      <a:pt x="45" y="38"/>
                      <a:pt x="48" y="35"/>
                      <a:pt x="51" y="31"/>
                    </a:cubicBezTo>
                    <a:cubicBezTo>
                      <a:pt x="50" y="30"/>
                      <a:pt x="49" y="29"/>
                      <a:pt x="48" y="28"/>
                    </a:cubicBezTo>
                    <a:cubicBezTo>
                      <a:pt x="45" y="31"/>
                      <a:pt x="42" y="34"/>
                      <a:pt x="39" y="37"/>
                    </a:cubicBezTo>
                    <a:cubicBezTo>
                      <a:pt x="38" y="37"/>
                      <a:pt x="38" y="37"/>
                      <a:pt x="37" y="37"/>
                    </a:cubicBezTo>
                    <a:close/>
                    <a:moveTo>
                      <a:pt x="67" y="0"/>
                    </a:moveTo>
                    <a:cubicBezTo>
                      <a:pt x="63" y="3"/>
                      <a:pt x="63" y="3"/>
                      <a:pt x="63" y="3"/>
                    </a:cubicBezTo>
                    <a:cubicBezTo>
                      <a:pt x="57" y="0"/>
                      <a:pt x="50" y="1"/>
                      <a:pt x="45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7"/>
                      <a:pt x="68" y="27"/>
                      <a:pt x="68" y="26"/>
                    </a:cubicBezTo>
                    <a:cubicBezTo>
                      <a:pt x="73" y="21"/>
                      <a:pt x="73" y="12"/>
                      <a:pt x="68" y="7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67" y="0"/>
                      <a:pt x="67" y="0"/>
                      <a:pt x="67" y="0"/>
                    </a:cubicBezTo>
                    <a:close/>
                    <a:moveTo>
                      <a:pt x="5" y="2"/>
                    </a:moveTo>
                    <a:cubicBezTo>
                      <a:pt x="6" y="6"/>
                      <a:pt x="6" y="6"/>
                      <a:pt x="6" y="6"/>
                    </a:cubicBezTo>
                    <a:cubicBezTo>
                      <a:pt x="1" y="11"/>
                      <a:pt x="0" y="19"/>
                      <a:pt x="4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5" y="2"/>
                      <a:pt x="17" y="0"/>
                      <a:pt x="11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2"/>
                      <a:pt x="5" y="2"/>
                      <a:pt x="5" y="2"/>
                    </a:cubicBezTo>
                    <a:close/>
                    <a:moveTo>
                      <a:pt x="51" y="23"/>
                    </a:moveTo>
                    <a:cubicBezTo>
                      <a:pt x="46" y="19"/>
                      <a:pt x="40" y="17"/>
                      <a:pt x="33" y="18"/>
                    </a:cubicBezTo>
                    <a:cubicBezTo>
                      <a:pt x="27" y="19"/>
                      <a:pt x="21" y="22"/>
                      <a:pt x="17" y="27"/>
                    </a:cubicBezTo>
                    <a:cubicBezTo>
                      <a:pt x="14" y="32"/>
                      <a:pt x="12" y="38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3" y="51"/>
                      <a:pt x="16" y="57"/>
                      <a:pt x="21" y="60"/>
                    </a:cubicBezTo>
                    <a:cubicBezTo>
                      <a:pt x="26" y="64"/>
                      <a:pt x="32" y="66"/>
                      <a:pt x="39" y="65"/>
                    </a:cubicBezTo>
                    <a:cubicBezTo>
                      <a:pt x="39" y="65"/>
                      <a:pt x="39" y="65"/>
                      <a:pt x="39" y="65"/>
                    </a:cubicBezTo>
                    <a:cubicBezTo>
                      <a:pt x="45" y="65"/>
                      <a:pt x="51" y="61"/>
                      <a:pt x="55" y="57"/>
                    </a:cubicBezTo>
                    <a:cubicBezTo>
                      <a:pt x="58" y="52"/>
                      <a:pt x="60" y="46"/>
                      <a:pt x="60" y="39"/>
                    </a:cubicBezTo>
                    <a:cubicBezTo>
                      <a:pt x="59" y="33"/>
                      <a:pt x="56" y="27"/>
                      <a:pt x="51" y="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121791" tIns="60896" rIns="121791" bIns="60896" numCol="1" anchor="t" anchorCtr="0" compatLnSpc="1"/>
              <a:lstStyle/>
              <a:p>
                <a:pPr defTabSz="1217264"/>
                <a:endParaRPr lang="zh-CN" altLang="en-US" sz="1351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Freeform 292"/>
              <p:cNvSpPr>
                <a:spLocks noEditPoints="1"/>
              </p:cNvSpPr>
              <p:nvPr/>
            </p:nvSpPr>
            <p:spPr bwMode="auto">
              <a:xfrm>
                <a:off x="3378268" y="2773294"/>
                <a:ext cx="411539" cy="398447"/>
              </a:xfrm>
              <a:custGeom>
                <a:avLst/>
                <a:gdLst>
                  <a:gd name="T0" fmla="*/ 44 w 93"/>
                  <a:gd name="T1" fmla="*/ 0 h 90"/>
                  <a:gd name="T2" fmla="*/ 83 w 93"/>
                  <a:gd name="T3" fmla="*/ 0 h 90"/>
                  <a:gd name="T4" fmla="*/ 90 w 93"/>
                  <a:gd name="T5" fmla="*/ 3 h 90"/>
                  <a:gd name="T6" fmla="*/ 93 w 93"/>
                  <a:gd name="T7" fmla="*/ 11 h 90"/>
                  <a:gd name="T8" fmla="*/ 93 w 93"/>
                  <a:gd name="T9" fmla="*/ 33 h 90"/>
                  <a:gd name="T10" fmla="*/ 90 w 93"/>
                  <a:gd name="T11" fmla="*/ 40 h 90"/>
                  <a:gd name="T12" fmla="*/ 83 w 93"/>
                  <a:gd name="T13" fmla="*/ 43 h 90"/>
                  <a:gd name="T14" fmla="*/ 61 w 93"/>
                  <a:gd name="T15" fmla="*/ 43 h 90"/>
                  <a:gd name="T16" fmla="*/ 50 w 93"/>
                  <a:gd name="T17" fmla="*/ 53 h 90"/>
                  <a:gd name="T18" fmla="*/ 49 w 93"/>
                  <a:gd name="T19" fmla="*/ 52 h 90"/>
                  <a:gd name="T20" fmla="*/ 46 w 93"/>
                  <a:gd name="T21" fmla="*/ 50 h 90"/>
                  <a:gd name="T22" fmla="*/ 48 w 93"/>
                  <a:gd name="T23" fmla="*/ 43 h 90"/>
                  <a:gd name="T24" fmla="*/ 47 w 93"/>
                  <a:gd name="T25" fmla="*/ 43 h 90"/>
                  <a:gd name="T26" fmla="*/ 48 w 93"/>
                  <a:gd name="T27" fmla="*/ 39 h 90"/>
                  <a:gd name="T28" fmla="*/ 51 w 93"/>
                  <a:gd name="T29" fmla="*/ 39 h 90"/>
                  <a:gd name="T30" fmla="*/ 54 w 93"/>
                  <a:gd name="T31" fmla="*/ 39 h 90"/>
                  <a:gd name="T32" fmla="*/ 53 w 93"/>
                  <a:gd name="T33" fmla="*/ 41 h 90"/>
                  <a:gd name="T34" fmla="*/ 52 w 93"/>
                  <a:gd name="T35" fmla="*/ 44 h 90"/>
                  <a:gd name="T36" fmla="*/ 58 w 93"/>
                  <a:gd name="T37" fmla="*/ 39 h 90"/>
                  <a:gd name="T38" fmla="*/ 59 w 93"/>
                  <a:gd name="T39" fmla="*/ 39 h 90"/>
                  <a:gd name="T40" fmla="*/ 60 w 93"/>
                  <a:gd name="T41" fmla="*/ 39 h 90"/>
                  <a:gd name="T42" fmla="*/ 83 w 93"/>
                  <a:gd name="T43" fmla="*/ 39 h 90"/>
                  <a:gd name="T44" fmla="*/ 87 w 93"/>
                  <a:gd name="T45" fmla="*/ 37 h 90"/>
                  <a:gd name="T46" fmla="*/ 89 w 93"/>
                  <a:gd name="T47" fmla="*/ 33 h 90"/>
                  <a:gd name="T48" fmla="*/ 89 w 93"/>
                  <a:gd name="T49" fmla="*/ 11 h 90"/>
                  <a:gd name="T50" fmla="*/ 87 w 93"/>
                  <a:gd name="T51" fmla="*/ 7 h 90"/>
                  <a:gd name="T52" fmla="*/ 83 w 93"/>
                  <a:gd name="T53" fmla="*/ 5 h 90"/>
                  <a:gd name="T54" fmla="*/ 44 w 93"/>
                  <a:gd name="T55" fmla="*/ 5 h 90"/>
                  <a:gd name="T56" fmla="*/ 39 w 93"/>
                  <a:gd name="T57" fmla="*/ 7 h 90"/>
                  <a:gd name="T58" fmla="*/ 38 w 93"/>
                  <a:gd name="T59" fmla="*/ 11 h 90"/>
                  <a:gd name="T60" fmla="*/ 38 w 93"/>
                  <a:gd name="T61" fmla="*/ 14 h 90"/>
                  <a:gd name="T62" fmla="*/ 33 w 93"/>
                  <a:gd name="T63" fmla="*/ 12 h 90"/>
                  <a:gd name="T64" fmla="*/ 33 w 93"/>
                  <a:gd name="T65" fmla="*/ 11 h 90"/>
                  <a:gd name="T66" fmla="*/ 36 w 93"/>
                  <a:gd name="T67" fmla="*/ 3 h 90"/>
                  <a:gd name="T68" fmla="*/ 44 w 93"/>
                  <a:gd name="T69" fmla="*/ 0 h 90"/>
                  <a:gd name="T70" fmla="*/ 75 w 93"/>
                  <a:gd name="T71" fmla="*/ 18 h 90"/>
                  <a:gd name="T72" fmla="*/ 71 w 93"/>
                  <a:gd name="T73" fmla="*/ 22 h 90"/>
                  <a:gd name="T74" fmla="*/ 75 w 93"/>
                  <a:gd name="T75" fmla="*/ 25 h 90"/>
                  <a:gd name="T76" fmla="*/ 79 w 93"/>
                  <a:gd name="T77" fmla="*/ 22 h 90"/>
                  <a:gd name="T78" fmla="*/ 75 w 93"/>
                  <a:gd name="T79" fmla="*/ 18 h 90"/>
                  <a:gd name="T80" fmla="*/ 63 w 93"/>
                  <a:gd name="T81" fmla="*/ 18 h 90"/>
                  <a:gd name="T82" fmla="*/ 59 w 93"/>
                  <a:gd name="T83" fmla="*/ 22 h 90"/>
                  <a:gd name="T84" fmla="*/ 63 w 93"/>
                  <a:gd name="T85" fmla="*/ 25 h 90"/>
                  <a:gd name="T86" fmla="*/ 67 w 93"/>
                  <a:gd name="T87" fmla="*/ 22 h 90"/>
                  <a:gd name="T88" fmla="*/ 63 w 93"/>
                  <a:gd name="T89" fmla="*/ 18 h 90"/>
                  <a:gd name="T90" fmla="*/ 51 w 93"/>
                  <a:gd name="T91" fmla="*/ 18 h 90"/>
                  <a:gd name="T92" fmla="*/ 48 w 93"/>
                  <a:gd name="T93" fmla="*/ 22 h 90"/>
                  <a:gd name="T94" fmla="*/ 51 w 93"/>
                  <a:gd name="T95" fmla="*/ 25 h 90"/>
                  <a:gd name="T96" fmla="*/ 55 w 93"/>
                  <a:gd name="T97" fmla="*/ 22 h 90"/>
                  <a:gd name="T98" fmla="*/ 51 w 93"/>
                  <a:gd name="T99" fmla="*/ 18 h 90"/>
                  <a:gd name="T100" fmla="*/ 27 w 93"/>
                  <a:gd name="T101" fmla="*/ 18 h 90"/>
                  <a:gd name="T102" fmla="*/ 12 w 93"/>
                  <a:gd name="T103" fmla="*/ 33 h 90"/>
                  <a:gd name="T104" fmla="*/ 27 w 93"/>
                  <a:gd name="T105" fmla="*/ 48 h 90"/>
                  <a:gd name="T106" fmla="*/ 43 w 93"/>
                  <a:gd name="T107" fmla="*/ 33 h 90"/>
                  <a:gd name="T108" fmla="*/ 27 w 93"/>
                  <a:gd name="T109" fmla="*/ 18 h 90"/>
                  <a:gd name="T110" fmla="*/ 55 w 93"/>
                  <a:gd name="T111" fmla="*/ 82 h 90"/>
                  <a:gd name="T112" fmla="*/ 38 w 93"/>
                  <a:gd name="T113" fmla="*/ 53 h 90"/>
                  <a:gd name="T114" fmla="*/ 28 w 93"/>
                  <a:gd name="T115" fmla="*/ 69 h 90"/>
                  <a:gd name="T116" fmla="*/ 18 w 93"/>
                  <a:gd name="T117" fmla="*/ 53 h 90"/>
                  <a:gd name="T118" fmla="*/ 0 w 93"/>
                  <a:gd name="T119" fmla="*/ 82 h 90"/>
                  <a:gd name="T120" fmla="*/ 55 w 93"/>
                  <a:gd name="T121" fmla="*/ 8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3" h="90">
                    <a:moveTo>
                      <a:pt x="44" y="0"/>
                    </a:moveTo>
                    <a:cubicBezTo>
                      <a:pt x="83" y="0"/>
                      <a:pt x="83" y="0"/>
                      <a:pt x="83" y="0"/>
                    </a:cubicBezTo>
                    <a:cubicBezTo>
                      <a:pt x="86" y="0"/>
                      <a:pt x="88" y="1"/>
                      <a:pt x="90" y="3"/>
                    </a:cubicBezTo>
                    <a:cubicBezTo>
                      <a:pt x="92" y="5"/>
                      <a:pt x="93" y="8"/>
                      <a:pt x="93" y="11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3" y="36"/>
                      <a:pt x="92" y="38"/>
                      <a:pt x="90" y="40"/>
                    </a:cubicBezTo>
                    <a:cubicBezTo>
                      <a:pt x="88" y="42"/>
                      <a:pt x="86" y="43"/>
                      <a:pt x="83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48" y="52"/>
                      <a:pt x="47" y="51"/>
                      <a:pt x="46" y="50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7" y="42"/>
                      <a:pt x="48" y="40"/>
                      <a:pt x="48" y="39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83" y="39"/>
                      <a:pt x="83" y="39"/>
                      <a:pt x="83" y="39"/>
                    </a:cubicBezTo>
                    <a:cubicBezTo>
                      <a:pt x="84" y="39"/>
                      <a:pt x="86" y="38"/>
                      <a:pt x="87" y="37"/>
                    </a:cubicBezTo>
                    <a:cubicBezTo>
                      <a:pt x="88" y="36"/>
                      <a:pt x="89" y="34"/>
                      <a:pt x="89" y="33"/>
                    </a:cubicBezTo>
                    <a:cubicBezTo>
                      <a:pt x="89" y="11"/>
                      <a:pt x="89" y="11"/>
                      <a:pt x="89" y="11"/>
                    </a:cubicBezTo>
                    <a:cubicBezTo>
                      <a:pt x="89" y="9"/>
                      <a:pt x="88" y="8"/>
                      <a:pt x="87" y="7"/>
                    </a:cubicBezTo>
                    <a:cubicBezTo>
                      <a:pt x="86" y="6"/>
                      <a:pt x="84" y="5"/>
                      <a:pt x="83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2" y="5"/>
                      <a:pt x="40" y="6"/>
                      <a:pt x="39" y="7"/>
                    </a:cubicBezTo>
                    <a:cubicBezTo>
                      <a:pt x="38" y="8"/>
                      <a:pt x="38" y="9"/>
                      <a:pt x="38" y="11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6" y="13"/>
                      <a:pt x="35" y="12"/>
                      <a:pt x="33" y="12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8"/>
                      <a:pt x="34" y="5"/>
                      <a:pt x="36" y="3"/>
                    </a:cubicBezTo>
                    <a:cubicBezTo>
                      <a:pt x="38" y="1"/>
                      <a:pt x="41" y="0"/>
                      <a:pt x="44" y="0"/>
                    </a:cubicBezTo>
                    <a:close/>
                    <a:moveTo>
                      <a:pt x="75" y="18"/>
                    </a:moveTo>
                    <a:cubicBezTo>
                      <a:pt x="73" y="18"/>
                      <a:pt x="71" y="19"/>
                      <a:pt x="71" y="22"/>
                    </a:cubicBezTo>
                    <a:cubicBezTo>
                      <a:pt x="71" y="24"/>
                      <a:pt x="73" y="25"/>
                      <a:pt x="75" y="25"/>
                    </a:cubicBezTo>
                    <a:cubicBezTo>
                      <a:pt x="77" y="25"/>
                      <a:pt x="79" y="24"/>
                      <a:pt x="79" y="22"/>
                    </a:cubicBezTo>
                    <a:cubicBezTo>
                      <a:pt x="79" y="19"/>
                      <a:pt x="77" y="18"/>
                      <a:pt x="75" y="18"/>
                    </a:cubicBezTo>
                    <a:close/>
                    <a:moveTo>
                      <a:pt x="63" y="18"/>
                    </a:moveTo>
                    <a:cubicBezTo>
                      <a:pt x="61" y="18"/>
                      <a:pt x="59" y="19"/>
                      <a:pt x="59" y="22"/>
                    </a:cubicBezTo>
                    <a:cubicBezTo>
                      <a:pt x="59" y="24"/>
                      <a:pt x="61" y="25"/>
                      <a:pt x="63" y="25"/>
                    </a:cubicBezTo>
                    <a:cubicBezTo>
                      <a:pt x="65" y="25"/>
                      <a:pt x="67" y="24"/>
                      <a:pt x="67" y="22"/>
                    </a:cubicBezTo>
                    <a:cubicBezTo>
                      <a:pt x="67" y="19"/>
                      <a:pt x="65" y="18"/>
                      <a:pt x="63" y="18"/>
                    </a:cubicBezTo>
                    <a:close/>
                    <a:moveTo>
                      <a:pt x="51" y="18"/>
                    </a:moveTo>
                    <a:cubicBezTo>
                      <a:pt x="49" y="18"/>
                      <a:pt x="48" y="19"/>
                      <a:pt x="48" y="22"/>
                    </a:cubicBezTo>
                    <a:cubicBezTo>
                      <a:pt x="48" y="24"/>
                      <a:pt x="49" y="25"/>
                      <a:pt x="51" y="25"/>
                    </a:cubicBezTo>
                    <a:cubicBezTo>
                      <a:pt x="54" y="25"/>
                      <a:pt x="55" y="24"/>
                      <a:pt x="55" y="22"/>
                    </a:cubicBezTo>
                    <a:cubicBezTo>
                      <a:pt x="55" y="19"/>
                      <a:pt x="54" y="18"/>
                      <a:pt x="51" y="18"/>
                    </a:cubicBezTo>
                    <a:close/>
                    <a:moveTo>
                      <a:pt x="27" y="18"/>
                    </a:moveTo>
                    <a:cubicBezTo>
                      <a:pt x="19" y="18"/>
                      <a:pt x="12" y="24"/>
                      <a:pt x="12" y="33"/>
                    </a:cubicBezTo>
                    <a:cubicBezTo>
                      <a:pt x="12" y="42"/>
                      <a:pt x="19" y="48"/>
                      <a:pt x="27" y="48"/>
                    </a:cubicBezTo>
                    <a:cubicBezTo>
                      <a:pt x="36" y="48"/>
                      <a:pt x="43" y="42"/>
                      <a:pt x="43" y="33"/>
                    </a:cubicBezTo>
                    <a:cubicBezTo>
                      <a:pt x="43" y="24"/>
                      <a:pt x="36" y="18"/>
                      <a:pt x="27" y="18"/>
                    </a:cubicBezTo>
                    <a:close/>
                    <a:moveTo>
                      <a:pt x="55" y="82"/>
                    </a:moveTo>
                    <a:cubicBezTo>
                      <a:pt x="55" y="67"/>
                      <a:pt x="47" y="57"/>
                      <a:pt x="38" y="53"/>
                    </a:cubicBezTo>
                    <a:cubicBezTo>
                      <a:pt x="28" y="69"/>
                      <a:pt x="28" y="69"/>
                      <a:pt x="28" y="69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8" y="57"/>
                      <a:pt x="0" y="66"/>
                      <a:pt x="0" y="82"/>
                    </a:cubicBezTo>
                    <a:cubicBezTo>
                      <a:pt x="20" y="90"/>
                      <a:pt x="38" y="89"/>
                      <a:pt x="55" y="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121791" tIns="60896" rIns="121791" bIns="60896" numCol="1" anchor="t" anchorCtr="0" compatLnSpc="1"/>
              <a:lstStyle/>
              <a:p>
                <a:pPr defTabSz="1217264"/>
                <a:endParaRPr lang="zh-CN" altLang="en-US" sz="1351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14146657" y="8510124"/>
            <a:ext cx="765334" cy="330859"/>
          </a:xfrm>
          <a:prstGeom prst="rect">
            <a:avLst/>
          </a:prstGeom>
          <a:noFill/>
        </p:spPr>
        <p:txBody>
          <a:bodyPr wrap="none" lIns="121791" tIns="60896" rIns="121791" bIns="60896" rtlCol="0">
            <a:spAutoFit/>
          </a:bodyPr>
          <a:lstStyle/>
          <a:p>
            <a:pPr defTabSz="1217264"/>
            <a:r>
              <a:rPr lang="zh-CN" altLang="en-US" sz="1351" dirty="0">
                <a:solidFill>
                  <a:prstClr val="black"/>
                </a:solidFill>
                <a:cs typeface="+mn-ea"/>
                <a:sym typeface="+mn-lt"/>
              </a:rPr>
              <a:t>延时符</a:t>
            </a:r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16825" y="2101590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3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56286" y="3630932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4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825286" y="5208558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5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232209" y="3630932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5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948181" y="2101590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32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投资回报</a:t>
              </a:r>
            </a:p>
          </p:txBody>
        </p:sp>
        <p:sp>
          <p:nvSpPr>
            <p:cNvPr id="33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42185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30" grpId="0"/>
      <p:bldP spid="31" grpId="0"/>
      <p:bldP spid="49" grpId="0"/>
      <p:bldP spid="50" grpId="0"/>
      <p:bldP spid="5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8433477" y="2939947"/>
            <a:ext cx="2363195" cy="1496765"/>
          </a:xfrm>
          <a:custGeom>
            <a:avLst/>
            <a:gdLst>
              <a:gd name="connsiteX0" fmla="*/ 1525272 w 1525272"/>
              <a:gd name="connsiteY0" fmla="*/ 483027 h 966054"/>
              <a:gd name="connsiteX1" fmla="*/ 1258806 w 1525272"/>
              <a:gd name="connsiteY1" fmla="*/ 966054 h 966054"/>
              <a:gd name="connsiteX2" fmla="*/ 0 w 1525272"/>
              <a:gd name="connsiteY2" fmla="*/ 966054 h 966054"/>
              <a:gd name="connsiteX3" fmla="*/ 324547 w 1525272"/>
              <a:gd name="connsiteY3" fmla="*/ 482479 h 966054"/>
              <a:gd name="connsiteX4" fmla="*/ 736 w 1525272"/>
              <a:gd name="connsiteY4" fmla="*/ 0 h 966054"/>
              <a:gd name="connsiteX5" fmla="*/ 1258806 w 1525272"/>
              <a:gd name="connsiteY5" fmla="*/ 0 h 966054"/>
              <a:gd name="connsiteX6" fmla="*/ 1525272 w 1525272"/>
              <a:gd name="connsiteY6" fmla="*/ 483027 h 96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5272" h="966054">
                <a:moveTo>
                  <a:pt x="1525272" y="483027"/>
                </a:moveTo>
                <a:lnTo>
                  <a:pt x="1258806" y="966054"/>
                </a:lnTo>
                <a:lnTo>
                  <a:pt x="0" y="966054"/>
                </a:lnTo>
                <a:lnTo>
                  <a:pt x="324547" y="482479"/>
                </a:lnTo>
                <a:lnTo>
                  <a:pt x="736" y="0"/>
                </a:lnTo>
                <a:lnTo>
                  <a:pt x="1258806" y="0"/>
                </a:lnTo>
                <a:lnTo>
                  <a:pt x="1525272" y="483027"/>
                </a:ln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 rot="2700000">
            <a:off x="8757867" y="2893651"/>
            <a:ext cx="1624140" cy="1624312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6018468" y="2940260"/>
            <a:ext cx="2363195" cy="1496765"/>
          </a:xfrm>
          <a:custGeom>
            <a:avLst/>
            <a:gdLst>
              <a:gd name="connsiteX0" fmla="*/ 1525272 w 1525272"/>
              <a:gd name="connsiteY0" fmla="*/ 483027 h 966054"/>
              <a:gd name="connsiteX1" fmla="*/ 1258806 w 1525272"/>
              <a:gd name="connsiteY1" fmla="*/ 966054 h 966054"/>
              <a:gd name="connsiteX2" fmla="*/ 0 w 1525272"/>
              <a:gd name="connsiteY2" fmla="*/ 966054 h 966054"/>
              <a:gd name="connsiteX3" fmla="*/ 324547 w 1525272"/>
              <a:gd name="connsiteY3" fmla="*/ 482479 h 966054"/>
              <a:gd name="connsiteX4" fmla="*/ 736 w 1525272"/>
              <a:gd name="connsiteY4" fmla="*/ 0 h 966054"/>
              <a:gd name="connsiteX5" fmla="*/ 1258806 w 1525272"/>
              <a:gd name="connsiteY5" fmla="*/ 0 h 966054"/>
              <a:gd name="connsiteX6" fmla="*/ 1525272 w 1525272"/>
              <a:gd name="connsiteY6" fmla="*/ 483027 h 96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5272" h="966054">
                <a:moveTo>
                  <a:pt x="1525272" y="483027"/>
                </a:moveTo>
                <a:lnTo>
                  <a:pt x="1258806" y="966054"/>
                </a:lnTo>
                <a:lnTo>
                  <a:pt x="0" y="966054"/>
                </a:lnTo>
                <a:lnTo>
                  <a:pt x="324547" y="482479"/>
                </a:lnTo>
                <a:lnTo>
                  <a:pt x="736" y="0"/>
                </a:lnTo>
                <a:lnTo>
                  <a:pt x="1258806" y="0"/>
                </a:lnTo>
                <a:lnTo>
                  <a:pt x="1525272" y="483027"/>
                </a:ln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" name="任意多边形 19"/>
          <p:cNvSpPr/>
          <p:nvPr/>
        </p:nvSpPr>
        <p:spPr>
          <a:xfrm rot="2700000">
            <a:off x="6342859" y="2893964"/>
            <a:ext cx="1624140" cy="1624312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636965" y="2949830"/>
            <a:ext cx="2363195" cy="1496765"/>
          </a:xfrm>
          <a:custGeom>
            <a:avLst/>
            <a:gdLst>
              <a:gd name="connsiteX0" fmla="*/ 1525272 w 1525272"/>
              <a:gd name="connsiteY0" fmla="*/ 483027 h 966054"/>
              <a:gd name="connsiteX1" fmla="*/ 1258806 w 1525272"/>
              <a:gd name="connsiteY1" fmla="*/ 966054 h 966054"/>
              <a:gd name="connsiteX2" fmla="*/ 0 w 1525272"/>
              <a:gd name="connsiteY2" fmla="*/ 966054 h 966054"/>
              <a:gd name="connsiteX3" fmla="*/ 324547 w 1525272"/>
              <a:gd name="connsiteY3" fmla="*/ 482479 h 966054"/>
              <a:gd name="connsiteX4" fmla="*/ 736 w 1525272"/>
              <a:gd name="connsiteY4" fmla="*/ 0 h 966054"/>
              <a:gd name="connsiteX5" fmla="*/ 1258806 w 1525272"/>
              <a:gd name="connsiteY5" fmla="*/ 0 h 966054"/>
              <a:gd name="connsiteX6" fmla="*/ 1525272 w 1525272"/>
              <a:gd name="connsiteY6" fmla="*/ 483027 h 96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5272" h="966054">
                <a:moveTo>
                  <a:pt x="1525272" y="483027"/>
                </a:moveTo>
                <a:lnTo>
                  <a:pt x="1258806" y="966054"/>
                </a:lnTo>
                <a:lnTo>
                  <a:pt x="0" y="966054"/>
                </a:lnTo>
                <a:lnTo>
                  <a:pt x="324547" y="482479"/>
                </a:lnTo>
                <a:lnTo>
                  <a:pt x="736" y="0"/>
                </a:lnTo>
                <a:lnTo>
                  <a:pt x="1258806" y="0"/>
                </a:lnTo>
                <a:lnTo>
                  <a:pt x="1525272" y="483027"/>
                </a:ln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" name="任意多边形 22"/>
          <p:cNvSpPr/>
          <p:nvPr/>
        </p:nvSpPr>
        <p:spPr>
          <a:xfrm rot="2700000">
            <a:off x="3961357" y="2903535"/>
            <a:ext cx="1624140" cy="1624312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1221957" y="2950143"/>
            <a:ext cx="2363195" cy="1496765"/>
          </a:xfrm>
          <a:custGeom>
            <a:avLst/>
            <a:gdLst>
              <a:gd name="connsiteX0" fmla="*/ 1525272 w 1525272"/>
              <a:gd name="connsiteY0" fmla="*/ 483027 h 966054"/>
              <a:gd name="connsiteX1" fmla="*/ 1258806 w 1525272"/>
              <a:gd name="connsiteY1" fmla="*/ 966054 h 966054"/>
              <a:gd name="connsiteX2" fmla="*/ 0 w 1525272"/>
              <a:gd name="connsiteY2" fmla="*/ 966054 h 966054"/>
              <a:gd name="connsiteX3" fmla="*/ 324547 w 1525272"/>
              <a:gd name="connsiteY3" fmla="*/ 482479 h 966054"/>
              <a:gd name="connsiteX4" fmla="*/ 736 w 1525272"/>
              <a:gd name="connsiteY4" fmla="*/ 0 h 966054"/>
              <a:gd name="connsiteX5" fmla="*/ 1258806 w 1525272"/>
              <a:gd name="connsiteY5" fmla="*/ 0 h 966054"/>
              <a:gd name="connsiteX6" fmla="*/ 1525272 w 1525272"/>
              <a:gd name="connsiteY6" fmla="*/ 483027 h 96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5272" h="966054">
                <a:moveTo>
                  <a:pt x="1525272" y="483027"/>
                </a:moveTo>
                <a:lnTo>
                  <a:pt x="1258806" y="966054"/>
                </a:lnTo>
                <a:lnTo>
                  <a:pt x="0" y="966054"/>
                </a:lnTo>
                <a:lnTo>
                  <a:pt x="324547" y="482479"/>
                </a:lnTo>
                <a:lnTo>
                  <a:pt x="736" y="0"/>
                </a:lnTo>
                <a:lnTo>
                  <a:pt x="1258806" y="0"/>
                </a:lnTo>
                <a:lnTo>
                  <a:pt x="1525272" y="483027"/>
                </a:ln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0" name="任意多边形 29"/>
          <p:cNvSpPr/>
          <p:nvPr/>
        </p:nvSpPr>
        <p:spPr>
          <a:xfrm rot="2700000">
            <a:off x="1546347" y="2903847"/>
            <a:ext cx="1624140" cy="1624312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636967" y="4921544"/>
            <a:ext cx="2661947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3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70887" y="1590220"/>
            <a:ext cx="2748909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3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433477" y="4921544"/>
            <a:ext cx="2661947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3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256879" y="1572332"/>
            <a:ext cx="2748909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35" name="矩形 34"/>
          <p:cNvSpPr/>
          <p:nvPr/>
        </p:nvSpPr>
        <p:spPr>
          <a:xfrm>
            <a:off x="1996418" y="3462879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54134" y="3462879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49709" y="3474975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145557" y="3484859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26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投资回报</a:t>
              </a:r>
            </a:p>
          </p:txBody>
        </p:sp>
        <p:sp>
          <p:nvSpPr>
            <p:cNvPr id="27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1842759"/>
      </p:ext>
    </p:extLst>
  </p:cSld>
  <p:clrMapOvr>
    <a:masterClrMapping/>
  </p:clrMapOvr>
  <p:transition spd="slow" advClick="0" advTm="0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5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8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3" grpId="0" animBg="1"/>
          <p:bldP spid="14" grpId="0" animBg="1"/>
          <p:bldP spid="20" grpId="0" animBg="1"/>
          <p:bldP spid="21" grpId="0" animBg="1"/>
          <p:bldP spid="23" grpId="0" animBg="1"/>
          <p:bldP spid="28" grpId="0" animBg="1"/>
          <p:bldP spid="30" grpId="0" animBg="1"/>
          <p:bldP spid="31" grpId="0"/>
          <p:bldP spid="32" grpId="0"/>
          <p:bldP spid="33" grpId="0"/>
          <p:bldP spid="34" grpId="0"/>
          <p:bldP spid="35" grpId="0"/>
          <p:bldP spid="36" grpId="0"/>
          <p:bldP spid="37" grpId="0"/>
          <p:bldP spid="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5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8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3" grpId="0" animBg="1"/>
          <p:bldP spid="14" grpId="0" animBg="1"/>
          <p:bldP spid="20" grpId="0" animBg="1"/>
          <p:bldP spid="21" grpId="0" animBg="1"/>
          <p:bldP spid="23" grpId="0" animBg="1"/>
          <p:bldP spid="28" grpId="0" animBg="1"/>
          <p:bldP spid="30" grpId="0" animBg="1"/>
          <p:bldP spid="31" grpId="0"/>
          <p:bldP spid="32" grpId="0"/>
          <p:bldP spid="33" grpId="0"/>
          <p:bldP spid="34" grpId="0"/>
          <p:bldP spid="35" grpId="0"/>
          <p:bldP spid="36" grpId="0"/>
          <p:bldP spid="37" grpId="0"/>
          <p:bldP spid="38" grpId="0"/>
        </p:bldLst>
      </p:timing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5478077" y="1332368"/>
            <a:ext cx="1115632" cy="1679933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478077" y="2517741"/>
            <a:ext cx="1115632" cy="110988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" name="任意多边形 19"/>
          <p:cNvSpPr/>
          <p:nvPr/>
        </p:nvSpPr>
        <p:spPr>
          <a:xfrm rot="5400000">
            <a:off x="7259736" y="2911158"/>
            <a:ext cx="1115632" cy="1679933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 rot="5400000">
            <a:off x="6359387" y="3196181"/>
            <a:ext cx="1115632" cy="110988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8" name="任意多边形 27"/>
          <p:cNvSpPr/>
          <p:nvPr/>
        </p:nvSpPr>
        <p:spPr>
          <a:xfrm rot="10800000">
            <a:off x="5437355" y="4450648"/>
            <a:ext cx="1115632" cy="1679933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 rot="10800000">
            <a:off x="5437355" y="3835321"/>
            <a:ext cx="1115632" cy="110988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任意多边形 31"/>
          <p:cNvSpPr/>
          <p:nvPr/>
        </p:nvSpPr>
        <p:spPr>
          <a:xfrm rot="16200000">
            <a:off x="3670283" y="2851406"/>
            <a:ext cx="1115632" cy="1679933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 rot="16200000">
            <a:off x="4570633" y="3136429"/>
            <a:ext cx="1115632" cy="110988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17842" y="3413242"/>
            <a:ext cx="618895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2C344B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rgbClr val="2C344B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32137" y="2825457"/>
            <a:ext cx="618895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2C344B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rgbClr val="2C344B"/>
              </a:solidFill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591101" y="3492238"/>
            <a:ext cx="618895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2C344B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rgbClr val="2C344B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8630" y="4141746"/>
            <a:ext cx="618895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2C344B"/>
                </a:solidFill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srgbClr val="2C344B"/>
              </a:solidFill>
              <a:cs typeface="+mn-ea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844190" y="3323109"/>
            <a:ext cx="497052" cy="736524"/>
            <a:chOff x="1788810" y="2276744"/>
            <a:chExt cx="392113" cy="581026"/>
          </a:xfrm>
          <a:solidFill>
            <a:schemeClr val="bg1"/>
          </a:solidFill>
          <a:effectLst/>
        </p:grpSpPr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788810" y="2276744"/>
              <a:ext cx="392113" cy="430213"/>
            </a:xfrm>
            <a:custGeom>
              <a:avLst/>
              <a:gdLst>
                <a:gd name="T0" fmla="*/ 108 w 149"/>
                <a:gd name="T1" fmla="*/ 163 h 163"/>
                <a:gd name="T2" fmla="*/ 35 w 149"/>
                <a:gd name="T3" fmla="*/ 163 h 163"/>
                <a:gd name="T4" fmla="*/ 35 w 149"/>
                <a:gd name="T5" fmla="*/ 158 h 163"/>
                <a:gd name="T6" fmla="*/ 30 w 149"/>
                <a:gd name="T7" fmla="*/ 142 h 163"/>
                <a:gd name="T8" fmla="*/ 21 w 149"/>
                <a:gd name="T9" fmla="*/ 127 h 163"/>
                <a:gd name="T10" fmla="*/ 0 w 149"/>
                <a:gd name="T11" fmla="*/ 74 h 163"/>
                <a:gd name="T12" fmla="*/ 74 w 149"/>
                <a:gd name="T13" fmla="*/ 0 h 163"/>
                <a:gd name="T14" fmla="*/ 149 w 149"/>
                <a:gd name="T15" fmla="*/ 74 h 163"/>
                <a:gd name="T16" fmla="*/ 127 w 149"/>
                <a:gd name="T17" fmla="*/ 127 h 163"/>
                <a:gd name="T18" fmla="*/ 118 w 149"/>
                <a:gd name="T19" fmla="*/ 142 h 163"/>
                <a:gd name="T20" fmla="*/ 114 w 149"/>
                <a:gd name="T21" fmla="*/ 158 h 163"/>
                <a:gd name="T22" fmla="*/ 113 w 149"/>
                <a:gd name="T23" fmla="*/ 163 h 163"/>
                <a:gd name="T24" fmla="*/ 108 w 149"/>
                <a:gd name="T25" fmla="*/ 163 h 163"/>
                <a:gd name="T26" fmla="*/ 46 w 149"/>
                <a:gd name="T27" fmla="*/ 151 h 163"/>
                <a:gd name="T28" fmla="*/ 103 w 149"/>
                <a:gd name="T29" fmla="*/ 151 h 163"/>
                <a:gd name="T30" fmla="*/ 108 w 149"/>
                <a:gd name="T31" fmla="*/ 136 h 163"/>
                <a:gd name="T32" fmla="*/ 117 w 149"/>
                <a:gd name="T33" fmla="*/ 120 h 163"/>
                <a:gd name="T34" fmla="*/ 136 w 149"/>
                <a:gd name="T35" fmla="*/ 74 h 163"/>
                <a:gd name="T36" fmla="*/ 74 w 149"/>
                <a:gd name="T37" fmla="*/ 12 h 163"/>
                <a:gd name="T38" fmla="*/ 12 w 149"/>
                <a:gd name="T39" fmla="*/ 74 h 163"/>
                <a:gd name="T40" fmla="*/ 31 w 149"/>
                <a:gd name="T41" fmla="*/ 120 h 163"/>
                <a:gd name="T42" fmla="*/ 41 w 149"/>
                <a:gd name="T43" fmla="*/ 136 h 163"/>
                <a:gd name="T44" fmla="*/ 46 w 149"/>
                <a:gd name="T45" fmla="*/ 15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" h="163">
                  <a:moveTo>
                    <a:pt x="108" y="163"/>
                  </a:moveTo>
                  <a:cubicBezTo>
                    <a:pt x="35" y="163"/>
                    <a:pt x="35" y="163"/>
                    <a:pt x="35" y="163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3"/>
                    <a:pt x="32" y="144"/>
                    <a:pt x="30" y="142"/>
                  </a:cubicBezTo>
                  <a:cubicBezTo>
                    <a:pt x="28" y="137"/>
                    <a:pt x="24" y="132"/>
                    <a:pt x="21" y="127"/>
                  </a:cubicBezTo>
                  <a:cubicBezTo>
                    <a:pt x="11" y="112"/>
                    <a:pt x="0" y="9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9" y="33"/>
                    <a:pt x="149" y="74"/>
                  </a:cubicBezTo>
                  <a:cubicBezTo>
                    <a:pt x="149" y="95"/>
                    <a:pt x="138" y="112"/>
                    <a:pt x="127" y="127"/>
                  </a:cubicBezTo>
                  <a:cubicBezTo>
                    <a:pt x="124" y="132"/>
                    <a:pt x="121" y="137"/>
                    <a:pt x="118" y="142"/>
                  </a:cubicBezTo>
                  <a:cubicBezTo>
                    <a:pt x="117" y="144"/>
                    <a:pt x="115" y="153"/>
                    <a:pt x="114" y="158"/>
                  </a:cubicBezTo>
                  <a:cubicBezTo>
                    <a:pt x="113" y="163"/>
                    <a:pt x="113" y="163"/>
                    <a:pt x="113" y="163"/>
                  </a:cubicBezTo>
                  <a:lnTo>
                    <a:pt x="108" y="163"/>
                  </a:lnTo>
                  <a:close/>
                  <a:moveTo>
                    <a:pt x="46" y="151"/>
                  </a:moveTo>
                  <a:cubicBezTo>
                    <a:pt x="103" y="151"/>
                    <a:pt x="103" y="151"/>
                    <a:pt x="103" y="151"/>
                  </a:cubicBezTo>
                  <a:cubicBezTo>
                    <a:pt x="104" y="146"/>
                    <a:pt x="105" y="139"/>
                    <a:pt x="108" y="136"/>
                  </a:cubicBezTo>
                  <a:cubicBezTo>
                    <a:pt x="111" y="130"/>
                    <a:pt x="114" y="125"/>
                    <a:pt x="117" y="120"/>
                  </a:cubicBezTo>
                  <a:cubicBezTo>
                    <a:pt x="127" y="106"/>
                    <a:pt x="136" y="92"/>
                    <a:pt x="136" y="74"/>
                  </a:cubicBezTo>
                  <a:cubicBezTo>
                    <a:pt x="136" y="40"/>
                    <a:pt x="109" y="12"/>
                    <a:pt x="74" y="12"/>
                  </a:cubicBezTo>
                  <a:cubicBezTo>
                    <a:pt x="40" y="12"/>
                    <a:pt x="12" y="40"/>
                    <a:pt x="12" y="74"/>
                  </a:cubicBezTo>
                  <a:cubicBezTo>
                    <a:pt x="12" y="92"/>
                    <a:pt x="21" y="106"/>
                    <a:pt x="31" y="120"/>
                  </a:cubicBezTo>
                  <a:cubicBezTo>
                    <a:pt x="35" y="125"/>
                    <a:pt x="38" y="130"/>
                    <a:pt x="41" y="136"/>
                  </a:cubicBezTo>
                  <a:cubicBezTo>
                    <a:pt x="43" y="139"/>
                    <a:pt x="45" y="146"/>
                    <a:pt x="46" y="1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1884060" y="2729182"/>
              <a:ext cx="195263" cy="128588"/>
            </a:xfrm>
            <a:custGeom>
              <a:avLst/>
              <a:gdLst>
                <a:gd name="T0" fmla="*/ 0 w 74"/>
                <a:gd name="T1" fmla="*/ 0 h 49"/>
                <a:gd name="T2" fmla="*/ 0 w 74"/>
                <a:gd name="T3" fmla="*/ 20 h 49"/>
                <a:gd name="T4" fmla="*/ 37 w 74"/>
                <a:gd name="T5" fmla="*/ 49 h 49"/>
                <a:gd name="T6" fmla="*/ 41 w 74"/>
                <a:gd name="T7" fmla="*/ 49 h 49"/>
                <a:gd name="T8" fmla="*/ 74 w 74"/>
                <a:gd name="T9" fmla="*/ 20 h 49"/>
                <a:gd name="T10" fmla="*/ 74 w 74"/>
                <a:gd name="T11" fmla="*/ 0 h 49"/>
                <a:gd name="T12" fmla="*/ 0 w 74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6"/>
                    <a:pt x="17" y="49"/>
                    <a:pt x="3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61" y="49"/>
                    <a:pt x="74" y="36"/>
                    <a:pt x="74" y="2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auto">
            <a:xfrm>
              <a:off x="1872947" y="2459307"/>
              <a:ext cx="223838" cy="179388"/>
            </a:xfrm>
            <a:custGeom>
              <a:avLst/>
              <a:gdLst>
                <a:gd name="T0" fmla="*/ 83 w 85"/>
                <a:gd name="T1" fmla="*/ 9 h 68"/>
                <a:gd name="T2" fmla="*/ 62 w 85"/>
                <a:gd name="T3" fmla="*/ 66 h 68"/>
                <a:gd name="T4" fmla="*/ 62 w 85"/>
                <a:gd name="T5" fmla="*/ 68 h 68"/>
                <a:gd name="T6" fmla="*/ 52 w 85"/>
                <a:gd name="T7" fmla="*/ 68 h 68"/>
                <a:gd name="T8" fmla="*/ 53 w 85"/>
                <a:gd name="T9" fmla="*/ 66 h 68"/>
                <a:gd name="T10" fmla="*/ 67 w 85"/>
                <a:gd name="T11" fmla="*/ 17 h 68"/>
                <a:gd name="T12" fmla="*/ 67 w 85"/>
                <a:gd name="T13" fmla="*/ 17 h 68"/>
                <a:gd name="T14" fmla="*/ 66 w 85"/>
                <a:gd name="T15" fmla="*/ 17 h 68"/>
                <a:gd name="T16" fmla="*/ 55 w 85"/>
                <a:gd name="T17" fmla="*/ 13 h 68"/>
                <a:gd name="T18" fmla="*/ 44 w 85"/>
                <a:gd name="T19" fmla="*/ 17 h 68"/>
                <a:gd name="T20" fmla="*/ 30 w 85"/>
                <a:gd name="T21" fmla="*/ 12 h 68"/>
                <a:gd name="T22" fmla="*/ 17 w 85"/>
                <a:gd name="T23" fmla="*/ 16 h 68"/>
                <a:gd name="T24" fmla="*/ 30 w 85"/>
                <a:gd name="T25" fmla="*/ 66 h 68"/>
                <a:gd name="T26" fmla="*/ 31 w 85"/>
                <a:gd name="T27" fmla="*/ 68 h 68"/>
                <a:gd name="T28" fmla="*/ 21 w 85"/>
                <a:gd name="T29" fmla="*/ 68 h 68"/>
                <a:gd name="T30" fmla="*/ 21 w 85"/>
                <a:gd name="T31" fmla="*/ 66 h 68"/>
                <a:gd name="T32" fmla="*/ 2 w 85"/>
                <a:gd name="T33" fmla="*/ 9 h 68"/>
                <a:gd name="T34" fmla="*/ 2 w 85"/>
                <a:gd name="T35" fmla="*/ 9 h 68"/>
                <a:gd name="T36" fmla="*/ 1 w 85"/>
                <a:gd name="T37" fmla="*/ 8 h 68"/>
                <a:gd name="T38" fmla="*/ 1 w 85"/>
                <a:gd name="T39" fmla="*/ 8 h 68"/>
                <a:gd name="T40" fmla="*/ 1 w 85"/>
                <a:gd name="T41" fmla="*/ 7 h 68"/>
                <a:gd name="T42" fmla="*/ 2 w 85"/>
                <a:gd name="T43" fmla="*/ 1 h 68"/>
                <a:gd name="T44" fmla="*/ 9 w 85"/>
                <a:gd name="T45" fmla="*/ 3 h 68"/>
                <a:gd name="T46" fmla="*/ 9 w 85"/>
                <a:gd name="T47" fmla="*/ 3 h 68"/>
                <a:gd name="T48" fmla="*/ 16 w 85"/>
                <a:gd name="T49" fmla="*/ 7 h 68"/>
                <a:gd name="T50" fmla="*/ 27 w 85"/>
                <a:gd name="T51" fmla="*/ 2 h 68"/>
                <a:gd name="T52" fmla="*/ 31 w 85"/>
                <a:gd name="T53" fmla="*/ 1 h 68"/>
                <a:gd name="T54" fmla="*/ 34 w 85"/>
                <a:gd name="T55" fmla="*/ 3 h 68"/>
                <a:gd name="T56" fmla="*/ 43 w 85"/>
                <a:gd name="T57" fmla="*/ 8 h 68"/>
                <a:gd name="T58" fmla="*/ 52 w 85"/>
                <a:gd name="T59" fmla="*/ 3 h 68"/>
                <a:gd name="T60" fmla="*/ 55 w 85"/>
                <a:gd name="T61" fmla="*/ 1 h 68"/>
                <a:gd name="T62" fmla="*/ 59 w 85"/>
                <a:gd name="T63" fmla="*/ 3 h 68"/>
                <a:gd name="T64" fmla="*/ 66 w 85"/>
                <a:gd name="T65" fmla="*/ 8 h 68"/>
                <a:gd name="T66" fmla="*/ 66 w 85"/>
                <a:gd name="T67" fmla="*/ 8 h 68"/>
                <a:gd name="T68" fmla="*/ 76 w 85"/>
                <a:gd name="T69" fmla="*/ 3 h 68"/>
                <a:gd name="T70" fmla="*/ 82 w 85"/>
                <a:gd name="T71" fmla="*/ 2 h 68"/>
                <a:gd name="T72" fmla="*/ 83 w 85"/>
                <a:gd name="T73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68">
                  <a:moveTo>
                    <a:pt x="83" y="9"/>
                  </a:moveTo>
                  <a:cubicBezTo>
                    <a:pt x="71" y="25"/>
                    <a:pt x="64" y="44"/>
                    <a:pt x="62" y="66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48"/>
                    <a:pt x="59" y="32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3" y="17"/>
                    <a:pt x="59" y="16"/>
                    <a:pt x="55" y="13"/>
                  </a:cubicBezTo>
                  <a:cubicBezTo>
                    <a:pt x="52" y="16"/>
                    <a:pt x="48" y="17"/>
                    <a:pt x="44" y="17"/>
                  </a:cubicBezTo>
                  <a:cubicBezTo>
                    <a:pt x="39" y="17"/>
                    <a:pt x="34" y="16"/>
                    <a:pt x="30" y="12"/>
                  </a:cubicBezTo>
                  <a:cubicBezTo>
                    <a:pt x="26" y="15"/>
                    <a:pt x="21" y="17"/>
                    <a:pt x="17" y="16"/>
                  </a:cubicBezTo>
                  <a:cubicBezTo>
                    <a:pt x="28" y="38"/>
                    <a:pt x="30" y="59"/>
                    <a:pt x="30" y="66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58"/>
                    <a:pt x="17" y="3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5" y="0"/>
                    <a:pt x="7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5"/>
                    <a:pt x="14" y="7"/>
                    <a:pt x="16" y="7"/>
                  </a:cubicBezTo>
                  <a:cubicBezTo>
                    <a:pt x="20" y="7"/>
                    <a:pt x="23" y="6"/>
                    <a:pt x="27" y="2"/>
                  </a:cubicBezTo>
                  <a:cubicBezTo>
                    <a:pt x="28" y="1"/>
                    <a:pt x="29" y="1"/>
                    <a:pt x="31" y="1"/>
                  </a:cubicBezTo>
                  <a:cubicBezTo>
                    <a:pt x="32" y="1"/>
                    <a:pt x="33" y="2"/>
                    <a:pt x="34" y="3"/>
                  </a:cubicBezTo>
                  <a:cubicBezTo>
                    <a:pt x="37" y="6"/>
                    <a:pt x="40" y="8"/>
                    <a:pt x="43" y="8"/>
                  </a:cubicBezTo>
                  <a:cubicBezTo>
                    <a:pt x="47" y="8"/>
                    <a:pt x="50" y="5"/>
                    <a:pt x="52" y="3"/>
                  </a:cubicBezTo>
                  <a:cubicBezTo>
                    <a:pt x="53" y="2"/>
                    <a:pt x="54" y="1"/>
                    <a:pt x="55" y="1"/>
                  </a:cubicBezTo>
                  <a:cubicBezTo>
                    <a:pt x="57" y="1"/>
                    <a:pt x="58" y="2"/>
                    <a:pt x="59" y="3"/>
                  </a:cubicBezTo>
                  <a:cubicBezTo>
                    <a:pt x="61" y="6"/>
                    <a:pt x="63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70" y="8"/>
                    <a:pt x="73" y="6"/>
                    <a:pt x="76" y="3"/>
                  </a:cubicBezTo>
                  <a:cubicBezTo>
                    <a:pt x="78" y="1"/>
                    <a:pt x="81" y="1"/>
                    <a:pt x="82" y="2"/>
                  </a:cubicBezTo>
                  <a:cubicBezTo>
                    <a:pt x="84" y="4"/>
                    <a:pt x="85" y="7"/>
                    <a:pt x="83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3" name="Freeform 13"/>
          <p:cNvSpPr>
            <a:spLocks noEditPoints="1"/>
          </p:cNvSpPr>
          <p:nvPr/>
        </p:nvSpPr>
        <p:spPr bwMode="auto">
          <a:xfrm>
            <a:off x="7718389" y="3387769"/>
            <a:ext cx="434667" cy="744569"/>
          </a:xfrm>
          <a:custGeom>
            <a:avLst/>
            <a:gdLst>
              <a:gd name="T0" fmla="*/ 73 w 130"/>
              <a:gd name="T1" fmla="*/ 98 h 222"/>
              <a:gd name="T2" fmla="*/ 118 w 130"/>
              <a:gd name="T3" fmla="*/ 116 h 222"/>
              <a:gd name="T4" fmla="*/ 130 w 130"/>
              <a:gd name="T5" fmla="*/ 149 h 222"/>
              <a:gd name="T6" fmla="*/ 115 w 130"/>
              <a:gd name="T7" fmla="*/ 186 h 222"/>
              <a:gd name="T8" fmla="*/ 73 w 130"/>
              <a:gd name="T9" fmla="*/ 203 h 222"/>
              <a:gd name="T10" fmla="*/ 73 w 130"/>
              <a:gd name="T11" fmla="*/ 222 h 222"/>
              <a:gd name="T12" fmla="*/ 58 w 130"/>
              <a:gd name="T13" fmla="*/ 222 h 222"/>
              <a:gd name="T14" fmla="*/ 58 w 130"/>
              <a:gd name="T15" fmla="*/ 203 h 222"/>
              <a:gd name="T16" fmla="*/ 0 w 130"/>
              <a:gd name="T17" fmla="*/ 150 h 222"/>
              <a:gd name="T18" fmla="*/ 26 w 130"/>
              <a:gd name="T19" fmla="*/ 150 h 222"/>
              <a:gd name="T20" fmla="*/ 58 w 130"/>
              <a:gd name="T21" fmla="*/ 185 h 222"/>
              <a:gd name="T22" fmla="*/ 58 w 130"/>
              <a:gd name="T23" fmla="*/ 117 h 222"/>
              <a:gd name="T24" fmla="*/ 4 w 130"/>
              <a:gd name="T25" fmla="*/ 69 h 222"/>
              <a:gd name="T26" fmla="*/ 19 w 130"/>
              <a:gd name="T27" fmla="*/ 34 h 222"/>
              <a:gd name="T28" fmla="*/ 58 w 130"/>
              <a:gd name="T29" fmla="*/ 19 h 222"/>
              <a:gd name="T30" fmla="*/ 58 w 130"/>
              <a:gd name="T31" fmla="*/ 0 h 222"/>
              <a:gd name="T32" fmla="*/ 73 w 130"/>
              <a:gd name="T33" fmla="*/ 0 h 222"/>
              <a:gd name="T34" fmla="*/ 73 w 130"/>
              <a:gd name="T35" fmla="*/ 19 h 222"/>
              <a:gd name="T36" fmla="*/ 125 w 130"/>
              <a:gd name="T37" fmla="*/ 63 h 222"/>
              <a:gd name="T38" fmla="*/ 99 w 130"/>
              <a:gd name="T39" fmla="*/ 63 h 222"/>
              <a:gd name="T40" fmla="*/ 73 w 130"/>
              <a:gd name="T41" fmla="*/ 37 h 222"/>
              <a:gd name="T42" fmla="*/ 73 w 130"/>
              <a:gd name="T43" fmla="*/ 98 h 222"/>
              <a:gd name="T44" fmla="*/ 58 w 130"/>
              <a:gd name="T45" fmla="*/ 96 h 222"/>
              <a:gd name="T46" fmla="*/ 58 w 130"/>
              <a:gd name="T47" fmla="*/ 37 h 222"/>
              <a:gd name="T48" fmla="*/ 30 w 130"/>
              <a:gd name="T49" fmla="*/ 67 h 222"/>
              <a:gd name="T50" fmla="*/ 38 w 130"/>
              <a:gd name="T51" fmla="*/ 86 h 222"/>
              <a:gd name="T52" fmla="*/ 58 w 130"/>
              <a:gd name="T53" fmla="*/ 96 h 222"/>
              <a:gd name="T54" fmla="*/ 73 w 130"/>
              <a:gd name="T55" fmla="*/ 185 h 222"/>
              <a:gd name="T56" fmla="*/ 104 w 130"/>
              <a:gd name="T57" fmla="*/ 150 h 222"/>
              <a:gd name="T58" fmla="*/ 97 w 130"/>
              <a:gd name="T59" fmla="*/ 131 h 222"/>
              <a:gd name="T60" fmla="*/ 73 w 130"/>
              <a:gd name="T61" fmla="*/ 120 h 222"/>
              <a:gd name="T62" fmla="*/ 73 w 130"/>
              <a:gd name="T63" fmla="*/ 185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0" h="222">
                <a:moveTo>
                  <a:pt x="73" y="98"/>
                </a:moveTo>
                <a:cubicBezTo>
                  <a:pt x="95" y="103"/>
                  <a:pt x="110" y="109"/>
                  <a:pt x="118" y="116"/>
                </a:cubicBezTo>
                <a:cubicBezTo>
                  <a:pt x="126" y="124"/>
                  <a:pt x="130" y="135"/>
                  <a:pt x="130" y="149"/>
                </a:cubicBezTo>
                <a:cubicBezTo>
                  <a:pt x="130" y="163"/>
                  <a:pt x="125" y="175"/>
                  <a:pt x="115" y="186"/>
                </a:cubicBezTo>
                <a:cubicBezTo>
                  <a:pt x="105" y="196"/>
                  <a:pt x="91" y="202"/>
                  <a:pt x="73" y="203"/>
                </a:cubicBezTo>
                <a:cubicBezTo>
                  <a:pt x="73" y="222"/>
                  <a:pt x="73" y="222"/>
                  <a:pt x="73" y="222"/>
                </a:cubicBezTo>
                <a:cubicBezTo>
                  <a:pt x="58" y="222"/>
                  <a:pt x="58" y="222"/>
                  <a:pt x="58" y="222"/>
                </a:cubicBezTo>
                <a:cubicBezTo>
                  <a:pt x="58" y="203"/>
                  <a:pt x="58" y="203"/>
                  <a:pt x="58" y="203"/>
                </a:cubicBezTo>
                <a:cubicBezTo>
                  <a:pt x="22" y="200"/>
                  <a:pt x="2" y="182"/>
                  <a:pt x="0" y="150"/>
                </a:cubicBezTo>
                <a:cubicBezTo>
                  <a:pt x="26" y="150"/>
                  <a:pt x="26" y="150"/>
                  <a:pt x="26" y="150"/>
                </a:cubicBezTo>
                <a:cubicBezTo>
                  <a:pt x="28" y="170"/>
                  <a:pt x="39" y="182"/>
                  <a:pt x="58" y="185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22" y="110"/>
                  <a:pt x="4" y="94"/>
                  <a:pt x="4" y="69"/>
                </a:cubicBezTo>
                <a:cubicBezTo>
                  <a:pt x="4" y="54"/>
                  <a:pt x="9" y="43"/>
                  <a:pt x="19" y="34"/>
                </a:cubicBezTo>
                <a:cubicBezTo>
                  <a:pt x="28" y="25"/>
                  <a:pt x="42" y="20"/>
                  <a:pt x="58" y="19"/>
                </a:cubicBezTo>
                <a:cubicBezTo>
                  <a:pt x="58" y="0"/>
                  <a:pt x="58" y="0"/>
                  <a:pt x="58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73" y="19"/>
                  <a:pt x="73" y="19"/>
                </a:cubicBezTo>
                <a:cubicBezTo>
                  <a:pt x="105" y="21"/>
                  <a:pt x="122" y="35"/>
                  <a:pt x="125" y="63"/>
                </a:cubicBezTo>
                <a:cubicBezTo>
                  <a:pt x="99" y="63"/>
                  <a:pt x="99" y="63"/>
                  <a:pt x="99" y="63"/>
                </a:cubicBezTo>
                <a:cubicBezTo>
                  <a:pt x="98" y="48"/>
                  <a:pt x="89" y="39"/>
                  <a:pt x="73" y="37"/>
                </a:cubicBezTo>
                <a:lnTo>
                  <a:pt x="73" y="98"/>
                </a:lnTo>
                <a:close/>
                <a:moveTo>
                  <a:pt x="58" y="96"/>
                </a:moveTo>
                <a:cubicBezTo>
                  <a:pt x="58" y="37"/>
                  <a:pt x="58" y="37"/>
                  <a:pt x="58" y="37"/>
                </a:cubicBezTo>
                <a:cubicBezTo>
                  <a:pt x="39" y="40"/>
                  <a:pt x="30" y="50"/>
                  <a:pt x="30" y="67"/>
                </a:cubicBezTo>
                <a:cubicBezTo>
                  <a:pt x="30" y="76"/>
                  <a:pt x="33" y="82"/>
                  <a:pt x="38" y="86"/>
                </a:cubicBezTo>
                <a:cubicBezTo>
                  <a:pt x="43" y="91"/>
                  <a:pt x="50" y="94"/>
                  <a:pt x="58" y="96"/>
                </a:cubicBezTo>
                <a:close/>
                <a:moveTo>
                  <a:pt x="73" y="185"/>
                </a:moveTo>
                <a:cubicBezTo>
                  <a:pt x="93" y="182"/>
                  <a:pt x="104" y="171"/>
                  <a:pt x="104" y="150"/>
                </a:cubicBezTo>
                <a:cubicBezTo>
                  <a:pt x="104" y="142"/>
                  <a:pt x="102" y="135"/>
                  <a:pt x="97" y="131"/>
                </a:cubicBezTo>
                <a:cubicBezTo>
                  <a:pt x="93" y="126"/>
                  <a:pt x="85" y="122"/>
                  <a:pt x="73" y="120"/>
                </a:cubicBezTo>
                <a:lnTo>
                  <a:pt x="73" y="1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4" name="Freeform 19"/>
          <p:cNvSpPr>
            <a:spLocks noEditPoints="1"/>
          </p:cNvSpPr>
          <p:nvPr/>
        </p:nvSpPr>
        <p:spPr bwMode="auto">
          <a:xfrm>
            <a:off x="5679825" y="5153846"/>
            <a:ext cx="612827" cy="613652"/>
          </a:xfrm>
          <a:custGeom>
            <a:avLst/>
            <a:gdLst>
              <a:gd name="T0" fmla="*/ 281 w 311"/>
              <a:gd name="T1" fmla="*/ 130 h 312"/>
              <a:gd name="T2" fmla="*/ 311 w 311"/>
              <a:gd name="T3" fmla="*/ 116 h 312"/>
              <a:gd name="T4" fmla="*/ 294 w 311"/>
              <a:gd name="T5" fmla="*/ 75 h 312"/>
              <a:gd name="T6" fmla="*/ 263 w 311"/>
              <a:gd name="T7" fmla="*/ 86 h 312"/>
              <a:gd name="T8" fmla="*/ 226 w 311"/>
              <a:gd name="T9" fmla="*/ 48 h 312"/>
              <a:gd name="T10" fmla="*/ 237 w 311"/>
              <a:gd name="T11" fmla="*/ 17 h 312"/>
              <a:gd name="T12" fmla="*/ 197 w 311"/>
              <a:gd name="T13" fmla="*/ 0 h 312"/>
              <a:gd name="T14" fmla="*/ 183 w 311"/>
              <a:gd name="T15" fmla="*/ 30 h 312"/>
              <a:gd name="T16" fmla="*/ 129 w 311"/>
              <a:gd name="T17" fmla="*/ 30 h 312"/>
              <a:gd name="T18" fmla="*/ 115 w 311"/>
              <a:gd name="T19" fmla="*/ 0 h 312"/>
              <a:gd name="T20" fmla="*/ 75 w 311"/>
              <a:gd name="T21" fmla="*/ 17 h 312"/>
              <a:gd name="T22" fmla="*/ 86 w 311"/>
              <a:gd name="T23" fmla="*/ 48 h 312"/>
              <a:gd name="T24" fmla="*/ 48 w 311"/>
              <a:gd name="T25" fmla="*/ 85 h 312"/>
              <a:gd name="T26" fmla="*/ 17 w 311"/>
              <a:gd name="T27" fmla="*/ 74 h 312"/>
              <a:gd name="T28" fmla="*/ 0 w 311"/>
              <a:gd name="T29" fmla="*/ 114 h 312"/>
              <a:gd name="T30" fmla="*/ 30 w 311"/>
              <a:gd name="T31" fmla="*/ 129 h 312"/>
              <a:gd name="T32" fmla="*/ 30 w 311"/>
              <a:gd name="T33" fmla="*/ 182 h 312"/>
              <a:gd name="T34" fmla="*/ 0 w 311"/>
              <a:gd name="T35" fmla="*/ 196 h 312"/>
              <a:gd name="T36" fmla="*/ 16 w 311"/>
              <a:gd name="T37" fmla="*/ 236 h 312"/>
              <a:gd name="T38" fmla="*/ 47 w 311"/>
              <a:gd name="T39" fmla="*/ 225 h 312"/>
              <a:gd name="T40" fmla="*/ 85 w 311"/>
              <a:gd name="T41" fmla="*/ 263 h 312"/>
              <a:gd name="T42" fmla="*/ 73 w 311"/>
              <a:gd name="T43" fmla="*/ 294 h 312"/>
              <a:gd name="T44" fmla="*/ 114 w 311"/>
              <a:gd name="T45" fmla="*/ 311 h 312"/>
              <a:gd name="T46" fmla="*/ 128 w 311"/>
              <a:gd name="T47" fmla="*/ 281 h 312"/>
              <a:gd name="T48" fmla="*/ 181 w 311"/>
              <a:gd name="T49" fmla="*/ 282 h 312"/>
              <a:gd name="T50" fmla="*/ 195 w 311"/>
              <a:gd name="T51" fmla="*/ 312 h 312"/>
              <a:gd name="T52" fmla="*/ 236 w 311"/>
              <a:gd name="T53" fmla="*/ 295 h 312"/>
              <a:gd name="T54" fmla="*/ 225 w 311"/>
              <a:gd name="T55" fmla="*/ 264 h 312"/>
              <a:gd name="T56" fmla="*/ 263 w 311"/>
              <a:gd name="T57" fmla="*/ 226 h 312"/>
              <a:gd name="T58" fmla="*/ 294 w 311"/>
              <a:gd name="T59" fmla="*/ 238 h 312"/>
              <a:gd name="T60" fmla="*/ 311 w 311"/>
              <a:gd name="T61" fmla="*/ 197 h 312"/>
              <a:gd name="T62" fmla="*/ 281 w 311"/>
              <a:gd name="T63" fmla="*/ 183 h 312"/>
              <a:gd name="T64" fmla="*/ 281 w 311"/>
              <a:gd name="T65" fmla="*/ 130 h 312"/>
              <a:gd name="T66" fmla="*/ 155 w 311"/>
              <a:gd name="T67" fmla="*/ 254 h 312"/>
              <a:gd name="T68" fmla="*/ 57 w 311"/>
              <a:gd name="T69" fmla="*/ 156 h 312"/>
              <a:gd name="T70" fmla="*/ 155 w 311"/>
              <a:gd name="T71" fmla="*/ 57 h 312"/>
              <a:gd name="T72" fmla="*/ 254 w 311"/>
              <a:gd name="T73" fmla="*/ 156 h 312"/>
              <a:gd name="T74" fmla="*/ 155 w 311"/>
              <a:gd name="T75" fmla="*/ 25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1" h="312">
                <a:moveTo>
                  <a:pt x="281" y="130"/>
                </a:moveTo>
                <a:cubicBezTo>
                  <a:pt x="311" y="116"/>
                  <a:pt x="311" y="116"/>
                  <a:pt x="311" y="116"/>
                </a:cubicBezTo>
                <a:cubicBezTo>
                  <a:pt x="294" y="75"/>
                  <a:pt x="294" y="75"/>
                  <a:pt x="294" y="75"/>
                </a:cubicBezTo>
                <a:cubicBezTo>
                  <a:pt x="263" y="86"/>
                  <a:pt x="263" y="86"/>
                  <a:pt x="263" y="86"/>
                </a:cubicBezTo>
                <a:cubicBezTo>
                  <a:pt x="253" y="71"/>
                  <a:pt x="240" y="58"/>
                  <a:pt x="226" y="48"/>
                </a:cubicBezTo>
                <a:cubicBezTo>
                  <a:pt x="237" y="17"/>
                  <a:pt x="237" y="17"/>
                  <a:pt x="237" y="17"/>
                </a:cubicBezTo>
                <a:cubicBezTo>
                  <a:pt x="197" y="0"/>
                  <a:pt x="197" y="0"/>
                  <a:pt x="197" y="0"/>
                </a:cubicBezTo>
                <a:cubicBezTo>
                  <a:pt x="183" y="30"/>
                  <a:pt x="183" y="30"/>
                  <a:pt x="183" y="30"/>
                </a:cubicBezTo>
                <a:cubicBezTo>
                  <a:pt x="165" y="27"/>
                  <a:pt x="147" y="26"/>
                  <a:pt x="129" y="30"/>
                </a:cubicBezTo>
                <a:cubicBezTo>
                  <a:pt x="115" y="0"/>
                  <a:pt x="115" y="0"/>
                  <a:pt x="115" y="0"/>
                </a:cubicBezTo>
                <a:cubicBezTo>
                  <a:pt x="75" y="17"/>
                  <a:pt x="75" y="17"/>
                  <a:pt x="75" y="17"/>
                </a:cubicBezTo>
                <a:cubicBezTo>
                  <a:pt x="86" y="48"/>
                  <a:pt x="86" y="48"/>
                  <a:pt x="86" y="48"/>
                </a:cubicBezTo>
                <a:cubicBezTo>
                  <a:pt x="70" y="58"/>
                  <a:pt x="58" y="71"/>
                  <a:pt x="48" y="85"/>
                </a:cubicBezTo>
                <a:cubicBezTo>
                  <a:pt x="17" y="74"/>
                  <a:pt x="17" y="74"/>
                  <a:pt x="17" y="74"/>
                </a:cubicBezTo>
                <a:cubicBezTo>
                  <a:pt x="0" y="114"/>
                  <a:pt x="0" y="114"/>
                  <a:pt x="0" y="114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26" y="146"/>
                  <a:pt x="26" y="164"/>
                  <a:pt x="3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57" y="241"/>
                  <a:pt x="70" y="253"/>
                  <a:pt x="85" y="263"/>
                </a:cubicBezTo>
                <a:cubicBezTo>
                  <a:pt x="73" y="294"/>
                  <a:pt x="73" y="294"/>
                  <a:pt x="73" y="294"/>
                </a:cubicBezTo>
                <a:cubicBezTo>
                  <a:pt x="114" y="311"/>
                  <a:pt x="114" y="311"/>
                  <a:pt x="114" y="311"/>
                </a:cubicBezTo>
                <a:cubicBezTo>
                  <a:pt x="128" y="281"/>
                  <a:pt x="128" y="281"/>
                  <a:pt x="128" y="281"/>
                </a:cubicBezTo>
                <a:cubicBezTo>
                  <a:pt x="145" y="285"/>
                  <a:pt x="163" y="285"/>
                  <a:pt x="181" y="282"/>
                </a:cubicBezTo>
                <a:cubicBezTo>
                  <a:pt x="195" y="312"/>
                  <a:pt x="195" y="312"/>
                  <a:pt x="195" y="312"/>
                </a:cubicBezTo>
                <a:cubicBezTo>
                  <a:pt x="236" y="295"/>
                  <a:pt x="236" y="295"/>
                  <a:pt x="236" y="295"/>
                </a:cubicBezTo>
                <a:cubicBezTo>
                  <a:pt x="225" y="264"/>
                  <a:pt x="225" y="264"/>
                  <a:pt x="225" y="264"/>
                </a:cubicBezTo>
                <a:cubicBezTo>
                  <a:pt x="240" y="254"/>
                  <a:pt x="253" y="241"/>
                  <a:pt x="263" y="226"/>
                </a:cubicBezTo>
                <a:cubicBezTo>
                  <a:pt x="294" y="238"/>
                  <a:pt x="294" y="238"/>
                  <a:pt x="294" y="238"/>
                </a:cubicBezTo>
                <a:cubicBezTo>
                  <a:pt x="311" y="197"/>
                  <a:pt x="311" y="197"/>
                  <a:pt x="311" y="197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85" y="166"/>
                  <a:pt x="285" y="148"/>
                  <a:pt x="281" y="130"/>
                </a:cubicBezTo>
                <a:close/>
                <a:moveTo>
                  <a:pt x="155" y="254"/>
                </a:moveTo>
                <a:cubicBezTo>
                  <a:pt x="101" y="254"/>
                  <a:pt x="57" y="210"/>
                  <a:pt x="57" y="156"/>
                </a:cubicBezTo>
                <a:cubicBezTo>
                  <a:pt x="57" y="101"/>
                  <a:pt x="101" y="57"/>
                  <a:pt x="155" y="57"/>
                </a:cubicBezTo>
                <a:cubicBezTo>
                  <a:pt x="210" y="57"/>
                  <a:pt x="254" y="101"/>
                  <a:pt x="254" y="156"/>
                </a:cubicBezTo>
                <a:cubicBezTo>
                  <a:pt x="254" y="210"/>
                  <a:pt x="210" y="254"/>
                  <a:pt x="155" y="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5736182" y="1706835"/>
            <a:ext cx="583473" cy="561119"/>
            <a:chOff x="2607983" y="4241292"/>
            <a:chExt cx="490600" cy="471805"/>
          </a:xfrm>
          <a:effectLst/>
        </p:grpSpPr>
        <p:sp>
          <p:nvSpPr>
            <p:cNvPr id="46" name="Oval 131"/>
            <p:cNvSpPr>
              <a:spLocks noChangeArrowheads="1"/>
            </p:cNvSpPr>
            <p:nvPr/>
          </p:nvSpPr>
          <p:spPr bwMode="auto">
            <a:xfrm>
              <a:off x="2742898" y="4241292"/>
              <a:ext cx="220770" cy="2235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7" name="Freeform 134"/>
            <p:cNvSpPr>
              <a:spLocks/>
            </p:cNvSpPr>
            <p:nvPr/>
          </p:nvSpPr>
          <p:spPr bwMode="auto">
            <a:xfrm>
              <a:off x="2607983" y="4499759"/>
              <a:ext cx="490600" cy="213338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477135" y="1773409"/>
            <a:ext cx="3350072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4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09313" y="1767775"/>
            <a:ext cx="3459515" cy="846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5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477135" y="4952307"/>
            <a:ext cx="3350072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5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09313" y="4952307"/>
            <a:ext cx="3459515" cy="846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54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投资回报</a:t>
              </a:r>
            </a:p>
          </p:txBody>
        </p:sp>
        <p:sp>
          <p:nvSpPr>
            <p:cNvPr id="55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0754014"/>
      </p:ext>
    </p:extLst>
  </p:cSld>
  <p:clrMapOvr>
    <a:masterClrMapping/>
  </p:clrMapOvr>
  <p:transition spd="slow" advClick="0" advTm="0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5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4" grpId="0" animBg="1"/>
          <p:bldP spid="20" grpId="0" animBg="1"/>
          <p:bldP spid="22" grpId="0" animBg="1"/>
          <p:bldP spid="28" grpId="0" animBg="1"/>
          <p:bldP spid="30" grpId="0" animBg="1"/>
          <p:bldP spid="32" grpId="0" animBg="1"/>
          <p:bldP spid="34" grpId="0" animBg="1"/>
          <p:bldP spid="35" grpId="0"/>
          <p:bldP spid="36" grpId="0"/>
          <p:bldP spid="37" grpId="0"/>
          <p:bldP spid="38" grpId="0"/>
          <p:bldP spid="43" grpId="0" animBg="1"/>
          <p:bldP spid="44" grpId="0" animBg="1"/>
          <p:bldP spid="48" grpId="0"/>
          <p:bldP spid="49" grpId="0"/>
          <p:bldP spid="50" grpId="0"/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5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4" grpId="0" animBg="1"/>
          <p:bldP spid="20" grpId="0" animBg="1"/>
          <p:bldP spid="22" grpId="0" animBg="1"/>
          <p:bldP spid="28" grpId="0" animBg="1"/>
          <p:bldP spid="30" grpId="0" animBg="1"/>
          <p:bldP spid="32" grpId="0" animBg="1"/>
          <p:bldP spid="34" grpId="0" animBg="1"/>
          <p:bldP spid="35" grpId="0"/>
          <p:bldP spid="36" grpId="0"/>
          <p:bldP spid="37" grpId="0"/>
          <p:bldP spid="38" grpId="0"/>
          <p:bldP spid="43" grpId="0" animBg="1"/>
          <p:bldP spid="44" grpId="0" animBg="1"/>
          <p:bldP spid="48" grpId="0"/>
          <p:bldP spid="49" grpId="0"/>
          <p:bldP spid="50" grpId="0"/>
          <p:bldP spid="51" grpId="0"/>
        </p:bldLst>
      </p:timing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055602" y="2485502"/>
            <a:ext cx="8061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谢谢观看</a:t>
            </a:r>
            <a:endParaRPr lang="zh-CN" altLang="en-US" sz="8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00054" y="3594485"/>
            <a:ext cx="4939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THANK YOU</a:t>
            </a:r>
            <a:endParaRPr lang="zh-CN" altLang="en-US" sz="4800" b="1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8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28" grpId="0"/>
        </p:bldLst>
      </p:timing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3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08" y="3097348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人学习、研究。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69" y="356247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94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osceles Triangle 31">
            <a:extLst>
              <a:ext uri="{FF2B5EF4-FFF2-40B4-BE49-F238E27FC236}">
                <a16:creationId xmlns:a16="http://schemas.microsoft.com/office/drawing/2014/main" xmlns="" id="{C1EC14D8-BC5F-4A12-A647-E6BBD73FEC05}"/>
              </a:ext>
            </a:extLst>
          </p:cNvPr>
          <p:cNvSpPr/>
          <p:nvPr/>
        </p:nvSpPr>
        <p:spPr>
          <a:xfrm rot="16200000">
            <a:off x="5379890" y="-1705378"/>
            <a:ext cx="5103289" cy="8516524"/>
          </a:xfrm>
          <a:prstGeom prst="triangle">
            <a:avLst>
              <a:gd name="adj" fmla="val 100000"/>
            </a:avLst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>
              <a:cs typeface="+mn-ea"/>
              <a:sym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F293A6C-8E42-485B-BBDC-C6A7BC843BDA}"/>
              </a:ext>
            </a:extLst>
          </p:cNvPr>
          <p:cNvGrpSpPr/>
          <p:nvPr/>
        </p:nvGrpSpPr>
        <p:grpSpPr>
          <a:xfrm>
            <a:off x="5880093" y="498081"/>
            <a:ext cx="1782792" cy="3744777"/>
            <a:chOff x="5880014" y="497020"/>
            <a:chExt cx="1783437" cy="374613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C90052A4-83BA-40F2-8478-8D8DF0F4B536}"/>
                </a:ext>
              </a:extLst>
            </p:cNvPr>
            <p:cNvSpPr/>
            <p:nvPr/>
          </p:nvSpPr>
          <p:spPr>
            <a:xfrm flipH="1">
              <a:off x="5880014" y="497020"/>
              <a:ext cx="1783437" cy="374613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600" tIns="793488" rIns="412601" bIns="793487" numCol="1" spcCol="1270" anchor="ctr" anchorCtr="0">
              <a:noAutofit/>
            </a:bodyPr>
            <a:lstStyle/>
            <a:p>
              <a:pPr algn="ctr" defTabSz="288811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497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xmlns="" id="{88C18187-B43F-4926-A94B-08FF666BE6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1301" y="1706630"/>
              <a:ext cx="440860" cy="331463"/>
            </a:xfrm>
            <a:custGeom>
              <a:avLst/>
              <a:gdLst>
                <a:gd name="T0" fmla="*/ 212 w 228"/>
                <a:gd name="T1" fmla="*/ 19 h 172"/>
                <a:gd name="T2" fmla="*/ 19 w 228"/>
                <a:gd name="T3" fmla="*/ 0 h 172"/>
                <a:gd name="T4" fmla="*/ 0 w 228"/>
                <a:gd name="T5" fmla="*/ 121 h 172"/>
                <a:gd name="T6" fmla="*/ 86 w 228"/>
                <a:gd name="T7" fmla="*/ 140 h 172"/>
                <a:gd name="T8" fmla="*/ 72 w 228"/>
                <a:gd name="T9" fmla="*/ 164 h 172"/>
                <a:gd name="T10" fmla="*/ 72 w 228"/>
                <a:gd name="T11" fmla="*/ 172 h 172"/>
                <a:gd name="T12" fmla="*/ 144 w 228"/>
                <a:gd name="T13" fmla="*/ 168 h 172"/>
                <a:gd name="T14" fmla="*/ 128 w 228"/>
                <a:gd name="T15" fmla="*/ 164 h 172"/>
                <a:gd name="T16" fmla="*/ 156 w 228"/>
                <a:gd name="T17" fmla="*/ 140 h 172"/>
                <a:gd name="T18" fmla="*/ 175 w 228"/>
                <a:gd name="T19" fmla="*/ 172 h 172"/>
                <a:gd name="T20" fmla="*/ 228 w 228"/>
                <a:gd name="T21" fmla="*/ 153 h 172"/>
                <a:gd name="T22" fmla="*/ 212 w 228"/>
                <a:gd name="T23" fmla="*/ 40 h 172"/>
                <a:gd name="T24" fmla="*/ 94 w 228"/>
                <a:gd name="T25" fmla="*/ 140 h 172"/>
                <a:gd name="T26" fmla="*/ 120 w 228"/>
                <a:gd name="T27" fmla="*/ 164 h 172"/>
                <a:gd name="T28" fmla="*/ 156 w 228"/>
                <a:gd name="T29" fmla="*/ 132 h 172"/>
                <a:gd name="T30" fmla="*/ 8 w 228"/>
                <a:gd name="T31" fmla="*/ 121 h 172"/>
                <a:gd name="T32" fmla="*/ 156 w 228"/>
                <a:gd name="T33" fmla="*/ 120 h 172"/>
                <a:gd name="T34" fmla="*/ 156 w 228"/>
                <a:gd name="T35" fmla="*/ 59 h 172"/>
                <a:gd name="T36" fmla="*/ 8 w 228"/>
                <a:gd name="T37" fmla="*/ 112 h 172"/>
                <a:gd name="T38" fmla="*/ 19 w 228"/>
                <a:gd name="T39" fmla="*/ 8 h 172"/>
                <a:gd name="T40" fmla="*/ 204 w 228"/>
                <a:gd name="T41" fmla="*/ 19 h 172"/>
                <a:gd name="T42" fmla="*/ 175 w 228"/>
                <a:gd name="T43" fmla="*/ 40 h 172"/>
                <a:gd name="T44" fmla="*/ 220 w 228"/>
                <a:gd name="T45" fmla="*/ 153 h 172"/>
                <a:gd name="T46" fmla="*/ 175 w 228"/>
                <a:gd name="T47" fmla="*/ 164 h 172"/>
                <a:gd name="T48" fmla="*/ 164 w 228"/>
                <a:gd name="T49" fmla="*/ 59 h 172"/>
                <a:gd name="T50" fmla="*/ 209 w 228"/>
                <a:gd name="T51" fmla="*/ 48 h 172"/>
                <a:gd name="T52" fmla="*/ 220 w 228"/>
                <a:gd name="T53" fmla="*/ 153 h 172"/>
                <a:gd name="T54" fmla="*/ 188 w 228"/>
                <a:gd name="T55" fmla="*/ 56 h 172"/>
                <a:gd name="T56" fmla="*/ 188 w 228"/>
                <a:gd name="T57" fmla="*/ 64 h 172"/>
                <a:gd name="T58" fmla="*/ 200 w 228"/>
                <a:gd name="T59" fmla="*/ 60 h 172"/>
                <a:gd name="T60" fmla="*/ 193 w 228"/>
                <a:gd name="T61" fmla="*/ 140 h 172"/>
                <a:gd name="T62" fmla="*/ 184 w 228"/>
                <a:gd name="T63" fmla="*/ 148 h 172"/>
                <a:gd name="T64" fmla="*/ 192 w 228"/>
                <a:gd name="T65" fmla="*/ 156 h 172"/>
                <a:gd name="T66" fmla="*/ 200 w 228"/>
                <a:gd name="T67" fmla="*/ 149 h 172"/>
                <a:gd name="T68" fmla="*/ 193 w 228"/>
                <a:gd name="T69" fmla="*/ 14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" h="172">
                  <a:moveTo>
                    <a:pt x="212" y="40"/>
                  </a:moveTo>
                  <a:cubicBezTo>
                    <a:pt x="212" y="19"/>
                    <a:pt x="212" y="19"/>
                    <a:pt x="212" y="19"/>
                  </a:cubicBezTo>
                  <a:cubicBezTo>
                    <a:pt x="212" y="9"/>
                    <a:pt x="203" y="0"/>
                    <a:pt x="19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1"/>
                    <a:pt x="9" y="140"/>
                    <a:pt x="19" y="140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84" y="164"/>
                    <a:pt x="84" y="164"/>
                    <a:pt x="84" y="164"/>
                  </a:cubicBezTo>
                  <a:cubicBezTo>
                    <a:pt x="72" y="164"/>
                    <a:pt x="72" y="164"/>
                    <a:pt x="72" y="164"/>
                  </a:cubicBezTo>
                  <a:cubicBezTo>
                    <a:pt x="70" y="164"/>
                    <a:pt x="68" y="166"/>
                    <a:pt x="68" y="168"/>
                  </a:cubicBezTo>
                  <a:cubicBezTo>
                    <a:pt x="68" y="170"/>
                    <a:pt x="70" y="172"/>
                    <a:pt x="72" y="172"/>
                  </a:cubicBezTo>
                  <a:cubicBezTo>
                    <a:pt x="140" y="172"/>
                    <a:pt x="140" y="172"/>
                    <a:pt x="140" y="172"/>
                  </a:cubicBezTo>
                  <a:cubicBezTo>
                    <a:pt x="142" y="172"/>
                    <a:pt x="144" y="170"/>
                    <a:pt x="144" y="168"/>
                  </a:cubicBezTo>
                  <a:cubicBezTo>
                    <a:pt x="144" y="166"/>
                    <a:pt x="142" y="164"/>
                    <a:pt x="140" y="164"/>
                  </a:cubicBezTo>
                  <a:cubicBezTo>
                    <a:pt x="128" y="164"/>
                    <a:pt x="128" y="164"/>
                    <a:pt x="128" y="164"/>
                  </a:cubicBezTo>
                  <a:cubicBezTo>
                    <a:pt x="126" y="140"/>
                    <a:pt x="126" y="140"/>
                    <a:pt x="12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53"/>
                    <a:pt x="156" y="153"/>
                    <a:pt x="156" y="153"/>
                  </a:cubicBezTo>
                  <a:cubicBezTo>
                    <a:pt x="156" y="163"/>
                    <a:pt x="165" y="172"/>
                    <a:pt x="175" y="172"/>
                  </a:cubicBezTo>
                  <a:cubicBezTo>
                    <a:pt x="209" y="172"/>
                    <a:pt x="209" y="172"/>
                    <a:pt x="209" y="172"/>
                  </a:cubicBezTo>
                  <a:cubicBezTo>
                    <a:pt x="219" y="172"/>
                    <a:pt x="228" y="163"/>
                    <a:pt x="228" y="153"/>
                  </a:cubicBezTo>
                  <a:cubicBezTo>
                    <a:pt x="228" y="59"/>
                    <a:pt x="228" y="59"/>
                    <a:pt x="228" y="59"/>
                  </a:cubicBezTo>
                  <a:cubicBezTo>
                    <a:pt x="228" y="50"/>
                    <a:pt x="221" y="42"/>
                    <a:pt x="212" y="40"/>
                  </a:cubicBezTo>
                  <a:close/>
                  <a:moveTo>
                    <a:pt x="92" y="164"/>
                  </a:moveTo>
                  <a:cubicBezTo>
                    <a:pt x="94" y="140"/>
                    <a:pt x="94" y="140"/>
                    <a:pt x="94" y="140"/>
                  </a:cubicBezTo>
                  <a:cubicBezTo>
                    <a:pt x="118" y="140"/>
                    <a:pt x="118" y="140"/>
                    <a:pt x="118" y="140"/>
                  </a:cubicBezTo>
                  <a:cubicBezTo>
                    <a:pt x="120" y="164"/>
                    <a:pt x="120" y="164"/>
                    <a:pt x="120" y="164"/>
                  </a:cubicBezTo>
                  <a:lnTo>
                    <a:pt x="92" y="164"/>
                  </a:lnTo>
                  <a:close/>
                  <a:moveTo>
                    <a:pt x="156" y="132"/>
                  </a:moveTo>
                  <a:cubicBezTo>
                    <a:pt x="19" y="132"/>
                    <a:pt x="19" y="132"/>
                    <a:pt x="19" y="132"/>
                  </a:cubicBezTo>
                  <a:cubicBezTo>
                    <a:pt x="13" y="132"/>
                    <a:pt x="8" y="127"/>
                    <a:pt x="8" y="121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156" y="120"/>
                    <a:pt x="156" y="120"/>
                    <a:pt x="156" y="120"/>
                  </a:cubicBezTo>
                  <a:lnTo>
                    <a:pt x="156" y="132"/>
                  </a:lnTo>
                  <a:close/>
                  <a:moveTo>
                    <a:pt x="156" y="59"/>
                  </a:moveTo>
                  <a:cubicBezTo>
                    <a:pt x="156" y="112"/>
                    <a:pt x="156" y="112"/>
                    <a:pt x="156" y="112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193" y="8"/>
                    <a:pt x="193" y="8"/>
                    <a:pt x="193" y="8"/>
                  </a:cubicBezTo>
                  <a:cubicBezTo>
                    <a:pt x="199" y="8"/>
                    <a:pt x="204" y="13"/>
                    <a:pt x="204" y="19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65" y="40"/>
                    <a:pt x="156" y="49"/>
                    <a:pt x="156" y="59"/>
                  </a:cubicBezTo>
                  <a:close/>
                  <a:moveTo>
                    <a:pt x="220" y="153"/>
                  </a:moveTo>
                  <a:cubicBezTo>
                    <a:pt x="220" y="159"/>
                    <a:pt x="215" y="164"/>
                    <a:pt x="209" y="164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69" y="164"/>
                    <a:pt x="164" y="159"/>
                    <a:pt x="164" y="153"/>
                  </a:cubicBezTo>
                  <a:cubicBezTo>
                    <a:pt x="164" y="59"/>
                    <a:pt x="164" y="59"/>
                    <a:pt x="164" y="59"/>
                  </a:cubicBezTo>
                  <a:cubicBezTo>
                    <a:pt x="164" y="53"/>
                    <a:pt x="169" y="48"/>
                    <a:pt x="175" y="48"/>
                  </a:cubicBezTo>
                  <a:cubicBezTo>
                    <a:pt x="209" y="48"/>
                    <a:pt x="209" y="48"/>
                    <a:pt x="209" y="48"/>
                  </a:cubicBezTo>
                  <a:cubicBezTo>
                    <a:pt x="215" y="48"/>
                    <a:pt x="220" y="53"/>
                    <a:pt x="220" y="59"/>
                  </a:cubicBezTo>
                  <a:lnTo>
                    <a:pt x="220" y="153"/>
                  </a:lnTo>
                  <a:close/>
                  <a:moveTo>
                    <a:pt x="196" y="56"/>
                  </a:moveTo>
                  <a:cubicBezTo>
                    <a:pt x="188" y="56"/>
                    <a:pt x="188" y="56"/>
                    <a:pt x="188" y="56"/>
                  </a:cubicBezTo>
                  <a:cubicBezTo>
                    <a:pt x="186" y="56"/>
                    <a:pt x="184" y="58"/>
                    <a:pt x="184" y="60"/>
                  </a:cubicBezTo>
                  <a:cubicBezTo>
                    <a:pt x="184" y="62"/>
                    <a:pt x="186" y="64"/>
                    <a:pt x="188" y="64"/>
                  </a:cubicBezTo>
                  <a:cubicBezTo>
                    <a:pt x="196" y="64"/>
                    <a:pt x="196" y="64"/>
                    <a:pt x="196" y="64"/>
                  </a:cubicBezTo>
                  <a:cubicBezTo>
                    <a:pt x="198" y="64"/>
                    <a:pt x="200" y="62"/>
                    <a:pt x="200" y="60"/>
                  </a:cubicBezTo>
                  <a:cubicBezTo>
                    <a:pt x="200" y="58"/>
                    <a:pt x="198" y="56"/>
                    <a:pt x="196" y="56"/>
                  </a:cubicBezTo>
                  <a:close/>
                  <a:moveTo>
                    <a:pt x="193" y="140"/>
                  </a:moveTo>
                  <a:cubicBezTo>
                    <a:pt x="192" y="140"/>
                    <a:pt x="192" y="140"/>
                    <a:pt x="192" y="140"/>
                  </a:cubicBezTo>
                  <a:cubicBezTo>
                    <a:pt x="187" y="140"/>
                    <a:pt x="184" y="143"/>
                    <a:pt x="184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4" y="153"/>
                    <a:pt x="187" y="156"/>
                    <a:pt x="192" y="156"/>
                  </a:cubicBezTo>
                  <a:cubicBezTo>
                    <a:pt x="193" y="156"/>
                    <a:pt x="193" y="156"/>
                    <a:pt x="193" y="156"/>
                  </a:cubicBezTo>
                  <a:cubicBezTo>
                    <a:pt x="197" y="156"/>
                    <a:pt x="200" y="153"/>
                    <a:pt x="200" y="149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43"/>
                    <a:pt x="197" y="140"/>
                    <a:pt x="193" y="140"/>
                  </a:cubicBezTo>
                  <a:close/>
                </a:path>
              </a:pathLst>
            </a:custGeom>
            <a:solidFill>
              <a:srgbClr val="2C344B"/>
            </a:solidFill>
            <a:ln>
              <a:noFill/>
            </a:ln>
            <a:extLst/>
          </p:spPr>
          <p:txBody>
            <a:bodyPr vert="horz" wrap="square" lIns="91407" tIns="45704" rIns="91407" bIns="4570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E484787B-E383-4604-A0E4-58A9B6A32827}"/>
                </a:ext>
              </a:extLst>
            </p:cNvPr>
            <p:cNvSpPr txBox="1"/>
            <p:nvPr/>
          </p:nvSpPr>
          <p:spPr>
            <a:xfrm>
              <a:off x="5970935" y="2189128"/>
              <a:ext cx="1601594" cy="297529"/>
            </a:xfrm>
            <a:prstGeom prst="rect">
              <a:avLst/>
            </a:prstGeom>
            <a:noFill/>
          </p:spPr>
          <p:txBody>
            <a:bodyPr wrap="square" lIns="91407" tIns="45704" rIns="91407" bIns="45704" rtlCol="0">
              <a:spAutoFit/>
            </a:bodyPr>
            <a:lstStyle/>
            <a:p>
              <a:pPr algn="ctr"/>
              <a:r>
                <a:rPr lang="zh-CN" altLang="en-US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项目特点</a:t>
              </a:r>
              <a:endParaRPr lang="id-ID" altLang="zh-CN" sz="1333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907C2877-58C3-49B0-8764-EF54DC110712}"/>
                </a:ext>
              </a:extLst>
            </p:cNvPr>
            <p:cNvSpPr/>
            <p:nvPr/>
          </p:nvSpPr>
          <p:spPr>
            <a:xfrm>
              <a:off x="5970936" y="2491197"/>
              <a:ext cx="1601593" cy="9790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Ut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wisi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enim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ad minim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veniam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nostrud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exerci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tation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607174B-7CD8-4286-864A-DFE8159F3A47}"/>
              </a:ext>
            </a:extLst>
          </p:cNvPr>
          <p:cNvSpPr txBox="1"/>
          <p:nvPr/>
        </p:nvSpPr>
        <p:spPr>
          <a:xfrm>
            <a:off x="713313" y="1482438"/>
            <a:ext cx="361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C344B"/>
                </a:solidFill>
                <a:cs typeface="+mn-ea"/>
                <a:sym typeface="+mn-lt"/>
              </a:rPr>
              <a:t>项目简介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5358F15-7A8B-41B6-AF0C-D259D14A8960}"/>
              </a:ext>
            </a:extLst>
          </p:cNvPr>
          <p:cNvCxnSpPr>
            <a:cxnSpLocks/>
          </p:cNvCxnSpPr>
          <p:nvPr/>
        </p:nvCxnSpPr>
        <p:spPr>
          <a:xfrm>
            <a:off x="855907" y="1395565"/>
            <a:ext cx="609380" cy="0"/>
          </a:xfrm>
          <a:prstGeom prst="line">
            <a:avLst/>
          </a:prstGeom>
          <a:ln w="44450">
            <a:solidFill>
              <a:srgbClr val="212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6A7F7E5-F15C-4199-97F2-1696EE824CFD}"/>
              </a:ext>
            </a:extLst>
          </p:cNvPr>
          <p:cNvSpPr/>
          <p:nvPr/>
        </p:nvSpPr>
        <p:spPr>
          <a:xfrm>
            <a:off x="745873" y="3452216"/>
            <a:ext cx="42850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Lorem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ipsum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dolor sit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.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Donec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luctus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nibh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sit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sem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vulputate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venenatis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bibendum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orci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pulvinar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.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Lorem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ipsum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dolor sit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.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Donec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luctus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nibh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sit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sem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vulputate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venenatis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bibendum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orci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pulvinar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.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9A3BA1D-5D4E-4B8E-883B-A698FAAB840B}"/>
              </a:ext>
            </a:extLst>
          </p:cNvPr>
          <p:cNvSpPr/>
          <p:nvPr/>
        </p:nvSpPr>
        <p:spPr>
          <a:xfrm>
            <a:off x="786435" y="5287064"/>
            <a:ext cx="1201747" cy="299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49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920K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364FBEC-195F-415C-9AA9-65D06061DFA8}"/>
              </a:ext>
            </a:extLst>
          </p:cNvPr>
          <p:cNvSpPr/>
          <p:nvPr/>
        </p:nvSpPr>
        <p:spPr>
          <a:xfrm>
            <a:off x="1880051" y="5287064"/>
            <a:ext cx="1201747" cy="299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49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130K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086E54EF-DAD4-494A-90BD-3BCD9A480979}"/>
              </a:ext>
            </a:extLst>
          </p:cNvPr>
          <p:cNvSpPr/>
          <p:nvPr/>
        </p:nvSpPr>
        <p:spPr>
          <a:xfrm>
            <a:off x="2973668" y="5287064"/>
            <a:ext cx="1201747" cy="299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49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160K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A3420B03-9921-4B6E-A6BF-DE9E459C2709}"/>
              </a:ext>
            </a:extLst>
          </p:cNvPr>
          <p:cNvSpPr/>
          <p:nvPr/>
        </p:nvSpPr>
        <p:spPr>
          <a:xfrm>
            <a:off x="786435" y="5647831"/>
            <a:ext cx="8280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Text 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63FDED8-8A08-44CC-9E04-77511CF6481D}"/>
              </a:ext>
            </a:extLst>
          </p:cNvPr>
          <p:cNvSpPr/>
          <p:nvPr/>
        </p:nvSpPr>
        <p:spPr>
          <a:xfrm>
            <a:off x="1880051" y="5647831"/>
            <a:ext cx="8280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Text Here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C9EBED7-B652-45B1-B138-AB2733BC2FD0}"/>
              </a:ext>
            </a:extLst>
          </p:cNvPr>
          <p:cNvSpPr/>
          <p:nvPr/>
        </p:nvSpPr>
        <p:spPr>
          <a:xfrm>
            <a:off x="2973667" y="5647831"/>
            <a:ext cx="8280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Text Here</a:t>
            </a:r>
          </a:p>
        </p:txBody>
      </p:sp>
      <p:sp>
        <p:nvSpPr>
          <p:cNvPr id="31" name="Freeform 141">
            <a:extLst>
              <a:ext uri="{FF2B5EF4-FFF2-40B4-BE49-F238E27FC236}">
                <a16:creationId xmlns:a16="http://schemas.microsoft.com/office/drawing/2014/main" xmlns="" id="{39521507-96E6-44DC-878F-FA5971429429}"/>
              </a:ext>
            </a:extLst>
          </p:cNvPr>
          <p:cNvSpPr>
            <a:spLocks noEditPoints="1"/>
          </p:cNvSpPr>
          <p:nvPr/>
        </p:nvSpPr>
        <p:spPr bwMode="auto">
          <a:xfrm>
            <a:off x="855907" y="2353527"/>
            <a:ext cx="637627" cy="621275"/>
          </a:xfrm>
          <a:custGeom>
            <a:avLst/>
            <a:gdLst>
              <a:gd name="T0" fmla="*/ 144 w 196"/>
              <a:gd name="T1" fmla="*/ 4 h 192"/>
              <a:gd name="T2" fmla="*/ 136 w 196"/>
              <a:gd name="T3" fmla="*/ 20 h 192"/>
              <a:gd name="T4" fmla="*/ 96 w 196"/>
              <a:gd name="T5" fmla="*/ 0 h 192"/>
              <a:gd name="T6" fmla="*/ 56 w 196"/>
              <a:gd name="T7" fmla="*/ 20 h 192"/>
              <a:gd name="T8" fmla="*/ 48 w 196"/>
              <a:gd name="T9" fmla="*/ 4 h 192"/>
              <a:gd name="T10" fmla="*/ 0 w 196"/>
              <a:gd name="T11" fmla="*/ 32 h 192"/>
              <a:gd name="T12" fmla="*/ 184 w 196"/>
              <a:gd name="T13" fmla="*/ 192 h 192"/>
              <a:gd name="T14" fmla="*/ 184 w 196"/>
              <a:gd name="T15" fmla="*/ 20 h 192"/>
              <a:gd name="T16" fmla="*/ 12 w 196"/>
              <a:gd name="T17" fmla="*/ 184 h 192"/>
              <a:gd name="T18" fmla="*/ 12 w 196"/>
              <a:gd name="T19" fmla="*/ 28 h 192"/>
              <a:gd name="T20" fmla="*/ 52 w 196"/>
              <a:gd name="T21" fmla="*/ 44 h 192"/>
              <a:gd name="T22" fmla="*/ 92 w 196"/>
              <a:gd name="T23" fmla="*/ 28 h 192"/>
              <a:gd name="T24" fmla="*/ 100 w 196"/>
              <a:gd name="T25" fmla="*/ 40 h 192"/>
              <a:gd name="T26" fmla="*/ 136 w 196"/>
              <a:gd name="T27" fmla="*/ 40 h 192"/>
              <a:gd name="T28" fmla="*/ 144 w 196"/>
              <a:gd name="T29" fmla="*/ 28 h 192"/>
              <a:gd name="T30" fmla="*/ 188 w 196"/>
              <a:gd name="T31" fmla="*/ 180 h 192"/>
              <a:gd name="T32" fmla="*/ 48 w 196"/>
              <a:gd name="T33" fmla="*/ 60 h 192"/>
              <a:gd name="T34" fmla="*/ 32 w 196"/>
              <a:gd name="T35" fmla="*/ 68 h 192"/>
              <a:gd name="T36" fmla="*/ 32 w 196"/>
              <a:gd name="T37" fmla="*/ 76 h 192"/>
              <a:gd name="T38" fmla="*/ 88 w 196"/>
              <a:gd name="T39" fmla="*/ 84 h 192"/>
              <a:gd name="T40" fmla="*/ 64 w 196"/>
              <a:gd name="T41" fmla="*/ 84 h 192"/>
              <a:gd name="T42" fmla="*/ 80 w 196"/>
              <a:gd name="T43" fmla="*/ 76 h 192"/>
              <a:gd name="T44" fmla="*/ 104 w 196"/>
              <a:gd name="T45" fmla="*/ 84 h 192"/>
              <a:gd name="T46" fmla="*/ 104 w 196"/>
              <a:gd name="T47" fmla="*/ 60 h 192"/>
              <a:gd name="T48" fmla="*/ 120 w 196"/>
              <a:gd name="T49" fmla="*/ 68 h 192"/>
              <a:gd name="T50" fmla="*/ 112 w 196"/>
              <a:gd name="T51" fmla="*/ 68 h 192"/>
              <a:gd name="T52" fmla="*/ 168 w 196"/>
              <a:gd name="T53" fmla="*/ 60 h 192"/>
              <a:gd name="T54" fmla="*/ 152 w 196"/>
              <a:gd name="T55" fmla="*/ 68 h 192"/>
              <a:gd name="T56" fmla="*/ 152 w 196"/>
              <a:gd name="T57" fmla="*/ 76 h 192"/>
              <a:gd name="T58" fmla="*/ 48 w 196"/>
              <a:gd name="T59" fmla="*/ 124 h 192"/>
              <a:gd name="T60" fmla="*/ 24 w 196"/>
              <a:gd name="T61" fmla="*/ 124 h 192"/>
              <a:gd name="T62" fmla="*/ 40 w 196"/>
              <a:gd name="T63" fmla="*/ 116 h 192"/>
              <a:gd name="T64" fmla="*/ 64 w 196"/>
              <a:gd name="T65" fmla="*/ 124 h 192"/>
              <a:gd name="T66" fmla="*/ 64 w 196"/>
              <a:gd name="T67" fmla="*/ 100 h 192"/>
              <a:gd name="T68" fmla="*/ 80 w 196"/>
              <a:gd name="T69" fmla="*/ 108 h 192"/>
              <a:gd name="T70" fmla="*/ 72 w 196"/>
              <a:gd name="T71" fmla="*/ 108 h 192"/>
              <a:gd name="T72" fmla="*/ 128 w 196"/>
              <a:gd name="T73" fmla="*/ 100 h 192"/>
              <a:gd name="T74" fmla="*/ 112 w 196"/>
              <a:gd name="T75" fmla="*/ 108 h 192"/>
              <a:gd name="T76" fmla="*/ 112 w 196"/>
              <a:gd name="T77" fmla="*/ 116 h 192"/>
              <a:gd name="T78" fmla="*/ 168 w 196"/>
              <a:gd name="T79" fmla="*/ 124 h 192"/>
              <a:gd name="T80" fmla="*/ 144 w 196"/>
              <a:gd name="T81" fmla="*/ 124 h 192"/>
              <a:gd name="T82" fmla="*/ 160 w 196"/>
              <a:gd name="T83" fmla="*/ 116 h 192"/>
              <a:gd name="T84" fmla="*/ 24 w 196"/>
              <a:gd name="T85" fmla="*/ 164 h 192"/>
              <a:gd name="T86" fmla="*/ 24 w 196"/>
              <a:gd name="T87" fmla="*/ 140 h 192"/>
              <a:gd name="T88" fmla="*/ 40 w 196"/>
              <a:gd name="T89" fmla="*/ 148 h 192"/>
              <a:gd name="T90" fmla="*/ 32 w 196"/>
              <a:gd name="T91" fmla="*/ 148 h 192"/>
              <a:gd name="T92" fmla="*/ 88 w 196"/>
              <a:gd name="T93" fmla="*/ 140 h 192"/>
              <a:gd name="T94" fmla="*/ 72 w 196"/>
              <a:gd name="T95" fmla="*/ 148 h 192"/>
              <a:gd name="T96" fmla="*/ 72 w 196"/>
              <a:gd name="T97" fmla="*/ 156 h 192"/>
              <a:gd name="T98" fmla="*/ 128 w 196"/>
              <a:gd name="T99" fmla="*/ 164 h 192"/>
              <a:gd name="T100" fmla="*/ 104 w 196"/>
              <a:gd name="T101" fmla="*/ 164 h 192"/>
              <a:gd name="T102" fmla="*/ 120 w 196"/>
              <a:gd name="T103" fmla="*/ 156 h 192"/>
              <a:gd name="T104" fmla="*/ 144 w 196"/>
              <a:gd name="T105" fmla="*/ 164 h 192"/>
              <a:gd name="T106" fmla="*/ 144 w 196"/>
              <a:gd name="T107" fmla="*/ 140 h 192"/>
              <a:gd name="T108" fmla="*/ 160 w 196"/>
              <a:gd name="T109" fmla="*/ 148 h 192"/>
              <a:gd name="T110" fmla="*/ 152 w 196"/>
              <a:gd name="T111" fmla="*/ 14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96" h="192">
                <a:moveTo>
                  <a:pt x="184" y="20"/>
                </a:moveTo>
                <a:cubicBezTo>
                  <a:pt x="144" y="20"/>
                  <a:pt x="144" y="20"/>
                  <a:pt x="144" y="20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20"/>
                  <a:pt x="136" y="20"/>
                  <a:pt x="136" y="20"/>
                </a:cubicBezTo>
                <a:cubicBezTo>
                  <a:pt x="100" y="20"/>
                  <a:pt x="100" y="20"/>
                  <a:pt x="100" y="20"/>
                </a:cubicBezTo>
                <a:cubicBezTo>
                  <a:pt x="100" y="4"/>
                  <a:pt x="100" y="4"/>
                  <a:pt x="100" y="4"/>
                </a:cubicBezTo>
                <a:cubicBezTo>
                  <a:pt x="100" y="2"/>
                  <a:pt x="98" y="0"/>
                  <a:pt x="96" y="0"/>
                </a:cubicBezTo>
                <a:cubicBezTo>
                  <a:pt x="94" y="0"/>
                  <a:pt x="92" y="2"/>
                  <a:pt x="92" y="4"/>
                </a:cubicBezTo>
                <a:cubicBezTo>
                  <a:pt x="92" y="20"/>
                  <a:pt x="92" y="20"/>
                  <a:pt x="92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6" y="4"/>
                  <a:pt x="56" y="4"/>
                  <a:pt x="56" y="4"/>
                </a:cubicBezTo>
                <a:cubicBezTo>
                  <a:pt x="56" y="2"/>
                  <a:pt x="54" y="0"/>
                  <a:pt x="52" y="0"/>
                </a:cubicBezTo>
                <a:cubicBezTo>
                  <a:pt x="50" y="0"/>
                  <a:pt x="48" y="2"/>
                  <a:pt x="48" y="4"/>
                </a:cubicBezTo>
                <a:cubicBezTo>
                  <a:pt x="48" y="20"/>
                  <a:pt x="48" y="20"/>
                  <a:pt x="48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5" y="20"/>
                  <a:pt x="0" y="25"/>
                  <a:pt x="0" y="32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7"/>
                  <a:pt x="5" y="192"/>
                  <a:pt x="12" y="192"/>
                </a:cubicBezTo>
                <a:cubicBezTo>
                  <a:pt x="184" y="192"/>
                  <a:pt x="184" y="192"/>
                  <a:pt x="184" y="192"/>
                </a:cubicBezTo>
                <a:cubicBezTo>
                  <a:pt x="191" y="192"/>
                  <a:pt x="196" y="187"/>
                  <a:pt x="196" y="180"/>
                </a:cubicBezTo>
                <a:cubicBezTo>
                  <a:pt x="196" y="32"/>
                  <a:pt x="196" y="32"/>
                  <a:pt x="196" y="32"/>
                </a:cubicBezTo>
                <a:cubicBezTo>
                  <a:pt x="196" y="25"/>
                  <a:pt x="191" y="20"/>
                  <a:pt x="184" y="20"/>
                </a:cubicBezTo>
                <a:close/>
                <a:moveTo>
                  <a:pt x="188" y="180"/>
                </a:moveTo>
                <a:cubicBezTo>
                  <a:pt x="188" y="182"/>
                  <a:pt x="186" y="184"/>
                  <a:pt x="184" y="184"/>
                </a:cubicBezTo>
                <a:cubicBezTo>
                  <a:pt x="12" y="184"/>
                  <a:pt x="12" y="184"/>
                  <a:pt x="12" y="184"/>
                </a:cubicBezTo>
                <a:cubicBezTo>
                  <a:pt x="10" y="184"/>
                  <a:pt x="8" y="182"/>
                  <a:pt x="8" y="180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0"/>
                  <a:pt x="10" y="28"/>
                  <a:pt x="12" y="28"/>
                </a:cubicBezTo>
                <a:cubicBezTo>
                  <a:pt x="48" y="28"/>
                  <a:pt x="48" y="28"/>
                  <a:pt x="48" y="28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2"/>
                  <a:pt x="50" y="44"/>
                  <a:pt x="52" y="44"/>
                </a:cubicBezTo>
                <a:cubicBezTo>
                  <a:pt x="54" y="44"/>
                  <a:pt x="56" y="42"/>
                  <a:pt x="56" y="40"/>
                </a:cubicBezTo>
                <a:cubicBezTo>
                  <a:pt x="56" y="28"/>
                  <a:pt x="56" y="28"/>
                  <a:pt x="56" y="28"/>
                </a:cubicBezTo>
                <a:cubicBezTo>
                  <a:pt x="92" y="28"/>
                  <a:pt x="92" y="28"/>
                  <a:pt x="92" y="28"/>
                </a:cubicBezTo>
                <a:cubicBezTo>
                  <a:pt x="92" y="40"/>
                  <a:pt x="92" y="40"/>
                  <a:pt x="92" y="40"/>
                </a:cubicBezTo>
                <a:cubicBezTo>
                  <a:pt x="92" y="42"/>
                  <a:pt x="94" y="44"/>
                  <a:pt x="96" y="44"/>
                </a:cubicBezTo>
                <a:cubicBezTo>
                  <a:pt x="98" y="44"/>
                  <a:pt x="100" y="42"/>
                  <a:pt x="100" y="40"/>
                </a:cubicBezTo>
                <a:cubicBezTo>
                  <a:pt x="100" y="28"/>
                  <a:pt x="100" y="28"/>
                  <a:pt x="100" y="28"/>
                </a:cubicBezTo>
                <a:cubicBezTo>
                  <a:pt x="136" y="28"/>
                  <a:pt x="136" y="28"/>
                  <a:pt x="136" y="28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6" y="42"/>
                  <a:pt x="138" y="44"/>
                  <a:pt x="140" y="44"/>
                </a:cubicBezTo>
                <a:cubicBezTo>
                  <a:pt x="142" y="44"/>
                  <a:pt x="144" y="42"/>
                  <a:pt x="144" y="40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184" y="28"/>
                  <a:pt x="184" y="28"/>
                  <a:pt x="184" y="28"/>
                </a:cubicBezTo>
                <a:cubicBezTo>
                  <a:pt x="186" y="28"/>
                  <a:pt x="188" y="30"/>
                  <a:pt x="188" y="32"/>
                </a:cubicBezTo>
                <a:lnTo>
                  <a:pt x="188" y="180"/>
                </a:lnTo>
                <a:close/>
                <a:moveTo>
                  <a:pt x="24" y="84"/>
                </a:moveTo>
                <a:cubicBezTo>
                  <a:pt x="48" y="84"/>
                  <a:pt x="48" y="84"/>
                  <a:pt x="48" y="84"/>
                </a:cubicBezTo>
                <a:cubicBezTo>
                  <a:pt x="48" y="60"/>
                  <a:pt x="48" y="60"/>
                  <a:pt x="48" y="60"/>
                </a:cubicBezTo>
                <a:cubicBezTo>
                  <a:pt x="24" y="60"/>
                  <a:pt x="24" y="60"/>
                  <a:pt x="24" y="60"/>
                </a:cubicBezTo>
                <a:lnTo>
                  <a:pt x="24" y="84"/>
                </a:lnTo>
                <a:close/>
                <a:moveTo>
                  <a:pt x="32" y="68"/>
                </a:moveTo>
                <a:cubicBezTo>
                  <a:pt x="40" y="68"/>
                  <a:pt x="40" y="68"/>
                  <a:pt x="40" y="68"/>
                </a:cubicBezTo>
                <a:cubicBezTo>
                  <a:pt x="40" y="76"/>
                  <a:pt x="40" y="76"/>
                  <a:pt x="40" y="76"/>
                </a:cubicBezTo>
                <a:cubicBezTo>
                  <a:pt x="32" y="76"/>
                  <a:pt x="32" y="76"/>
                  <a:pt x="32" y="76"/>
                </a:cubicBezTo>
                <a:lnTo>
                  <a:pt x="32" y="68"/>
                </a:lnTo>
                <a:close/>
                <a:moveTo>
                  <a:pt x="64" y="84"/>
                </a:moveTo>
                <a:cubicBezTo>
                  <a:pt x="88" y="84"/>
                  <a:pt x="88" y="84"/>
                  <a:pt x="88" y="84"/>
                </a:cubicBezTo>
                <a:cubicBezTo>
                  <a:pt x="88" y="60"/>
                  <a:pt x="88" y="60"/>
                  <a:pt x="88" y="60"/>
                </a:cubicBezTo>
                <a:cubicBezTo>
                  <a:pt x="64" y="60"/>
                  <a:pt x="64" y="60"/>
                  <a:pt x="64" y="60"/>
                </a:cubicBezTo>
                <a:lnTo>
                  <a:pt x="64" y="84"/>
                </a:lnTo>
                <a:close/>
                <a:moveTo>
                  <a:pt x="72" y="68"/>
                </a:moveTo>
                <a:cubicBezTo>
                  <a:pt x="80" y="68"/>
                  <a:pt x="80" y="68"/>
                  <a:pt x="80" y="68"/>
                </a:cubicBezTo>
                <a:cubicBezTo>
                  <a:pt x="80" y="76"/>
                  <a:pt x="80" y="76"/>
                  <a:pt x="80" y="76"/>
                </a:cubicBezTo>
                <a:cubicBezTo>
                  <a:pt x="72" y="76"/>
                  <a:pt x="72" y="76"/>
                  <a:pt x="72" y="76"/>
                </a:cubicBezTo>
                <a:lnTo>
                  <a:pt x="72" y="68"/>
                </a:lnTo>
                <a:close/>
                <a:moveTo>
                  <a:pt x="104" y="84"/>
                </a:moveTo>
                <a:cubicBezTo>
                  <a:pt x="128" y="84"/>
                  <a:pt x="128" y="84"/>
                  <a:pt x="128" y="84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04" y="60"/>
                  <a:pt x="104" y="60"/>
                  <a:pt x="104" y="60"/>
                </a:cubicBezTo>
                <a:lnTo>
                  <a:pt x="104" y="84"/>
                </a:lnTo>
                <a:close/>
                <a:moveTo>
                  <a:pt x="112" y="68"/>
                </a:moveTo>
                <a:cubicBezTo>
                  <a:pt x="120" y="68"/>
                  <a:pt x="120" y="68"/>
                  <a:pt x="120" y="68"/>
                </a:cubicBezTo>
                <a:cubicBezTo>
                  <a:pt x="120" y="76"/>
                  <a:pt x="120" y="76"/>
                  <a:pt x="120" y="76"/>
                </a:cubicBezTo>
                <a:cubicBezTo>
                  <a:pt x="112" y="76"/>
                  <a:pt x="112" y="76"/>
                  <a:pt x="112" y="76"/>
                </a:cubicBezTo>
                <a:lnTo>
                  <a:pt x="112" y="68"/>
                </a:lnTo>
                <a:close/>
                <a:moveTo>
                  <a:pt x="144" y="84"/>
                </a:moveTo>
                <a:cubicBezTo>
                  <a:pt x="168" y="84"/>
                  <a:pt x="168" y="84"/>
                  <a:pt x="168" y="84"/>
                </a:cubicBezTo>
                <a:cubicBezTo>
                  <a:pt x="168" y="60"/>
                  <a:pt x="168" y="60"/>
                  <a:pt x="168" y="60"/>
                </a:cubicBezTo>
                <a:cubicBezTo>
                  <a:pt x="144" y="60"/>
                  <a:pt x="144" y="60"/>
                  <a:pt x="144" y="60"/>
                </a:cubicBezTo>
                <a:lnTo>
                  <a:pt x="144" y="84"/>
                </a:lnTo>
                <a:close/>
                <a:moveTo>
                  <a:pt x="152" y="68"/>
                </a:moveTo>
                <a:cubicBezTo>
                  <a:pt x="160" y="68"/>
                  <a:pt x="160" y="68"/>
                  <a:pt x="160" y="68"/>
                </a:cubicBezTo>
                <a:cubicBezTo>
                  <a:pt x="160" y="76"/>
                  <a:pt x="160" y="76"/>
                  <a:pt x="160" y="76"/>
                </a:cubicBezTo>
                <a:cubicBezTo>
                  <a:pt x="152" y="76"/>
                  <a:pt x="152" y="76"/>
                  <a:pt x="152" y="76"/>
                </a:cubicBezTo>
                <a:lnTo>
                  <a:pt x="152" y="68"/>
                </a:lnTo>
                <a:close/>
                <a:moveTo>
                  <a:pt x="24" y="124"/>
                </a:moveTo>
                <a:cubicBezTo>
                  <a:pt x="48" y="124"/>
                  <a:pt x="48" y="124"/>
                  <a:pt x="48" y="124"/>
                </a:cubicBezTo>
                <a:cubicBezTo>
                  <a:pt x="48" y="100"/>
                  <a:pt x="48" y="100"/>
                  <a:pt x="48" y="100"/>
                </a:cubicBezTo>
                <a:cubicBezTo>
                  <a:pt x="24" y="100"/>
                  <a:pt x="24" y="100"/>
                  <a:pt x="24" y="100"/>
                </a:cubicBezTo>
                <a:lnTo>
                  <a:pt x="24" y="124"/>
                </a:lnTo>
                <a:close/>
                <a:moveTo>
                  <a:pt x="32" y="108"/>
                </a:moveTo>
                <a:cubicBezTo>
                  <a:pt x="40" y="108"/>
                  <a:pt x="40" y="108"/>
                  <a:pt x="40" y="108"/>
                </a:cubicBezTo>
                <a:cubicBezTo>
                  <a:pt x="40" y="116"/>
                  <a:pt x="40" y="116"/>
                  <a:pt x="40" y="116"/>
                </a:cubicBezTo>
                <a:cubicBezTo>
                  <a:pt x="32" y="116"/>
                  <a:pt x="32" y="116"/>
                  <a:pt x="32" y="116"/>
                </a:cubicBezTo>
                <a:lnTo>
                  <a:pt x="32" y="108"/>
                </a:lnTo>
                <a:close/>
                <a:moveTo>
                  <a:pt x="64" y="124"/>
                </a:moveTo>
                <a:cubicBezTo>
                  <a:pt x="88" y="124"/>
                  <a:pt x="88" y="124"/>
                  <a:pt x="88" y="124"/>
                </a:cubicBezTo>
                <a:cubicBezTo>
                  <a:pt x="88" y="100"/>
                  <a:pt x="88" y="100"/>
                  <a:pt x="88" y="100"/>
                </a:cubicBezTo>
                <a:cubicBezTo>
                  <a:pt x="64" y="100"/>
                  <a:pt x="64" y="100"/>
                  <a:pt x="64" y="100"/>
                </a:cubicBezTo>
                <a:lnTo>
                  <a:pt x="64" y="124"/>
                </a:lnTo>
                <a:close/>
                <a:moveTo>
                  <a:pt x="72" y="108"/>
                </a:moveTo>
                <a:cubicBezTo>
                  <a:pt x="80" y="108"/>
                  <a:pt x="80" y="108"/>
                  <a:pt x="80" y="108"/>
                </a:cubicBezTo>
                <a:cubicBezTo>
                  <a:pt x="80" y="116"/>
                  <a:pt x="80" y="116"/>
                  <a:pt x="80" y="116"/>
                </a:cubicBezTo>
                <a:cubicBezTo>
                  <a:pt x="72" y="116"/>
                  <a:pt x="72" y="116"/>
                  <a:pt x="72" y="116"/>
                </a:cubicBezTo>
                <a:lnTo>
                  <a:pt x="72" y="108"/>
                </a:lnTo>
                <a:close/>
                <a:moveTo>
                  <a:pt x="104" y="124"/>
                </a:moveTo>
                <a:cubicBezTo>
                  <a:pt x="128" y="124"/>
                  <a:pt x="128" y="124"/>
                  <a:pt x="128" y="124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04" y="100"/>
                  <a:pt x="104" y="100"/>
                  <a:pt x="104" y="100"/>
                </a:cubicBezTo>
                <a:lnTo>
                  <a:pt x="104" y="124"/>
                </a:lnTo>
                <a:close/>
                <a:moveTo>
                  <a:pt x="112" y="108"/>
                </a:moveTo>
                <a:cubicBezTo>
                  <a:pt x="120" y="108"/>
                  <a:pt x="120" y="108"/>
                  <a:pt x="120" y="108"/>
                </a:cubicBezTo>
                <a:cubicBezTo>
                  <a:pt x="120" y="116"/>
                  <a:pt x="120" y="116"/>
                  <a:pt x="120" y="116"/>
                </a:cubicBezTo>
                <a:cubicBezTo>
                  <a:pt x="112" y="116"/>
                  <a:pt x="112" y="116"/>
                  <a:pt x="112" y="116"/>
                </a:cubicBezTo>
                <a:lnTo>
                  <a:pt x="112" y="108"/>
                </a:lnTo>
                <a:close/>
                <a:moveTo>
                  <a:pt x="144" y="124"/>
                </a:moveTo>
                <a:cubicBezTo>
                  <a:pt x="168" y="124"/>
                  <a:pt x="168" y="124"/>
                  <a:pt x="168" y="124"/>
                </a:cubicBezTo>
                <a:cubicBezTo>
                  <a:pt x="168" y="100"/>
                  <a:pt x="168" y="100"/>
                  <a:pt x="168" y="100"/>
                </a:cubicBezTo>
                <a:cubicBezTo>
                  <a:pt x="144" y="100"/>
                  <a:pt x="144" y="100"/>
                  <a:pt x="144" y="100"/>
                </a:cubicBezTo>
                <a:lnTo>
                  <a:pt x="144" y="124"/>
                </a:lnTo>
                <a:close/>
                <a:moveTo>
                  <a:pt x="152" y="108"/>
                </a:moveTo>
                <a:cubicBezTo>
                  <a:pt x="160" y="108"/>
                  <a:pt x="160" y="108"/>
                  <a:pt x="160" y="108"/>
                </a:cubicBezTo>
                <a:cubicBezTo>
                  <a:pt x="160" y="116"/>
                  <a:pt x="160" y="116"/>
                  <a:pt x="160" y="116"/>
                </a:cubicBezTo>
                <a:cubicBezTo>
                  <a:pt x="152" y="116"/>
                  <a:pt x="152" y="116"/>
                  <a:pt x="152" y="116"/>
                </a:cubicBezTo>
                <a:lnTo>
                  <a:pt x="152" y="108"/>
                </a:lnTo>
                <a:close/>
                <a:moveTo>
                  <a:pt x="24" y="164"/>
                </a:moveTo>
                <a:cubicBezTo>
                  <a:pt x="48" y="164"/>
                  <a:pt x="48" y="164"/>
                  <a:pt x="48" y="164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24" y="140"/>
                  <a:pt x="24" y="140"/>
                  <a:pt x="24" y="140"/>
                </a:cubicBezTo>
                <a:lnTo>
                  <a:pt x="24" y="164"/>
                </a:lnTo>
                <a:close/>
                <a:moveTo>
                  <a:pt x="32" y="148"/>
                </a:moveTo>
                <a:cubicBezTo>
                  <a:pt x="40" y="148"/>
                  <a:pt x="40" y="148"/>
                  <a:pt x="40" y="148"/>
                </a:cubicBezTo>
                <a:cubicBezTo>
                  <a:pt x="40" y="156"/>
                  <a:pt x="40" y="156"/>
                  <a:pt x="40" y="156"/>
                </a:cubicBezTo>
                <a:cubicBezTo>
                  <a:pt x="32" y="156"/>
                  <a:pt x="32" y="156"/>
                  <a:pt x="32" y="156"/>
                </a:cubicBezTo>
                <a:lnTo>
                  <a:pt x="32" y="148"/>
                </a:lnTo>
                <a:close/>
                <a:moveTo>
                  <a:pt x="64" y="164"/>
                </a:moveTo>
                <a:cubicBezTo>
                  <a:pt x="88" y="164"/>
                  <a:pt x="88" y="164"/>
                  <a:pt x="88" y="164"/>
                </a:cubicBezTo>
                <a:cubicBezTo>
                  <a:pt x="88" y="140"/>
                  <a:pt x="88" y="140"/>
                  <a:pt x="88" y="140"/>
                </a:cubicBezTo>
                <a:cubicBezTo>
                  <a:pt x="64" y="140"/>
                  <a:pt x="64" y="140"/>
                  <a:pt x="64" y="140"/>
                </a:cubicBezTo>
                <a:lnTo>
                  <a:pt x="64" y="164"/>
                </a:lnTo>
                <a:close/>
                <a:moveTo>
                  <a:pt x="72" y="148"/>
                </a:moveTo>
                <a:cubicBezTo>
                  <a:pt x="80" y="148"/>
                  <a:pt x="80" y="148"/>
                  <a:pt x="80" y="148"/>
                </a:cubicBezTo>
                <a:cubicBezTo>
                  <a:pt x="80" y="156"/>
                  <a:pt x="80" y="156"/>
                  <a:pt x="80" y="156"/>
                </a:cubicBezTo>
                <a:cubicBezTo>
                  <a:pt x="72" y="156"/>
                  <a:pt x="72" y="156"/>
                  <a:pt x="72" y="156"/>
                </a:cubicBezTo>
                <a:lnTo>
                  <a:pt x="72" y="148"/>
                </a:lnTo>
                <a:close/>
                <a:moveTo>
                  <a:pt x="104" y="164"/>
                </a:moveTo>
                <a:cubicBezTo>
                  <a:pt x="128" y="164"/>
                  <a:pt x="128" y="164"/>
                  <a:pt x="128" y="164"/>
                </a:cubicBezTo>
                <a:cubicBezTo>
                  <a:pt x="128" y="140"/>
                  <a:pt x="128" y="140"/>
                  <a:pt x="128" y="140"/>
                </a:cubicBezTo>
                <a:cubicBezTo>
                  <a:pt x="104" y="140"/>
                  <a:pt x="104" y="140"/>
                  <a:pt x="104" y="140"/>
                </a:cubicBezTo>
                <a:lnTo>
                  <a:pt x="104" y="164"/>
                </a:lnTo>
                <a:close/>
                <a:moveTo>
                  <a:pt x="112" y="148"/>
                </a:moveTo>
                <a:cubicBezTo>
                  <a:pt x="120" y="148"/>
                  <a:pt x="120" y="148"/>
                  <a:pt x="120" y="148"/>
                </a:cubicBezTo>
                <a:cubicBezTo>
                  <a:pt x="120" y="156"/>
                  <a:pt x="120" y="156"/>
                  <a:pt x="120" y="156"/>
                </a:cubicBezTo>
                <a:cubicBezTo>
                  <a:pt x="112" y="156"/>
                  <a:pt x="112" y="156"/>
                  <a:pt x="112" y="156"/>
                </a:cubicBezTo>
                <a:lnTo>
                  <a:pt x="112" y="148"/>
                </a:lnTo>
                <a:close/>
                <a:moveTo>
                  <a:pt x="144" y="164"/>
                </a:moveTo>
                <a:cubicBezTo>
                  <a:pt x="168" y="164"/>
                  <a:pt x="168" y="164"/>
                  <a:pt x="168" y="164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44" y="140"/>
                  <a:pt x="144" y="140"/>
                  <a:pt x="144" y="140"/>
                </a:cubicBezTo>
                <a:lnTo>
                  <a:pt x="144" y="164"/>
                </a:lnTo>
                <a:close/>
                <a:moveTo>
                  <a:pt x="152" y="148"/>
                </a:moveTo>
                <a:cubicBezTo>
                  <a:pt x="160" y="148"/>
                  <a:pt x="160" y="148"/>
                  <a:pt x="160" y="148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52" y="156"/>
                  <a:pt x="152" y="156"/>
                  <a:pt x="152" y="156"/>
                </a:cubicBezTo>
                <a:lnTo>
                  <a:pt x="152" y="148"/>
                </a:lnTo>
                <a:close/>
              </a:path>
            </a:pathLst>
          </a:custGeom>
          <a:solidFill>
            <a:srgbClr val="2C344B"/>
          </a:solidFill>
          <a:ln>
            <a:noFill/>
          </a:ln>
          <a:extLst/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endParaRPr lang="en-US" sz="1349">
              <a:cs typeface="+mn-ea"/>
              <a:sym typeface="+mn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BE96B5E-B009-4758-8EF6-C46896EE43CD}"/>
              </a:ext>
            </a:extLst>
          </p:cNvPr>
          <p:cNvGrpSpPr/>
          <p:nvPr/>
        </p:nvGrpSpPr>
        <p:grpSpPr>
          <a:xfrm>
            <a:off x="7886467" y="1345930"/>
            <a:ext cx="1782792" cy="3744777"/>
            <a:chOff x="7887114" y="1345176"/>
            <a:chExt cx="1783437" cy="374613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2F9B0799-AD0B-4BAF-BE9E-C52DA2EE9526}"/>
                </a:ext>
              </a:extLst>
            </p:cNvPr>
            <p:cNvSpPr/>
            <p:nvPr/>
          </p:nvSpPr>
          <p:spPr>
            <a:xfrm flipH="1">
              <a:off x="7887114" y="1345176"/>
              <a:ext cx="1783437" cy="374613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600" tIns="793488" rIns="412601" bIns="793487" numCol="1" spcCol="1270" anchor="ctr" anchorCtr="0">
              <a:noAutofit/>
            </a:bodyPr>
            <a:lstStyle/>
            <a:p>
              <a:pPr algn="ctr" defTabSz="288811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497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4401E432-0464-46E9-A037-4B1202F4B35F}"/>
                </a:ext>
              </a:extLst>
            </p:cNvPr>
            <p:cNvSpPr/>
            <p:nvPr/>
          </p:nvSpPr>
          <p:spPr>
            <a:xfrm>
              <a:off x="7978036" y="3352673"/>
              <a:ext cx="1601593" cy="9790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Ut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wisi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enim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ad minim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veniam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nostrud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exerci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tation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F8DC6B16-1919-4733-BF27-886B479CDF1D}"/>
                </a:ext>
              </a:extLst>
            </p:cNvPr>
            <p:cNvSpPr txBox="1"/>
            <p:nvPr/>
          </p:nvSpPr>
          <p:spPr>
            <a:xfrm>
              <a:off x="7990058" y="3050603"/>
              <a:ext cx="1614072" cy="297529"/>
            </a:xfrm>
            <a:prstGeom prst="rect">
              <a:avLst/>
            </a:prstGeom>
            <a:noFill/>
          </p:spPr>
          <p:txBody>
            <a:bodyPr wrap="square" lIns="91407" tIns="45704" rIns="91407" bIns="45704" rtlCol="0">
              <a:spAutoFit/>
            </a:bodyPr>
            <a:lstStyle/>
            <a:p>
              <a:pPr algn="ctr"/>
              <a:r>
                <a:rPr lang="zh-CN" altLang="en-US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营销策略</a:t>
              </a:r>
              <a:endParaRPr lang="id-ID" altLang="zh-CN" sz="1333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CB0B0943-655E-47A0-852C-6BAFDD932A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5796" y="2538200"/>
              <a:ext cx="466070" cy="350500"/>
            </a:xfrm>
            <a:custGeom>
              <a:avLst/>
              <a:gdLst>
                <a:gd name="T0" fmla="*/ 192 w 208"/>
                <a:gd name="T1" fmla="*/ 24 h 156"/>
                <a:gd name="T2" fmla="*/ 138 w 208"/>
                <a:gd name="T3" fmla="*/ 24 h 156"/>
                <a:gd name="T4" fmla="*/ 124 w 208"/>
                <a:gd name="T5" fmla="*/ 0 h 156"/>
                <a:gd name="T6" fmla="*/ 80 w 208"/>
                <a:gd name="T7" fmla="*/ 0 h 156"/>
                <a:gd name="T8" fmla="*/ 66 w 208"/>
                <a:gd name="T9" fmla="*/ 24 h 156"/>
                <a:gd name="T10" fmla="*/ 16 w 208"/>
                <a:gd name="T11" fmla="*/ 24 h 156"/>
                <a:gd name="T12" fmla="*/ 0 w 208"/>
                <a:gd name="T13" fmla="*/ 40 h 156"/>
                <a:gd name="T14" fmla="*/ 0 w 208"/>
                <a:gd name="T15" fmla="*/ 140 h 156"/>
                <a:gd name="T16" fmla="*/ 16 w 208"/>
                <a:gd name="T17" fmla="*/ 156 h 156"/>
                <a:gd name="T18" fmla="*/ 192 w 208"/>
                <a:gd name="T19" fmla="*/ 156 h 156"/>
                <a:gd name="T20" fmla="*/ 208 w 208"/>
                <a:gd name="T21" fmla="*/ 140 h 156"/>
                <a:gd name="T22" fmla="*/ 208 w 208"/>
                <a:gd name="T23" fmla="*/ 40 h 156"/>
                <a:gd name="T24" fmla="*/ 192 w 208"/>
                <a:gd name="T25" fmla="*/ 24 h 156"/>
                <a:gd name="T26" fmla="*/ 200 w 208"/>
                <a:gd name="T27" fmla="*/ 140 h 156"/>
                <a:gd name="T28" fmla="*/ 192 w 208"/>
                <a:gd name="T29" fmla="*/ 148 h 156"/>
                <a:gd name="T30" fmla="*/ 16 w 208"/>
                <a:gd name="T31" fmla="*/ 148 h 156"/>
                <a:gd name="T32" fmla="*/ 8 w 208"/>
                <a:gd name="T33" fmla="*/ 140 h 156"/>
                <a:gd name="T34" fmla="*/ 8 w 208"/>
                <a:gd name="T35" fmla="*/ 40 h 156"/>
                <a:gd name="T36" fmla="*/ 16 w 208"/>
                <a:gd name="T37" fmla="*/ 32 h 156"/>
                <a:gd name="T38" fmla="*/ 71 w 208"/>
                <a:gd name="T39" fmla="*/ 32 h 156"/>
                <a:gd name="T40" fmla="*/ 73 w 208"/>
                <a:gd name="T41" fmla="*/ 28 h 156"/>
                <a:gd name="T42" fmla="*/ 85 w 208"/>
                <a:gd name="T43" fmla="*/ 8 h 156"/>
                <a:gd name="T44" fmla="*/ 120 w 208"/>
                <a:gd name="T45" fmla="*/ 8 h 156"/>
                <a:gd name="T46" fmla="*/ 131 w 208"/>
                <a:gd name="T47" fmla="*/ 28 h 156"/>
                <a:gd name="T48" fmla="*/ 133 w 208"/>
                <a:gd name="T49" fmla="*/ 32 h 156"/>
                <a:gd name="T50" fmla="*/ 192 w 208"/>
                <a:gd name="T51" fmla="*/ 32 h 156"/>
                <a:gd name="T52" fmla="*/ 200 w 208"/>
                <a:gd name="T53" fmla="*/ 40 h 156"/>
                <a:gd name="T54" fmla="*/ 200 w 208"/>
                <a:gd name="T55" fmla="*/ 140 h 156"/>
                <a:gd name="T56" fmla="*/ 20 w 208"/>
                <a:gd name="T57" fmla="*/ 20 h 156"/>
                <a:gd name="T58" fmla="*/ 52 w 208"/>
                <a:gd name="T59" fmla="*/ 20 h 156"/>
                <a:gd name="T60" fmla="*/ 56 w 208"/>
                <a:gd name="T61" fmla="*/ 16 h 156"/>
                <a:gd name="T62" fmla="*/ 52 w 208"/>
                <a:gd name="T63" fmla="*/ 12 h 156"/>
                <a:gd name="T64" fmla="*/ 20 w 208"/>
                <a:gd name="T65" fmla="*/ 12 h 156"/>
                <a:gd name="T66" fmla="*/ 16 w 208"/>
                <a:gd name="T67" fmla="*/ 16 h 156"/>
                <a:gd name="T68" fmla="*/ 20 w 208"/>
                <a:gd name="T69" fmla="*/ 20 h 156"/>
                <a:gd name="T70" fmla="*/ 172 w 208"/>
                <a:gd name="T71" fmla="*/ 47 h 156"/>
                <a:gd name="T72" fmla="*/ 161 w 208"/>
                <a:gd name="T73" fmla="*/ 59 h 156"/>
                <a:gd name="T74" fmla="*/ 172 w 208"/>
                <a:gd name="T75" fmla="*/ 71 h 156"/>
                <a:gd name="T76" fmla="*/ 184 w 208"/>
                <a:gd name="T77" fmla="*/ 59 h 156"/>
                <a:gd name="T78" fmla="*/ 172 w 208"/>
                <a:gd name="T79" fmla="*/ 47 h 156"/>
                <a:gd name="T80" fmla="*/ 172 w 208"/>
                <a:gd name="T81" fmla="*/ 63 h 156"/>
                <a:gd name="T82" fmla="*/ 169 w 208"/>
                <a:gd name="T83" fmla="*/ 59 h 156"/>
                <a:gd name="T84" fmla="*/ 172 w 208"/>
                <a:gd name="T85" fmla="*/ 55 h 156"/>
                <a:gd name="T86" fmla="*/ 176 w 208"/>
                <a:gd name="T87" fmla="*/ 59 h 156"/>
                <a:gd name="T88" fmla="*/ 172 w 208"/>
                <a:gd name="T89" fmla="*/ 63 h 156"/>
                <a:gd name="T90" fmla="*/ 99 w 208"/>
                <a:gd name="T91" fmla="*/ 39 h 156"/>
                <a:gd name="T92" fmla="*/ 48 w 208"/>
                <a:gd name="T93" fmla="*/ 89 h 156"/>
                <a:gd name="T94" fmla="*/ 99 w 208"/>
                <a:gd name="T95" fmla="*/ 140 h 156"/>
                <a:gd name="T96" fmla="*/ 150 w 208"/>
                <a:gd name="T97" fmla="*/ 89 h 156"/>
                <a:gd name="T98" fmla="*/ 99 w 208"/>
                <a:gd name="T99" fmla="*/ 39 h 156"/>
                <a:gd name="T100" fmla="*/ 99 w 208"/>
                <a:gd name="T101" fmla="*/ 132 h 156"/>
                <a:gd name="T102" fmla="*/ 56 w 208"/>
                <a:gd name="T103" fmla="*/ 89 h 156"/>
                <a:gd name="T104" fmla="*/ 99 w 208"/>
                <a:gd name="T105" fmla="*/ 47 h 156"/>
                <a:gd name="T106" fmla="*/ 142 w 208"/>
                <a:gd name="T107" fmla="*/ 89 h 156"/>
                <a:gd name="T108" fmla="*/ 99 w 208"/>
                <a:gd name="T109" fmla="*/ 1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156">
                  <a:moveTo>
                    <a:pt x="192" y="24"/>
                  </a:moveTo>
                  <a:cubicBezTo>
                    <a:pt x="138" y="24"/>
                    <a:pt x="138" y="24"/>
                    <a:pt x="138" y="24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7" y="24"/>
                    <a:pt x="0" y="31"/>
                    <a:pt x="0" y="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9"/>
                    <a:pt x="7" y="156"/>
                    <a:pt x="16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201" y="156"/>
                    <a:pt x="208" y="149"/>
                    <a:pt x="208" y="140"/>
                  </a:cubicBezTo>
                  <a:cubicBezTo>
                    <a:pt x="208" y="40"/>
                    <a:pt x="208" y="40"/>
                    <a:pt x="208" y="40"/>
                  </a:cubicBezTo>
                  <a:cubicBezTo>
                    <a:pt x="208" y="31"/>
                    <a:pt x="201" y="24"/>
                    <a:pt x="192" y="24"/>
                  </a:cubicBezTo>
                  <a:close/>
                  <a:moveTo>
                    <a:pt x="200" y="140"/>
                  </a:moveTo>
                  <a:cubicBezTo>
                    <a:pt x="200" y="144"/>
                    <a:pt x="196" y="148"/>
                    <a:pt x="192" y="148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12" y="148"/>
                    <a:pt x="8" y="144"/>
                    <a:pt x="8" y="1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36"/>
                    <a:pt x="12" y="32"/>
                    <a:pt x="16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31" y="28"/>
                    <a:pt x="131" y="28"/>
                    <a:pt x="131" y="28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6" y="32"/>
                    <a:pt x="200" y="36"/>
                    <a:pt x="200" y="40"/>
                  </a:cubicBezTo>
                  <a:lnTo>
                    <a:pt x="200" y="140"/>
                  </a:lnTo>
                  <a:close/>
                  <a:moveTo>
                    <a:pt x="20" y="20"/>
                  </a:moveTo>
                  <a:cubicBezTo>
                    <a:pt x="52" y="20"/>
                    <a:pt x="52" y="20"/>
                    <a:pt x="52" y="20"/>
                  </a:cubicBezTo>
                  <a:cubicBezTo>
                    <a:pt x="54" y="20"/>
                    <a:pt x="56" y="18"/>
                    <a:pt x="56" y="16"/>
                  </a:cubicBezTo>
                  <a:cubicBezTo>
                    <a:pt x="56" y="14"/>
                    <a:pt x="54" y="12"/>
                    <a:pt x="52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8" y="12"/>
                    <a:pt x="16" y="14"/>
                    <a:pt x="16" y="16"/>
                  </a:cubicBezTo>
                  <a:cubicBezTo>
                    <a:pt x="16" y="18"/>
                    <a:pt x="18" y="20"/>
                    <a:pt x="20" y="20"/>
                  </a:cubicBezTo>
                  <a:close/>
                  <a:moveTo>
                    <a:pt x="172" y="47"/>
                  </a:moveTo>
                  <a:cubicBezTo>
                    <a:pt x="166" y="47"/>
                    <a:pt x="161" y="53"/>
                    <a:pt x="161" y="59"/>
                  </a:cubicBezTo>
                  <a:cubicBezTo>
                    <a:pt x="161" y="65"/>
                    <a:pt x="166" y="71"/>
                    <a:pt x="172" y="71"/>
                  </a:cubicBezTo>
                  <a:cubicBezTo>
                    <a:pt x="179" y="71"/>
                    <a:pt x="184" y="65"/>
                    <a:pt x="184" y="59"/>
                  </a:cubicBezTo>
                  <a:cubicBezTo>
                    <a:pt x="184" y="53"/>
                    <a:pt x="179" y="47"/>
                    <a:pt x="172" y="47"/>
                  </a:cubicBezTo>
                  <a:close/>
                  <a:moveTo>
                    <a:pt x="172" y="63"/>
                  </a:moveTo>
                  <a:cubicBezTo>
                    <a:pt x="170" y="63"/>
                    <a:pt x="169" y="61"/>
                    <a:pt x="169" y="59"/>
                  </a:cubicBezTo>
                  <a:cubicBezTo>
                    <a:pt x="169" y="57"/>
                    <a:pt x="170" y="55"/>
                    <a:pt x="172" y="55"/>
                  </a:cubicBezTo>
                  <a:cubicBezTo>
                    <a:pt x="174" y="55"/>
                    <a:pt x="176" y="57"/>
                    <a:pt x="176" y="59"/>
                  </a:cubicBezTo>
                  <a:cubicBezTo>
                    <a:pt x="176" y="61"/>
                    <a:pt x="174" y="63"/>
                    <a:pt x="172" y="63"/>
                  </a:cubicBezTo>
                  <a:close/>
                  <a:moveTo>
                    <a:pt x="99" y="39"/>
                  </a:moveTo>
                  <a:cubicBezTo>
                    <a:pt x="71" y="39"/>
                    <a:pt x="48" y="61"/>
                    <a:pt x="48" y="89"/>
                  </a:cubicBezTo>
                  <a:cubicBezTo>
                    <a:pt x="48" y="117"/>
                    <a:pt x="71" y="140"/>
                    <a:pt x="99" y="140"/>
                  </a:cubicBezTo>
                  <a:cubicBezTo>
                    <a:pt x="127" y="140"/>
                    <a:pt x="150" y="117"/>
                    <a:pt x="150" y="89"/>
                  </a:cubicBezTo>
                  <a:cubicBezTo>
                    <a:pt x="150" y="61"/>
                    <a:pt x="127" y="39"/>
                    <a:pt x="99" y="39"/>
                  </a:cubicBezTo>
                  <a:close/>
                  <a:moveTo>
                    <a:pt x="99" y="132"/>
                  </a:moveTo>
                  <a:cubicBezTo>
                    <a:pt x="75" y="132"/>
                    <a:pt x="56" y="113"/>
                    <a:pt x="56" y="89"/>
                  </a:cubicBezTo>
                  <a:cubicBezTo>
                    <a:pt x="56" y="66"/>
                    <a:pt x="75" y="47"/>
                    <a:pt x="99" y="47"/>
                  </a:cubicBezTo>
                  <a:cubicBezTo>
                    <a:pt x="123" y="47"/>
                    <a:pt x="142" y="66"/>
                    <a:pt x="142" y="89"/>
                  </a:cubicBezTo>
                  <a:cubicBezTo>
                    <a:pt x="142" y="113"/>
                    <a:pt x="123" y="132"/>
                    <a:pt x="99" y="132"/>
                  </a:cubicBezTo>
                  <a:close/>
                </a:path>
              </a:pathLst>
            </a:custGeom>
            <a:solidFill>
              <a:srgbClr val="2C344B"/>
            </a:solidFill>
            <a:ln>
              <a:noFill/>
            </a:ln>
            <a:extLst/>
          </p:spPr>
          <p:txBody>
            <a:bodyPr vert="horz" wrap="square" lIns="91407" tIns="45704" rIns="91407" bIns="45704" numCol="1" anchor="t" anchorCtr="0" compatLnSpc="1">
              <a:prstTxWarp prst="textNoShape">
                <a:avLst/>
              </a:prstTxWarp>
            </a:bodyPr>
            <a:lstStyle/>
            <a:p>
              <a:endParaRPr lang="en-US" sz="1349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58E22B28-A704-4E87-8CFC-8F074CE5E6B4}"/>
              </a:ext>
            </a:extLst>
          </p:cNvPr>
          <p:cNvGrpSpPr/>
          <p:nvPr/>
        </p:nvGrpSpPr>
        <p:grpSpPr>
          <a:xfrm>
            <a:off x="9892841" y="2190726"/>
            <a:ext cx="1782792" cy="3744777"/>
            <a:chOff x="9894213" y="2190278"/>
            <a:chExt cx="1783437" cy="374613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6BE96C98-B444-4A74-8A44-57E6949FD489}"/>
                </a:ext>
              </a:extLst>
            </p:cNvPr>
            <p:cNvSpPr/>
            <p:nvPr/>
          </p:nvSpPr>
          <p:spPr>
            <a:xfrm flipH="1">
              <a:off x="9894213" y="2190278"/>
              <a:ext cx="1783437" cy="374613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600" tIns="793488" rIns="412601" bIns="793487" numCol="1" spcCol="1270" anchor="ctr" anchorCtr="0">
              <a:noAutofit/>
            </a:bodyPr>
            <a:lstStyle/>
            <a:p>
              <a:pPr algn="ctr" defTabSz="288811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497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C48D843-1AB7-4A0F-9D55-39C90E9237E7}"/>
                </a:ext>
              </a:extLst>
            </p:cNvPr>
            <p:cNvSpPr/>
            <p:nvPr/>
          </p:nvSpPr>
          <p:spPr>
            <a:xfrm>
              <a:off x="9985135" y="4124628"/>
              <a:ext cx="1601593" cy="9790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Ut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wisi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enim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ad minim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veniam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nostrud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exerci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tation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3BE6D2A8-BDAE-490B-9B1E-9468E354D6B2}"/>
                </a:ext>
              </a:extLst>
            </p:cNvPr>
            <p:cNvSpPr txBox="1"/>
            <p:nvPr/>
          </p:nvSpPr>
          <p:spPr>
            <a:xfrm>
              <a:off x="9955188" y="3822559"/>
              <a:ext cx="1661481" cy="297529"/>
            </a:xfrm>
            <a:prstGeom prst="rect">
              <a:avLst/>
            </a:prstGeom>
            <a:noFill/>
          </p:spPr>
          <p:txBody>
            <a:bodyPr wrap="square" lIns="91407" tIns="45704" rIns="91407" bIns="45704" rtlCol="0">
              <a:spAutoFit/>
            </a:bodyPr>
            <a:lstStyle/>
            <a:p>
              <a:pPr algn="ctr"/>
              <a:r>
                <a:rPr lang="zh-CN" altLang="en-US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项目介绍</a:t>
              </a:r>
              <a:endParaRPr lang="id-ID" altLang="zh-CN" sz="1333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54">
              <a:extLst>
                <a:ext uri="{FF2B5EF4-FFF2-40B4-BE49-F238E27FC236}">
                  <a16:creationId xmlns:a16="http://schemas.microsoft.com/office/drawing/2014/main" xmlns="" id="{0D081703-03AB-4486-9B6A-1A6A64F50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02326" y="3318835"/>
              <a:ext cx="367206" cy="367204"/>
            </a:xfrm>
            <a:custGeom>
              <a:avLst/>
              <a:gdLst>
                <a:gd name="T0" fmla="*/ 100 w 200"/>
                <a:gd name="T1" fmla="*/ 0 h 200"/>
                <a:gd name="T2" fmla="*/ 100 w 200"/>
                <a:gd name="T3" fmla="*/ 0 h 200"/>
                <a:gd name="T4" fmla="*/ 100 w 200"/>
                <a:gd name="T5" fmla="*/ 200 h 200"/>
                <a:gd name="T6" fmla="*/ 100 w 200"/>
                <a:gd name="T7" fmla="*/ 200 h 200"/>
                <a:gd name="T8" fmla="*/ 200 w 200"/>
                <a:gd name="T9" fmla="*/ 100 h 200"/>
                <a:gd name="T10" fmla="*/ 104 w 200"/>
                <a:gd name="T11" fmla="*/ 59 h 200"/>
                <a:gd name="T12" fmla="*/ 140 w 200"/>
                <a:gd name="T13" fmla="*/ 96 h 200"/>
                <a:gd name="T14" fmla="*/ 104 w 200"/>
                <a:gd name="T15" fmla="*/ 59 h 200"/>
                <a:gd name="T16" fmla="*/ 104 w 200"/>
                <a:gd name="T17" fmla="*/ 8 h 200"/>
                <a:gd name="T18" fmla="*/ 104 w 200"/>
                <a:gd name="T19" fmla="*/ 51 h 200"/>
                <a:gd name="T20" fmla="*/ 96 w 200"/>
                <a:gd name="T21" fmla="*/ 51 h 200"/>
                <a:gd name="T22" fmla="*/ 96 w 200"/>
                <a:gd name="T23" fmla="*/ 8 h 200"/>
                <a:gd name="T24" fmla="*/ 96 w 200"/>
                <a:gd name="T25" fmla="*/ 96 h 200"/>
                <a:gd name="T26" fmla="*/ 65 w 200"/>
                <a:gd name="T27" fmla="*/ 55 h 200"/>
                <a:gd name="T28" fmla="*/ 52 w 200"/>
                <a:gd name="T29" fmla="*/ 96 h 200"/>
                <a:gd name="T30" fmla="*/ 29 w 200"/>
                <a:gd name="T31" fmla="*/ 41 h 200"/>
                <a:gd name="T32" fmla="*/ 52 w 200"/>
                <a:gd name="T33" fmla="*/ 96 h 200"/>
                <a:gd name="T34" fmla="*/ 57 w 200"/>
                <a:gd name="T35" fmla="*/ 146 h 200"/>
                <a:gd name="T36" fmla="*/ 8 w 200"/>
                <a:gd name="T37" fmla="*/ 104 h 200"/>
                <a:gd name="T38" fmla="*/ 60 w 200"/>
                <a:gd name="T39" fmla="*/ 104 h 200"/>
                <a:gd name="T40" fmla="*/ 96 w 200"/>
                <a:gd name="T41" fmla="*/ 140 h 200"/>
                <a:gd name="T42" fmla="*/ 60 w 200"/>
                <a:gd name="T43" fmla="*/ 104 h 200"/>
                <a:gd name="T44" fmla="*/ 96 w 200"/>
                <a:gd name="T45" fmla="*/ 191 h 200"/>
                <a:gd name="T46" fmla="*/ 96 w 200"/>
                <a:gd name="T47" fmla="*/ 148 h 200"/>
                <a:gd name="T48" fmla="*/ 104 w 200"/>
                <a:gd name="T49" fmla="*/ 148 h 200"/>
                <a:gd name="T50" fmla="*/ 104 w 200"/>
                <a:gd name="T51" fmla="*/ 191 h 200"/>
                <a:gd name="T52" fmla="*/ 104 w 200"/>
                <a:gd name="T53" fmla="*/ 104 h 200"/>
                <a:gd name="T54" fmla="*/ 135 w 200"/>
                <a:gd name="T55" fmla="*/ 144 h 200"/>
                <a:gd name="T56" fmla="*/ 148 w 200"/>
                <a:gd name="T57" fmla="*/ 104 h 200"/>
                <a:gd name="T58" fmla="*/ 171 w 200"/>
                <a:gd name="T59" fmla="*/ 158 h 200"/>
                <a:gd name="T60" fmla="*/ 148 w 200"/>
                <a:gd name="T61" fmla="*/ 104 h 200"/>
                <a:gd name="T62" fmla="*/ 143 w 200"/>
                <a:gd name="T63" fmla="*/ 53 h 200"/>
                <a:gd name="T64" fmla="*/ 192 w 200"/>
                <a:gd name="T65" fmla="*/ 96 h 200"/>
                <a:gd name="T66" fmla="*/ 166 w 200"/>
                <a:gd name="T67" fmla="*/ 35 h 200"/>
                <a:gd name="T68" fmla="*/ 121 w 200"/>
                <a:gd name="T69" fmla="*/ 10 h 200"/>
                <a:gd name="T70" fmla="*/ 78 w 200"/>
                <a:gd name="T71" fmla="*/ 10 h 200"/>
                <a:gd name="T72" fmla="*/ 34 w 200"/>
                <a:gd name="T73" fmla="*/ 35 h 200"/>
                <a:gd name="T74" fmla="*/ 34 w 200"/>
                <a:gd name="T75" fmla="*/ 164 h 200"/>
                <a:gd name="T76" fmla="*/ 78 w 200"/>
                <a:gd name="T77" fmla="*/ 189 h 200"/>
                <a:gd name="T78" fmla="*/ 121 w 200"/>
                <a:gd name="T79" fmla="*/ 189 h 200"/>
                <a:gd name="T80" fmla="*/ 166 w 200"/>
                <a:gd name="T81" fmla="*/ 1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0" h="200"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4"/>
                    <a:pt x="0" y="100"/>
                  </a:cubicBezTo>
                  <a:cubicBezTo>
                    <a:pt x="0" y="155"/>
                    <a:pt x="45" y="199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55" y="200"/>
                    <a:pt x="200" y="155"/>
                    <a:pt x="200" y="100"/>
                  </a:cubicBezTo>
                  <a:cubicBezTo>
                    <a:pt x="200" y="44"/>
                    <a:pt x="155" y="0"/>
                    <a:pt x="100" y="0"/>
                  </a:cubicBezTo>
                  <a:close/>
                  <a:moveTo>
                    <a:pt x="104" y="59"/>
                  </a:moveTo>
                  <a:cubicBezTo>
                    <a:pt x="115" y="59"/>
                    <a:pt x="125" y="58"/>
                    <a:pt x="135" y="55"/>
                  </a:cubicBezTo>
                  <a:cubicBezTo>
                    <a:pt x="138" y="67"/>
                    <a:pt x="140" y="81"/>
                    <a:pt x="140" y="96"/>
                  </a:cubicBezTo>
                  <a:cubicBezTo>
                    <a:pt x="104" y="96"/>
                    <a:pt x="104" y="96"/>
                    <a:pt x="104" y="96"/>
                  </a:cubicBezTo>
                  <a:lnTo>
                    <a:pt x="104" y="59"/>
                  </a:lnTo>
                  <a:close/>
                  <a:moveTo>
                    <a:pt x="104" y="51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15" y="11"/>
                    <a:pt x="126" y="26"/>
                    <a:pt x="133" y="48"/>
                  </a:cubicBezTo>
                  <a:cubicBezTo>
                    <a:pt x="123" y="50"/>
                    <a:pt x="114" y="51"/>
                    <a:pt x="104" y="51"/>
                  </a:cubicBezTo>
                  <a:close/>
                  <a:moveTo>
                    <a:pt x="96" y="8"/>
                  </a:moveTo>
                  <a:cubicBezTo>
                    <a:pt x="96" y="51"/>
                    <a:pt x="96" y="51"/>
                    <a:pt x="96" y="51"/>
                  </a:cubicBezTo>
                  <a:cubicBezTo>
                    <a:pt x="86" y="51"/>
                    <a:pt x="76" y="50"/>
                    <a:pt x="67" y="48"/>
                  </a:cubicBezTo>
                  <a:cubicBezTo>
                    <a:pt x="74" y="25"/>
                    <a:pt x="85" y="11"/>
                    <a:pt x="96" y="8"/>
                  </a:cubicBezTo>
                  <a:close/>
                  <a:moveTo>
                    <a:pt x="96" y="59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81"/>
                    <a:pt x="62" y="67"/>
                    <a:pt x="65" y="55"/>
                  </a:cubicBezTo>
                  <a:cubicBezTo>
                    <a:pt x="75" y="58"/>
                    <a:pt x="85" y="59"/>
                    <a:pt x="96" y="59"/>
                  </a:cubicBezTo>
                  <a:close/>
                  <a:moveTo>
                    <a:pt x="52" y="96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" y="75"/>
                    <a:pt x="17" y="56"/>
                    <a:pt x="29" y="41"/>
                  </a:cubicBezTo>
                  <a:cubicBezTo>
                    <a:pt x="38" y="46"/>
                    <a:pt x="47" y="50"/>
                    <a:pt x="57" y="53"/>
                  </a:cubicBezTo>
                  <a:cubicBezTo>
                    <a:pt x="54" y="66"/>
                    <a:pt x="52" y="80"/>
                    <a:pt x="52" y="96"/>
                  </a:cubicBezTo>
                  <a:close/>
                  <a:moveTo>
                    <a:pt x="52" y="104"/>
                  </a:moveTo>
                  <a:cubicBezTo>
                    <a:pt x="52" y="119"/>
                    <a:pt x="54" y="133"/>
                    <a:pt x="57" y="146"/>
                  </a:cubicBezTo>
                  <a:cubicBezTo>
                    <a:pt x="47" y="149"/>
                    <a:pt x="38" y="153"/>
                    <a:pt x="29" y="158"/>
                  </a:cubicBezTo>
                  <a:cubicBezTo>
                    <a:pt x="17" y="143"/>
                    <a:pt x="9" y="124"/>
                    <a:pt x="8" y="104"/>
                  </a:cubicBezTo>
                  <a:lnTo>
                    <a:pt x="52" y="104"/>
                  </a:lnTo>
                  <a:close/>
                  <a:moveTo>
                    <a:pt x="60" y="104"/>
                  </a:moveTo>
                  <a:cubicBezTo>
                    <a:pt x="96" y="104"/>
                    <a:pt x="96" y="104"/>
                    <a:pt x="96" y="104"/>
                  </a:cubicBezTo>
                  <a:cubicBezTo>
                    <a:pt x="96" y="140"/>
                    <a:pt x="96" y="140"/>
                    <a:pt x="96" y="140"/>
                  </a:cubicBezTo>
                  <a:cubicBezTo>
                    <a:pt x="85" y="140"/>
                    <a:pt x="75" y="141"/>
                    <a:pt x="65" y="144"/>
                  </a:cubicBezTo>
                  <a:cubicBezTo>
                    <a:pt x="62" y="132"/>
                    <a:pt x="60" y="118"/>
                    <a:pt x="60" y="104"/>
                  </a:cubicBezTo>
                  <a:close/>
                  <a:moveTo>
                    <a:pt x="96" y="148"/>
                  </a:moveTo>
                  <a:cubicBezTo>
                    <a:pt x="96" y="191"/>
                    <a:pt x="96" y="191"/>
                    <a:pt x="96" y="191"/>
                  </a:cubicBezTo>
                  <a:cubicBezTo>
                    <a:pt x="85" y="188"/>
                    <a:pt x="74" y="174"/>
                    <a:pt x="67" y="152"/>
                  </a:cubicBezTo>
                  <a:cubicBezTo>
                    <a:pt x="76" y="149"/>
                    <a:pt x="86" y="148"/>
                    <a:pt x="96" y="148"/>
                  </a:cubicBezTo>
                  <a:close/>
                  <a:moveTo>
                    <a:pt x="104" y="191"/>
                  </a:moveTo>
                  <a:cubicBezTo>
                    <a:pt x="104" y="148"/>
                    <a:pt x="104" y="148"/>
                    <a:pt x="104" y="148"/>
                  </a:cubicBezTo>
                  <a:cubicBezTo>
                    <a:pt x="114" y="148"/>
                    <a:pt x="123" y="149"/>
                    <a:pt x="133" y="152"/>
                  </a:cubicBezTo>
                  <a:cubicBezTo>
                    <a:pt x="126" y="174"/>
                    <a:pt x="115" y="188"/>
                    <a:pt x="104" y="191"/>
                  </a:cubicBezTo>
                  <a:close/>
                  <a:moveTo>
                    <a:pt x="104" y="140"/>
                  </a:moveTo>
                  <a:cubicBezTo>
                    <a:pt x="104" y="104"/>
                    <a:pt x="104" y="104"/>
                    <a:pt x="104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40" y="118"/>
                    <a:pt x="138" y="132"/>
                    <a:pt x="135" y="144"/>
                  </a:cubicBezTo>
                  <a:cubicBezTo>
                    <a:pt x="125" y="141"/>
                    <a:pt x="115" y="140"/>
                    <a:pt x="104" y="140"/>
                  </a:cubicBezTo>
                  <a:close/>
                  <a:moveTo>
                    <a:pt x="148" y="104"/>
                  </a:moveTo>
                  <a:cubicBezTo>
                    <a:pt x="192" y="104"/>
                    <a:pt x="192" y="104"/>
                    <a:pt x="192" y="104"/>
                  </a:cubicBezTo>
                  <a:cubicBezTo>
                    <a:pt x="191" y="124"/>
                    <a:pt x="183" y="143"/>
                    <a:pt x="171" y="158"/>
                  </a:cubicBezTo>
                  <a:cubicBezTo>
                    <a:pt x="162" y="153"/>
                    <a:pt x="153" y="149"/>
                    <a:pt x="143" y="146"/>
                  </a:cubicBezTo>
                  <a:cubicBezTo>
                    <a:pt x="146" y="133"/>
                    <a:pt x="148" y="119"/>
                    <a:pt x="148" y="104"/>
                  </a:cubicBezTo>
                  <a:close/>
                  <a:moveTo>
                    <a:pt x="148" y="96"/>
                  </a:moveTo>
                  <a:cubicBezTo>
                    <a:pt x="148" y="80"/>
                    <a:pt x="146" y="66"/>
                    <a:pt x="143" y="53"/>
                  </a:cubicBezTo>
                  <a:cubicBezTo>
                    <a:pt x="153" y="50"/>
                    <a:pt x="162" y="46"/>
                    <a:pt x="171" y="41"/>
                  </a:cubicBezTo>
                  <a:cubicBezTo>
                    <a:pt x="183" y="56"/>
                    <a:pt x="191" y="75"/>
                    <a:pt x="192" y="96"/>
                  </a:cubicBezTo>
                  <a:lnTo>
                    <a:pt x="148" y="96"/>
                  </a:lnTo>
                  <a:close/>
                  <a:moveTo>
                    <a:pt x="166" y="35"/>
                  </a:moveTo>
                  <a:cubicBezTo>
                    <a:pt x="158" y="39"/>
                    <a:pt x="149" y="43"/>
                    <a:pt x="140" y="46"/>
                  </a:cubicBezTo>
                  <a:cubicBezTo>
                    <a:pt x="136" y="30"/>
                    <a:pt x="129" y="18"/>
                    <a:pt x="121" y="10"/>
                  </a:cubicBezTo>
                  <a:cubicBezTo>
                    <a:pt x="138" y="14"/>
                    <a:pt x="154" y="23"/>
                    <a:pt x="166" y="35"/>
                  </a:cubicBezTo>
                  <a:close/>
                  <a:moveTo>
                    <a:pt x="78" y="10"/>
                  </a:moveTo>
                  <a:cubicBezTo>
                    <a:pt x="71" y="18"/>
                    <a:pt x="64" y="30"/>
                    <a:pt x="59" y="45"/>
                  </a:cubicBezTo>
                  <a:cubicBezTo>
                    <a:pt x="51" y="43"/>
                    <a:pt x="42" y="39"/>
                    <a:pt x="34" y="35"/>
                  </a:cubicBezTo>
                  <a:cubicBezTo>
                    <a:pt x="46" y="23"/>
                    <a:pt x="61" y="14"/>
                    <a:pt x="78" y="10"/>
                  </a:cubicBezTo>
                  <a:close/>
                  <a:moveTo>
                    <a:pt x="34" y="164"/>
                  </a:moveTo>
                  <a:cubicBezTo>
                    <a:pt x="42" y="160"/>
                    <a:pt x="51" y="156"/>
                    <a:pt x="59" y="154"/>
                  </a:cubicBezTo>
                  <a:cubicBezTo>
                    <a:pt x="64" y="169"/>
                    <a:pt x="71" y="181"/>
                    <a:pt x="78" y="189"/>
                  </a:cubicBezTo>
                  <a:cubicBezTo>
                    <a:pt x="61" y="185"/>
                    <a:pt x="46" y="176"/>
                    <a:pt x="34" y="164"/>
                  </a:cubicBezTo>
                  <a:close/>
                  <a:moveTo>
                    <a:pt x="121" y="189"/>
                  </a:moveTo>
                  <a:cubicBezTo>
                    <a:pt x="129" y="181"/>
                    <a:pt x="136" y="169"/>
                    <a:pt x="140" y="154"/>
                  </a:cubicBezTo>
                  <a:cubicBezTo>
                    <a:pt x="149" y="156"/>
                    <a:pt x="158" y="160"/>
                    <a:pt x="166" y="164"/>
                  </a:cubicBezTo>
                  <a:cubicBezTo>
                    <a:pt x="154" y="176"/>
                    <a:pt x="138" y="185"/>
                    <a:pt x="121" y="189"/>
                  </a:cubicBezTo>
                  <a:close/>
                </a:path>
              </a:pathLst>
            </a:custGeom>
            <a:solidFill>
              <a:srgbClr val="2C344B"/>
            </a:solidFill>
            <a:ln>
              <a:noFill/>
            </a:ln>
            <a:extLst/>
          </p:spPr>
          <p:txBody>
            <a:bodyPr vert="horz" wrap="square" lIns="91407" tIns="45704" rIns="91407" bIns="45704" numCol="1" anchor="t" anchorCtr="0" compatLnSpc="1">
              <a:prstTxWarp prst="textNoShape">
                <a:avLst/>
              </a:prstTxWarp>
            </a:bodyPr>
            <a:lstStyle/>
            <a:p>
              <a:endParaRPr lang="en-US" sz="1349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673598" y="176142"/>
            <a:ext cx="1002244" cy="106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2702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7A7FE4F-BE32-4E48-BE18-31CAE8E40445}"/>
              </a:ext>
            </a:extLst>
          </p:cNvPr>
          <p:cNvSpPr txBox="1"/>
          <p:nvPr/>
        </p:nvSpPr>
        <p:spPr>
          <a:xfrm>
            <a:off x="573847" y="1945718"/>
            <a:ext cx="2621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Subtitle Text Goes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6A43D2B-A977-48AC-A4F6-3CBEB03AFCA2}"/>
              </a:ext>
            </a:extLst>
          </p:cNvPr>
          <p:cNvSpPr/>
          <p:nvPr/>
        </p:nvSpPr>
        <p:spPr>
          <a:xfrm>
            <a:off x="571372" y="2364046"/>
            <a:ext cx="404895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Ut wisi enim ad minim veniam, quis nostrud exerci tation ullamcorper suscipit lobortis nisl ut aliquip ex ea commodo consequat. Lorem ipsum dolor sit amet</a:t>
            </a:r>
            <a:endParaRPr lang="en-US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E8BEDE4-0E6B-4B2A-995A-C3FA7F9160CC}"/>
              </a:ext>
            </a:extLst>
          </p:cNvPr>
          <p:cNvSpPr/>
          <p:nvPr/>
        </p:nvSpPr>
        <p:spPr>
          <a:xfrm>
            <a:off x="571371" y="4826137"/>
            <a:ext cx="1692743" cy="738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Ut wisi enim ad minim veniam, quis nostrud</a:t>
            </a:r>
            <a:endParaRPr lang="en-US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xmlns="" id="{EC564205-2FC5-41BD-A7A5-E1A9370D4D68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782259" y="4004049"/>
            <a:ext cx="338581" cy="340699"/>
          </a:xfrm>
          <a:custGeom>
            <a:avLst/>
            <a:gdLst>
              <a:gd name="T0" fmla="*/ 160 w 160"/>
              <a:gd name="T1" fmla="*/ 155 h 161"/>
              <a:gd name="T2" fmla="*/ 114 w 160"/>
              <a:gd name="T3" fmla="*/ 109 h 161"/>
              <a:gd name="T4" fmla="*/ 153 w 160"/>
              <a:gd name="T5" fmla="*/ 70 h 161"/>
              <a:gd name="T6" fmla="*/ 126 w 160"/>
              <a:gd name="T7" fmla="*/ 44 h 161"/>
              <a:gd name="T8" fmla="*/ 101 w 160"/>
              <a:gd name="T9" fmla="*/ 70 h 161"/>
              <a:gd name="T10" fmla="*/ 59 w 160"/>
              <a:gd name="T11" fmla="*/ 28 h 161"/>
              <a:gd name="T12" fmla="*/ 70 w 160"/>
              <a:gd name="T13" fmla="*/ 18 h 161"/>
              <a:gd name="T14" fmla="*/ 52 w 160"/>
              <a:gd name="T15" fmla="*/ 0 h 161"/>
              <a:gd name="T16" fmla="*/ 0 w 160"/>
              <a:gd name="T17" fmla="*/ 52 h 161"/>
              <a:gd name="T18" fmla="*/ 18 w 160"/>
              <a:gd name="T19" fmla="*/ 70 h 161"/>
              <a:gd name="T20" fmla="*/ 28 w 160"/>
              <a:gd name="T21" fmla="*/ 59 h 161"/>
              <a:gd name="T22" fmla="*/ 70 w 160"/>
              <a:gd name="T23" fmla="*/ 101 h 161"/>
              <a:gd name="T24" fmla="*/ 43 w 160"/>
              <a:gd name="T25" fmla="*/ 127 h 161"/>
              <a:gd name="T26" fmla="*/ 70 w 160"/>
              <a:gd name="T27" fmla="*/ 153 h 161"/>
              <a:gd name="T28" fmla="*/ 108 w 160"/>
              <a:gd name="T29" fmla="*/ 114 h 161"/>
              <a:gd name="T30" fmla="*/ 155 w 160"/>
              <a:gd name="T31" fmla="*/ 161 h 161"/>
              <a:gd name="T32" fmla="*/ 160 w 160"/>
              <a:gd name="T33" fmla="*/ 155 h 161"/>
              <a:gd name="T34" fmla="*/ 18 w 160"/>
              <a:gd name="T35" fmla="*/ 59 h 161"/>
              <a:gd name="T36" fmla="*/ 10 w 160"/>
              <a:gd name="T37" fmla="*/ 52 h 161"/>
              <a:gd name="T38" fmla="*/ 52 w 160"/>
              <a:gd name="T39" fmla="*/ 10 h 161"/>
              <a:gd name="T40" fmla="*/ 59 w 160"/>
              <a:gd name="T41" fmla="*/ 18 h 161"/>
              <a:gd name="T42" fmla="*/ 38 w 160"/>
              <a:gd name="T43" fmla="*/ 39 h 161"/>
              <a:gd name="T44" fmla="*/ 23 w 160"/>
              <a:gd name="T45" fmla="*/ 55 h 161"/>
              <a:gd name="T46" fmla="*/ 23 w 160"/>
              <a:gd name="T47" fmla="*/ 55 h 161"/>
              <a:gd name="T48" fmla="*/ 18 w 160"/>
              <a:gd name="T49" fmla="*/ 59 h 161"/>
              <a:gd name="T50" fmla="*/ 33 w 160"/>
              <a:gd name="T51" fmla="*/ 55 h 161"/>
              <a:gd name="T52" fmla="*/ 54 w 160"/>
              <a:gd name="T53" fmla="*/ 34 h 161"/>
              <a:gd name="T54" fmla="*/ 95 w 160"/>
              <a:gd name="T55" fmla="*/ 75 h 161"/>
              <a:gd name="T56" fmla="*/ 79 w 160"/>
              <a:gd name="T57" fmla="*/ 91 h 161"/>
              <a:gd name="T58" fmla="*/ 74 w 160"/>
              <a:gd name="T59" fmla="*/ 96 h 161"/>
              <a:gd name="T60" fmla="*/ 33 w 160"/>
              <a:gd name="T61" fmla="*/ 55 h 161"/>
              <a:gd name="T62" fmla="*/ 54 w 160"/>
              <a:gd name="T63" fmla="*/ 127 h 161"/>
              <a:gd name="T64" fmla="*/ 74 w 160"/>
              <a:gd name="T65" fmla="*/ 106 h 161"/>
              <a:gd name="T66" fmla="*/ 74 w 160"/>
              <a:gd name="T67" fmla="*/ 106 h 161"/>
              <a:gd name="T68" fmla="*/ 92 w 160"/>
              <a:gd name="T69" fmla="*/ 89 h 161"/>
              <a:gd name="T70" fmla="*/ 126 w 160"/>
              <a:gd name="T71" fmla="*/ 55 h 161"/>
              <a:gd name="T72" fmla="*/ 142 w 160"/>
              <a:gd name="T73" fmla="*/ 70 h 161"/>
              <a:gd name="T74" fmla="*/ 70 w 160"/>
              <a:gd name="T75" fmla="*/ 142 h 161"/>
              <a:gd name="T76" fmla="*/ 54 w 160"/>
              <a:gd name="T77" fmla="*/ 127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0" h="161">
                <a:moveTo>
                  <a:pt x="160" y="155"/>
                </a:moveTo>
                <a:lnTo>
                  <a:pt x="114" y="109"/>
                </a:lnTo>
                <a:lnTo>
                  <a:pt x="153" y="70"/>
                </a:lnTo>
                <a:lnTo>
                  <a:pt x="126" y="44"/>
                </a:lnTo>
                <a:lnTo>
                  <a:pt x="101" y="70"/>
                </a:lnTo>
                <a:lnTo>
                  <a:pt x="59" y="28"/>
                </a:lnTo>
                <a:lnTo>
                  <a:pt x="70" y="18"/>
                </a:lnTo>
                <a:lnTo>
                  <a:pt x="52" y="0"/>
                </a:lnTo>
                <a:lnTo>
                  <a:pt x="0" y="52"/>
                </a:lnTo>
                <a:lnTo>
                  <a:pt x="18" y="70"/>
                </a:lnTo>
                <a:lnTo>
                  <a:pt x="28" y="59"/>
                </a:lnTo>
                <a:lnTo>
                  <a:pt x="70" y="101"/>
                </a:lnTo>
                <a:lnTo>
                  <a:pt x="43" y="127"/>
                </a:lnTo>
                <a:lnTo>
                  <a:pt x="70" y="153"/>
                </a:lnTo>
                <a:lnTo>
                  <a:pt x="108" y="114"/>
                </a:lnTo>
                <a:lnTo>
                  <a:pt x="155" y="161"/>
                </a:lnTo>
                <a:lnTo>
                  <a:pt x="160" y="155"/>
                </a:lnTo>
                <a:close/>
                <a:moveTo>
                  <a:pt x="18" y="59"/>
                </a:moveTo>
                <a:lnTo>
                  <a:pt x="10" y="52"/>
                </a:lnTo>
                <a:lnTo>
                  <a:pt x="52" y="10"/>
                </a:lnTo>
                <a:lnTo>
                  <a:pt x="59" y="18"/>
                </a:lnTo>
                <a:lnTo>
                  <a:pt x="38" y="39"/>
                </a:lnTo>
                <a:lnTo>
                  <a:pt x="23" y="55"/>
                </a:lnTo>
                <a:lnTo>
                  <a:pt x="23" y="55"/>
                </a:lnTo>
                <a:lnTo>
                  <a:pt x="18" y="59"/>
                </a:lnTo>
                <a:close/>
                <a:moveTo>
                  <a:pt x="33" y="55"/>
                </a:moveTo>
                <a:lnTo>
                  <a:pt x="54" y="34"/>
                </a:lnTo>
                <a:lnTo>
                  <a:pt x="95" y="75"/>
                </a:lnTo>
                <a:lnTo>
                  <a:pt x="79" y="91"/>
                </a:lnTo>
                <a:lnTo>
                  <a:pt x="74" y="96"/>
                </a:lnTo>
                <a:lnTo>
                  <a:pt x="33" y="55"/>
                </a:lnTo>
                <a:close/>
                <a:moveTo>
                  <a:pt x="54" y="127"/>
                </a:moveTo>
                <a:lnTo>
                  <a:pt x="74" y="106"/>
                </a:lnTo>
                <a:lnTo>
                  <a:pt x="74" y="106"/>
                </a:lnTo>
                <a:lnTo>
                  <a:pt x="92" y="89"/>
                </a:lnTo>
                <a:lnTo>
                  <a:pt x="126" y="55"/>
                </a:lnTo>
                <a:lnTo>
                  <a:pt x="142" y="70"/>
                </a:lnTo>
                <a:lnTo>
                  <a:pt x="70" y="142"/>
                </a:lnTo>
                <a:lnTo>
                  <a:pt x="54" y="127"/>
                </a:lnTo>
                <a:close/>
              </a:path>
            </a:pathLst>
          </a:custGeom>
          <a:solidFill>
            <a:srgbClr val="2C344B"/>
          </a:solidFill>
          <a:ln>
            <a:noFill/>
          </a:ln>
          <a:extLst/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endParaRPr lang="en-US" sz="1349">
              <a:cs typeface="+mn-ea"/>
              <a:sym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9602F4C-4001-483B-90A8-9ED80096942A}"/>
              </a:ext>
            </a:extLst>
          </p:cNvPr>
          <p:cNvSpPr txBox="1"/>
          <p:nvPr/>
        </p:nvSpPr>
        <p:spPr>
          <a:xfrm>
            <a:off x="571373" y="4518472"/>
            <a:ext cx="1692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2C344B"/>
                </a:solidFill>
                <a:cs typeface="+mn-ea"/>
                <a:sym typeface="+mn-lt"/>
              </a:rPr>
              <a:t>产 品 策 略</a:t>
            </a:r>
            <a:r>
              <a:rPr lang="en-US" sz="1400" b="1" dirty="0">
                <a:solidFill>
                  <a:srgbClr val="2C344B"/>
                </a:solidFill>
                <a:cs typeface="+mn-ea"/>
                <a:sym typeface="+mn-lt"/>
              </a:rPr>
              <a:t> 1</a:t>
            </a:r>
            <a:endParaRPr lang="id-ID" sz="1400" b="1" dirty="0">
              <a:solidFill>
                <a:srgbClr val="2C344B"/>
              </a:solidFill>
              <a:cs typeface="+mn-ea"/>
              <a:sym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103E529-EAA7-45FC-B3C0-1E8E6811299D}"/>
              </a:ext>
            </a:extLst>
          </p:cNvPr>
          <p:cNvSpPr/>
          <p:nvPr/>
        </p:nvSpPr>
        <p:spPr>
          <a:xfrm>
            <a:off x="2595849" y="4826137"/>
            <a:ext cx="1692743" cy="738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Ut wisi enim ad minim veniam, quis nostrud</a:t>
            </a:r>
            <a:endParaRPr lang="en-US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0E8E930-6C73-40B3-8A2A-5D7722DA74C0}"/>
              </a:ext>
            </a:extLst>
          </p:cNvPr>
          <p:cNvSpPr txBox="1"/>
          <p:nvPr/>
        </p:nvSpPr>
        <p:spPr>
          <a:xfrm>
            <a:off x="2595850" y="4518472"/>
            <a:ext cx="1692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2C344B"/>
                </a:solidFill>
                <a:cs typeface="+mn-ea"/>
                <a:sym typeface="+mn-lt"/>
              </a:rPr>
              <a:t>产 品 策 略</a:t>
            </a:r>
            <a:r>
              <a:rPr lang="en-US" sz="1400" b="1" dirty="0">
                <a:solidFill>
                  <a:srgbClr val="2C344B"/>
                </a:solidFill>
                <a:cs typeface="+mn-ea"/>
                <a:sym typeface="+mn-lt"/>
              </a:rPr>
              <a:t> 2</a:t>
            </a:r>
            <a:endParaRPr lang="id-ID" sz="1400" b="1" dirty="0">
              <a:solidFill>
                <a:srgbClr val="2C344B"/>
              </a:solidFill>
              <a:cs typeface="+mn-ea"/>
              <a:sym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8C1F1C2-0E53-47DF-BB15-F26355C82818}"/>
              </a:ext>
            </a:extLst>
          </p:cNvPr>
          <p:cNvSpPr/>
          <p:nvPr/>
        </p:nvSpPr>
        <p:spPr>
          <a:xfrm>
            <a:off x="4620325" y="4826137"/>
            <a:ext cx="1692743" cy="738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Ut wisi enim ad minim veniam, quis nostrud</a:t>
            </a:r>
            <a:endParaRPr lang="en-US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Freeform 31">
            <a:extLst>
              <a:ext uri="{FF2B5EF4-FFF2-40B4-BE49-F238E27FC236}">
                <a16:creationId xmlns:a16="http://schemas.microsoft.com/office/drawing/2014/main" xmlns="" id="{03233F99-1BA0-4D57-80FF-738E6624DBBB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4831214" y="4004049"/>
            <a:ext cx="338581" cy="340699"/>
          </a:xfrm>
          <a:custGeom>
            <a:avLst/>
            <a:gdLst>
              <a:gd name="T0" fmla="*/ 160 w 160"/>
              <a:gd name="T1" fmla="*/ 155 h 161"/>
              <a:gd name="T2" fmla="*/ 114 w 160"/>
              <a:gd name="T3" fmla="*/ 109 h 161"/>
              <a:gd name="T4" fmla="*/ 153 w 160"/>
              <a:gd name="T5" fmla="*/ 70 h 161"/>
              <a:gd name="T6" fmla="*/ 126 w 160"/>
              <a:gd name="T7" fmla="*/ 44 h 161"/>
              <a:gd name="T8" fmla="*/ 101 w 160"/>
              <a:gd name="T9" fmla="*/ 70 h 161"/>
              <a:gd name="T10" fmla="*/ 59 w 160"/>
              <a:gd name="T11" fmla="*/ 28 h 161"/>
              <a:gd name="T12" fmla="*/ 70 w 160"/>
              <a:gd name="T13" fmla="*/ 18 h 161"/>
              <a:gd name="T14" fmla="*/ 52 w 160"/>
              <a:gd name="T15" fmla="*/ 0 h 161"/>
              <a:gd name="T16" fmla="*/ 0 w 160"/>
              <a:gd name="T17" fmla="*/ 52 h 161"/>
              <a:gd name="T18" fmla="*/ 18 w 160"/>
              <a:gd name="T19" fmla="*/ 70 h 161"/>
              <a:gd name="T20" fmla="*/ 28 w 160"/>
              <a:gd name="T21" fmla="*/ 59 h 161"/>
              <a:gd name="T22" fmla="*/ 70 w 160"/>
              <a:gd name="T23" fmla="*/ 101 h 161"/>
              <a:gd name="T24" fmla="*/ 43 w 160"/>
              <a:gd name="T25" fmla="*/ 127 h 161"/>
              <a:gd name="T26" fmla="*/ 70 w 160"/>
              <a:gd name="T27" fmla="*/ 153 h 161"/>
              <a:gd name="T28" fmla="*/ 108 w 160"/>
              <a:gd name="T29" fmla="*/ 114 h 161"/>
              <a:gd name="T30" fmla="*/ 155 w 160"/>
              <a:gd name="T31" fmla="*/ 161 h 161"/>
              <a:gd name="T32" fmla="*/ 160 w 160"/>
              <a:gd name="T33" fmla="*/ 155 h 161"/>
              <a:gd name="T34" fmla="*/ 18 w 160"/>
              <a:gd name="T35" fmla="*/ 59 h 161"/>
              <a:gd name="T36" fmla="*/ 10 w 160"/>
              <a:gd name="T37" fmla="*/ 52 h 161"/>
              <a:gd name="T38" fmla="*/ 52 w 160"/>
              <a:gd name="T39" fmla="*/ 10 h 161"/>
              <a:gd name="T40" fmla="*/ 59 w 160"/>
              <a:gd name="T41" fmla="*/ 18 h 161"/>
              <a:gd name="T42" fmla="*/ 38 w 160"/>
              <a:gd name="T43" fmla="*/ 39 h 161"/>
              <a:gd name="T44" fmla="*/ 23 w 160"/>
              <a:gd name="T45" fmla="*/ 55 h 161"/>
              <a:gd name="T46" fmla="*/ 23 w 160"/>
              <a:gd name="T47" fmla="*/ 55 h 161"/>
              <a:gd name="T48" fmla="*/ 18 w 160"/>
              <a:gd name="T49" fmla="*/ 59 h 161"/>
              <a:gd name="T50" fmla="*/ 33 w 160"/>
              <a:gd name="T51" fmla="*/ 55 h 161"/>
              <a:gd name="T52" fmla="*/ 54 w 160"/>
              <a:gd name="T53" fmla="*/ 34 h 161"/>
              <a:gd name="T54" fmla="*/ 95 w 160"/>
              <a:gd name="T55" fmla="*/ 75 h 161"/>
              <a:gd name="T56" fmla="*/ 79 w 160"/>
              <a:gd name="T57" fmla="*/ 91 h 161"/>
              <a:gd name="T58" fmla="*/ 74 w 160"/>
              <a:gd name="T59" fmla="*/ 96 h 161"/>
              <a:gd name="T60" fmla="*/ 33 w 160"/>
              <a:gd name="T61" fmla="*/ 55 h 161"/>
              <a:gd name="T62" fmla="*/ 54 w 160"/>
              <a:gd name="T63" fmla="*/ 127 h 161"/>
              <a:gd name="T64" fmla="*/ 74 w 160"/>
              <a:gd name="T65" fmla="*/ 106 h 161"/>
              <a:gd name="T66" fmla="*/ 74 w 160"/>
              <a:gd name="T67" fmla="*/ 106 h 161"/>
              <a:gd name="T68" fmla="*/ 92 w 160"/>
              <a:gd name="T69" fmla="*/ 89 h 161"/>
              <a:gd name="T70" fmla="*/ 126 w 160"/>
              <a:gd name="T71" fmla="*/ 55 h 161"/>
              <a:gd name="T72" fmla="*/ 142 w 160"/>
              <a:gd name="T73" fmla="*/ 70 h 161"/>
              <a:gd name="T74" fmla="*/ 70 w 160"/>
              <a:gd name="T75" fmla="*/ 142 h 161"/>
              <a:gd name="T76" fmla="*/ 54 w 160"/>
              <a:gd name="T77" fmla="*/ 127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0" h="161">
                <a:moveTo>
                  <a:pt x="160" y="155"/>
                </a:moveTo>
                <a:lnTo>
                  <a:pt x="114" y="109"/>
                </a:lnTo>
                <a:lnTo>
                  <a:pt x="153" y="70"/>
                </a:lnTo>
                <a:lnTo>
                  <a:pt x="126" y="44"/>
                </a:lnTo>
                <a:lnTo>
                  <a:pt x="101" y="70"/>
                </a:lnTo>
                <a:lnTo>
                  <a:pt x="59" y="28"/>
                </a:lnTo>
                <a:lnTo>
                  <a:pt x="70" y="18"/>
                </a:lnTo>
                <a:lnTo>
                  <a:pt x="52" y="0"/>
                </a:lnTo>
                <a:lnTo>
                  <a:pt x="0" y="52"/>
                </a:lnTo>
                <a:lnTo>
                  <a:pt x="18" y="70"/>
                </a:lnTo>
                <a:lnTo>
                  <a:pt x="28" y="59"/>
                </a:lnTo>
                <a:lnTo>
                  <a:pt x="70" y="101"/>
                </a:lnTo>
                <a:lnTo>
                  <a:pt x="43" y="127"/>
                </a:lnTo>
                <a:lnTo>
                  <a:pt x="70" y="153"/>
                </a:lnTo>
                <a:lnTo>
                  <a:pt x="108" y="114"/>
                </a:lnTo>
                <a:lnTo>
                  <a:pt x="155" y="161"/>
                </a:lnTo>
                <a:lnTo>
                  <a:pt x="160" y="155"/>
                </a:lnTo>
                <a:close/>
                <a:moveTo>
                  <a:pt x="18" y="59"/>
                </a:moveTo>
                <a:lnTo>
                  <a:pt x="10" y="52"/>
                </a:lnTo>
                <a:lnTo>
                  <a:pt x="52" y="10"/>
                </a:lnTo>
                <a:lnTo>
                  <a:pt x="59" y="18"/>
                </a:lnTo>
                <a:lnTo>
                  <a:pt x="38" y="39"/>
                </a:lnTo>
                <a:lnTo>
                  <a:pt x="23" y="55"/>
                </a:lnTo>
                <a:lnTo>
                  <a:pt x="23" y="55"/>
                </a:lnTo>
                <a:lnTo>
                  <a:pt x="18" y="59"/>
                </a:lnTo>
                <a:close/>
                <a:moveTo>
                  <a:pt x="33" y="55"/>
                </a:moveTo>
                <a:lnTo>
                  <a:pt x="54" y="34"/>
                </a:lnTo>
                <a:lnTo>
                  <a:pt x="95" y="75"/>
                </a:lnTo>
                <a:lnTo>
                  <a:pt x="79" y="91"/>
                </a:lnTo>
                <a:lnTo>
                  <a:pt x="74" y="96"/>
                </a:lnTo>
                <a:lnTo>
                  <a:pt x="33" y="55"/>
                </a:lnTo>
                <a:close/>
                <a:moveTo>
                  <a:pt x="54" y="127"/>
                </a:moveTo>
                <a:lnTo>
                  <a:pt x="74" y="106"/>
                </a:lnTo>
                <a:lnTo>
                  <a:pt x="74" y="106"/>
                </a:lnTo>
                <a:lnTo>
                  <a:pt x="92" y="89"/>
                </a:lnTo>
                <a:lnTo>
                  <a:pt x="126" y="55"/>
                </a:lnTo>
                <a:lnTo>
                  <a:pt x="142" y="70"/>
                </a:lnTo>
                <a:lnTo>
                  <a:pt x="70" y="142"/>
                </a:lnTo>
                <a:lnTo>
                  <a:pt x="54" y="127"/>
                </a:lnTo>
                <a:close/>
              </a:path>
            </a:pathLst>
          </a:custGeom>
          <a:solidFill>
            <a:srgbClr val="2C344B"/>
          </a:solidFill>
          <a:ln>
            <a:noFill/>
          </a:ln>
          <a:extLst/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endParaRPr lang="en-US" sz="1349">
              <a:cs typeface="+mn-ea"/>
              <a:sym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2C8DE9F-AC6E-4CAD-9AB2-54742DDF2A0C}"/>
              </a:ext>
            </a:extLst>
          </p:cNvPr>
          <p:cNvSpPr txBox="1"/>
          <p:nvPr/>
        </p:nvSpPr>
        <p:spPr>
          <a:xfrm>
            <a:off x="4620326" y="4518472"/>
            <a:ext cx="1692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2C344B"/>
                </a:solidFill>
                <a:cs typeface="+mn-ea"/>
                <a:sym typeface="+mn-lt"/>
              </a:rPr>
              <a:t>产 品 策 略</a:t>
            </a:r>
            <a:r>
              <a:rPr lang="en-US" sz="1400" b="1" dirty="0">
                <a:solidFill>
                  <a:srgbClr val="2C344B"/>
                </a:solidFill>
                <a:cs typeface="+mn-ea"/>
                <a:sym typeface="+mn-lt"/>
              </a:rPr>
              <a:t> 3</a:t>
            </a:r>
            <a:endParaRPr lang="id-ID" sz="1400" b="1" dirty="0">
              <a:solidFill>
                <a:srgbClr val="2C344B"/>
              </a:solidFill>
              <a:cs typeface="+mn-ea"/>
              <a:sym typeface="+mn-lt"/>
            </a:endParaRPr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xmlns="" id="{A839882E-6414-4A2F-AD26-5BE0D42D0C4D}"/>
              </a:ext>
            </a:extLst>
          </p:cNvPr>
          <p:cNvSpPr>
            <a:spLocks noEditPoints="1"/>
          </p:cNvSpPr>
          <p:nvPr/>
        </p:nvSpPr>
        <p:spPr bwMode="auto">
          <a:xfrm>
            <a:off x="2738316" y="3997418"/>
            <a:ext cx="465901" cy="350373"/>
          </a:xfrm>
          <a:custGeom>
            <a:avLst/>
            <a:gdLst>
              <a:gd name="T0" fmla="*/ 192 w 208"/>
              <a:gd name="T1" fmla="*/ 24 h 156"/>
              <a:gd name="T2" fmla="*/ 138 w 208"/>
              <a:gd name="T3" fmla="*/ 24 h 156"/>
              <a:gd name="T4" fmla="*/ 124 w 208"/>
              <a:gd name="T5" fmla="*/ 0 h 156"/>
              <a:gd name="T6" fmla="*/ 80 w 208"/>
              <a:gd name="T7" fmla="*/ 0 h 156"/>
              <a:gd name="T8" fmla="*/ 66 w 208"/>
              <a:gd name="T9" fmla="*/ 24 h 156"/>
              <a:gd name="T10" fmla="*/ 16 w 208"/>
              <a:gd name="T11" fmla="*/ 24 h 156"/>
              <a:gd name="T12" fmla="*/ 0 w 208"/>
              <a:gd name="T13" fmla="*/ 40 h 156"/>
              <a:gd name="T14" fmla="*/ 0 w 208"/>
              <a:gd name="T15" fmla="*/ 140 h 156"/>
              <a:gd name="T16" fmla="*/ 16 w 208"/>
              <a:gd name="T17" fmla="*/ 156 h 156"/>
              <a:gd name="T18" fmla="*/ 192 w 208"/>
              <a:gd name="T19" fmla="*/ 156 h 156"/>
              <a:gd name="T20" fmla="*/ 208 w 208"/>
              <a:gd name="T21" fmla="*/ 140 h 156"/>
              <a:gd name="T22" fmla="*/ 208 w 208"/>
              <a:gd name="T23" fmla="*/ 40 h 156"/>
              <a:gd name="T24" fmla="*/ 192 w 208"/>
              <a:gd name="T25" fmla="*/ 24 h 156"/>
              <a:gd name="T26" fmla="*/ 200 w 208"/>
              <a:gd name="T27" fmla="*/ 140 h 156"/>
              <a:gd name="T28" fmla="*/ 192 w 208"/>
              <a:gd name="T29" fmla="*/ 148 h 156"/>
              <a:gd name="T30" fmla="*/ 16 w 208"/>
              <a:gd name="T31" fmla="*/ 148 h 156"/>
              <a:gd name="T32" fmla="*/ 8 w 208"/>
              <a:gd name="T33" fmla="*/ 140 h 156"/>
              <a:gd name="T34" fmla="*/ 8 w 208"/>
              <a:gd name="T35" fmla="*/ 40 h 156"/>
              <a:gd name="T36" fmla="*/ 16 w 208"/>
              <a:gd name="T37" fmla="*/ 32 h 156"/>
              <a:gd name="T38" fmla="*/ 71 w 208"/>
              <a:gd name="T39" fmla="*/ 32 h 156"/>
              <a:gd name="T40" fmla="*/ 73 w 208"/>
              <a:gd name="T41" fmla="*/ 28 h 156"/>
              <a:gd name="T42" fmla="*/ 85 w 208"/>
              <a:gd name="T43" fmla="*/ 8 h 156"/>
              <a:gd name="T44" fmla="*/ 120 w 208"/>
              <a:gd name="T45" fmla="*/ 8 h 156"/>
              <a:gd name="T46" fmla="*/ 131 w 208"/>
              <a:gd name="T47" fmla="*/ 28 h 156"/>
              <a:gd name="T48" fmla="*/ 133 w 208"/>
              <a:gd name="T49" fmla="*/ 32 h 156"/>
              <a:gd name="T50" fmla="*/ 192 w 208"/>
              <a:gd name="T51" fmla="*/ 32 h 156"/>
              <a:gd name="T52" fmla="*/ 200 w 208"/>
              <a:gd name="T53" fmla="*/ 40 h 156"/>
              <a:gd name="T54" fmla="*/ 200 w 208"/>
              <a:gd name="T55" fmla="*/ 140 h 156"/>
              <a:gd name="T56" fmla="*/ 20 w 208"/>
              <a:gd name="T57" fmla="*/ 20 h 156"/>
              <a:gd name="T58" fmla="*/ 52 w 208"/>
              <a:gd name="T59" fmla="*/ 20 h 156"/>
              <a:gd name="T60" fmla="*/ 56 w 208"/>
              <a:gd name="T61" fmla="*/ 16 h 156"/>
              <a:gd name="T62" fmla="*/ 52 w 208"/>
              <a:gd name="T63" fmla="*/ 12 h 156"/>
              <a:gd name="T64" fmla="*/ 20 w 208"/>
              <a:gd name="T65" fmla="*/ 12 h 156"/>
              <a:gd name="T66" fmla="*/ 16 w 208"/>
              <a:gd name="T67" fmla="*/ 16 h 156"/>
              <a:gd name="T68" fmla="*/ 20 w 208"/>
              <a:gd name="T69" fmla="*/ 20 h 156"/>
              <a:gd name="T70" fmla="*/ 172 w 208"/>
              <a:gd name="T71" fmla="*/ 47 h 156"/>
              <a:gd name="T72" fmla="*/ 161 w 208"/>
              <a:gd name="T73" fmla="*/ 59 h 156"/>
              <a:gd name="T74" fmla="*/ 172 w 208"/>
              <a:gd name="T75" fmla="*/ 71 h 156"/>
              <a:gd name="T76" fmla="*/ 184 w 208"/>
              <a:gd name="T77" fmla="*/ 59 h 156"/>
              <a:gd name="T78" fmla="*/ 172 w 208"/>
              <a:gd name="T79" fmla="*/ 47 h 156"/>
              <a:gd name="T80" fmla="*/ 172 w 208"/>
              <a:gd name="T81" fmla="*/ 63 h 156"/>
              <a:gd name="T82" fmla="*/ 169 w 208"/>
              <a:gd name="T83" fmla="*/ 59 h 156"/>
              <a:gd name="T84" fmla="*/ 172 w 208"/>
              <a:gd name="T85" fmla="*/ 55 h 156"/>
              <a:gd name="T86" fmla="*/ 176 w 208"/>
              <a:gd name="T87" fmla="*/ 59 h 156"/>
              <a:gd name="T88" fmla="*/ 172 w 208"/>
              <a:gd name="T89" fmla="*/ 63 h 156"/>
              <a:gd name="T90" fmla="*/ 99 w 208"/>
              <a:gd name="T91" fmla="*/ 39 h 156"/>
              <a:gd name="T92" fmla="*/ 48 w 208"/>
              <a:gd name="T93" fmla="*/ 89 h 156"/>
              <a:gd name="T94" fmla="*/ 99 w 208"/>
              <a:gd name="T95" fmla="*/ 140 h 156"/>
              <a:gd name="T96" fmla="*/ 150 w 208"/>
              <a:gd name="T97" fmla="*/ 89 h 156"/>
              <a:gd name="T98" fmla="*/ 99 w 208"/>
              <a:gd name="T99" fmla="*/ 39 h 156"/>
              <a:gd name="T100" fmla="*/ 99 w 208"/>
              <a:gd name="T101" fmla="*/ 132 h 156"/>
              <a:gd name="T102" fmla="*/ 56 w 208"/>
              <a:gd name="T103" fmla="*/ 89 h 156"/>
              <a:gd name="T104" fmla="*/ 99 w 208"/>
              <a:gd name="T105" fmla="*/ 47 h 156"/>
              <a:gd name="T106" fmla="*/ 142 w 208"/>
              <a:gd name="T107" fmla="*/ 89 h 156"/>
              <a:gd name="T108" fmla="*/ 99 w 208"/>
              <a:gd name="T109" fmla="*/ 13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8" h="156">
                <a:moveTo>
                  <a:pt x="192" y="24"/>
                </a:moveTo>
                <a:cubicBezTo>
                  <a:pt x="138" y="24"/>
                  <a:pt x="138" y="24"/>
                  <a:pt x="138" y="24"/>
                </a:cubicBezTo>
                <a:cubicBezTo>
                  <a:pt x="124" y="0"/>
                  <a:pt x="124" y="0"/>
                  <a:pt x="124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66" y="24"/>
                  <a:pt x="66" y="24"/>
                  <a:pt x="6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7" y="24"/>
                  <a:pt x="0" y="31"/>
                  <a:pt x="0" y="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9"/>
                  <a:pt x="7" y="156"/>
                  <a:pt x="16" y="156"/>
                </a:cubicBezTo>
                <a:cubicBezTo>
                  <a:pt x="192" y="156"/>
                  <a:pt x="192" y="156"/>
                  <a:pt x="192" y="156"/>
                </a:cubicBezTo>
                <a:cubicBezTo>
                  <a:pt x="201" y="156"/>
                  <a:pt x="208" y="149"/>
                  <a:pt x="208" y="140"/>
                </a:cubicBezTo>
                <a:cubicBezTo>
                  <a:pt x="208" y="40"/>
                  <a:pt x="208" y="40"/>
                  <a:pt x="208" y="40"/>
                </a:cubicBezTo>
                <a:cubicBezTo>
                  <a:pt x="208" y="31"/>
                  <a:pt x="201" y="24"/>
                  <a:pt x="192" y="24"/>
                </a:cubicBezTo>
                <a:close/>
                <a:moveTo>
                  <a:pt x="200" y="140"/>
                </a:moveTo>
                <a:cubicBezTo>
                  <a:pt x="200" y="144"/>
                  <a:pt x="196" y="148"/>
                  <a:pt x="192" y="148"/>
                </a:cubicBezTo>
                <a:cubicBezTo>
                  <a:pt x="16" y="148"/>
                  <a:pt x="16" y="148"/>
                  <a:pt x="16" y="148"/>
                </a:cubicBezTo>
                <a:cubicBezTo>
                  <a:pt x="12" y="148"/>
                  <a:pt x="8" y="144"/>
                  <a:pt x="8" y="1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36"/>
                  <a:pt x="12" y="32"/>
                  <a:pt x="16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3" y="28"/>
                  <a:pt x="73" y="28"/>
                  <a:pt x="73" y="28"/>
                </a:cubicBezTo>
                <a:cubicBezTo>
                  <a:pt x="85" y="8"/>
                  <a:pt x="85" y="8"/>
                  <a:pt x="85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3" y="32"/>
                  <a:pt x="133" y="32"/>
                  <a:pt x="133" y="32"/>
                </a:cubicBezTo>
                <a:cubicBezTo>
                  <a:pt x="192" y="32"/>
                  <a:pt x="192" y="32"/>
                  <a:pt x="192" y="32"/>
                </a:cubicBezTo>
                <a:cubicBezTo>
                  <a:pt x="196" y="32"/>
                  <a:pt x="200" y="36"/>
                  <a:pt x="200" y="40"/>
                </a:cubicBezTo>
                <a:lnTo>
                  <a:pt x="200" y="140"/>
                </a:lnTo>
                <a:close/>
                <a:moveTo>
                  <a:pt x="20" y="20"/>
                </a:moveTo>
                <a:cubicBezTo>
                  <a:pt x="52" y="20"/>
                  <a:pt x="52" y="20"/>
                  <a:pt x="52" y="20"/>
                </a:cubicBezTo>
                <a:cubicBezTo>
                  <a:pt x="54" y="20"/>
                  <a:pt x="56" y="18"/>
                  <a:pt x="56" y="16"/>
                </a:cubicBezTo>
                <a:cubicBezTo>
                  <a:pt x="56" y="14"/>
                  <a:pt x="54" y="12"/>
                  <a:pt x="52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18" y="12"/>
                  <a:pt x="16" y="14"/>
                  <a:pt x="16" y="16"/>
                </a:cubicBezTo>
                <a:cubicBezTo>
                  <a:pt x="16" y="18"/>
                  <a:pt x="18" y="20"/>
                  <a:pt x="20" y="20"/>
                </a:cubicBezTo>
                <a:close/>
                <a:moveTo>
                  <a:pt x="172" y="47"/>
                </a:moveTo>
                <a:cubicBezTo>
                  <a:pt x="166" y="47"/>
                  <a:pt x="161" y="53"/>
                  <a:pt x="161" y="59"/>
                </a:cubicBezTo>
                <a:cubicBezTo>
                  <a:pt x="161" y="65"/>
                  <a:pt x="166" y="71"/>
                  <a:pt x="172" y="71"/>
                </a:cubicBezTo>
                <a:cubicBezTo>
                  <a:pt x="179" y="71"/>
                  <a:pt x="184" y="65"/>
                  <a:pt x="184" y="59"/>
                </a:cubicBezTo>
                <a:cubicBezTo>
                  <a:pt x="184" y="53"/>
                  <a:pt x="179" y="47"/>
                  <a:pt x="172" y="47"/>
                </a:cubicBezTo>
                <a:close/>
                <a:moveTo>
                  <a:pt x="172" y="63"/>
                </a:moveTo>
                <a:cubicBezTo>
                  <a:pt x="170" y="63"/>
                  <a:pt x="169" y="61"/>
                  <a:pt x="169" y="59"/>
                </a:cubicBezTo>
                <a:cubicBezTo>
                  <a:pt x="169" y="57"/>
                  <a:pt x="170" y="55"/>
                  <a:pt x="172" y="55"/>
                </a:cubicBezTo>
                <a:cubicBezTo>
                  <a:pt x="174" y="55"/>
                  <a:pt x="176" y="57"/>
                  <a:pt x="176" y="59"/>
                </a:cubicBezTo>
                <a:cubicBezTo>
                  <a:pt x="176" y="61"/>
                  <a:pt x="174" y="63"/>
                  <a:pt x="172" y="63"/>
                </a:cubicBezTo>
                <a:close/>
                <a:moveTo>
                  <a:pt x="99" y="39"/>
                </a:moveTo>
                <a:cubicBezTo>
                  <a:pt x="71" y="39"/>
                  <a:pt x="48" y="61"/>
                  <a:pt x="48" y="89"/>
                </a:cubicBezTo>
                <a:cubicBezTo>
                  <a:pt x="48" y="117"/>
                  <a:pt x="71" y="140"/>
                  <a:pt x="99" y="140"/>
                </a:cubicBezTo>
                <a:cubicBezTo>
                  <a:pt x="127" y="140"/>
                  <a:pt x="150" y="117"/>
                  <a:pt x="150" y="89"/>
                </a:cubicBezTo>
                <a:cubicBezTo>
                  <a:pt x="150" y="61"/>
                  <a:pt x="127" y="39"/>
                  <a:pt x="99" y="39"/>
                </a:cubicBezTo>
                <a:close/>
                <a:moveTo>
                  <a:pt x="99" y="132"/>
                </a:moveTo>
                <a:cubicBezTo>
                  <a:pt x="75" y="132"/>
                  <a:pt x="56" y="113"/>
                  <a:pt x="56" y="89"/>
                </a:cubicBezTo>
                <a:cubicBezTo>
                  <a:pt x="56" y="66"/>
                  <a:pt x="75" y="47"/>
                  <a:pt x="99" y="47"/>
                </a:cubicBezTo>
                <a:cubicBezTo>
                  <a:pt x="123" y="47"/>
                  <a:pt x="142" y="66"/>
                  <a:pt x="142" y="89"/>
                </a:cubicBezTo>
                <a:cubicBezTo>
                  <a:pt x="142" y="113"/>
                  <a:pt x="123" y="132"/>
                  <a:pt x="99" y="132"/>
                </a:cubicBezTo>
                <a:close/>
              </a:path>
            </a:pathLst>
          </a:custGeom>
          <a:solidFill>
            <a:srgbClr val="2C344B"/>
          </a:solidFill>
          <a:ln>
            <a:noFill/>
          </a:ln>
          <a:extLst/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endParaRPr lang="en-US" sz="1349">
              <a:cs typeface="+mn-ea"/>
              <a:sym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C806FCF-F0AD-4F83-8DC4-B0705479BE2A}"/>
              </a:ext>
            </a:extLst>
          </p:cNvPr>
          <p:cNvSpPr txBox="1"/>
          <p:nvPr/>
        </p:nvSpPr>
        <p:spPr>
          <a:xfrm>
            <a:off x="546135" y="1256512"/>
            <a:ext cx="4008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C344B"/>
                </a:solidFill>
                <a:cs typeface="+mn-ea"/>
                <a:sym typeface="+mn-lt"/>
              </a:rPr>
              <a:t>产品介绍文字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A6FEE9C3-1E9C-4012-8AB3-F5B43FFF7DBF}"/>
              </a:ext>
            </a:extLst>
          </p:cNvPr>
          <p:cNvCxnSpPr>
            <a:cxnSpLocks/>
          </p:cNvCxnSpPr>
          <p:nvPr/>
        </p:nvCxnSpPr>
        <p:spPr>
          <a:xfrm>
            <a:off x="669260" y="1136365"/>
            <a:ext cx="609380" cy="0"/>
          </a:xfrm>
          <a:prstGeom prst="line">
            <a:avLst/>
          </a:prstGeom>
          <a:ln w="44450">
            <a:solidFill>
              <a:srgbClr val="212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占位符 2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9" r="15879"/>
          <a:stretch/>
        </p:blipFill>
        <p:spPr/>
      </p:pic>
    </p:spTree>
    <p:extLst>
      <p:ext uri="{BB962C8B-B14F-4D97-AF65-F5344CB8AC3E}">
        <p14:creationId xmlns:p14="http://schemas.microsoft.com/office/powerpoint/2010/main" val="126021766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 animBg="1"/>
      <p:bldP spid="11" grpId="0"/>
      <p:bldP spid="12" grpId="0"/>
      <p:bldP spid="14" grpId="0"/>
      <p:bldP spid="19" grpId="0"/>
      <p:bldP spid="20" grpId="0" animBg="1"/>
      <p:bldP spid="21" grpId="0"/>
      <p:bldP spid="23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15209" y="2180093"/>
            <a:ext cx="2570993" cy="3874576"/>
            <a:chOff x="761406" y="1635070"/>
            <a:chExt cx="1928245" cy="2905932"/>
          </a:xfrm>
        </p:grpSpPr>
        <p:sp>
          <p:nvSpPr>
            <p:cNvPr id="5" name="圆角矩形 4"/>
            <p:cNvSpPr/>
            <p:nvPr/>
          </p:nvSpPr>
          <p:spPr>
            <a:xfrm>
              <a:off x="842416" y="1635070"/>
              <a:ext cx="1749158" cy="2905932"/>
            </a:xfrm>
            <a:prstGeom prst="roundRect">
              <a:avLst>
                <a:gd name="adj" fmla="val 6343"/>
              </a:avLst>
            </a:prstGeom>
            <a:noFill/>
            <a:ln>
              <a:solidFill>
                <a:srgbClr val="063D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9" r="16729"/>
            <a:stretch>
              <a:fillRect/>
            </a:stretch>
          </p:blipFill>
          <p:spPr>
            <a:xfrm>
              <a:off x="1220277" y="1808779"/>
              <a:ext cx="993436" cy="993436"/>
            </a:xfrm>
            <a:prstGeom prst="ellipse">
              <a:avLst/>
            </a:prstGeom>
            <a:effectLst>
              <a:outerShdw blurRad="127000" dist="762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1426297" y="3125619"/>
              <a:ext cx="503984" cy="28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67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CEO</a:t>
              </a:r>
            </a:p>
          </p:txBody>
        </p:sp>
        <p:sp>
          <p:nvSpPr>
            <p:cNvPr id="32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1093250" y="2877364"/>
              <a:ext cx="1240292" cy="28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67" dirty="0">
                  <a:solidFill>
                    <a:srgbClr val="2C344B"/>
                  </a:solidFill>
                  <a:latin typeface="+mn-lt"/>
                  <a:ea typeface="+mn-ea"/>
                  <a:cs typeface="+mn-ea"/>
                  <a:sym typeface="+mn-lt"/>
                </a:rPr>
                <a:t>YOUR NAME</a:t>
              </a:r>
            </a:p>
          </p:txBody>
        </p:sp>
        <p:sp>
          <p:nvSpPr>
            <p:cNvPr id="33" name="Content Placeholder 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/>
            <p:nvPr/>
          </p:nvSpPr>
          <p:spPr bwMode="auto">
            <a:xfrm>
              <a:off x="761406" y="3422230"/>
              <a:ext cx="1928245" cy="80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4572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9144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371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18288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1219170" fontAlgn="base">
                <a:lnSpc>
                  <a:spcPct val="150000"/>
                </a:lnSpc>
                <a:spcBef>
                  <a:spcPts val="1333"/>
                </a:spcBef>
                <a:spcAft>
                  <a:spcPct val="0"/>
                </a:spcAft>
              </a:pP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Curabitur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elementum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posuere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pretium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Quisque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dolor,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dignissim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ac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dignissim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ut.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1629788" y="3433396"/>
              <a:ext cx="171511" cy="0"/>
            </a:xfrm>
            <a:prstGeom prst="line">
              <a:avLst/>
            </a:prstGeom>
            <a:ln w="1905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3586202" y="2180093"/>
            <a:ext cx="2570993" cy="3874576"/>
            <a:chOff x="2689651" y="1635070"/>
            <a:chExt cx="1928245" cy="2905932"/>
          </a:xfrm>
        </p:grpSpPr>
        <p:sp>
          <p:nvSpPr>
            <p:cNvPr id="26" name="圆角矩形 25"/>
            <p:cNvSpPr/>
            <p:nvPr/>
          </p:nvSpPr>
          <p:spPr>
            <a:xfrm>
              <a:off x="2763461" y="1635070"/>
              <a:ext cx="1749158" cy="2905932"/>
            </a:xfrm>
            <a:prstGeom prst="roundRect">
              <a:avLst>
                <a:gd name="adj" fmla="val 6343"/>
              </a:avLst>
            </a:prstGeom>
            <a:noFill/>
            <a:ln>
              <a:solidFill>
                <a:srgbClr val="063D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9" r="16729"/>
            <a:stretch>
              <a:fillRect/>
            </a:stretch>
          </p:blipFill>
          <p:spPr>
            <a:xfrm>
              <a:off x="3141322" y="1808779"/>
              <a:ext cx="993436" cy="993436"/>
            </a:xfrm>
            <a:prstGeom prst="ellipse">
              <a:avLst/>
            </a:prstGeom>
            <a:effectLst>
              <a:outerShdw blurRad="127000" dist="762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3354542" y="3136785"/>
              <a:ext cx="503984" cy="28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67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CEO</a:t>
              </a:r>
            </a:p>
          </p:txBody>
        </p:sp>
        <p:sp>
          <p:nvSpPr>
            <p:cNvPr id="36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3021495" y="2888530"/>
              <a:ext cx="1240292" cy="28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67" dirty="0">
                  <a:solidFill>
                    <a:srgbClr val="2C344B"/>
                  </a:solidFill>
                  <a:latin typeface="+mn-lt"/>
                  <a:ea typeface="+mn-ea"/>
                  <a:cs typeface="+mn-ea"/>
                  <a:sym typeface="+mn-lt"/>
                </a:rPr>
                <a:t>YOUR NAME</a:t>
              </a:r>
            </a:p>
          </p:txBody>
        </p:sp>
        <p:sp>
          <p:nvSpPr>
            <p:cNvPr id="37" name="Content Placeholder 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/>
            <p:nvPr/>
          </p:nvSpPr>
          <p:spPr bwMode="auto">
            <a:xfrm>
              <a:off x="2689651" y="3433396"/>
              <a:ext cx="1928245" cy="80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4572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9144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371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18288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1219170" fontAlgn="base">
                <a:lnSpc>
                  <a:spcPct val="150000"/>
                </a:lnSpc>
                <a:spcBef>
                  <a:spcPts val="1333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Curabitur elementum posuere pretium. Quisque nibh dolor, dignissim ac dignissim ut.</a:t>
              </a: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3558033" y="3444562"/>
              <a:ext cx="171511" cy="0"/>
            </a:xfrm>
            <a:prstGeom prst="line">
              <a:avLst/>
            </a:prstGeom>
            <a:ln w="1905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6073284" y="2180093"/>
            <a:ext cx="2570993" cy="3874576"/>
            <a:chOff x="4554962" y="1635070"/>
            <a:chExt cx="1928245" cy="2905932"/>
          </a:xfrm>
        </p:grpSpPr>
        <p:sp>
          <p:nvSpPr>
            <p:cNvPr id="27" name="圆角矩形 26"/>
            <p:cNvSpPr/>
            <p:nvPr/>
          </p:nvSpPr>
          <p:spPr>
            <a:xfrm>
              <a:off x="4660239" y="1635070"/>
              <a:ext cx="1749158" cy="2905932"/>
            </a:xfrm>
            <a:prstGeom prst="roundRect">
              <a:avLst>
                <a:gd name="adj" fmla="val 6343"/>
              </a:avLst>
            </a:prstGeom>
            <a:noFill/>
            <a:ln>
              <a:solidFill>
                <a:srgbClr val="063D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47" r="10111"/>
            <a:stretch>
              <a:fillRect/>
            </a:stretch>
          </p:blipFill>
          <p:spPr>
            <a:xfrm>
              <a:off x="4974769" y="1808779"/>
              <a:ext cx="993436" cy="993436"/>
            </a:xfrm>
            <a:prstGeom prst="ellipse">
              <a:avLst/>
            </a:prstGeom>
            <a:effectLst>
              <a:outerShdw blurRad="127000" dist="762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9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5219853" y="3147951"/>
              <a:ext cx="503984" cy="28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67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CEO</a:t>
              </a:r>
            </a:p>
          </p:txBody>
        </p:sp>
        <p:sp>
          <p:nvSpPr>
            <p:cNvPr id="40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4886806" y="2899696"/>
              <a:ext cx="1240292" cy="28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67" dirty="0">
                  <a:solidFill>
                    <a:srgbClr val="2C344B"/>
                  </a:solidFill>
                  <a:latin typeface="+mn-lt"/>
                  <a:ea typeface="+mn-ea"/>
                  <a:cs typeface="+mn-ea"/>
                  <a:sym typeface="+mn-lt"/>
                </a:rPr>
                <a:t>YOUR NAME</a:t>
              </a:r>
            </a:p>
          </p:txBody>
        </p:sp>
        <p:sp>
          <p:nvSpPr>
            <p:cNvPr id="41" name="Content Placeholder 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/>
            <p:nvPr/>
          </p:nvSpPr>
          <p:spPr bwMode="auto">
            <a:xfrm>
              <a:off x="4554962" y="3444562"/>
              <a:ext cx="1928245" cy="80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4572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9144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371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18288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1219170" fontAlgn="base">
                <a:lnSpc>
                  <a:spcPct val="150000"/>
                </a:lnSpc>
                <a:spcBef>
                  <a:spcPts val="1333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Curabitur elementum posuere pretium. Quisque nibh dolor, dignissim ac dignissim ut.</a:t>
              </a: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5423344" y="3455728"/>
              <a:ext cx="171511" cy="0"/>
            </a:xfrm>
            <a:prstGeom prst="line">
              <a:avLst/>
            </a:prstGeom>
            <a:ln w="1905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8545864" y="2180093"/>
            <a:ext cx="2570993" cy="3874576"/>
            <a:chOff x="6409397" y="1635070"/>
            <a:chExt cx="1928245" cy="2905932"/>
          </a:xfrm>
        </p:grpSpPr>
        <p:sp>
          <p:nvSpPr>
            <p:cNvPr id="45" name="Content Placeholder 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/>
            <p:nvPr/>
          </p:nvSpPr>
          <p:spPr bwMode="auto">
            <a:xfrm>
              <a:off x="6409397" y="3455728"/>
              <a:ext cx="1928245" cy="80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4572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9144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371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18288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1219170" fontAlgn="base">
                <a:lnSpc>
                  <a:spcPct val="150000"/>
                </a:lnSpc>
                <a:spcBef>
                  <a:spcPts val="1333"/>
                </a:spcBef>
                <a:spcAft>
                  <a:spcPct val="0"/>
                </a:spcAft>
              </a:pP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Curabitur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elementum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posuere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pretium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Quisque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dolor,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dignissim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ac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dignissim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ut.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6557017" y="1635070"/>
              <a:ext cx="1749158" cy="2905932"/>
              <a:chOff x="6557017" y="1635070"/>
              <a:chExt cx="1749158" cy="2905932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6557017" y="1635070"/>
                <a:ext cx="1749158" cy="2905932"/>
              </a:xfrm>
              <a:prstGeom prst="roundRect">
                <a:avLst>
                  <a:gd name="adj" fmla="val 6343"/>
                </a:avLst>
              </a:prstGeom>
              <a:noFill/>
              <a:ln>
                <a:solidFill>
                  <a:srgbClr val="063D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cs typeface="+mn-ea"/>
                  <a:sym typeface="+mn-lt"/>
                </a:endParaRPr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30" r="16630"/>
              <a:stretch>
                <a:fillRect/>
              </a:stretch>
            </p:blipFill>
            <p:spPr>
              <a:xfrm>
                <a:off x="6940009" y="1808779"/>
                <a:ext cx="993436" cy="993436"/>
              </a:xfrm>
              <a:prstGeom prst="ellipse">
                <a:avLst/>
              </a:prstGeom>
              <a:effectLst>
                <a:outerShdw blurRad="1270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3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  <p:cNvSpPr txBox="1">
                <a:spLocks noChangeArrowheads="1"/>
              </p:cNvSpPr>
              <p:nvPr/>
            </p:nvSpPr>
            <p:spPr bwMode="auto">
              <a:xfrm>
                <a:off x="7074288" y="3159117"/>
                <a:ext cx="503984" cy="284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67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CEO</a:t>
                </a:r>
              </a:p>
            </p:txBody>
          </p:sp>
          <p:sp>
            <p:nvSpPr>
              <p:cNvPr id="44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  <p:cNvSpPr txBox="1">
                <a:spLocks noChangeArrowheads="1"/>
              </p:cNvSpPr>
              <p:nvPr/>
            </p:nvSpPr>
            <p:spPr bwMode="auto">
              <a:xfrm>
                <a:off x="6741240" y="2910862"/>
                <a:ext cx="1240292" cy="284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67" dirty="0">
                    <a:solidFill>
                      <a:srgbClr val="2C344B"/>
                    </a:solidFill>
                    <a:latin typeface="+mn-lt"/>
                    <a:ea typeface="+mn-ea"/>
                    <a:cs typeface="+mn-ea"/>
                    <a:sym typeface="+mn-lt"/>
                  </a:rPr>
                  <a:t>YOUR NAME</a:t>
                </a: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7277779" y="3466894"/>
                <a:ext cx="171511" cy="0"/>
              </a:xfrm>
              <a:prstGeom prst="line">
                <a:avLst/>
              </a:prstGeom>
              <a:ln w="19050">
                <a:solidFill>
                  <a:srgbClr val="21273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组合 49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51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 smtClean="0">
                  <a:solidFill>
                    <a:srgbClr val="21273E"/>
                  </a:solidFill>
                  <a:cs typeface="+mn-ea"/>
                  <a:sym typeface="+mn-lt"/>
                </a:rPr>
                <a:t>团队</a:t>
              </a: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介绍</a:t>
              </a:r>
            </a:p>
          </p:txBody>
        </p:sp>
        <p:sp>
          <p:nvSpPr>
            <p:cNvPr id="52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762284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1634" y="1978725"/>
            <a:ext cx="3199551" cy="21390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282" y="1978724"/>
            <a:ext cx="3199551" cy="21318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390539" y="4978263"/>
            <a:ext cx="2056781" cy="1170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2C344B"/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rgbClr val="2C344B"/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1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862852" y="4978263"/>
            <a:ext cx="2056781" cy="1170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2C344B"/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rgbClr val="2C344B"/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sp>
        <p:nvSpPr>
          <p:cNvPr id="1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994403" y="4978263"/>
            <a:ext cx="2056781" cy="1170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2C344B"/>
                </a:solidFill>
                <a:cs typeface="+mn-ea"/>
                <a:sym typeface="+mn-lt"/>
              </a:rPr>
              <a:t>Key Words Here</a:t>
            </a:r>
            <a:endParaRPr lang="en-US" sz="1051" dirty="0">
              <a:solidFill>
                <a:srgbClr val="2C344B"/>
              </a:solidFill>
              <a:cs typeface="+mn-ea"/>
              <a:sym typeface="+mn-lt"/>
            </a:endParaRPr>
          </a:p>
          <a:p>
            <a:r>
              <a:rPr lang="en-US" sz="1051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Vivamus Quam Dolor, Tempor Ac Gravida Sit Amet, Porta Fermentum Magna. Aliquam Euismod.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627903" y="1710847"/>
            <a:ext cx="4683856" cy="2667589"/>
            <a:chOff x="3627903" y="1710846"/>
            <a:chExt cx="4683856" cy="2667589"/>
          </a:xfrm>
        </p:grpSpPr>
        <p:pic>
          <p:nvPicPr>
            <p:cNvPr id="11" name="image95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27"/>
            <a:stretch>
              <a:fillRect/>
            </a:stretch>
          </p:blipFill>
          <p:spPr bwMode="auto">
            <a:xfrm>
              <a:off x="3627903" y="1710846"/>
              <a:ext cx="4683856" cy="2667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6239" y="1843714"/>
              <a:ext cx="3520441" cy="2245368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16" name="PA_文本框 1">
              <a:extLst>
                <a:ext uri="{FF2B5EF4-FFF2-40B4-BE49-F238E27FC236}">
                  <a16:creationId xmlns:a16="http://schemas.microsoft.com/office/drawing/2014/main" xmlns="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 smtClean="0">
                  <a:solidFill>
                    <a:srgbClr val="21273E"/>
                  </a:solidFill>
                  <a:cs typeface="+mn-ea"/>
                  <a:sym typeface="+mn-lt"/>
                </a:rPr>
                <a:t>团队</a:t>
              </a: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介绍</a:t>
              </a:r>
            </a:p>
          </p:txBody>
        </p:sp>
        <p:sp>
          <p:nvSpPr>
            <p:cNvPr id="17" name="PA_文本框 1">
              <a:extLst>
                <a:ext uri="{FF2B5EF4-FFF2-40B4-BE49-F238E27FC236}">
                  <a16:creationId xmlns:a16="http://schemas.microsoft.com/office/drawing/2014/main" xmlns="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Simple sense of technology 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900839"/>
      </p:ext>
    </p:extLst>
  </p:cSld>
  <p:clrMapOvr>
    <a:masterClrMapping/>
  </p:clrMapOvr>
  <p:transition spd="slow" advClick="0" advTm="0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8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8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8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/>
          <p:bldP spid="19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da7f75e-8216-4971-af7b-2789dde4264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tgwwkkq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美度颜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77F00"/>
    </a:accent1>
    <a:accent2>
      <a:srgbClr val="21212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自定义 8">
    <a:majorFont>
      <a:latin typeface="Calibri Light"/>
      <a:ea typeface="微软雅黑"/>
      <a:cs typeface=""/>
    </a:majorFont>
    <a:minorFont>
      <a:latin typeface="Calibri"/>
      <a:ea typeface="微软雅黑"/>
      <a:cs typeface=""/>
    </a:minorFont>
  </a:fontScheme>
  <a:fmtScheme name="Office 主题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4599</Words>
  <Application>Microsoft Office PowerPoint</Application>
  <PresentationFormat>自定义</PresentationFormat>
  <Paragraphs>672</Paragraphs>
  <Slides>55</Slides>
  <Notes>46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57" baseType="lpstr"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>第一PPT</dc:creator>
  <cp:keywords>www.1ppt.com</cp:keywords>
  <dc:description>www.1ppt.com</dc:description>
  <cp:lastModifiedBy>Windows User</cp:lastModifiedBy>
  <cp:revision>90</cp:revision>
  <dcterms:created xsi:type="dcterms:W3CDTF">2020-08-06T03:23:41Z</dcterms:created>
  <dcterms:modified xsi:type="dcterms:W3CDTF">2020-12-03T02:31:36Z</dcterms:modified>
</cp:coreProperties>
</file>