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7" r:id="rId2"/>
    <p:sldMasterId id="2147483689" r:id="rId3"/>
  </p:sldMasterIdLst>
  <p:notesMasterIdLst>
    <p:notesMasterId r:id="rId30"/>
  </p:notesMasterIdLst>
  <p:sldIdLst>
    <p:sldId id="256" r:id="rId4"/>
    <p:sldId id="258" r:id="rId5"/>
    <p:sldId id="260" r:id="rId6"/>
    <p:sldId id="262" r:id="rId7"/>
    <p:sldId id="11088335" r:id="rId8"/>
    <p:sldId id="11088336" r:id="rId9"/>
    <p:sldId id="11088314" r:id="rId10"/>
    <p:sldId id="11088337" r:id="rId11"/>
    <p:sldId id="11088338" r:id="rId12"/>
    <p:sldId id="11088339" r:id="rId13"/>
    <p:sldId id="11088340" r:id="rId14"/>
    <p:sldId id="11088341" r:id="rId15"/>
    <p:sldId id="11088342" r:id="rId16"/>
    <p:sldId id="11088343" r:id="rId17"/>
    <p:sldId id="11088344" r:id="rId18"/>
    <p:sldId id="11088345" r:id="rId19"/>
    <p:sldId id="11088346" r:id="rId20"/>
    <p:sldId id="11088347" r:id="rId21"/>
    <p:sldId id="11088348" r:id="rId22"/>
    <p:sldId id="11088349" r:id="rId23"/>
    <p:sldId id="11088350" r:id="rId24"/>
    <p:sldId id="11088352" r:id="rId25"/>
    <p:sldId id="11088351" r:id="rId26"/>
    <p:sldId id="11088353" r:id="rId27"/>
    <p:sldId id="11088355" r:id="rId28"/>
    <p:sldId id="11088354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689"/>
    <a:srgbClr val="E19520"/>
    <a:srgbClr val="FBFBFB"/>
    <a:srgbClr val="E7D6B6"/>
    <a:srgbClr val="C4A159"/>
    <a:srgbClr val="9B7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>
        <p:scale>
          <a:sx n="66" d="100"/>
          <a:sy n="66" d="100"/>
        </p:scale>
        <p:origin x="-2340" y="-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2508A-B75B-418D-9F64-3E5B6F927B6A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7D089-AC8F-4832-A3C3-D9AF30F40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6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50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55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11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30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8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9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47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22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24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49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9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80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71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72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68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18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1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0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1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4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2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7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2021/2/7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5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2021/2/7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12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26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DD04-3380-456C-A4C5-9C1D0E1592E4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F071-055F-47C1-A42F-B01CE3C799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45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1.png"/><Relationship Id="rId5" Type="http://schemas.openxmlformats.org/officeDocument/2006/relationships/tags" Target="../tags/tag11.xml"/><Relationship Id="rId10" Type="http://schemas.openxmlformats.org/officeDocument/2006/relationships/image" Target="../media/image9.jpeg"/><Relationship Id="rId4" Type="http://schemas.openxmlformats.org/officeDocument/2006/relationships/tags" Target="../tags/tag10.xml"/><Relationship Id="rId9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5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17.xml"/><Relationship Id="rId10" Type="http://schemas.openxmlformats.org/officeDocument/2006/relationships/image" Target="../media/image11.png"/><Relationship Id="rId4" Type="http://schemas.openxmlformats.org/officeDocument/2006/relationships/tags" Target="../tags/tag16.xml"/><Relationship Id="rId9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9.jpeg"/><Relationship Id="rId3" Type="http://schemas.openxmlformats.org/officeDocument/2006/relationships/tags" Target="../tags/tag20.xml"/><Relationship Id="rId21" Type="http://schemas.openxmlformats.org/officeDocument/2006/relationships/image" Target="../media/image12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1.jpeg"/><Relationship Id="rId2" Type="http://schemas.openxmlformats.org/officeDocument/2006/relationships/tags" Target="../tags/tag19.xml"/><Relationship Id="rId16" Type="http://schemas.openxmlformats.org/officeDocument/2006/relationships/notesSlide" Target="../notesSlides/notesSlide19.xml"/><Relationship Id="rId20" Type="http://schemas.openxmlformats.org/officeDocument/2006/relationships/image" Target="../media/image5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7.xml"/><Relationship Id="rId19" Type="http://schemas.openxmlformats.org/officeDocument/2006/relationships/image" Target="../media/image11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34.xml"/><Relationship Id="rId7" Type="http://schemas.openxmlformats.org/officeDocument/2006/relationships/image" Target="../media/image1.jpe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23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35.xml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jpeg"/><Relationship Id="rId5" Type="http://schemas.openxmlformats.org/officeDocument/2006/relationships/image" Target="../media/image1.jpeg"/><Relationship Id="rId10" Type="http://schemas.openxmlformats.org/officeDocument/2006/relationships/image" Target="../media/image13.jpe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9" y="430393"/>
            <a:ext cx="8701690" cy="605023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3" y="-34290"/>
            <a:ext cx="7247624" cy="6041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1185862"/>
            <a:ext cx="6030357" cy="54181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12" y="5756274"/>
            <a:ext cx="585268" cy="7043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97" y="5708650"/>
            <a:ext cx="946149" cy="94614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9" y="491330"/>
            <a:ext cx="954089" cy="9540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64" y="3605213"/>
            <a:ext cx="1779587" cy="1779587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4894684" y="2892961"/>
            <a:ext cx="2382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98725" y="2948613"/>
            <a:ext cx="3106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计划书商业</a:t>
            </a:r>
            <a:endParaRPr lang="en-US" altLang="zh-CN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52675" y="2199319"/>
            <a:ext cx="3185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BUSINESS</a:t>
            </a:r>
            <a:endParaRPr lang="zh-CN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成功项目展示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12459" y="1993900"/>
            <a:ext cx="10792480" cy="4029116"/>
            <a:chOff x="457200" y="1581150"/>
            <a:chExt cx="8153400" cy="3043878"/>
          </a:xfrm>
        </p:grpSpPr>
        <p:sp>
          <p:nvSpPr>
            <p:cNvPr id="2" name="Oval 2"/>
            <p:cNvSpPr/>
            <p:nvPr/>
          </p:nvSpPr>
          <p:spPr>
            <a:xfrm>
              <a:off x="3322320" y="1932127"/>
              <a:ext cx="2427428" cy="2441359"/>
            </a:xfrm>
            <a:prstGeom prst="ellipse">
              <a:avLst/>
            </a:prstGeom>
            <a:noFill/>
            <a:ln w="53975" cmpd="dbl">
              <a:solidFill>
                <a:srgbClr val="2B2B2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Oval 3"/>
            <p:cNvSpPr/>
            <p:nvPr/>
          </p:nvSpPr>
          <p:spPr>
            <a:xfrm>
              <a:off x="3246120" y="1897837"/>
              <a:ext cx="762000" cy="766373"/>
            </a:xfrm>
            <a:prstGeom prst="ellipse">
              <a:avLst/>
            </a:prstGeom>
            <a:solidFill>
              <a:srgbClr val="E19520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Oval 4"/>
            <p:cNvSpPr/>
            <p:nvPr/>
          </p:nvSpPr>
          <p:spPr>
            <a:xfrm>
              <a:off x="2895600" y="2769620"/>
              <a:ext cx="762000" cy="766373"/>
            </a:xfrm>
            <a:prstGeom prst="ellipse">
              <a:avLst/>
            </a:prstGeom>
            <a:solidFill>
              <a:srgbClr val="4D8689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Oval 5"/>
            <p:cNvSpPr/>
            <p:nvPr/>
          </p:nvSpPr>
          <p:spPr>
            <a:xfrm>
              <a:off x="3246120" y="3684727"/>
              <a:ext cx="762000" cy="766373"/>
            </a:xfrm>
            <a:prstGeom prst="ellipse">
              <a:avLst/>
            </a:prstGeom>
            <a:solidFill>
              <a:srgbClr val="E19520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Oval 6"/>
            <p:cNvSpPr/>
            <p:nvPr/>
          </p:nvSpPr>
          <p:spPr>
            <a:xfrm>
              <a:off x="5074920" y="1897836"/>
              <a:ext cx="762000" cy="766373"/>
            </a:xfrm>
            <a:prstGeom prst="ellipse">
              <a:avLst/>
            </a:prstGeom>
            <a:solidFill>
              <a:srgbClr val="4D8689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Oval 7"/>
            <p:cNvSpPr/>
            <p:nvPr/>
          </p:nvSpPr>
          <p:spPr>
            <a:xfrm>
              <a:off x="5379720" y="2769619"/>
              <a:ext cx="762000" cy="766373"/>
            </a:xfrm>
            <a:prstGeom prst="ellipse">
              <a:avLst/>
            </a:prstGeom>
            <a:solidFill>
              <a:srgbClr val="E19520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Oval 8"/>
            <p:cNvSpPr/>
            <p:nvPr/>
          </p:nvSpPr>
          <p:spPr>
            <a:xfrm>
              <a:off x="5074920" y="3684726"/>
              <a:ext cx="762000" cy="766373"/>
            </a:xfrm>
            <a:prstGeom prst="ellipse">
              <a:avLst/>
            </a:prstGeom>
            <a:solidFill>
              <a:srgbClr val="4D8689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72200" y="1581150"/>
              <a:ext cx="2161607" cy="615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6448993" y="2789635"/>
              <a:ext cx="2161607" cy="615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6172200" y="4009542"/>
              <a:ext cx="2161607" cy="615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733993" y="1581150"/>
              <a:ext cx="2161607" cy="615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57200" y="2789635"/>
              <a:ext cx="2161607" cy="615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733993" y="4009542"/>
              <a:ext cx="2161607" cy="615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</a:p>
          </p:txBody>
        </p:sp>
        <p:grpSp>
          <p:nvGrpSpPr>
            <p:cNvPr id="23" name="Group 25"/>
            <p:cNvGrpSpPr/>
            <p:nvPr/>
          </p:nvGrpSpPr>
          <p:grpSpPr>
            <a:xfrm>
              <a:off x="4168487" y="2695371"/>
              <a:ext cx="784513" cy="638379"/>
              <a:chOff x="1550139" y="1314466"/>
              <a:chExt cx="509139" cy="414300"/>
            </a:xfrm>
            <a:solidFill>
              <a:srgbClr val="45C1A4"/>
            </a:solidFill>
          </p:grpSpPr>
          <p:sp>
            <p:nvSpPr>
              <p:cNvPr id="42" name="Freeform 5"/>
              <p:cNvSpPr>
                <a:spLocks noEditPoints="1"/>
              </p:cNvSpPr>
              <p:nvPr/>
            </p:nvSpPr>
            <p:spPr bwMode="auto">
              <a:xfrm>
                <a:off x="1550139" y="1314466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solidFill>
                <a:srgbClr val="E19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1949464" y="1366877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solidFill>
                <a:srgbClr val="E19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1777255" y="1484179"/>
                <a:ext cx="52412" cy="54907"/>
              </a:xfrm>
              <a:prstGeom prst="ellipse">
                <a:avLst/>
              </a:prstGeom>
              <a:solidFill>
                <a:srgbClr val="E19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29"/>
            <p:cNvGrpSpPr/>
            <p:nvPr/>
          </p:nvGrpSpPr>
          <p:grpSpPr>
            <a:xfrm>
              <a:off x="3443331" y="2088900"/>
              <a:ext cx="420252" cy="356898"/>
              <a:chOff x="2950272" y="1314466"/>
              <a:chExt cx="496661" cy="421788"/>
            </a:xfrm>
            <a:solidFill>
              <a:schemeClr val="bg1"/>
            </a:solidFill>
          </p:grpSpPr>
          <p:sp>
            <p:nvSpPr>
              <p:cNvPr id="36" name="Freeform 12"/>
              <p:cNvSpPr/>
              <p:nvPr/>
            </p:nvSpPr>
            <p:spPr bwMode="auto">
              <a:xfrm>
                <a:off x="3107507" y="1559052"/>
                <a:ext cx="89848" cy="89848"/>
              </a:xfrm>
              <a:custGeom>
                <a:avLst/>
                <a:gdLst>
                  <a:gd name="T0" fmla="*/ 36 w 36"/>
                  <a:gd name="T1" fmla="*/ 20 h 36"/>
                  <a:gd name="T2" fmla="*/ 16 w 36"/>
                  <a:gd name="T3" fmla="*/ 0 h 36"/>
                  <a:gd name="T4" fmla="*/ 16 w 36"/>
                  <a:gd name="T5" fmla="*/ 0 h 36"/>
                  <a:gd name="T6" fmla="*/ 0 w 36"/>
                  <a:gd name="T7" fmla="*/ 36 h 36"/>
                  <a:gd name="T8" fmla="*/ 36 w 36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2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36"/>
                    </a:lnTo>
                    <a:lnTo>
                      <a:pt x="36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Rectangle 13"/>
              <p:cNvSpPr>
                <a:spLocks noChangeArrowheads="1"/>
              </p:cNvSpPr>
              <p:nvPr/>
            </p:nvSpPr>
            <p:spPr bwMode="auto">
              <a:xfrm>
                <a:off x="3197355" y="1608968"/>
                <a:ext cx="2497" cy="24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Freeform 14"/>
              <p:cNvSpPr/>
              <p:nvPr/>
            </p:nvSpPr>
            <p:spPr bwMode="auto">
              <a:xfrm>
                <a:off x="3159917" y="1344415"/>
                <a:ext cx="227117" cy="222125"/>
              </a:xfrm>
              <a:custGeom>
                <a:avLst/>
                <a:gdLst>
                  <a:gd name="T0" fmla="*/ 81 w 91"/>
                  <a:gd name="T1" fmla="*/ 0 h 89"/>
                  <a:gd name="T2" fmla="*/ 0 w 91"/>
                  <a:gd name="T3" fmla="*/ 81 h 89"/>
                  <a:gd name="T4" fmla="*/ 8 w 91"/>
                  <a:gd name="T5" fmla="*/ 89 h 89"/>
                  <a:gd name="T6" fmla="*/ 91 w 91"/>
                  <a:gd name="T7" fmla="*/ 8 h 89"/>
                  <a:gd name="T8" fmla="*/ 81 w 91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9">
                    <a:moveTo>
                      <a:pt x="81" y="0"/>
                    </a:moveTo>
                    <a:lnTo>
                      <a:pt x="0" y="81"/>
                    </a:lnTo>
                    <a:lnTo>
                      <a:pt x="8" y="89"/>
                    </a:lnTo>
                    <a:lnTo>
                      <a:pt x="91" y="8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Freeform 15"/>
              <p:cNvSpPr/>
              <p:nvPr/>
            </p:nvSpPr>
            <p:spPr bwMode="auto">
              <a:xfrm>
                <a:off x="3189867" y="1374365"/>
                <a:ext cx="227117" cy="224620"/>
              </a:xfrm>
              <a:custGeom>
                <a:avLst/>
                <a:gdLst>
                  <a:gd name="T0" fmla="*/ 0 w 91"/>
                  <a:gd name="T1" fmla="*/ 82 h 90"/>
                  <a:gd name="T2" fmla="*/ 8 w 91"/>
                  <a:gd name="T3" fmla="*/ 90 h 90"/>
                  <a:gd name="T4" fmla="*/ 91 w 91"/>
                  <a:gd name="T5" fmla="*/ 8 h 90"/>
                  <a:gd name="T6" fmla="*/ 83 w 91"/>
                  <a:gd name="T7" fmla="*/ 0 h 90"/>
                  <a:gd name="T8" fmla="*/ 0 w 91"/>
                  <a:gd name="T9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0">
                    <a:moveTo>
                      <a:pt x="0" y="82"/>
                    </a:moveTo>
                    <a:lnTo>
                      <a:pt x="8" y="90"/>
                    </a:lnTo>
                    <a:lnTo>
                      <a:pt x="91" y="8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Freeform 16"/>
              <p:cNvSpPr/>
              <p:nvPr/>
            </p:nvSpPr>
            <p:spPr bwMode="auto">
              <a:xfrm>
                <a:off x="3377051" y="1314466"/>
                <a:ext cx="69882" cy="64890"/>
              </a:xfrm>
              <a:custGeom>
                <a:avLst/>
                <a:gdLst>
                  <a:gd name="T0" fmla="*/ 14 w 21"/>
                  <a:gd name="T1" fmla="*/ 6 h 20"/>
                  <a:gd name="T2" fmla="*/ 0 w 21"/>
                  <a:gd name="T3" fmla="*/ 6 h 20"/>
                  <a:gd name="T4" fmla="*/ 15 w 21"/>
                  <a:gd name="T5" fmla="*/ 20 h 20"/>
                  <a:gd name="T6" fmla="*/ 14 w 21"/>
                  <a:gd name="T7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4" y="6"/>
                    </a:moveTo>
                    <a:cubicBezTo>
                      <a:pt x="8" y="0"/>
                      <a:pt x="0" y="6"/>
                      <a:pt x="0" y="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21" y="13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Freeform 17"/>
              <p:cNvSpPr/>
              <p:nvPr/>
            </p:nvSpPr>
            <p:spPr bwMode="auto">
              <a:xfrm>
                <a:off x="2950272" y="1324449"/>
                <a:ext cx="416796" cy="411805"/>
              </a:xfrm>
              <a:custGeom>
                <a:avLst/>
                <a:gdLst>
                  <a:gd name="T0" fmla="*/ 147 w 167"/>
                  <a:gd name="T1" fmla="*/ 145 h 165"/>
                  <a:gd name="T2" fmla="*/ 20 w 167"/>
                  <a:gd name="T3" fmla="*/ 145 h 165"/>
                  <a:gd name="T4" fmla="*/ 20 w 167"/>
                  <a:gd name="T5" fmla="*/ 20 h 165"/>
                  <a:gd name="T6" fmla="*/ 139 w 167"/>
                  <a:gd name="T7" fmla="*/ 20 h 165"/>
                  <a:gd name="T8" fmla="*/ 160 w 167"/>
                  <a:gd name="T9" fmla="*/ 0 h 165"/>
                  <a:gd name="T10" fmla="*/ 0 w 167"/>
                  <a:gd name="T11" fmla="*/ 0 h 165"/>
                  <a:gd name="T12" fmla="*/ 0 w 167"/>
                  <a:gd name="T13" fmla="*/ 165 h 165"/>
                  <a:gd name="T14" fmla="*/ 167 w 167"/>
                  <a:gd name="T15" fmla="*/ 165 h 165"/>
                  <a:gd name="T16" fmla="*/ 167 w 167"/>
                  <a:gd name="T17" fmla="*/ 61 h 165"/>
                  <a:gd name="T18" fmla="*/ 147 w 167"/>
                  <a:gd name="T19" fmla="*/ 81 h 165"/>
                  <a:gd name="T20" fmla="*/ 147 w 167"/>
                  <a:gd name="T21" fmla="*/ 14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165">
                    <a:moveTo>
                      <a:pt x="147" y="145"/>
                    </a:moveTo>
                    <a:lnTo>
                      <a:pt x="20" y="145"/>
                    </a:lnTo>
                    <a:lnTo>
                      <a:pt x="20" y="20"/>
                    </a:lnTo>
                    <a:lnTo>
                      <a:pt x="139" y="20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167" y="165"/>
                    </a:lnTo>
                    <a:lnTo>
                      <a:pt x="167" y="61"/>
                    </a:lnTo>
                    <a:lnTo>
                      <a:pt x="147" y="81"/>
                    </a:lnTo>
                    <a:lnTo>
                      <a:pt x="147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36"/>
            <p:cNvGrpSpPr/>
            <p:nvPr/>
          </p:nvGrpSpPr>
          <p:grpSpPr>
            <a:xfrm>
              <a:off x="3069121" y="2966230"/>
              <a:ext cx="395238" cy="388965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34" name="Freeform 59"/>
              <p:cNvSpPr>
                <a:spLocks noEditPoints="1"/>
              </p:cNvSpPr>
              <p:nvPr/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Oval 60"/>
              <p:cNvSpPr>
                <a:spLocks noChangeArrowheads="1"/>
              </p:cNvSpPr>
              <p:nvPr/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39"/>
            <p:cNvGrpSpPr/>
            <p:nvPr/>
          </p:nvGrpSpPr>
          <p:grpSpPr>
            <a:xfrm>
              <a:off x="5598494" y="2928587"/>
              <a:ext cx="324452" cy="406813"/>
              <a:chOff x="5106627" y="2260366"/>
              <a:chExt cx="324452" cy="406813"/>
            </a:xfrm>
            <a:solidFill>
              <a:schemeClr val="bg1"/>
            </a:solidFill>
          </p:grpSpPr>
          <p:sp>
            <p:nvSpPr>
              <p:cNvPr id="30" name="Freeform 80"/>
              <p:cNvSpPr/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Freeform 81"/>
              <p:cNvSpPr/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Freeform 82"/>
              <p:cNvSpPr/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Oval 83"/>
              <p:cNvSpPr>
                <a:spLocks noChangeArrowheads="1"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7" name="Freeform 103"/>
            <p:cNvSpPr>
              <a:spLocks noEditPoints="1"/>
            </p:cNvSpPr>
            <p:nvPr/>
          </p:nvSpPr>
          <p:spPr bwMode="auto">
            <a:xfrm>
              <a:off x="3409312" y="3881976"/>
              <a:ext cx="376864" cy="371872"/>
            </a:xfrm>
            <a:custGeom>
              <a:avLst/>
              <a:gdLst>
                <a:gd name="T0" fmla="*/ 14 w 113"/>
                <a:gd name="T1" fmla="*/ 13 h 112"/>
                <a:gd name="T2" fmla="*/ 14 w 113"/>
                <a:gd name="T3" fmla="*/ 63 h 112"/>
                <a:gd name="T4" fmla="*/ 49 w 113"/>
                <a:gd name="T5" fmla="*/ 71 h 112"/>
                <a:gd name="T6" fmla="*/ 60 w 113"/>
                <a:gd name="T7" fmla="*/ 82 h 112"/>
                <a:gd name="T8" fmla="*/ 75 w 113"/>
                <a:gd name="T9" fmla="*/ 79 h 112"/>
                <a:gd name="T10" fmla="*/ 75 w 113"/>
                <a:gd name="T11" fmla="*/ 93 h 112"/>
                <a:gd name="T12" fmla="*/ 78 w 113"/>
                <a:gd name="T13" fmla="*/ 97 h 112"/>
                <a:gd name="T14" fmla="*/ 92 w 113"/>
                <a:gd name="T15" fmla="*/ 97 h 112"/>
                <a:gd name="T16" fmla="*/ 91 w 113"/>
                <a:gd name="T17" fmla="*/ 112 h 112"/>
                <a:gd name="T18" fmla="*/ 113 w 113"/>
                <a:gd name="T19" fmla="*/ 112 h 112"/>
                <a:gd name="T20" fmla="*/ 113 w 113"/>
                <a:gd name="T21" fmla="*/ 91 h 112"/>
                <a:gd name="T22" fmla="*/ 71 w 113"/>
                <a:gd name="T23" fmla="*/ 49 h 112"/>
                <a:gd name="T24" fmla="*/ 63 w 113"/>
                <a:gd name="T25" fmla="*/ 13 h 112"/>
                <a:gd name="T26" fmla="*/ 14 w 113"/>
                <a:gd name="T27" fmla="*/ 13 h 112"/>
                <a:gd name="T28" fmla="*/ 17 w 113"/>
                <a:gd name="T29" fmla="*/ 53 h 112"/>
                <a:gd name="T30" fmla="*/ 20 w 113"/>
                <a:gd name="T31" fmla="*/ 20 h 112"/>
                <a:gd name="T32" fmla="*/ 53 w 113"/>
                <a:gd name="T33" fmla="*/ 17 h 112"/>
                <a:gd name="T34" fmla="*/ 17 w 113"/>
                <a:gd name="T35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2">
                  <a:moveTo>
                    <a:pt x="14" y="13"/>
                  </a:moveTo>
                  <a:cubicBezTo>
                    <a:pt x="0" y="27"/>
                    <a:pt x="0" y="49"/>
                    <a:pt x="14" y="63"/>
                  </a:cubicBezTo>
                  <a:cubicBezTo>
                    <a:pt x="23" y="72"/>
                    <a:pt x="37" y="75"/>
                    <a:pt x="49" y="7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70" y="74"/>
                    <a:pt x="75" y="79"/>
                  </a:cubicBezTo>
                  <a:cubicBezTo>
                    <a:pt x="79" y="83"/>
                    <a:pt x="76" y="89"/>
                    <a:pt x="75" y="93"/>
                  </a:cubicBezTo>
                  <a:cubicBezTo>
                    <a:pt x="74" y="95"/>
                    <a:pt x="73" y="99"/>
                    <a:pt x="78" y="97"/>
                  </a:cubicBezTo>
                  <a:cubicBezTo>
                    <a:pt x="81" y="96"/>
                    <a:pt x="88" y="92"/>
                    <a:pt x="92" y="97"/>
                  </a:cubicBezTo>
                  <a:cubicBezTo>
                    <a:pt x="97" y="102"/>
                    <a:pt x="91" y="112"/>
                    <a:pt x="9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37"/>
                    <a:pt x="72" y="23"/>
                    <a:pt x="63" y="13"/>
                  </a:cubicBezTo>
                  <a:cubicBezTo>
                    <a:pt x="49" y="0"/>
                    <a:pt x="27" y="0"/>
                    <a:pt x="14" y="13"/>
                  </a:cubicBezTo>
                  <a:close/>
                  <a:moveTo>
                    <a:pt x="17" y="53"/>
                  </a:moveTo>
                  <a:cubicBezTo>
                    <a:pt x="11" y="43"/>
                    <a:pt x="12" y="29"/>
                    <a:pt x="20" y="20"/>
                  </a:cubicBezTo>
                  <a:cubicBezTo>
                    <a:pt x="29" y="12"/>
                    <a:pt x="43" y="11"/>
                    <a:pt x="53" y="17"/>
                  </a:cubicBezTo>
                  <a:lnTo>
                    <a:pt x="17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Freeform 104"/>
            <p:cNvSpPr>
              <a:spLocks noEditPoints="1"/>
            </p:cNvSpPr>
            <p:nvPr/>
          </p:nvSpPr>
          <p:spPr bwMode="auto">
            <a:xfrm>
              <a:off x="5256257" y="3859515"/>
              <a:ext cx="399325" cy="394333"/>
            </a:xfrm>
            <a:custGeom>
              <a:avLst/>
              <a:gdLst>
                <a:gd name="T0" fmla="*/ 53 w 120"/>
                <a:gd name="T1" fmla="*/ 35 h 118"/>
                <a:gd name="T2" fmla="*/ 47 w 120"/>
                <a:gd name="T3" fmla="*/ 9 h 118"/>
                <a:gd name="T4" fmla="*/ 21 w 120"/>
                <a:gd name="T5" fmla="*/ 2 h 118"/>
                <a:gd name="T6" fmla="*/ 36 w 120"/>
                <a:gd name="T7" fmla="*/ 17 h 118"/>
                <a:gd name="T8" fmla="*/ 32 w 120"/>
                <a:gd name="T9" fmla="*/ 32 h 118"/>
                <a:gd name="T10" fmla="*/ 17 w 120"/>
                <a:gd name="T11" fmla="*/ 36 h 118"/>
                <a:gd name="T12" fmla="*/ 2 w 120"/>
                <a:gd name="T13" fmla="*/ 21 h 118"/>
                <a:gd name="T14" fmla="*/ 9 w 120"/>
                <a:gd name="T15" fmla="*/ 47 h 118"/>
                <a:gd name="T16" fmla="*/ 36 w 120"/>
                <a:gd name="T17" fmla="*/ 53 h 118"/>
                <a:gd name="T18" fmla="*/ 36 w 120"/>
                <a:gd name="T19" fmla="*/ 53 h 118"/>
                <a:gd name="T20" fmla="*/ 98 w 120"/>
                <a:gd name="T21" fmla="*/ 115 h 118"/>
                <a:gd name="T22" fmla="*/ 107 w 120"/>
                <a:gd name="T23" fmla="*/ 118 h 118"/>
                <a:gd name="T24" fmla="*/ 115 w 120"/>
                <a:gd name="T25" fmla="*/ 115 h 118"/>
                <a:gd name="T26" fmla="*/ 115 w 120"/>
                <a:gd name="T27" fmla="*/ 97 h 118"/>
                <a:gd name="T28" fmla="*/ 53 w 120"/>
                <a:gd name="T29" fmla="*/ 35 h 118"/>
                <a:gd name="T30" fmla="*/ 108 w 120"/>
                <a:gd name="T31" fmla="*/ 113 h 118"/>
                <a:gd name="T32" fmla="*/ 103 w 120"/>
                <a:gd name="T33" fmla="*/ 108 h 118"/>
                <a:gd name="T34" fmla="*/ 108 w 120"/>
                <a:gd name="T35" fmla="*/ 103 h 118"/>
                <a:gd name="T36" fmla="*/ 113 w 120"/>
                <a:gd name="T37" fmla="*/ 108 h 118"/>
                <a:gd name="T38" fmla="*/ 108 w 120"/>
                <a:gd name="T39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18">
                  <a:moveTo>
                    <a:pt x="53" y="35"/>
                  </a:moveTo>
                  <a:cubicBezTo>
                    <a:pt x="56" y="26"/>
                    <a:pt x="54" y="16"/>
                    <a:pt x="47" y="9"/>
                  </a:cubicBezTo>
                  <a:cubicBezTo>
                    <a:pt x="40" y="2"/>
                    <a:pt x="30" y="0"/>
                    <a:pt x="21" y="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30"/>
                    <a:pt x="2" y="40"/>
                    <a:pt x="9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0" y="117"/>
                    <a:pt x="103" y="118"/>
                    <a:pt x="107" y="118"/>
                  </a:cubicBezTo>
                  <a:cubicBezTo>
                    <a:pt x="110" y="118"/>
                    <a:pt x="113" y="117"/>
                    <a:pt x="115" y="115"/>
                  </a:cubicBezTo>
                  <a:cubicBezTo>
                    <a:pt x="120" y="110"/>
                    <a:pt x="120" y="102"/>
                    <a:pt x="115" y="97"/>
                  </a:cubicBezTo>
                  <a:lnTo>
                    <a:pt x="53" y="35"/>
                  </a:lnTo>
                  <a:close/>
                  <a:moveTo>
                    <a:pt x="108" y="113"/>
                  </a:moveTo>
                  <a:cubicBezTo>
                    <a:pt x="105" y="113"/>
                    <a:pt x="103" y="110"/>
                    <a:pt x="103" y="108"/>
                  </a:cubicBezTo>
                  <a:cubicBezTo>
                    <a:pt x="103" y="105"/>
                    <a:pt x="105" y="103"/>
                    <a:pt x="108" y="103"/>
                  </a:cubicBezTo>
                  <a:cubicBezTo>
                    <a:pt x="110" y="103"/>
                    <a:pt x="113" y="105"/>
                    <a:pt x="113" y="108"/>
                  </a:cubicBezTo>
                  <a:cubicBezTo>
                    <a:pt x="113" y="110"/>
                    <a:pt x="110" y="113"/>
                    <a:pt x="108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46"/>
            <p:cNvGrpSpPr/>
            <p:nvPr/>
          </p:nvGrpSpPr>
          <p:grpSpPr>
            <a:xfrm>
              <a:off x="5247394" y="2020485"/>
              <a:ext cx="408188" cy="464492"/>
              <a:chOff x="2927811" y="2108124"/>
              <a:chExt cx="361887" cy="411804"/>
            </a:xfrm>
            <a:solidFill>
              <a:schemeClr val="bg1"/>
            </a:solidFill>
          </p:grpSpPr>
          <p:sp>
            <p:nvSpPr>
              <p:cNvPr id="45" name="Freeform 68"/>
              <p:cNvSpPr>
                <a:spLocks noEditPoints="1"/>
              </p:cNvSpPr>
              <p:nvPr/>
            </p:nvSpPr>
            <p:spPr bwMode="auto">
              <a:xfrm>
                <a:off x="2927811" y="2108124"/>
                <a:ext cx="164722" cy="299494"/>
              </a:xfrm>
              <a:custGeom>
                <a:avLst/>
                <a:gdLst>
                  <a:gd name="T0" fmla="*/ 50 w 50"/>
                  <a:gd name="T1" fmla="*/ 83 h 90"/>
                  <a:gd name="T2" fmla="*/ 50 w 50"/>
                  <a:gd name="T3" fmla="*/ 7 h 90"/>
                  <a:gd name="T4" fmla="*/ 44 w 50"/>
                  <a:gd name="T5" fmla="*/ 0 h 90"/>
                  <a:gd name="T6" fmla="*/ 6 w 50"/>
                  <a:gd name="T7" fmla="*/ 0 h 90"/>
                  <a:gd name="T8" fmla="*/ 0 w 50"/>
                  <a:gd name="T9" fmla="*/ 7 h 90"/>
                  <a:gd name="T10" fmla="*/ 0 w 50"/>
                  <a:gd name="T11" fmla="*/ 83 h 90"/>
                  <a:gd name="T12" fmla="*/ 6 w 50"/>
                  <a:gd name="T13" fmla="*/ 90 h 90"/>
                  <a:gd name="T14" fmla="*/ 44 w 50"/>
                  <a:gd name="T15" fmla="*/ 90 h 90"/>
                  <a:gd name="T16" fmla="*/ 50 w 50"/>
                  <a:gd name="T17" fmla="*/ 83 h 90"/>
                  <a:gd name="T18" fmla="*/ 39 w 50"/>
                  <a:gd name="T19" fmla="*/ 5 h 90"/>
                  <a:gd name="T20" fmla="*/ 41 w 50"/>
                  <a:gd name="T21" fmla="*/ 6 h 90"/>
                  <a:gd name="T22" fmla="*/ 39 w 50"/>
                  <a:gd name="T23" fmla="*/ 8 h 90"/>
                  <a:gd name="T24" fmla="*/ 38 w 50"/>
                  <a:gd name="T25" fmla="*/ 6 h 90"/>
                  <a:gd name="T26" fmla="*/ 39 w 50"/>
                  <a:gd name="T27" fmla="*/ 5 h 90"/>
                  <a:gd name="T28" fmla="*/ 16 w 50"/>
                  <a:gd name="T29" fmla="*/ 5 h 90"/>
                  <a:gd name="T30" fmla="*/ 34 w 50"/>
                  <a:gd name="T31" fmla="*/ 5 h 90"/>
                  <a:gd name="T32" fmla="*/ 34 w 50"/>
                  <a:gd name="T33" fmla="*/ 7 h 90"/>
                  <a:gd name="T34" fmla="*/ 16 w 50"/>
                  <a:gd name="T35" fmla="*/ 7 h 90"/>
                  <a:gd name="T36" fmla="*/ 16 w 50"/>
                  <a:gd name="T37" fmla="*/ 5 h 90"/>
                  <a:gd name="T38" fmla="*/ 5 w 50"/>
                  <a:gd name="T39" fmla="*/ 69 h 90"/>
                  <a:gd name="T40" fmla="*/ 5 w 50"/>
                  <a:gd name="T41" fmla="*/ 11 h 90"/>
                  <a:gd name="T42" fmla="*/ 45 w 50"/>
                  <a:gd name="T43" fmla="*/ 11 h 90"/>
                  <a:gd name="T44" fmla="*/ 45 w 50"/>
                  <a:gd name="T45" fmla="*/ 69 h 90"/>
                  <a:gd name="T46" fmla="*/ 5 w 50"/>
                  <a:gd name="T47" fmla="*/ 69 h 90"/>
                  <a:gd name="T48" fmla="*/ 25 w 50"/>
                  <a:gd name="T49" fmla="*/ 83 h 90"/>
                  <a:gd name="T50" fmla="*/ 21 w 50"/>
                  <a:gd name="T51" fmla="*/ 79 h 90"/>
                  <a:gd name="T52" fmla="*/ 25 w 50"/>
                  <a:gd name="T53" fmla="*/ 75 h 90"/>
                  <a:gd name="T54" fmla="*/ 29 w 50"/>
                  <a:gd name="T55" fmla="*/ 79 h 90"/>
                  <a:gd name="T56" fmla="*/ 25 w 50"/>
                  <a:gd name="T57" fmla="*/ 8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90">
                    <a:moveTo>
                      <a:pt x="50" y="83"/>
                    </a:moveTo>
                    <a:cubicBezTo>
                      <a:pt x="50" y="7"/>
                      <a:pt x="50" y="7"/>
                      <a:pt x="50" y="7"/>
                    </a:cubicBezTo>
                    <a:cubicBezTo>
                      <a:pt x="50" y="3"/>
                      <a:pt x="47" y="0"/>
                      <a:pt x="4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6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7" y="90"/>
                      <a:pt x="50" y="87"/>
                      <a:pt x="50" y="83"/>
                    </a:cubicBezTo>
                    <a:close/>
                    <a:moveTo>
                      <a:pt x="39" y="5"/>
                    </a:moveTo>
                    <a:cubicBezTo>
                      <a:pt x="40" y="5"/>
                      <a:pt x="41" y="5"/>
                      <a:pt x="41" y="6"/>
                    </a:cubicBezTo>
                    <a:cubicBezTo>
                      <a:pt x="41" y="7"/>
                      <a:pt x="40" y="8"/>
                      <a:pt x="39" y="8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9" y="5"/>
                    </a:cubicBezTo>
                    <a:close/>
                    <a:moveTo>
                      <a:pt x="16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16" y="7"/>
                      <a:pt x="16" y="7"/>
                      <a:pt x="16" y="7"/>
                    </a:cubicBezTo>
                    <a:lnTo>
                      <a:pt x="16" y="5"/>
                    </a:lnTo>
                    <a:close/>
                    <a:moveTo>
                      <a:pt x="5" y="69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69"/>
                      <a:pt x="45" y="69"/>
                      <a:pt x="45" y="69"/>
                    </a:cubicBezTo>
                    <a:lnTo>
                      <a:pt x="5" y="69"/>
                    </a:lnTo>
                    <a:close/>
                    <a:moveTo>
                      <a:pt x="25" y="83"/>
                    </a:moveTo>
                    <a:cubicBezTo>
                      <a:pt x="23" y="83"/>
                      <a:pt x="21" y="81"/>
                      <a:pt x="21" y="79"/>
                    </a:cubicBezTo>
                    <a:cubicBezTo>
                      <a:pt x="21" y="77"/>
                      <a:pt x="23" y="75"/>
                      <a:pt x="25" y="75"/>
                    </a:cubicBezTo>
                    <a:cubicBezTo>
                      <a:pt x="27" y="75"/>
                      <a:pt x="29" y="77"/>
                      <a:pt x="29" y="79"/>
                    </a:cubicBezTo>
                    <a:cubicBezTo>
                      <a:pt x="29" y="81"/>
                      <a:pt x="27" y="83"/>
                      <a:pt x="2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Freeform 69"/>
              <p:cNvSpPr>
                <a:spLocks noEditPoints="1"/>
              </p:cNvSpPr>
              <p:nvPr/>
            </p:nvSpPr>
            <p:spPr bwMode="auto">
              <a:xfrm>
                <a:off x="3119985" y="2220434"/>
                <a:ext cx="169713" cy="299494"/>
              </a:xfrm>
              <a:custGeom>
                <a:avLst/>
                <a:gdLst>
                  <a:gd name="T0" fmla="*/ 44 w 51"/>
                  <a:gd name="T1" fmla="*/ 0 h 90"/>
                  <a:gd name="T2" fmla="*/ 7 w 51"/>
                  <a:gd name="T3" fmla="*/ 0 h 90"/>
                  <a:gd name="T4" fmla="*/ 0 w 51"/>
                  <a:gd name="T5" fmla="*/ 7 h 90"/>
                  <a:gd name="T6" fmla="*/ 0 w 51"/>
                  <a:gd name="T7" fmla="*/ 83 h 90"/>
                  <a:gd name="T8" fmla="*/ 7 w 51"/>
                  <a:gd name="T9" fmla="*/ 90 h 90"/>
                  <a:gd name="T10" fmla="*/ 44 w 51"/>
                  <a:gd name="T11" fmla="*/ 90 h 90"/>
                  <a:gd name="T12" fmla="*/ 51 w 51"/>
                  <a:gd name="T13" fmla="*/ 83 h 90"/>
                  <a:gd name="T14" fmla="*/ 51 w 51"/>
                  <a:gd name="T15" fmla="*/ 7 h 90"/>
                  <a:gd name="T16" fmla="*/ 44 w 51"/>
                  <a:gd name="T17" fmla="*/ 0 h 90"/>
                  <a:gd name="T18" fmla="*/ 40 w 51"/>
                  <a:gd name="T19" fmla="*/ 5 h 90"/>
                  <a:gd name="T20" fmla="*/ 42 w 51"/>
                  <a:gd name="T21" fmla="*/ 6 h 90"/>
                  <a:gd name="T22" fmla="*/ 40 w 51"/>
                  <a:gd name="T23" fmla="*/ 8 h 90"/>
                  <a:gd name="T24" fmla="*/ 38 w 51"/>
                  <a:gd name="T25" fmla="*/ 6 h 90"/>
                  <a:gd name="T26" fmla="*/ 40 w 51"/>
                  <a:gd name="T27" fmla="*/ 5 h 90"/>
                  <a:gd name="T28" fmla="*/ 17 w 51"/>
                  <a:gd name="T29" fmla="*/ 5 h 90"/>
                  <a:gd name="T30" fmla="*/ 34 w 51"/>
                  <a:gd name="T31" fmla="*/ 5 h 90"/>
                  <a:gd name="T32" fmla="*/ 34 w 51"/>
                  <a:gd name="T33" fmla="*/ 7 h 90"/>
                  <a:gd name="T34" fmla="*/ 17 w 51"/>
                  <a:gd name="T35" fmla="*/ 7 h 90"/>
                  <a:gd name="T36" fmla="*/ 17 w 51"/>
                  <a:gd name="T37" fmla="*/ 5 h 90"/>
                  <a:gd name="T38" fmla="*/ 26 w 51"/>
                  <a:gd name="T39" fmla="*/ 83 h 90"/>
                  <a:gd name="T40" fmla="*/ 21 w 51"/>
                  <a:gd name="T41" fmla="*/ 79 h 90"/>
                  <a:gd name="T42" fmla="*/ 26 w 51"/>
                  <a:gd name="T43" fmla="*/ 75 h 90"/>
                  <a:gd name="T44" fmla="*/ 30 w 51"/>
                  <a:gd name="T45" fmla="*/ 79 h 90"/>
                  <a:gd name="T46" fmla="*/ 26 w 51"/>
                  <a:gd name="T47" fmla="*/ 83 h 90"/>
                  <a:gd name="T48" fmla="*/ 46 w 51"/>
                  <a:gd name="T49" fmla="*/ 69 h 90"/>
                  <a:gd name="T50" fmla="*/ 5 w 51"/>
                  <a:gd name="T51" fmla="*/ 69 h 90"/>
                  <a:gd name="T52" fmla="*/ 5 w 51"/>
                  <a:gd name="T53" fmla="*/ 11 h 90"/>
                  <a:gd name="T54" fmla="*/ 46 w 51"/>
                  <a:gd name="T55" fmla="*/ 11 h 90"/>
                  <a:gd name="T56" fmla="*/ 46 w 51"/>
                  <a:gd name="T57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" h="90">
                    <a:moveTo>
                      <a:pt x="4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7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8" y="90"/>
                      <a:pt x="51" y="87"/>
                      <a:pt x="51" y="83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3"/>
                      <a:pt x="48" y="0"/>
                      <a:pt x="44" y="0"/>
                    </a:cubicBezTo>
                    <a:close/>
                    <a:moveTo>
                      <a:pt x="40" y="5"/>
                    </a:moveTo>
                    <a:cubicBezTo>
                      <a:pt x="41" y="5"/>
                      <a:pt x="42" y="5"/>
                      <a:pt x="42" y="6"/>
                    </a:cubicBezTo>
                    <a:cubicBezTo>
                      <a:pt x="42" y="7"/>
                      <a:pt x="41" y="8"/>
                      <a:pt x="40" y="8"/>
                    </a:cubicBezTo>
                    <a:cubicBezTo>
                      <a:pt x="39" y="8"/>
                      <a:pt x="38" y="7"/>
                      <a:pt x="38" y="6"/>
                    </a:cubicBezTo>
                    <a:cubicBezTo>
                      <a:pt x="38" y="5"/>
                      <a:pt x="39" y="5"/>
                      <a:pt x="40" y="5"/>
                    </a:cubicBezTo>
                    <a:close/>
                    <a:moveTo>
                      <a:pt x="17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17" y="7"/>
                      <a:pt x="17" y="7"/>
                      <a:pt x="17" y="7"/>
                    </a:cubicBezTo>
                    <a:lnTo>
                      <a:pt x="17" y="5"/>
                    </a:lnTo>
                    <a:close/>
                    <a:moveTo>
                      <a:pt x="26" y="83"/>
                    </a:moveTo>
                    <a:cubicBezTo>
                      <a:pt x="23" y="83"/>
                      <a:pt x="21" y="81"/>
                      <a:pt x="21" y="79"/>
                    </a:cubicBezTo>
                    <a:cubicBezTo>
                      <a:pt x="21" y="77"/>
                      <a:pt x="23" y="75"/>
                      <a:pt x="26" y="75"/>
                    </a:cubicBezTo>
                    <a:cubicBezTo>
                      <a:pt x="28" y="75"/>
                      <a:pt x="30" y="77"/>
                      <a:pt x="30" y="79"/>
                    </a:cubicBezTo>
                    <a:cubicBezTo>
                      <a:pt x="30" y="81"/>
                      <a:pt x="28" y="83"/>
                      <a:pt x="26" y="83"/>
                    </a:cubicBezTo>
                    <a:close/>
                    <a:moveTo>
                      <a:pt x="46" y="69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Freeform 70"/>
              <p:cNvSpPr/>
              <p:nvPr/>
            </p:nvSpPr>
            <p:spPr bwMode="auto">
              <a:xfrm>
                <a:off x="3107507" y="2125594"/>
                <a:ext cx="99831" cy="82362"/>
              </a:xfrm>
              <a:custGeom>
                <a:avLst/>
                <a:gdLst>
                  <a:gd name="T0" fmla="*/ 32 w 40"/>
                  <a:gd name="T1" fmla="*/ 33 h 33"/>
                  <a:gd name="T2" fmla="*/ 40 w 40"/>
                  <a:gd name="T3" fmla="*/ 33 h 33"/>
                  <a:gd name="T4" fmla="*/ 40 w 40"/>
                  <a:gd name="T5" fmla="*/ 8 h 33"/>
                  <a:gd name="T6" fmla="*/ 40 w 40"/>
                  <a:gd name="T7" fmla="*/ 0 h 33"/>
                  <a:gd name="T8" fmla="*/ 32 w 40"/>
                  <a:gd name="T9" fmla="*/ 0 h 33"/>
                  <a:gd name="T10" fmla="*/ 0 w 40"/>
                  <a:gd name="T11" fmla="*/ 0 h 33"/>
                  <a:gd name="T12" fmla="*/ 0 w 40"/>
                  <a:gd name="T13" fmla="*/ 8 h 33"/>
                  <a:gd name="T14" fmla="*/ 32 w 40"/>
                  <a:gd name="T15" fmla="*/ 8 h 33"/>
                  <a:gd name="T16" fmla="*/ 32 w 40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3">
                    <a:moveTo>
                      <a:pt x="32" y="33"/>
                    </a:moveTo>
                    <a:lnTo>
                      <a:pt x="40" y="33"/>
                    </a:lnTo>
                    <a:lnTo>
                      <a:pt x="40" y="8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2" y="8"/>
                    </a:lnTo>
                    <a:lnTo>
                      <a:pt x="3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Freeform 71"/>
              <p:cNvSpPr/>
              <p:nvPr/>
            </p:nvSpPr>
            <p:spPr bwMode="auto">
              <a:xfrm>
                <a:off x="3017659" y="2425088"/>
                <a:ext cx="82362" cy="82362"/>
              </a:xfrm>
              <a:custGeom>
                <a:avLst/>
                <a:gdLst>
                  <a:gd name="T0" fmla="*/ 8 w 33"/>
                  <a:gd name="T1" fmla="*/ 0 h 33"/>
                  <a:gd name="T2" fmla="*/ 0 w 33"/>
                  <a:gd name="T3" fmla="*/ 0 h 33"/>
                  <a:gd name="T4" fmla="*/ 0 w 33"/>
                  <a:gd name="T5" fmla="*/ 25 h 33"/>
                  <a:gd name="T6" fmla="*/ 0 w 33"/>
                  <a:gd name="T7" fmla="*/ 33 h 33"/>
                  <a:gd name="T8" fmla="*/ 8 w 33"/>
                  <a:gd name="T9" fmla="*/ 33 h 33"/>
                  <a:gd name="T10" fmla="*/ 33 w 33"/>
                  <a:gd name="T11" fmla="*/ 33 h 33"/>
                  <a:gd name="T12" fmla="*/ 33 w 33"/>
                  <a:gd name="T13" fmla="*/ 25 h 33"/>
                  <a:gd name="T14" fmla="*/ 8 w 33"/>
                  <a:gd name="T15" fmla="*/ 25 h 33"/>
                  <a:gd name="T16" fmla="*/ 8 w 33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0" y="33"/>
                    </a:lnTo>
                    <a:lnTo>
                      <a:pt x="8" y="33"/>
                    </a:lnTo>
                    <a:lnTo>
                      <a:pt x="33" y="33"/>
                    </a:lnTo>
                    <a:lnTo>
                      <a:pt x="33" y="25"/>
                    </a:lnTo>
                    <a:lnTo>
                      <a:pt x="8" y="25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3971508" y="3389800"/>
              <a:ext cx="1176214" cy="383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77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0877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2" name="PA_库_任意多边形 3"/>
          <p:cNvSpPr/>
          <p:nvPr>
            <p:custDataLst>
              <p:tags r:id="rId1"/>
            </p:custDataLst>
          </p:nvPr>
        </p:nvSpPr>
        <p:spPr>
          <a:xfrm>
            <a:off x="5123094" y="2467233"/>
            <a:ext cx="1945812" cy="1923534"/>
          </a:xfrm>
          <a:custGeom>
            <a:avLst/>
            <a:gdLst/>
            <a:ahLst/>
            <a:cxnLst/>
            <a:rect l="l" t="t" r="r" b="b"/>
            <a:pathLst>
              <a:path w="146902" h="145220">
                <a:moveTo>
                  <a:pt x="137410" y="123064"/>
                </a:moveTo>
                <a:cubicBezTo>
                  <a:pt x="137707" y="122915"/>
                  <a:pt x="138005" y="122915"/>
                  <a:pt x="138303" y="123064"/>
                </a:cubicBezTo>
                <a:lnTo>
                  <a:pt x="138303" y="123510"/>
                </a:lnTo>
                <a:cubicBezTo>
                  <a:pt x="138600" y="123510"/>
                  <a:pt x="138823" y="123510"/>
                  <a:pt x="138972" y="123510"/>
                </a:cubicBezTo>
                <a:cubicBezTo>
                  <a:pt x="139270" y="123659"/>
                  <a:pt x="139419" y="123808"/>
                  <a:pt x="139419" y="123957"/>
                </a:cubicBezTo>
                <a:cubicBezTo>
                  <a:pt x="138675" y="126636"/>
                  <a:pt x="137707" y="128868"/>
                  <a:pt x="136517" y="130654"/>
                </a:cubicBezTo>
                <a:cubicBezTo>
                  <a:pt x="134582" y="133035"/>
                  <a:pt x="133466" y="134226"/>
                  <a:pt x="133168" y="134226"/>
                </a:cubicBezTo>
                <a:cubicBezTo>
                  <a:pt x="132870" y="134226"/>
                  <a:pt x="132721" y="134003"/>
                  <a:pt x="132721" y="133556"/>
                </a:cubicBezTo>
                <a:cubicBezTo>
                  <a:pt x="132721" y="133556"/>
                  <a:pt x="132498" y="133408"/>
                  <a:pt x="132052" y="133110"/>
                </a:cubicBezTo>
                <a:cubicBezTo>
                  <a:pt x="131903" y="132812"/>
                  <a:pt x="131754" y="132440"/>
                  <a:pt x="131605" y="131994"/>
                </a:cubicBezTo>
                <a:cubicBezTo>
                  <a:pt x="131605" y="131547"/>
                  <a:pt x="131754" y="131026"/>
                  <a:pt x="132052" y="130431"/>
                </a:cubicBezTo>
                <a:cubicBezTo>
                  <a:pt x="134284" y="126561"/>
                  <a:pt x="135624" y="124403"/>
                  <a:pt x="136070" y="123957"/>
                </a:cubicBezTo>
                <a:cubicBezTo>
                  <a:pt x="136517" y="123362"/>
                  <a:pt x="136963" y="123064"/>
                  <a:pt x="137410" y="123064"/>
                </a:cubicBezTo>
                <a:close/>
                <a:moveTo>
                  <a:pt x="7929" y="123064"/>
                </a:moveTo>
                <a:cubicBezTo>
                  <a:pt x="8078" y="122915"/>
                  <a:pt x="8376" y="122915"/>
                  <a:pt x="8822" y="123064"/>
                </a:cubicBezTo>
                <a:cubicBezTo>
                  <a:pt x="9269" y="123064"/>
                  <a:pt x="9715" y="123362"/>
                  <a:pt x="10162" y="123957"/>
                </a:cubicBezTo>
                <a:cubicBezTo>
                  <a:pt x="10608" y="124403"/>
                  <a:pt x="11947" y="126561"/>
                  <a:pt x="14180" y="130431"/>
                </a:cubicBezTo>
                <a:cubicBezTo>
                  <a:pt x="14478" y="131026"/>
                  <a:pt x="14626" y="131547"/>
                  <a:pt x="14626" y="131994"/>
                </a:cubicBezTo>
                <a:cubicBezTo>
                  <a:pt x="14329" y="132440"/>
                  <a:pt x="14105" y="132812"/>
                  <a:pt x="13957" y="133110"/>
                </a:cubicBezTo>
                <a:cubicBezTo>
                  <a:pt x="13659" y="133408"/>
                  <a:pt x="13510" y="133556"/>
                  <a:pt x="13510" y="133556"/>
                </a:cubicBezTo>
                <a:cubicBezTo>
                  <a:pt x="13510" y="134003"/>
                  <a:pt x="13361" y="134226"/>
                  <a:pt x="13064" y="134226"/>
                </a:cubicBezTo>
                <a:cubicBezTo>
                  <a:pt x="12766" y="134226"/>
                  <a:pt x="11650" y="133035"/>
                  <a:pt x="9715" y="130654"/>
                </a:cubicBezTo>
                <a:cubicBezTo>
                  <a:pt x="8524" y="128868"/>
                  <a:pt x="7557" y="126636"/>
                  <a:pt x="6813" y="123957"/>
                </a:cubicBezTo>
                <a:cubicBezTo>
                  <a:pt x="6813" y="123808"/>
                  <a:pt x="6962" y="123659"/>
                  <a:pt x="7259" y="123510"/>
                </a:cubicBezTo>
                <a:cubicBezTo>
                  <a:pt x="7408" y="123510"/>
                  <a:pt x="7631" y="123510"/>
                  <a:pt x="7929" y="123510"/>
                </a:cubicBezTo>
                <a:close/>
                <a:moveTo>
                  <a:pt x="125578" y="80425"/>
                </a:moveTo>
                <a:cubicBezTo>
                  <a:pt x="127661" y="80127"/>
                  <a:pt x="129001" y="80350"/>
                  <a:pt x="129596" y="81094"/>
                </a:cubicBezTo>
                <a:lnTo>
                  <a:pt x="130936" y="82657"/>
                </a:lnTo>
                <a:cubicBezTo>
                  <a:pt x="132424" y="82062"/>
                  <a:pt x="133838" y="81913"/>
                  <a:pt x="135177" y="82211"/>
                </a:cubicBezTo>
                <a:cubicBezTo>
                  <a:pt x="136517" y="82657"/>
                  <a:pt x="137038" y="83699"/>
                  <a:pt x="136740" y="85336"/>
                </a:cubicBezTo>
                <a:cubicBezTo>
                  <a:pt x="131977" y="100814"/>
                  <a:pt x="125355" y="113613"/>
                  <a:pt x="116871" y="123734"/>
                </a:cubicBezTo>
                <a:cubicBezTo>
                  <a:pt x="106156" y="136831"/>
                  <a:pt x="99607" y="143379"/>
                  <a:pt x="97226" y="143379"/>
                </a:cubicBezTo>
                <a:cubicBezTo>
                  <a:pt x="95589" y="143379"/>
                  <a:pt x="94770" y="142263"/>
                  <a:pt x="94770" y="140030"/>
                </a:cubicBezTo>
                <a:cubicBezTo>
                  <a:pt x="94770" y="139286"/>
                  <a:pt x="93729" y="137947"/>
                  <a:pt x="91645" y="136012"/>
                </a:cubicBezTo>
                <a:cubicBezTo>
                  <a:pt x="90603" y="134970"/>
                  <a:pt x="90008" y="133408"/>
                  <a:pt x="89859" y="131324"/>
                </a:cubicBezTo>
                <a:cubicBezTo>
                  <a:pt x="89561" y="128347"/>
                  <a:pt x="90305" y="125371"/>
                  <a:pt x="92091" y="122394"/>
                </a:cubicBezTo>
                <a:cubicBezTo>
                  <a:pt x="106379" y="100070"/>
                  <a:pt x="114937" y="87568"/>
                  <a:pt x="117764" y="84890"/>
                </a:cubicBezTo>
                <a:cubicBezTo>
                  <a:pt x="120592" y="82211"/>
                  <a:pt x="123196" y="80722"/>
                  <a:pt x="125578" y="80425"/>
                </a:cubicBezTo>
                <a:close/>
                <a:moveTo>
                  <a:pt x="22217" y="78416"/>
                </a:moveTo>
                <a:cubicBezTo>
                  <a:pt x="24747" y="78862"/>
                  <a:pt x="27351" y="80425"/>
                  <a:pt x="30030" y="83104"/>
                </a:cubicBezTo>
                <a:cubicBezTo>
                  <a:pt x="32858" y="85931"/>
                  <a:pt x="40597" y="98656"/>
                  <a:pt x="53247" y="121278"/>
                </a:cubicBezTo>
                <a:cubicBezTo>
                  <a:pt x="54884" y="124255"/>
                  <a:pt x="55554" y="127231"/>
                  <a:pt x="55256" y="130208"/>
                </a:cubicBezTo>
                <a:cubicBezTo>
                  <a:pt x="54959" y="132291"/>
                  <a:pt x="54215" y="133854"/>
                  <a:pt x="53024" y="134896"/>
                </a:cubicBezTo>
                <a:cubicBezTo>
                  <a:pt x="50940" y="136831"/>
                  <a:pt x="49899" y="138170"/>
                  <a:pt x="49899" y="138914"/>
                </a:cubicBezTo>
                <a:cubicBezTo>
                  <a:pt x="49750" y="141295"/>
                  <a:pt x="48857" y="142486"/>
                  <a:pt x="47220" y="142486"/>
                </a:cubicBezTo>
                <a:cubicBezTo>
                  <a:pt x="44838" y="142486"/>
                  <a:pt x="38588" y="135789"/>
                  <a:pt x="28467" y="122394"/>
                </a:cubicBezTo>
                <a:cubicBezTo>
                  <a:pt x="20728" y="111976"/>
                  <a:pt x="14924" y="98879"/>
                  <a:pt x="11055" y="83104"/>
                </a:cubicBezTo>
                <a:cubicBezTo>
                  <a:pt x="10906" y="81615"/>
                  <a:pt x="11501" y="80648"/>
                  <a:pt x="12840" y="80201"/>
                </a:cubicBezTo>
                <a:cubicBezTo>
                  <a:pt x="14180" y="79904"/>
                  <a:pt x="15594" y="80053"/>
                  <a:pt x="17082" y="80648"/>
                </a:cubicBezTo>
                <a:lnTo>
                  <a:pt x="17975" y="79085"/>
                </a:lnTo>
                <a:cubicBezTo>
                  <a:pt x="18868" y="78341"/>
                  <a:pt x="20282" y="78118"/>
                  <a:pt x="22217" y="78416"/>
                </a:cubicBezTo>
                <a:close/>
                <a:moveTo>
                  <a:pt x="78027" y="58"/>
                </a:moveTo>
                <a:cubicBezTo>
                  <a:pt x="109430" y="1099"/>
                  <a:pt x="130340" y="15982"/>
                  <a:pt x="140758" y="44706"/>
                </a:cubicBezTo>
                <a:cubicBezTo>
                  <a:pt x="145818" y="59142"/>
                  <a:pt x="147753" y="73579"/>
                  <a:pt x="146563" y="88015"/>
                </a:cubicBezTo>
                <a:cubicBezTo>
                  <a:pt x="146265" y="90545"/>
                  <a:pt x="145744" y="92257"/>
                  <a:pt x="145000" y="93150"/>
                </a:cubicBezTo>
                <a:lnTo>
                  <a:pt x="143660" y="94266"/>
                </a:lnTo>
                <a:cubicBezTo>
                  <a:pt x="145744" y="105130"/>
                  <a:pt x="142693" y="115325"/>
                  <a:pt x="134507" y="124850"/>
                </a:cubicBezTo>
                <a:cubicBezTo>
                  <a:pt x="122750" y="138244"/>
                  <a:pt x="114490" y="145016"/>
                  <a:pt x="109728" y="145165"/>
                </a:cubicBezTo>
                <a:cubicBezTo>
                  <a:pt x="105560" y="145314"/>
                  <a:pt x="103402" y="145165"/>
                  <a:pt x="103254" y="144718"/>
                </a:cubicBezTo>
                <a:cubicBezTo>
                  <a:pt x="115755" y="131026"/>
                  <a:pt x="124238" y="120608"/>
                  <a:pt x="128703" y="113465"/>
                </a:cubicBezTo>
                <a:cubicBezTo>
                  <a:pt x="137186" y="98731"/>
                  <a:pt x="140907" y="88461"/>
                  <a:pt x="139865" y="82657"/>
                </a:cubicBezTo>
                <a:cubicBezTo>
                  <a:pt x="139865" y="82657"/>
                  <a:pt x="139865" y="81467"/>
                  <a:pt x="139865" y="79085"/>
                </a:cubicBezTo>
                <a:cubicBezTo>
                  <a:pt x="140163" y="76555"/>
                  <a:pt x="140088" y="74025"/>
                  <a:pt x="139642" y="71495"/>
                </a:cubicBezTo>
                <a:cubicBezTo>
                  <a:pt x="139047" y="63012"/>
                  <a:pt x="137335" y="55124"/>
                  <a:pt x="134507" y="47831"/>
                </a:cubicBezTo>
                <a:cubicBezTo>
                  <a:pt x="124982" y="25061"/>
                  <a:pt x="105635" y="13080"/>
                  <a:pt x="76464" y="11889"/>
                </a:cubicBezTo>
                <a:cubicBezTo>
                  <a:pt x="47443" y="10699"/>
                  <a:pt x="27128" y="22233"/>
                  <a:pt x="15519" y="46492"/>
                </a:cubicBezTo>
                <a:cubicBezTo>
                  <a:pt x="9864" y="58696"/>
                  <a:pt x="7111" y="71049"/>
                  <a:pt x="7259" y="83550"/>
                </a:cubicBezTo>
                <a:cubicBezTo>
                  <a:pt x="13361" y="101707"/>
                  <a:pt x="19761" y="115102"/>
                  <a:pt x="26458" y="123734"/>
                </a:cubicBezTo>
                <a:cubicBezTo>
                  <a:pt x="33453" y="132515"/>
                  <a:pt x="38588" y="138989"/>
                  <a:pt x="41862" y="143156"/>
                </a:cubicBezTo>
                <a:cubicBezTo>
                  <a:pt x="37844" y="145835"/>
                  <a:pt x="33676" y="145760"/>
                  <a:pt x="29360" y="142933"/>
                </a:cubicBezTo>
                <a:cubicBezTo>
                  <a:pt x="16859" y="134003"/>
                  <a:pt x="8599" y="123287"/>
                  <a:pt x="4580" y="110786"/>
                </a:cubicBezTo>
                <a:cubicBezTo>
                  <a:pt x="1604" y="100665"/>
                  <a:pt x="860" y="94787"/>
                  <a:pt x="2348" y="93150"/>
                </a:cubicBezTo>
                <a:cubicBezTo>
                  <a:pt x="1306" y="92108"/>
                  <a:pt x="637" y="89354"/>
                  <a:pt x="339" y="84890"/>
                </a:cubicBezTo>
                <a:cubicBezTo>
                  <a:pt x="-1149" y="71346"/>
                  <a:pt x="2274" y="56091"/>
                  <a:pt x="10608" y="39125"/>
                </a:cubicBezTo>
                <a:cubicBezTo>
                  <a:pt x="23705" y="12038"/>
                  <a:pt x="46178" y="-984"/>
                  <a:pt x="78027" y="58"/>
                </a:cubicBezTo>
                <a:close/>
              </a:path>
            </a:pathLst>
          </a:custGeom>
          <a:solidFill>
            <a:srgbClr val="4D8689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PA_库_组合 27"/>
          <p:cNvGrpSpPr/>
          <p:nvPr>
            <p:custDataLst>
              <p:tags r:id="rId2"/>
            </p:custDataLst>
          </p:nvPr>
        </p:nvGrpSpPr>
        <p:grpSpPr>
          <a:xfrm>
            <a:off x="1136466" y="1915700"/>
            <a:ext cx="3590701" cy="1524720"/>
            <a:chOff x="479827" y="1915700"/>
            <a:chExt cx="3590701" cy="1524720"/>
          </a:xfrm>
        </p:grpSpPr>
        <p:grpSp>
          <p:nvGrpSpPr>
            <p:cNvPr id="33" name="组合 32"/>
            <p:cNvGrpSpPr/>
            <p:nvPr/>
          </p:nvGrpSpPr>
          <p:grpSpPr>
            <a:xfrm>
              <a:off x="479827" y="2041515"/>
              <a:ext cx="2406821" cy="1398905"/>
              <a:chOff x="277179" y="2935874"/>
              <a:chExt cx="2406821" cy="139890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64504" y="2935874"/>
                <a:ext cx="1422400" cy="39116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b="1" noProof="0" dirty="0">
                    <a:ln>
                      <a:noFill/>
                    </a:ln>
                    <a:solidFill>
                      <a:prstClr val="black">
                        <a:lumMod val="7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006463" y="2936509"/>
                <a:ext cx="677537" cy="461024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normAutofit fontScale="850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429">
                        <a:lumMod val="10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10%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77179" y="3408314"/>
                <a:ext cx="2406650" cy="926465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marL="0" marR="0" lvl="0" indent="0" algn="ctr" defTabSz="914400" rtl="0" fontAlgn="auto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请在此处添加具体内容，文字尽量言简意赅，简单说明即可，不必过于繁琐，注意板面美观度。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055544" y="1915700"/>
              <a:ext cx="1014984" cy="1014984"/>
              <a:chOff x="3057286" y="1915700"/>
              <a:chExt cx="1014984" cy="1014984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059027" y="1917441"/>
                <a:ext cx="1013243" cy="1013243"/>
              </a:xfrm>
              <a:prstGeom prst="ellipse">
                <a:avLst/>
              </a:prstGeom>
              <a:noFill/>
              <a:ln w="1016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弧形 35"/>
              <p:cNvSpPr/>
              <p:nvPr/>
            </p:nvSpPr>
            <p:spPr>
              <a:xfrm>
                <a:off x="3057286" y="1915700"/>
                <a:ext cx="1014984" cy="1014984"/>
              </a:xfrm>
              <a:prstGeom prst="arc">
                <a:avLst>
                  <a:gd name="adj1" fmla="val 16200000"/>
                  <a:gd name="adj2" fmla="val 18256256"/>
                </a:avLst>
              </a:prstGeom>
              <a:ln w="101600">
                <a:solidFill>
                  <a:srgbClr val="4D86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333439" y="2181676"/>
                <a:ext cx="459194" cy="479550"/>
              </a:xfrm>
              <a:custGeom>
                <a:avLst/>
                <a:gdLst>
                  <a:gd name="connsiteX0" fmla="*/ 293688 w 322263"/>
                  <a:gd name="connsiteY0" fmla="*/ 298450 h 336550"/>
                  <a:gd name="connsiteX1" fmla="*/ 293688 w 322263"/>
                  <a:gd name="connsiteY1" fmla="*/ 305019 h 336550"/>
                  <a:gd name="connsiteX2" fmla="*/ 261635 w 322263"/>
                  <a:gd name="connsiteY2" fmla="*/ 336550 h 336550"/>
                  <a:gd name="connsiteX3" fmla="*/ 241603 w 322263"/>
                  <a:gd name="connsiteY3" fmla="*/ 336550 h 336550"/>
                  <a:gd name="connsiteX4" fmla="*/ 209550 w 322263"/>
                  <a:gd name="connsiteY4" fmla="*/ 305019 h 336550"/>
                  <a:gd name="connsiteX5" fmla="*/ 209550 w 322263"/>
                  <a:gd name="connsiteY5" fmla="*/ 301078 h 336550"/>
                  <a:gd name="connsiteX6" fmla="*/ 277662 w 322263"/>
                  <a:gd name="connsiteY6" fmla="*/ 301078 h 336550"/>
                  <a:gd name="connsiteX7" fmla="*/ 293688 w 322263"/>
                  <a:gd name="connsiteY7" fmla="*/ 298450 h 336550"/>
                  <a:gd name="connsiteX8" fmla="*/ 28575 w 322263"/>
                  <a:gd name="connsiteY8" fmla="*/ 298450 h 336550"/>
                  <a:gd name="connsiteX9" fmla="*/ 44601 w 322263"/>
                  <a:gd name="connsiteY9" fmla="*/ 301078 h 336550"/>
                  <a:gd name="connsiteX10" fmla="*/ 112713 w 322263"/>
                  <a:gd name="connsiteY10" fmla="*/ 301078 h 336550"/>
                  <a:gd name="connsiteX11" fmla="*/ 112713 w 322263"/>
                  <a:gd name="connsiteY11" fmla="*/ 305019 h 336550"/>
                  <a:gd name="connsiteX12" fmla="*/ 80660 w 322263"/>
                  <a:gd name="connsiteY12" fmla="*/ 336550 h 336550"/>
                  <a:gd name="connsiteX13" fmla="*/ 60628 w 322263"/>
                  <a:gd name="connsiteY13" fmla="*/ 336550 h 336550"/>
                  <a:gd name="connsiteX14" fmla="*/ 28575 w 322263"/>
                  <a:gd name="connsiteY14" fmla="*/ 305019 h 336550"/>
                  <a:gd name="connsiteX15" fmla="*/ 28575 w 322263"/>
                  <a:gd name="connsiteY15" fmla="*/ 298450 h 336550"/>
                  <a:gd name="connsiteX16" fmla="*/ 233362 w 322263"/>
                  <a:gd name="connsiteY16" fmla="*/ 228600 h 336550"/>
                  <a:gd name="connsiteX17" fmla="*/ 273050 w 322263"/>
                  <a:gd name="connsiteY17" fmla="*/ 228600 h 336550"/>
                  <a:gd name="connsiteX18" fmla="*/ 273050 w 322263"/>
                  <a:gd name="connsiteY18" fmla="*/ 241300 h 336550"/>
                  <a:gd name="connsiteX19" fmla="*/ 233362 w 322263"/>
                  <a:gd name="connsiteY19" fmla="*/ 241300 h 336550"/>
                  <a:gd name="connsiteX20" fmla="*/ 49212 w 322263"/>
                  <a:gd name="connsiteY20" fmla="*/ 228600 h 336550"/>
                  <a:gd name="connsiteX21" fmla="*/ 88900 w 322263"/>
                  <a:gd name="connsiteY21" fmla="*/ 228600 h 336550"/>
                  <a:gd name="connsiteX22" fmla="*/ 88900 w 322263"/>
                  <a:gd name="connsiteY22" fmla="*/ 241300 h 336550"/>
                  <a:gd name="connsiteX23" fmla="*/ 49212 w 322263"/>
                  <a:gd name="connsiteY23" fmla="*/ 241300 h 336550"/>
                  <a:gd name="connsiteX24" fmla="*/ 228109 w 322263"/>
                  <a:gd name="connsiteY24" fmla="*/ 212725 h 336550"/>
                  <a:gd name="connsiteX25" fmla="*/ 217487 w 322263"/>
                  <a:gd name="connsiteY25" fmla="*/ 224912 h 336550"/>
                  <a:gd name="connsiteX26" fmla="*/ 217487 w 322263"/>
                  <a:gd name="connsiteY26" fmla="*/ 246577 h 336550"/>
                  <a:gd name="connsiteX27" fmla="*/ 228109 w 322263"/>
                  <a:gd name="connsiteY27" fmla="*/ 258763 h 336550"/>
                  <a:gd name="connsiteX28" fmla="*/ 278563 w 322263"/>
                  <a:gd name="connsiteY28" fmla="*/ 258763 h 336550"/>
                  <a:gd name="connsiteX29" fmla="*/ 290512 w 322263"/>
                  <a:gd name="connsiteY29" fmla="*/ 246577 h 336550"/>
                  <a:gd name="connsiteX30" fmla="*/ 290512 w 322263"/>
                  <a:gd name="connsiteY30" fmla="*/ 224912 h 336550"/>
                  <a:gd name="connsiteX31" fmla="*/ 278563 w 322263"/>
                  <a:gd name="connsiteY31" fmla="*/ 212725 h 336550"/>
                  <a:gd name="connsiteX32" fmla="*/ 228109 w 322263"/>
                  <a:gd name="connsiteY32" fmla="*/ 212725 h 336550"/>
                  <a:gd name="connsiteX33" fmla="*/ 43699 w 322263"/>
                  <a:gd name="connsiteY33" fmla="*/ 212725 h 336550"/>
                  <a:gd name="connsiteX34" fmla="*/ 31750 w 322263"/>
                  <a:gd name="connsiteY34" fmla="*/ 224912 h 336550"/>
                  <a:gd name="connsiteX35" fmla="*/ 31750 w 322263"/>
                  <a:gd name="connsiteY35" fmla="*/ 246577 h 336550"/>
                  <a:gd name="connsiteX36" fmla="*/ 43699 w 322263"/>
                  <a:gd name="connsiteY36" fmla="*/ 258763 h 336550"/>
                  <a:gd name="connsiteX37" fmla="*/ 94153 w 322263"/>
                  <a:gd name="connsiteY37" fmla="*/ 258763 h 336550"/>
                  <a:gd name="connsiteX38" fmla="*/ 104775 w 322263"/>
                  <a:gd name="connsiteY38" fmla="*/ 246577 h 336550"/>
                  <a:gd name="connsiteX39" fmla="*/ 104775 w 322263"/>
                  <a:gd name="connsiteY39" fmla="*/ 224912 h 336550"/>
                  <a:gd name="connsiteX40" fmla="*/ 94153 w 322263"/>
                  <a:gd name="connsiteY40" fmla="*/ 212725 h 336550"/>
                  <a:gd name="connsiteX41" fmla="*/ 43699 w 322263"/>
                  <a:gd name="connsiteY41" fmla="*/ 212725 h 336550"/>
                  <a:gd name="connsiteX42" fmla="*/ 44905 w 322263"/>
                  <a:gd name="connsiteY42" fmla="*/ 184150 h 336550"/>
                  <a:gd name="connsiteX43" fmla="*/ 277358 w 322263"/>
                  <a:gd name="connsiteY43" fmla="*/ 184150 h 336550"/>
                  <a:gd name="connsiteX44" fmla="*/ 322263 w 322263"/>
                  <a:gd name="connsiteY44" fmla="*/ 228893 h 336550"/>
                  <a:gd name="connsiteX45" fmla="*/ 322263 w 322263"/>
                  <a:gd name="connsiteY45" fmla="*/ 239421 h 336550"/>
                  <a:gd name="connsiteX46" fmla="*/ 277358 w 322263"/>
                  <a:gd name="connsiteY46" fmla="*/ 284163 h 336550"/>
                  <a:gd name="connsiteX47" fmla="*/ 44905 w 322263"/>
                  <a:gd name="connsiteY47" fmla="*/ 284163 h 336550"/>
                  <a:gd name="connsiteX48" fmla="*/ 0 w 322263"/>
                  <a:gd name="connsiteY48" fmla="*/ 239421 h 336550"/>
                  <a:gd name="connsiteX49" fmla="*/ 0 w 322263"/>
                  <a:gd name="connsiteY49" fmla="*/ 228893 h 336550"/>
                  <a:gd name="connsiteX50" fmla="*/ 44905 w 322263"/>
                  <a:gd name="connsiteY50" fmla="*/ 184150 h 336550"/>
                  <a:gd name="connsiteX51" fmla="*/ 100909 w 322263"/>
                  <a:gd name="connsiteY51" fmla="*/ 112712 h 336550"/>
                  <a:gd name="connsiteX52" fmla="*/ 221354 w 322263"/>
                  <a:gd name="connsiteY52" fmla="*/ 112712 h 336550"/>
                  <a:gd name="connsiteX53" fmla="*/ 242300 w 322263"/>
                  <a:gd name="connsiteY53" fmla="*/ 125563 h 336550"/>
                  <a:gd name="connsiteX54" fmla="*/ 259320 w 322263"/>
                  <a:gd name="connsiteY54" fmla="*/ 158977 h 336550"/>
                  <a:gd name="connsiteX55" fmla="*/ 254083 w 322263"/>
                  <a:gd name="connsiteY55" fmla="*/ 166687 h 336550"/>
                  <a:gd name="connsiteX56" fmla="*/ 68180 w 322263"/>
                  <a:gd name="connsiteY56" fmla="*/ 166687 h 336550"/>
                  <a:gd name="connsiteX57" fmla="*/ 62943 w 322263"/>
                  <a:gd name="connsiteY57" fmla="*/ 158977 h 336550"/>
                  <a:gd name="connsiteX58" fmla="*/ 79963 w 322263"/>
                  <a:gd name="connsiteY58" fmla="*/ 125563 h 336550"/>
                  <a:gd name="connsiteX59" fmla="*/ 100909 w 322263"/>
                  <a:gd name="connsiteY59" fmla="*/ 112712 h 336550"/>
                  <a:gd name="connsiteX60" fmla="*/ 209688 w 322263"/>
                  <a:gd name="connsiteY60" fmla="*/ 60325 h 336550"/>
                  <a:gd name="connsiteX61" fmla="*/ 222112 w 322263"/>
                  <a:gd name="connsiteY61" fmla="*/ 60325 h 336550"/>
                  <a:gd name="connsiteX62" fmla="*/ 231775 w 322263"/>
                  <a:gd name="connsiteY62" fmla="*/ 69850 h 336550"/>
                  <a:gd name="connsiteX63" fmla="*/ 222112 w 322263"/>
                  <a:gd name="connsiteY63" fmla="*/ 79375 h 336550"/>
                  <a:gd name="connsiteX64" fmla="*/ 209688 w 322263"/>
                  <a:gd name="connsiteY64" fmla="*/ 79375 h 336550"/>
                  <a:gd name="connsiteX65" fmla="*/ 200025 w 322263"/>
                  <a:gd name="connsiteY65" fmla="*/ 69850 h 336550"/>
                  <a:gd name="connsiteX66" fmla="*/ 209688 w 322263"/>
                  <a:gd name="connsiteY66" fmla="*/ 60325 h 336550"/>
                  <a:gd name="connsiteX67" fmla="*/ 101255 w 322263"/>
                  <a:gd name="connsiteY67" fmla="*/ 60325 h 336550"/>
                  <a:gd name="connsiteX68" fmla="*/ 113058 w 322263"/>
                  <a:gd name="connsiteY68" fmla="*/ 60325 h 336550"/>
                  <a:gd name="connsiteX69" fmla="*/ 122238 w 322263"/>
                  <a:gd name="connsiteY69" fmla="*/ 69850 h 336550"/>
                  <a:gd name="connsiteX70" fmla="*/ 113058 w 322263"/>
                  <a:gd name="connsiteY70" fmla="*/ 79375 h 336550"/>
                  <a:gd name="connsiteX71" fmla="*/ 101255 w 322263"/>
                  <a:gd name="connsiteY71" fmla="*/ 79375 h 336550"/>
                  <a:gd name="connsiteX72" fmla="*/ 92075 w 322263"/>
                  <a:gd name="connsiteY72" fmla="*/ 69850 h 336550"/>
                  <a:gd name="connsiteX73" fmla="*/ 101255 w 322263"/>
                  <a:gd name="connsiteY73" fmla="*/ 60325 h 336550"/>
                  <a:gd name="connsiteX74" fmla="*/ 161132 w 322263"/>
                  <a:gd name="connsiteY74" fmla="*/ 34925 h 336550"/>
                  <a:gd name="connsiteX75" fmla="*/ 195263 w 322263"/>
                  <a:gd name="connsiteY75" fmla="*/ 69920 h 336550"/>
                  <a:gd name="connsiteX76" fmla="*/ 195263 w 322263"/>
                  <a:gd name="connsiteY76" fmla="*/ 86071 h 336550"/>
                  <a:gd name="connsiteX77" fmla="*/ 184761 w 322263"/>
                  <a:gd name="connsiteY77" fmla="*/ 96838 h 336550"/>
                  <a:gd name="connsiteX78" fmla="*/ 137502 w 322263"/>
                  <a:gd name="connsiteY78" fmla="*/ 96838 h 336550"/>
                  <a:gd name="connsiteX79" fmla="*/ 127000 w 322263"/>
                  <a:gd name="connsiteY79" fmla="*/ 86071 h 336550"/>
                  <a:gd name="connsiteX80" fmla="*/ 127000 w 322263"/>
                  <a:gd name="connsiteY80" fmla="*/ 69920 h 336550"/>
                  <a:gd name="connsiteX81" fmla="*/ 161132 w 322263"/>
                  <a:gd name="connsiteY81" fmla="*/ 34925 h 336550"/>
                  <a:gd name="connsiteX82" fmla="*/ 196771 w 322263"/>
                  <a:gd name="connsiteY82" fmla="*/ 21272 h 336550"/>
                  <a:gd name="connsiteX83" fmla="*/ 210265 w 322263"/>
                  <a:gd name="connsiteY83" fmla="*/ 21272 h 336550"/>
                  <a:gd name="connsiteX84" fmla="*/ 210265 w 322263"/>
                  <a:gd name="connsiteY84" fmla="*/ 33972 h 336550"/>
                  <a:gd name="connsiteX85" fmla="*/ 204867 w 322263"/>
                  <a:gd name="connsiteY85" fmla="*/ 39052 h 336550"/>
                  <a:gd name="connsiteX86" fmla="*/ 196771 w 322263"/>
                  <a:gd name="connsiteY86" fmla="*/ 42862 h 336550"/>
                  <a:gd name="connsiteX87" fmla="*/ 190024 w 322263"/>
                  <a:gd name="connsiteY87" fmla="*/ 39052 h 336550"/>
                  <a:gd name="connsiteX88" fmla="*/ 190024 w 322263"/>
                  <a:gd name="connsiteY88" fmla="*/ 26352 h 336550"/>
                  <a:gd name="connsiteX89" fmla="*/ 196771 w 322263"/>
                  <a:gd name="connsiteY89" fmla="*/ 21272 h 336550"/>
                  <a:gd name="connsiteX90" fmla="*/ 111998 w 322263"/>
                  <a:gd name="connsiteY90" fmla="*/ 21272 h 336550"/>
                  <a:gd name="connsiteX91" fmla="*/ 125492 w 322263"/>
                  <a:gd name="connsiteY91" fmla="*/ 21272 h 336550"/>
                  <a:gd name="connsiteX92" fmla="*/ 132239 w 322263"/>
                  <a:gd name="connsiteY92" fmla="*/ 26352 h 336550"/>
                  <a:gd name="connsiteX93" fmla="*/ 132239 w 322263"/>
                  <a:gd name="connsiteY93" fmla="*/ 39052 h 336550"/>
                  <a:gd name="connsiteX94" fmla="*/ 125492 w 322263"/>
                  <a:gd name="connsiteY94" fmla="*/ 42862 h 336550"/>
                  <a:gd name="connsiteX95" fmla="*/ 117396 w 322263"/>
                  <a:gd name="connsiteY95" fmla="*/ 39052 h 336550"/>
                  <a:gd name="connsiteX96" fmla="*/ 111998 w 322263"/>
                  <a:gd name="connsiteY96" fmla="*/ 33972 h 336550"/>
                  <a:gd name="connsiteX97" fmla="*/ 111998 w 322263"/>
                  <a:gd name="connsiteY97" fmla="*/ 21272 h 336550"/>
                  <a:gd name="connsiteX98" fmla="*/ 161132 w 322263"/>
                  <a:gd name="connsiteY98" fmla="*/ 0 h 336550"/>
                  <a:gd name="connsiteX99" fmla="*/ 169863 w 322263"/>
                  <a:gd name="connsiteY99" fmla="*/ 9180 h 336550"/>
                  <a:gd name="connsiteX100" fmla="*/ 169863 w 322263"/>
                  <a:gd name="connsiteY100" fmla="*/ 20983 h 336550"/>
                  <a:gd name="connsiteX101" fmla="*/ 161132 w 322263"/>
                  <a:gd name="connsiteY101" fmla="*/ 30163 h 336550"/>
                  <a:gd name="connsiteX102" fmla="*/ 152400 w 322263"/>
                  <a:gd name="connsiteY102" fmla="*/ 20983 h 336550"/>
                  <a:gd name="connsiteX103" fmla="*/ 152400 w 322263"/>
                  <a:gd name="connsiteY103" fmla="*/ 9180 h 336550"/>
                  <a:gd name="connsiteX104" fmla="*/ 161132 w 322263"/>
                  <a:gd name="connsiteY104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322263" h="336550">
                    <a:moveTo>
                      <a:pt x="293688" y="298450"/>
                    </a:moveTo>
                    <a:cubicBezTo>
                      <a:pt x="293688" y="298450"/>
                      <a:pt x="293688" y="298450"/>
                      <a:pt x="293688" y="305019"/>
                    </a:cubicBezTo>
                    <a:cubicBezTo>
                      <a:pt x="293688" y="322099"/>
                      <a:pt x="280333" y="336550"/>
                      <a:pt x="261635" y="336550"/>
                    </a:cubicBezTo>
                    <a:cubicBezTo>
                      <a:pt x="261635" y="336550"/>
                      <a:pt x="261635" y="336550"/>
                      <a:pt x="241603" y="336550"/>
                    </a:cubicBezTo>
                    <a:cubicBezTo>
                      <a:pt x="224241" y="336550"/>
                      <a:pt x="209550" y="322099"/>
                      <a:pt x="209550" y="305019"/>
                    </a:cubicBezTo>
                    <a:cubicBezTo>
                      <a:pt x="209550" y="305019"/>
                      <a:pt x="209550" y="305019"/>
                      <a:pt x="209550" y="301078"/>
                    </a:cubicBezTo>
                    <a:lnTo>
                      <a:pt x="277662" y="301078"/>
                    </a:lnTo>
                    <a:cubicBezTo>
                      <a:pt x="283004" y="301078"/>
                      <a:pt x="289681" y="299764"/>
                      <a:pt x="293688" y="298450"/>
                    </a:cubicBezTo>
                    <a:close/>
                    <a:moveTo>
                      <a:pt x="28575" y="298450"/>
                    </a:moveTo>
                    <a:cubicBezTo>
                      <a:pt x="32582" y="299764"/>
                      <a:pt x="39259" y="301078"/>
                      <a:pt x="44601" y="301078"/>
                    </a:cubicBezTo>
                    <a:cubicBezTo>
                      <a:pt x="44601" y="301078"/>
                      <a:pt x="44601" y="301078"/>
                      <a:pt x="112713" y="301078"/>
                    </a:cubicBezTo>
                    <a:cubicBezTo>
                      <a:pt x="112713" y="301078"/>
                      <a:pt x="112713" y="301078"/>
                      <a:pt x="112713" y="305019"/>
                    </a:cubicBezTo>
                    <a:cubicBezTo>
                      <a:pt x="112713" y="322099"/>
                      <a:pt x="98022" y="336550"/>
                      <a:pt x="80660" y="336550"/>
                    </a:cubicBezTo>
                    <a:cubicBezTo>
                      <a:pt x="80660" y="336550"/>
                      <a:pt x="80660" y="336550"/>
                      <a:pt x="60628" y="336550"/>
                    </a:cubicBezTo>
                    <a:cubicBezTo>
                      <a:pt x="41930" y="336550"/>
                      <a:pt x="28575" y="322099"/>
                      <a:pt x="28575" y="305019"/>
                    </a:cubicBezTo>
                    <a:cubicBezTo>
                      <a:pt x="28575" y="305019"/>
                      <a:pt x="28575" y="305019"/>
                      <a:pt x="28575" y="298450"/>
                    </a:cubicBezTo>
                    <a:close/>
                    <a:moveTo>
                      <a:pt x="233362" y="228600"/>
                    </a:moveTo>
                    <a:lnTo>
                      <a:pt x="273050" y="228600"/>
                    </a:lnTo>
                    <a:lnTo>
                      <a:pt x="273050" y="241300"/>
                    </a:lnTo>
                    <a:lnTo>
                      <a:pt x="233362" y="241300"/>
                    </a:lnTo>
                    <a:close/>
                    <a:moveTo>
                      <a:pt x="49212" y="228600"/>
                    </a:moveTo>
                    <a:lnTo>
                      <a:pt x="88900" y="228600"/>
                    </a:lnTo>
                    <a:lnTo>
                      <a:pt x="88900" y="241300"/>
                    </a:lnTo>
                    <a:lnTo>
                      <a:pt x="49212" y="241300"/>
                    </a:lnTo>
                    <a:close/>
                    <a:moveTo>
                      <a:pt x="228109" y="212725"/>
                    </a:moveTo>
                    <a:cubicBezTo>
                      <a:pt x="222798" y="212725"/>
                      <a:pt x="217487" y="218141"/>
                      <a:pt x="217487" y="224912"/>
                    </a:cubicBezTo>
                    <a:cubicBezTo>
                      <a:pt x="217487" y="224912"/>
                      <a:pt x="217487" y="224912"/>
                      <a:pt x="217487" y="246577"/>
                    </a:cubicBezTo>
                    <a:cubicBezTo>
                      <a:pt x="217487" y="253347"/>
                      <a:pt x="222798" y="258763"/>
                      <a:pt x="228109" y="258763"/>
                    </a:cubicBezTo>
                    <a:cubicBezTo>
                      <a:pt x="228109" y="258763"/>
                      <a:pt x="228109" y="258763"/>
                      <a:pt x="278563" y="258763"/>
                    </a:cubicBezTo>
                    <a:cubicBezTo>
                      <a:pt x="285201" y="258763"/>
                      <a:pt x="290512" y="253347"/>
                      <a:pt x="290512" y="246577"/>
                    </a:cubicBezTo>
                    <a:lnTo>
                      <a:pt x="290512" y="224912"/>
                    </a:lnTo>
                    <a:cubicBezTo>
                      <a:pt x="290512" y="218141"/>
                      <a:pt x="285201" y="212725"/>
                      <a:pt x="278563" y="212725"/>
                    </a:cubicBezTo>
                    <a:cubicBezTo>
                      <a:pt x="278563" y="212725"/>
                      <a:pt x="278563" y="212725"/>
                      <a:pt x="228109" y="212725"/>
                    </a:cubicBezTo>
                    <a:close/>
                    <a:moveTo>
                      <a:pt x="43699" y="212725"/>
                    </a:moveTo>
                    <a:cubicBezTo>
                      <a:pt x="37061" y="212725"/>
                      <a:pt x="31750" y="218141"/>
                      <a:pt x="31750" y="224912"/>
                    </a:cubicBezTo>
                    <a:cubicBezTo>
                      <a:pt x="31750" y="224912"/>
                      <a:pt x="31750" y="224912"/>
                      <a:pt x="31750" y="246577"/>
                    </a:cubicBezTo>
                    <a:cubicBezTo>
                      <a:pt x="31750" y="253347"/>
                      <a:pt x="37061" y="258763"/>
                      <a:pt x="43699" y="258763"/>
                    </a:cubicBezTo>
                    <a:cubicBezTo>
                      <a:pt x="43699" y="258763"/>
                      <a:pt x="43699" y="258763"/>
                      <a:pt x="94153" y="258763"/>
                    </a:cubicBezTo>
                    <a:cubicBezTo>
                      <a:pt x="99464" y="258763"/>
                      <a:pt x="104775" y="253347"/>
                      <a:pt x="104775" y="246577"/>
                    </a:cubicBezTo>
                    <a:lnTo>
                      <a:pt x="104775" y="224912"/>
                    </a:lnTo>
                    <a:cubicBezTo>
                      <a:pt x="104775" y="218141"/>
                      <a:pt x="99464" y="212725"/>
                      <a:pt x="94153" y="212725"/>
                    </a:cubicBezTo>
                    <a:cubicBezTo>
                      <a:pt x="94153" y="212725"/>
                      <a:pt x="94153" y="212725"/>
                      <a:pt x="43699" y="212725"/>
                    </a:cubicBezTo>
                    <a:close/>
                    <a:moveTo>
                      <a:pt x="44905" y="184150"/>
                    </a:moveTo>
                    <a:cubicBezTo>
                      <a:pt x="44905" y="184150"/>
                      <a:pt x="44905" y="184150"/>
                      <a:pt x="277358" y="184150"/>
                    </a:cubicBezTo>
                    <a:cubicBezTo>
                      <a:pt x="302452" y="184150"/>
                      <a:pt x="322263" y="203890"/>
                      <a:pt x="322263" y="228893"/>
                    </a:cubicBezTo>
                    <a:cubicBezTo>
                      <a:pt x="322263" y="228893"/>
                      <a:pt x="322263" y="228893"/>
                      <a:pt x="322263" y="239421"/>
                    </a:cubicBezTo>
                    <a:cubicBezTo>
                      <a:pt x="322263" y="264424"/>
                      <a:pt x="302452" y="284163"/>
                      <a:pt x="277358" y="284163"/>
                    </a:cubicBezTo>
                    <a:cubicBezTo>
                      <a:pt x="277358" y="284163"/>
                      <a:pt x="277358" y="284163"/>
                      <a:pt x="44905" y="284163"/>
                    </a:cubicBezTo>
                    <a:cubicBezTo>
                      <a:pt x="19811" y="284163"/>
                      <a:pt x="0" y="264424"/>
                      <a:pt x="0" y="239421"/>
                    </a:cubicBezTo>
                    <a:cubicBezTo>
                      <a:pt x="0" y="239421"/>
                      <a:pt x="0" y="239421"/>
                      <a:pt x="0" y="228893"/>
                    </a:cubicBezTo>
                    <a:cubicBezTo>
                      <a:pt x="0" y="203890"/>
                      <a:pt x="19811" y="184150"/>
                      <a:pt x="44905" y="184150"/>
                    </a:cubicBezTo>
                    <a:close/>
                    <a:moveTo>
                      <a:pt x="100909" y="112712"/>
                    </a:moveTo>
                    <a:cubicBezTo>
                      <a:pt x="100909" y="112712"/>
                      <a:pt x="100909" y="112712"/>
                      <a:pt x="221354" y="112712"/>
                    </a:cubicBezTo>
                    <a:cubicBezTo>
                      <a:pt x="229209" y="112712"/>
                      <a:pt x="239682" y="119138"/>
                      <a:pt x="242300" y="125563"/>
                    </a:cubicBezTo>
                    <a:lnTo>
                      <a:pt x="259320" y="158977"/>
                    </a:lnTo>
                    <a:cubicBezTo>
                      <a:pt x="261938" y="162832"/>
                      <a:pt x="259320" y="166687"/>
                      <a:pt x="254083" y="166687"/>
                    </a:cubicBezTo>
                    <a:cubicBezTo>
                      <a:pt x="254083" y="166687"/>
                      <a:pt x="254083" y="166687"/>
                      <a:pt x="68180" y="166687"/>
                    </a:cubicBezTo>
                    <a:cubicBezTo>
                      <a:pt x="62943" y="166687"/>
                      <a:pt x="60325" y="162832"/>
                      <a:pt x="62943" y="158977"/>
                    </a:cubicBezTo>
                    <a:cubicBezTo>
                      <a:pt x="62943" y="158977"/>
                      <a:pt x="62943" y="158977"/>
                      <a:pt x="79963" y="125563"/>
                    </a:cubicBezTo>
                    <a:cubicBezTo>
                      <a:pt x="82581" y="119138"/>
                      <a:pt x="93054" y="112712"/>
                      <a:pt x="100909" y="112712"/>
                    </a:cubicBezTo>
                    <a:close/>
                    <a:moveTo>
                      <a:pt x="209688" y="60325"/>
                    </a:moveTo>
                    <a:cubicBezTo>
                      <a:pt x="209688" y="60325"/>
                      <a:pt x="209688" y="60325"/>
                      <a:pt x="222112" y="60325"/>
                    </a:cubicBezTo>
                    <a:cubicBezTo>
                      <a:pt x="227634" y="60325"/>
                      <a:pt x="231775" y="64407"/>
                      <a:pt x="231775" y="69850"/>
                    </a:cubicBezTo>
                    <a:cubicBezTo>
                      <a:pt x="231775" y="75293"/>
                      <a:pt x="227634" y="79375"/>
                      <a:pt x="222112" y="79375"/>
                    </a:cubicBezTo>
                    <a:cubicBezTo>
                      <a:pt x="222112" y="79375"/>
                      <a:pt x="222112" y="79375"/>
                      <a:pt x="209688" y="79375"/>
                    </a:cubicBezTo>
                    <a:cubicBezTo>
                      <a:pt x="204166" y="79375"/>
                      <a:pt x="200025" y="75293"/>
                      <a:pt x="200025" y="69850"/>
                    </a:cubicBezTo>
                    <a:cubicBezTo>
                      <a:pt x="200025" y="64407"/>
                      <a:pt x="204166" y="60325"/>
                      <a:pt x="209688" y="60325"/>
                    </a:cubicBezTo>
                    <a:close/>
                    <a:moveTo>
                      <a:pt x="101255" y="60325"/>
                    </a:moveTo>
                    <a:cubicBezTo>
                      <a:pt x="101255" y="60325"/>
                      <a:pt x="101255" y="60325"/>
                      <a:pt x="113058" y="60325"/>
                    </a:cubicBezTo>
                    <a:cubicBezTo>
                      <a:pt x="118304" y="60325"/>
                      <a:pt x="122238" y="64407"/>
                      <a:pt x="122238" y="69850"/>
                    </a:cubicBezTo>
                    <a:cubicBezTo>
                      <a:pt x="122238" y="75293"/>
                      <a:pt x="118304" y="79375"/>
                      <a:pt x="113058" y="79375"/>
                    </a:cubicBezTo>
                    <a:cubicBezTo>
                      <a:pt x="113058" y="79375"/>
                      <a:pt x="113058" y="79375"/>
                      <a:pt x="101255" y="79375"/>
                    </a:cubicBezTo>
                    <a:cubicBezTo>
                      <a:pt x="96009" y="79375"/>
                      <a:pt x="92075" y="75293"/>
                      <a:pt x="92075" y="69850"/>
                    </a:cubicBezTo>
                    <a:cubicBezTo>
                      <a:pt x="92075" y="64407"/>
                      <a:pt x="96009" y="60325"/>
                      <a:pt x="101255" y="60325"/>
                    </a:cubicBezTo>
                    <a:close/>
                    <a:moveTo>
                      <a:pt x="161132" y="34925"/>
                    </a:moveTo>
                    <a:cubicBezTo>
                      <a:pt x="179510" y="34925"/>
                      <a:pt x="195263" y="49731"/>
                      <a:pt x="195263" y="69920"/>
                    </a:cubicBezTo>
                    <a:lnTo>
                      <a:pt x="195263" y="86071"/>
                    </a:lnTo>
                    <a:cubicBezTo>
                      <a:pt x="195263" y="91455"/>
                      <a:pt x="190012" y="96838"/>
                      <a:pt x="184761" y="96838"/>
                    </a:cubicBezTo>
                    <a:cubicBezTo>
                      <a:pt x="184761" y="96838"/>
                      <a:pt x="184761" y="96838"/>
                      <a:pt x="137502" y="96838"/>
                    </a:cubicBezTo>
                    <a:cubicBezTo>
                      <a:pt x="132251" y="96838"/>
                      <a:pt x="127000" y="91455"/>
                      <a:pt x="127000" y="86071"/>
                    </a:cubicBezTo>
                    <a:cubicBezTo>
                      <a:pt x="127000" y="86071"/>
                      <a:pt x="127000" y="86071"/>
                      <a:pt x="127000" y="69920"/>
                    </a:cubicBezTo>
                    <a:cubicBezTo>
                      <a:pt x="127000" y="49731"/>
                      <a:pt x="142753" y="34925"/>
                      <a:pt x="161132" y="34925"/>
                    </a:cubicBezTo>
                    <a:close/>
                    <a:moveTo>
                      <a:pt x="196771" y="21272"/>
                    </a:moveTo>
                    <a:cubicBezTo>
                      <a:pt x="200819" y="17462"/>
                      <a:pt x="206217" y="17462"/>
                      <a:pt x="210265" y="21272"/>
                    </a:cubicBezTo>
                    <a:cubicBezTo>
                      <a:pt x="214313" y="25082"/>
                      <a:pt x="214313" y="30162"/>
                      <a:pt x="210265" y="33972"/>
                    </a:cubicBezTo>
                    <a:cubicBezTo>
                      <a:pt x="210265" y="33972"/>
                      <a:pt x="210265" y="33972"/>
                      <a:pt x="204867" y="39052"/>
                    </a:cubicBezTo>
                    <a:cubicBezTo>
                      <a:pt x="202168" y="41592"/>
                      <a:pt x="199470" y="42862"/>
                      <a:pt x="196771" y="42862"/>
                    </a:cubicBezTo>
                    <a:cubicBezTo>
                      <a:pt x="195421" y="42862"/>
                      <a:pt x="192723" y="41592"/>
                      <a:pt x="190024" y="39052"/>
                    </a:cubicBezTo>
                    <a:cubicBezTo>
                      <a:pt x="187325" y="36512"/>
                      <a:pt x="187325" y="30162"/>
                      <a:pt x="190024" y="26352"/>
                    </a:cubicBezTo>
                    <a:cubicBezTo>
                      <a:pt x="190024" y="26352"/>
                      <a:pt x="190024" y="26352"/>
                      <a:pt x="196771" y="21272"/>
                    </a:cubicBezTo>
                    <a:close/>
                    <a:moveTo>
                      <a:pt x="111998" y="21272"/>
                    </a:moveTo>
                    <a:cubicBezTo>
                      <a:pt x="116046" y="17462"/>
                      <a:pt x="121444" y="17462"/>
                      <a:pt x="125492" y="21272"/>
                    </a:cubicBezTo>
                    <a:cubicBezTo>
                      <a:pt x="125492" y="21272"/>
                      <a:pt x="125492" y="21272"/>
                      <a:pt x="132239" y="26352"/>
                    </a:cubicBezTo>
                    <a:cubicBezTo>
                      <a:pt x="134938" y="30162"/>
                      <a:pt x="134938" y="36512"/>
                      <a:pt x="132239" y="39052"/>
                    </a:cubicBezTo>
                    <a:cubicBezTo>
                      <a:pt x="129540" y="41592"/>
                      <a:pt x="126842" y="42862"/>
                      <a:pt x="125492" y="42862"/>
                    </a:cubicBezTo>
                    <a:cubicBezTo>
                      <a:pt x="122793" y="42862"/>
                      <a:pt x="120095" y="41592"/>
                      <a:pt x="117396" y="39052"/>
                    </a:cubicBezTo>
                    <a:lnTo>
                      <a:pt x="111998" y="33972"/>
                    </a:lnTo>
                    <a:cubicBezTo>
                      <a:pt x="107950" y="30162"/>
                      <a:pt x="107950" y="25082"/>
                      <a:pt x="111998" y="21272"/>
                    </a:cubicBezTo>
                    <a:close/>
                    <a:moveTo>
                      <a:pt x="161132" y="0"/>
                    </a:moveTo>
                    <a:cubicBezTo>
                      <a:pt x="166121" y="0"/>
                      <a:pt x="169863" y="3934"/>
                      <a:pt x="169863" y="9180"/>
                    </a:cubicBezTo>
                    <a:cubicBezTo>
                      <a:pt x="169863" y="9180"/>
                      <a:pt x="169863" y="9180"/>
                      <a:pt x="169863" y="20983"/>
                    </a:cubicBezTo>
                    <a:cubicBezTo>
                      <a:pt x="169863" y="26228"/>
                      <a:pt x="166121" y="30163"/>
                      <a:pt x="161132" y="30163"/>
                    </a:cubicBezTo>
                    <a:cubicBezTo>
                      <a:pt x="156142" y="30163"/>
                      <a:pt x="152400" y="26228"/>
                      <a:pt x="152400" y="20983"/>
                    </a:cubicBezTo>
                    <a:cubicBezTo>
                      <a:pt x="152400" y="20983"/>
                      <a:pt x="152400" y="20983"/>
                      <a:pt x="152400" y="9180"/>
                    </a:cubicBezTo>
                    <a:cubicBezTo>
                      <a:pt x="152400" y="3934"/>
                      <a:pt x="156142" y="0"/>
                      <a:pt x="161132" y="0"/>
                    </a:cubicBez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PA_库_组合 1"/>
          <p:cNvGrpSpPr/>
          <p:nvPr>
            <p:custDataLst>
              <p:tags r:id="rId3"/>
            </p:custDataLst>
          </p:nvPr>
        </p:nvGrpSpPr>
        <p:grpSpPr>
          <a:xfrm>
            <a:off x="954856" y="4108628"/>
            <a:ext cx="3772311" cy="1436417"/>
            <a:chOff x="954856" y="4108628"/>
            <a:chExt cx="3772311" cy="1436417"/>
          </a:xfrm>
        </p:grpSpPr>
        <p:grpSp>
          <p:nvGrpSpPr>
            <p:cNvPr id="27" name="组合 26"/>
            <p:cNvGrpSpPr/>
            <p:nvPr/>
          </p:nvGrpSpPr>
          <p:grpSpPr>
            <a:xfrm>
              <a:off x="954856" y="4214720"/>
              <a:ext cx="2588431" cy="1330325"/>
              <a:chOff x="95569" y="2936509"/>
              <a:chExt cx="2588431" cy="1330325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807533" y="3112239"/>
                <a:ext cx="736614" cy="21917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b="1" noProof="0" dirty="0">
                    <a:ln>
                      <a:noFill/>
                    </a:ln>
                    <a:solidFill>
                      <a:prstClr val="black">
                        <a:lumMod val="7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06463" y="2936509"/>
                <a:ext cx="677537" cy="461024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normAutofit fontScale="850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212429">
                        <a:lumMod val="10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45%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5569" y="3408314"/>
                <a:ext cx="2588260" cy="858520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lvl="0" algn="ctr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请在此处添加具体内容，文字尽量言简意赅，简单说明即可，不必过于繁琐，注意板面美观度。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712183" y="4108628"/>
              <a:ext cx="1014984" cy="1014984"/>
              <a:chOff x="3055544" y="4108628"/>
              <a:chExt cx="1014984" cy="1014984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057285" y="4110369"/>
                <a:ext cx="1013243" cy="1013243"/>
              </a:xfrm>
              <a:prstGeom prst="ellipse">
                <a:avLst/>
              </a:prstGeom>
              <a:noFill/>
              <a:ln w="1016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弧形 30"/>
              <p:cNvSpPr/>
              <p:nvPr/>
            </p:nvSpPr>
            <p:spPr>
              <a:xfrm>
                <a:off x="3055544" y="4108628"/>
                <a:ext cx="1014984" cy="1014984"/>
              </a:xfrm>
              <a:prstGeom prst="arc">
                <a:avLst>
                  <a:gd name="adj1" fmla="val 16200000"/>
                  <a:gd name="adj2" fmla="val 2942198"/>
                </a:avLst>
              </a:prstGeom>
              <a:ln w="101600">
                <a:solidFill>
                  <a:srgbClr val="E195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3323259" y="4367517"/>
                <a:ext cx="479554" cy="409760"/>
              </a:xfrm>
              <a:custGeom>
                <a:avLst/>
                <a:gdLst>
                  <a:gd name="connsiteX0" fmla="*/ 137328 w 338137"/>
                  <a:gd name="connsiteY0" fmla="*/ 214312 h 288925"/>
                  <a:gd name="connsiteX1" fmla="*/ 133350 w 338137"/>
                  <a:gd name="connsiteY1" fmla="*/ 218394 h 288925"/>
                  <a:gd name="connsiteX2" fmla="*/ 137328 w 338137"/>
                  <a:gd name="connsiteY2" fmla="*/ 223837 h 288925"/>
                  <a:gd name="connsiteX3" fmla="*/ 250023 w 338137"/>
                  <a:gd name="connsiteY3" fmla="*/ 223837 h 288925"/>
                  <a:gd name="connsiteX4" fmla="*/ 254000 w 338137"/>
                  <a:gd name="connsiteY4" fmla="*/ 218394 h 288925"/>
                  <a:gd name="connsiteX5" fmla="*/ 250023 w 338137"/>
                  <a:gd name="connsiteY5" fmla="*/ 214312 h 288925"/>
                  <a:gd name="connsiteX6" fmla="*/ 137328 w 338137"/>
                  <a:gd name="connsiteY6" fmla="*/ 214312 h 288925"/>
                  <a:gd name="connsiteX7" fmla="*/ 137328 w 338137"/>
                  <a:gd name="connsiteY7" fmla="*/ 196850 h 288925"/>
                  <a:gd name="connsiteX8" fmla="*/ 133350 w 338137"/>
                  <a:gd name="connsiteY8" fmla="*/ 200932 h 288925"/>
                  <a:gd name="connsiteX9" fmla="*/ 137328 w 338137"/>
                  <a:gd name="connsiteY9" fmla="*/ 206375 h 288925"/>
                  <a:gd name="connsiteX10" fmla="*/ 250023 w 338137"/>
                  <a:gd name="connsiteY10" fmla="*/ 206375 h 288925"/>
                  <a:gd name="connsiteX11" fmla="*/ 254000 w 338137"/>
                  <a:gd name="connsiteY11" fmla="*/ 200932 h 288925"/>
                  <a:gd name="connsiteX12" fmla="*/ 250023 w 338137"/>
                  <a:gd name="connsiteY12" fmla="*/ 196850 h 288925"/>
                  <a:gd name="connsiteX13" fmla="*/ 137328 w 338137"/>
                  <a:gd name="connsiteY13" fmla="*/ 196850 h 288925"/>
                  <a:gd name="connsiteX14" fmla="*/ 288925 w 338137"/>
                  <a:gd name="connsiteY14" fmla="*/ 187325 h 288925"/>
                  <a:gd name="connsiteX15" fmla="*/ 269875 w 338137"/>
                  <a:gd name="connsiteY15" fmla="*/ 206375 h 288925"/>
                  <a:gd name="connsiteX16" fmla="*/ 288925 w 338137"/>
                  <a:gd name="connsiteY16" fmla="*/ 225425 h 288925"/>
                  <a:gd name="connsiteX17" fmla="*/ 307975 w 338137"/>
                  <a:gd name="connsiteY17" fmla="*/ 206375 h 288925"/>
                  <a:gd name="connsiteX18" fmla="*/ 288925 w 338137"/>
                  <a:gd name="connsiteY18" fmla="*/ 187325 h 288925"/>
                  <a:gd name="connsiteX19" fmla="*/ 98425 w 338137"/>
                  <a:gd name="connsiteY19" fmla="*/ 187325 h 288925"/>
                  <a:gd name="connsiteX20" fmla="*/ 79375 w 338137"/>
                  <a:gd name="connsiteY20" fmla="*/ 206375 h 288925"/>
                  <a:gd name="connsiteX21" fmla="*/ 98425 w 338137"/>
                  <a:gd name="connsiteY21" fmla="*/ 225425 h 288925"/>
                  <a:gd name="connsiteX22" fmla="*/ 117475 w 338137"/>
                  <a:gd name="connsiteY22" fmla="*/ 206375 h 288925"/>
                  <a:gd name="connsiteX23" fmla="*/ 98425 w 338137"/>
                  <a:gd name="connsiteY23" fmla="*/ 187325 h 288925"/>
                  <a:gd name="connsiteX24" fmla="*/ 254922 w 338137"/>
                  <a:gd name="connsiteY24" fmla="*/ 127000 h 288925"/>
                  <a:gd name="connsiteX25" fmla="*/ 234950 w 338137"/>
                  <a:gd name="connsiteY25" fmla="*/ 147638 h 288925"/>
                  <a:gd name="connsiteX26" fmla="*/ 276225 w 338137"/>
                  <a:gd name="connsiteY26" fmla="*/ 147638 h 288925"/>
                  <a:gd name="connsiteX27" fmla="*/ 254922 w 338137"/>
                  <a:gd name="connsiteY27" fmla="*/ 127000 h 288925"/>
                  <a:gd name="connsiteX28" fmla="*/ 130590 w 338137"/>
                  <a:gd name="connsiteY28" fmla="*/ 100012 h 288925"/>
                  <a:gd name="connsiteX29" fmla="*/ 92075 w 338137"/>
                  <a:gd name="connsiteY29" fmla="*/ 147895 h 288925"/>
                  <a:gd name="connsiteX30" fmla="*/ 105356 w 338137"/>
                  <a:gd name="connsiteY30" fmla="*/ 147895 h 288925"/>
                  <a:gd name="connsiteX31" fmla="*/ 226214 w 338137"/>
                  <a:gd name="connsiteY31" fmla="*/ 147895 h 288925"/>
                  <a:gd name="connsiteX32" fmla="*/ 255432 w 338137"/>
                  <a:gd name="connsiteY32" fmla="*/ 117303 h 288925"/>
                  <a:gd name="connsiteX33" fmla="*/ 285979 w 338137"/>
                  <a:gd name="connsiteY33" fmla="*/ 147895 h 288925"/>
                  <a:gd name="connsiteX34" fmla="*/ 295275 w 338137"/>
                  <a:gd name="connsiteY34" fmla="*/ 149225 h 288925"/>
                  <a:gd name="connsiteX35" fmla="*/ 255432 w 338137"/>
                  <a:gd name="connsiteY35" fmla="*/ 100012 h 288925"/>
                  <a:gd name="connsiteX36" fmla="*/ 130590 w 338137"/>
                  <a:gd name="connsiteY36" fmla="*/ 100012 h 288925"/>
                  <a:gd name="connsiteX37" fmla="*/ 131008 w 338137"/>
                  <a:gd name="connsiteY37" fmla="*/ 85725 h 288925"/>
                  <a:gd name="connsiteX38" fmla="*/ 255022 w 338137"/>
                  <a:gd name="connsiteY38" fmla="*/ 85725 h 288925"/>
                  <a:gd name="connsiteX39" fmla="*/ 309113 w 338137"/>
                  <a:gd name="connsiteY39" fmla="*/ 153019 h 288925"/>
                  <a:gd name="connsiteX40" fmla="*/ 338137 w 338137"/>
                  <a:gd name="connsiteY40" fmla="*/ 207117 h 288925"/>
                  <a:gd name="connsiteX41" fmla="*/ 320986 w 338137"/>
                  <a:gd name="connsiteY41" fmla="*/ 251980 h 288925"/>
                  <a:gd name="connsiteX42" fmla="*/ 320986 w 338137"/>
                  <a:gd name="connsiteY42" fmla="*/ 288925 h 288925"/>
                  <a:gd name="connsiteX43" fmla="*/ 274811 w 338137"/>
                  <a:gd name="connsiteY43" fmla="*/ 288925 h 288925"/>
                  <a:gd name="connsiteX44" fmla="*/ 274811 w 338137"/>
                  <a:gd name="connsiteY44" fmla="*/ 266494 h 288925"/>
                  <a:gd name="connsiteX45" fmla="*/ 112538 w 338137"/>
                  <a:gd name="connsiteY45" fmla="*/ 266494 h 288925"/>
                  <a:gd name="connsiteX46" fmla="*/ 112538 w 338137"/>
                  <a:gd name="connsiteY46" fmla="*/ 288925 h 288925"/>
                  <a:gd name="connsiteX47" fmla="*/ 66363 w 338137"/>
                  <a:gd name="connsiteY47" fmla="*/ 288925 h 288925"/>
                  <a:gd name="connsiteX48" fmla="*/ 66363 w 338137"/>
                  <a:gd name="connsiteY48" fmla="*/ 251980 h 288925"/>
                  <a:gd name="connsiteX49" fmla="*/ 49212 w 338137"/>
                  <a:gd name="connsiteY49" fmla="*/ 207117 h 288925"/>
                  <a:gd name="connsiteX50" fmla="*/ 78237 w 338137"/>
                  <a:gd name="connsiteY50" fmla="*/ 153019 h 288925"/>
                  <a:gd name="connsiteX51" fmla="*/ 131008 w 338137"/>
                  <a:gd name="connsiteY51" fmla="*/ 85725 h 288925"/>
                  <a:gd name="connsiteX52" fmla="*/ 65088 w 338137"/>
                  <a:gd name="connsiteY52" fmla="*/ 0 h 288925"/>
                  <a:gd name="connsiteX53" fmla="*/ 69073 w 338137"/>
                  <a:gd name="connsiteY53" fmla="*/ 5220 h 288925"/>
                  <a:gd name="connsiteX54" fmla="*/ 69073 w 338137"/>
                  <a:gd name="connsiteY54" fmla="*/ 13050 h 288925"/>
                  <a:gd name="connsiteX55" fmla="*/ 130175 w 338137"/>
                  <a:gd name="connsiteY55" fmla="*/ 67859 h 288925"/>
                  <a:gd name="connsiteX56" fmla="*/ 69073 w 338137"/>
                  <a:gd name="connsiteY56" fmla="*/ 67859 h 288925"/>
                  <a:gd name="connsiteX57" fmla="*/ 69073 w 338137"/>
                  <a:gd name="connsiteY57" fmla="*/ 130499 h 288925"/>
                  <a:gd name="connsiteX58" fmla="*/ 62431 w 338137"/>
                  <a:gd name="connsiteY58" fmla="*/ 147463 h 288925"/>
                  <a:gd name="connsiteX59" fmla="*/ 45163 w 338137"/>
                  <a:gd name="connsiteY59" fmla="*/ 153988 h 288925"/>
                  <a:gd name="connsiteX60" fmla="*/ 43835 w 338137"/>
                  <a:gd name="connsiteY60" fmla="*/ 153988 h 288925"/>
                  <a:gd name="connsiteX61" fmla="*/ 18597 w 338137"/>
                  <a:gd name="connsiteY61" fmla="*/ 130499 h 288925"/>
                  <a:gd name="connsiteX62" fmla="*/ 23910 w 338137"/>
                  <a:gd name="connsiteY62" fmla="*/ 125279 h 288925"/>
                  <a:gd name="connsiteX63" fmla="*/ 27895 w 338137"/>
                  <a:gd name="connsiteY63" fmla="*/ 130499 h 288925"/>
                  <a:gd name="connsiteX64" fmla="*/ 43835 w 338137"/>
                  <a:gd name="connsiteY64" fmla="*/ 144853 h 288925"/>
                  <a:gd name="connsiteX65" fmla="*/ 45163 w 338137"/>
                  <a:gd name="connsiteY65" fmla="*/ 144853 h 288925"/>
                  <a:gd name="connsiteX66" fmla="*/ 55790 w 338137"/>
                  <a:gd name="connsiteY66" fmla="*/ 140938 h 288925"/>
                  <a:gd name="connsiteX67" fmla="*/ 59774 w 338137"/>
                  <a:gd name="connsiteY67" fmla="*/ 130499 h 288925"/>
                  <a:gd name="connsiteX68" fmla="*/ 59774 w 338137"/>
                  <a:gd name="connsiteY68" fmla="*/ 67859 h 288925"/>
                  <a:gd name="connsiteX69" fmla="*/ 0 w 338137"/>
                  <a:gd name="connsiteY69" fmla="*/ 67859 h 288925"/>
                  <a:gd name="connsiteX70" fmla="*/ 59774 w 338137"/>
                  <a:gd name="connsiteY70" fmla="*/ 13050 h 288925"/>
                  <a:gd name="connsiteX71" fmla="*/ 59774 w 338137"/>
                  <a:gd name="connsiteY71" fmla="*/ 5220 h 288925"/>
                  <a:gd name="connsiteX72" fmla="*/ 65088 w 338137"/>
                  <a:gd name="connsiteY72" fmla="*/ 0 h 28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338137" h="288925">
                    <a:moveTo>
                      <a:pt x="137328" y="214312"/>
                    </a:moveTo>
                    <a:cubicBezTo>
                      <a:pt x="134676" y="214312"/>
                      <a:pt x="133350" y="215673"/>
                      <a:pt x="133350" y="218394"/>
                    </a:cubicBezTo>
                    <a:cubicBezTo>
                      <a:pt x="133350" y="221116"/>
                      <a:pt x="134676" y="223837"/>
                      <a:pt x="137328" y="223837"/>
                    </a:cubicBezTo>
                    <a:cubicBezTo>
                      <a:pt x="137328" y="223837"/>
                      <a:pt x="137328" y="223837"/>
                      <a:pt x="250023" y="223837"/>
                    </a:cubicBezTo>
                    <a:cubicBezTo>
                      <a:pt x="252674" y="223837"/>
                      <a:pt x="254000" y="221116"/>
                      <a:pt x="254000" y="218394"/>
                    </a:cubicBezTo>
                    <a:cubicBezTo>
                      <a:pt x="254000" y="215673"/>
                      <a:pt x="252674" y="214312"/>
                      <a:pt x="250023" y="214312"/>
                    </a:cubicBezTo>
                    <a:cubicBezTo>
                      <a:pt x="250023" y="214312"/>
                      <a:pt x="250023" y="214312"/>
                      <a:pt x="137328" y="214312"/>
                    </a:cubicBezTo>
                    <a:close/>
                    <a:moveTo>
                      <a:pt x="137328" y="196850"/>
                    </a:moveTo>
                    <a:cubicBezTo>
                      <a:pt x="134676" y="196850"/>
                      <a:pt x="133350" y="198211"/>
                      <a:pt x="133350" y="200932"/>
                    </a:cubicBezTo>
                    <a:cubicBezTo>
                      <a:pt x="133350" y="203654"/>
                      <a:pt x="134676" y="206375"/>
                      <a:pt x="137328" y="206375"/>
                    </a:cubicBezTo>
                    <a:cubicBezTo>
                      <a:pt x="137328" y="206375"/>
                      <a:pt x="137328" y="206375"/>
                      <a:pt x="250023" y="206375"/>
                    </a:cubicBezTo>
                    <a:cubicBezTo>
                      <a:pt x="252674" y="206375"/>
                      <a:pt x="254000" y="203654"/>
                      <a:pt x="254000" y="200932"/>
                    </a:cubicBezTo>
                    <a:cubicBezTo>
                      <a:pt x="254000" y="198211"/>
                      <a:pt x="252674" y="196850"/>
                      <a:pt x="250023" y="196850"/>
                    </a:cubicBezTo>
                    <a:cubicBezTo>
                      <a:pt x="250023" y="196850"/>
                      <a:pt x="250023" y="196850"/>
                      <a:pt x="137328" y="196850"/>
                    </a:cubicBezTo>
                    <a:close/>
                    <a:moveTo>
                      <a:pt x="288925" y="187325"/>
                    </a:moveTo>
                    <a:cubicBezTo>
                      <a:pt x="278404" y="187325"/>
                      <a:pt x="269875" y="195854"/>
                      <a:pt x="269875" y="206375"/>
                    </a:cubicBezTo>
                    <a:cubicBezTo>
                      <a:pt x="269875" y="216896"/>
                      <a:pt x="278404" y="225425"/>
                      <a:pt x="288925" y="225425"/>
                    </a:cubicBezTo>
                    <a:cubicBezTo>
                      <a:pt x="299446" y="225425"/>
                      <a:pt x="307975" y="216896"/>
                      <a:pt x="307975" y="206375"/>
                    </a:cubicBezTo>
                    <a:cubicBezTo>
                      <a:pt x="307975" y="195854"/>
                      <a:pt x="299446" y="187325"/>
                      <a:pt x="288925" y="187325"/>
                    </a:cubicBezTo>
                    <a:close/>
                    <a:moveTo>
                      <a:pt x="98425" y="187325"/>
                    </a:moveTo>
                    <a:cubicBezTo>
                      <a:pt x="87904" y="187325"/>
                      <a:pt x="79375" y="195854"/>
                      <a:pt x="79375" y="206375"/>
                    </a:cubicBezTo>
                    <a:cubicBezTo>
                      <a:pt x="79375" y="216896"/>
                      <a:pt x="87904" y="225425"/>
                      <a:pt x="98425" y="225425"/>
                    </a:cubicBezTo>
                    <a:cubicBezTo>
                      <a:pt x="108946" y="225425"/>
                      <a:pt x="117475" y="216896"/>
                      <a:pt x="117475" y="206375"/>
                    </a:cubicBezTo>
                    <a:cubicBezTo>
                      <a:pt x="117475" y="195854"/>
                      <a:pt x="108946" y="187325"/>
                      <a:pt x="98425" y="187325"/>
                    </a:cubicBezTo>
                    <a:close/>
                    <a:moveTo>
                      <a:pt x="254922" y="127000"/>
                    </a:moveTo>
                    <a:cubicBezTo>
                      <a:pt x="244270" y="127000"/>
                      <a:pt x="234950" y="136029"/>
                      <a:pt x="234950" y="147638"/>
                    </a:cubicBezTo>
                    <a:cubicBezTo>
                      <a:pt x="234950" y="147638"/>
                      <a:pt x="234950" y="147638"/>
                      <a:pt x="276225" y="147638"/>
                    </a:cubicBezTo>
                    <a:cubicBezTo>
                      <a:pt x="276225" y="136029"/>
                      <a:pt x="266905" y="127000"/>
                      <a:pt x="254922" y="127000"/>
                    </a:cubicBezTo>
                    <a:close/>
                    <a:moveTo>
                      <a:pt x="130590" y="100012"/>
                    </a:moveTo>
                    <a:cubicBezTo>
                      <a:pt x="113325" y="100012"/>
                      <a:pt x="98716" y="119963"/>
                      <a:pt x="92075" y="147895"/>
                    </a:cubicBezTo>
                    <a:cubicBezTo>
                      <a:pt x="96060" y="147895"/>
                      <a:pt x="101372" y="147895"/>
                      <a:pt x="105356" y="147895"/>
                    </a:cubicBezTo>
                    <a:cubicBezTo>
                      <a:pt x="105356" y="147895"/>
                      <a:pt x="105356" y="147895"/>
                      <a:pt x="226214" y="147895"/>
                    </a:cubicBezTo>
                    <a:cubicBezTo>
                      <a:pt x="226214" y="130604"/>
                      <a:pt x="239495" y="117303"/>
                      <a:pt x="255432" y="117303"/>
                    </a:cubicBezTo>
                    <a:cubicBezTo>
                      <a:pt x="272697" y="117303"/>
                      <a:pt x="285979" y="130604"/>
                      <a:pt x="285979" y="147895"/>
                    </a:cubicBezTo>
                    <a:cubicBezTo>
                      <a:pt x="288635" y="147895"/>
                      <a:pt x="292619" y="147895"/>
                      <a:pt x="295275" y="149225"/>
                    </a:cubicBezTo>
                    <a:cubicBezTo>
                      <a:pt x="288635" y="119963"/>
                      <a:pt x="274026" y="100012"/>
                      <a:pt x="255432" y="100012"/>
                    </a:cubicBezTo>
                    <a:cubicBezTo>
                      <a:pt x="255432" y="100012"/>
                      <a:pt x="255432" y="100012"/>
                      <a:pt x="130590" y="100012"/>
                    </a:cubicBezTo>
                    <a:close/>
                    <a:moveTo>
                      <a:pt x="131008" y="85725"/>
                    </a:moveTo>
                    <a:cubicBezTo>
                      <a:pt x="131008" y="85725"/>
                      <a:pt x="131008" y="85725"/>
                      <a:pt x="255022" y="85725"/>
                    </a:cubicBezTo>
                    <a:cubicBezTo>
                      <a:pt x="282727" y="85725"/>
                      <a:pt x="303836" y="114754"/>
                      <a:pt x="309113" y="153019"/>
                    </a:cubicBezTo>
                    <a:cubicBezTo>
                      <a:pt x="327583" y="163575"/>
                      <a:pt x="338137" y="183367"/>
                      <a:pt x="338137" y="207117"/>
                    </a:cubicBezTo>
                    <a:cubicBezTo>
                      <a:pt x="338137" y="224271"/>
                      <a:pt x="332860" y="240104"/>
                      <a:pt x="320986" y="251980"/>
                    </a:cubicBezTo>
                    <a:cubicBezTo>
                      <a:pt x="320986" y="251980"/>
                      <a:pt x="320986" y="251980"/>
                      <a:pt x="320986" y="288925"/>
                    </a:cubicBezTo>
                    <a:cubicBezTo>
                      <a:pt x="320986" y="288925"/>
                      <a:pt x="320986" y="288925"/>
                      <a:pt x="274811" y="288925"/>
                    </a:cubicBezTo>
                    <a:cubicBezTo>
                      <a:pt x="274811" y="288925"/>
                      <a:pt x="274811" y="288925"/>
                      <a:pt x="274811" y="266494"/>
                    </a:cubicBezTo>
                    <a:cubicBezTo>
                      <a:pt x="274811" y="266494"/>
                      <a:pt x="274811" y="266494"/>
                      <a:pt x="112538" y="266494"/>
                    </a:cubicBezTo>
                    <a:cubicBezTo>
                      <a:pt x="112538" y="266494"/>
                      <a:pt x="112538" y="266494"/>
                      <a:pt x="112538" y="288925"/>
                    </a:cubicBezTo>
                    <a:cubicBezTo>
                      <a:pt x="112538" y="288925"/>
                      <a:pt x="112538" y="288925"/>
                      <a:pt x="66363" y="288925"/>
                    </a:cubicBezTo>
                    <a:cubicBezTo>
                      <a:pt x="66363" y="288925"/>
                      <a:pt x="66363" y="288925"/>
                      <a:pt x="66363" y="251980"/>
                    </a:cubicBezTo>
                    <a:cubicBezTo>
                      <a:pt x="54489" y="240104"/>
                      <a:pt x="49212" y="224271"/>
                      <a:pt x="49212" y="207117"/>
                    </a:cubicBezTo>
                    <a:cubicBezTo>
                      <a:pt x="49212" y="183367"/>
                      <a:pt x="58447" y="163575"/>
                      <a:pt x="78237" y="153019"/>
                    </a:cubicBezTo>
                    <a:cubicBezTo>
                      <a:pt x="83514" y="114754"/>
                      <a:pt x="104623" y="85725"/>
                      <a:pt x="131008" y="85725"/>
                    </a:cubicBezTo>
                    <a:close/>
                    <a:moveTo>
                      <a:pt x="65088" y="0"/>
                    </a:moveTo>
                    <a:cubicBezTo>
                      <a:pt x="66416" y="0"/>
                      <a:pt x="69073" y="2610"/>
                      <a:pt x="69073" y="5220"/>
                    </a:cubicBezTo>
                    <a:cubicBezTo>
                      <a:pt x="69073" y="5220"/>
                      <a:pt x="69073" y="5220"/>
                      <a:pt x="69073" y="13050"/>
                    </a:cubicBezTo>
                    <a:cubicBezTo>
                      <a:pt x="99624" y="14355"/>
                      <a:pt x="124862" y="37845"/>
                      <a:pt x="130175" y="67859"/>
                    </a:cubicBezTo>
                    <a:lnTo>
                      <a:pt x="69073" y="67859"/>
                    </a:lnTo>
                    <a:cubicBezTo>
                      <a:pt x="69073" y="67859"/>
                      <a:pt x="69073" y="67859"/>
                      <a:pt x="69073" y="130499"/>
                    </a:cubicBezTo>
                    <a:cubicBezTo>
                      <a:pt x="69073" y="135718"/>
                      <a:pt x="66416" y="142243"/>
                      <a:pt x="62431" y="147463"/>
                    </a:cubicBezTo>
                    <a:cubicBezTo>
                      <a:pt x="57118" y="151378"/>
                      <a:pt x="51805" y="153988"/>
                      <a:pt x="45163" y="153988"/>
                    </a:cubicBezTo>
                    <a:cubicBezTo>
                      <a:pt x="45163" y="153988"/>
                      <a:pt x="45163" y="153988"/>
                      <a:pt x="43835" y="153988"/>
                    </a:cubicBezTo>
                    <a:cubicBezTo>
                      <a:pt x="30552" y="153988"/>
                      <a:pt x="18597" y="143548"/>
                      <a:pt x="18597" y="130499"/>
                    </a:cubicBezTo>
                    <a:cubicBezTo>
                      <a:pt x="18597" y="127889"/>
                      <a:pt x="21253" y="125279"/>
                      <a:pt x="23910" y="125279"/>
                    </a:cubicBezTo>
                    <a:cubicBezTo>
                      <a:pt x="26567" y="125279"/>
                      <a:pt x="27895" y="127889"/>
                      <a:pt x="27895" y="130499"/>
                    </a:cubicBezTo>
                    <a:cubicBezTo>
                      <a:pt x="27895" y="138328"/>
                      <a:pt x="35865" y="144853"/>
                      <a:pt x="43835" y="144853"/>
                    </a:cubicBezTo>
                    <a:cubicBezTo>
                      <a:pt x="43835" y="144853"/>
                      <a:pt x="43835" y="144853"/>
                      <a:pt x="45163" y="144853"/>
                    </a:cubicBezTo>
                    <a:cubicBezTo>
                      <a:pt x="49148" y="144853"/>
                      <a:pt x="53133" y="143548"/>
                      <a:pt x="55790" y="140938"/>
                    </a:cubicBezTo>
                    <a:cubicBezTo>
                      <a:pt x="58446" y="138328"/>
                      <a:pt x="59774" y="134413"/>
                      <a:pt x="59774" y="130499"/>
                    </a:cubicBezTo>
                    <a:cubicBezTo>
                      <a:pt x="59774" y="130499"/>
                      <a:pt x="59774" y="130499"/>
                      <a:pt x="59774" y="67859"/>
                    </a:cubicBezTo>
                    <a:cubicBezTo>
                      <a:pt x="59774" y="67859"/>
                      <a:pt x="59774" y="67859"/>
                      <a:pt x="0" y="67859"/>
                    </a:cubicBezTo>
                    <a:cubicBezTo>
                      <a:pt x="3985" y="37845"/>
                      <a:pt x="29223" y="14355"/>
                      <a:pt x="59774" y="13050"/>
                    </a:cubicBezTo>
                    <a:cubicBezTo>
                      <a:pt x="59774" y="13050"/>
                      <a:pt x="59774" y="13050"/>
                      <a:pt x="59774" y="5220"/>
                    </a:cubicBezTo>
                    <a:cubicBezTo>
                      <a:pt x="59774" y="2610"/>
                      <a:pt x="62431" y="0"/>
                      <a:pt x="65088" y="0"/>
                    </a:cubicBezTo>
                    <a:close/>
                  </a:path>
                </a:pathLst>
              </a:custGeom>
              <a:solidFill>
                <a:srgbClr val="E1952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PA_库_组合 8"/>
          <p:cNvGrpSpPr/>
          <p:nvPr>
            <p:custDataLst>
              <p:tags r:id="rId4"/>
            </p:custDataLst>
          </p:nvPr>
        </p:nvGrpSpPr>
        <p:grpSpPr>
          <a:xfrm>
            <a:off x="7464833" y="1913959"/>
            <a:ext cx="3660364" cy="1526461"/>
            <a:chOff x="8119730" y="1913959"/>
            <a:chExt cx="3660364" cy="1526461"/>
          </a:xfrm>
        </p:grpSpPr>
        <p:grpSp>
          <p:nvGrpSpPr>
            <p:cNvPr id="19" name="组合 18"/>
            <p:cNvGrpSpPr/>
            <p:nvPr/>
          </p:nvGrpSpPr>
          <p:grpSpPr>
            <a:xfrm>
              <a:off x="9358204" y="2042150"/>
              <a:ext cx="2421890" cy="1398270"/>
              <a:chOff x="9134714" y="4931590"/>
              <a:chExt cx="2421890" cy="139827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9817231" y="5102875"/>
                <a:ext cx="736614" cy="21917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b="1" noProof="0" dirty="0">
                    <a:ln>
                      <a:noFill/>
                    </a:ln>
                    <a:solidFill>
                      <a:prstClr val="black">
                        <a:lumMod val="7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134714" y="4931590"/>
                <a:ext cx="677537" cy="46102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850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25%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9134714" y="5403395"/>
                <a:ext cx="2421890" cy="9264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Autofit/>
              </a:bodyPr>
              <a:lstStyle/>
              <a:p>
                <a:pPr lvl="0" algn="ctr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请在此处添加具体内容，文字尽量言简意赅，简单说明即可，不必过于繁琐，注意板面美观度。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119730" y="1913959"/>
              <a:ext cx="1014984" cy="1014984"/>
              <a:chOff x="8119730" y="1913959"/>
              <a:chExt cx="1014984" cy="101498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8121471" y="1915700"/>
                <a:ext cx="1013243" cy="1013243"/>
              </a:xfrm>
              <a:prstGeom prst="ellipse">
                <a:avLst/>
              </a:prstGeom>
              <a:noFill/>
              <a:ln w="1016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弧形 21"/>
              <p:cNvSpPr/>
              <p:nvPr/>
            </p:nvSpPr>
            <p:spPr>
              <a:xfrm>
                <a:off x="8119730" y="1913959"/>
                <a:ext cx="1014984" cy="1014984"/>
              </a:xfrm>
              <a:prstGeom prst="arc">
                <a:avLst>
                  <a:gd name="adj1" fmla="val 16200000"/>
                  <a:gd name="adj2" fmla="val 22079"/>
                </a:avLst>
              </a:prstGeom>
              <a:ln w="101600">
                <a:solidFill>
                  <a:srgbClr val="4D86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8417873" y="2181676"/>
                <a:ext cx="479554" cy="475502"/>
              </a:xfrm>
              <a:custGeom>
                <a:avLst/>
                <a:gdLst>
                  <a:gd name="connsiteX0" fmla="*/ 192254 w 338138"/>
                  <a:gd name="connsiteY0" fmla="*/ 135421 h 335282"/>
                  <a:gd name="connsiteX1" fmla="*/ 152810 w 338138"/>
                  <a:gd name="connsiteY1" fmla="*/ 151158 h 335282"/>
                  <a:gd name="connsiteX2" fmla="*/ 152810 w 338138"/>
                  <a:gd name="connsiteY2" fmla="*/ 229842 h 335282"/>
                  <a:gd name="connsiteX3" fmla="*/ 232697 w 338138"/>
                  <a:gd name="connsiteY3" fmla="*/ 229842 h 335282"/>
                  <a:gd name="connsiteX4" fmla="*/ 232697 w 338138"/>
                  <a:gd name="connsiteY4" fmla="*/ 151158 h 335282"/>
                  <a:gd name="connsiteX5" fmla="*/ 192254 w 338138"/>
                  <a:gd name="connsiteY5" fmla="*/ 135421 h 335282"/>
                  <a:gd name="connsiteX6" fmla="*/ 238125 w 338138"/>
                  <a:gd name="connsiteY6" fmla="*/ 69850 h 335282"/>
                  <a:gd name="connsiteX7" fmla="*/ 225425 w 338138"/>
                  <a:gd name="connsiteY7" fmla="*/ 80963 h 335282"/>
                  <a:gd name="connsiteX8" fmla="*/ 238125 w 338138"/>
                  <a:gd name="connsiteY8" fmla="*/ 92076 h 335282"/>
                  <a:gd name="connsiteX9" fmla="*/ 250825 w 338138"/>
                  <a:gd name="connsiteY9" fmla="*/ 80963 h 335282"/>
                  <a:gd name="connsiteX10" fmla="*/ 238125 w 338138"/>
                  <a:gd name="connsiteY10" fmla="*/ 69850 h 335282"/>
                  <a:gd name="connsiteX11" fmla="*/ 214313 w 338138"/>
                  <a:gd name="connsiteY11" fmla="*/ 57150 h 335282"/>
                  <a:gd name="connsiteX12" fmla="*/ 263526 w 338138"/>
                  <a:gd name="connsiteY12" fmla="*/ 57150 h 335282"/>
                  <a:gd name="connsiteX13" fmla="*/ 263526 w 338138"/>
                  <a:gd name="connsiteY13" fmla="*/ 106363 h 335282"/>
                  <a:gd name="connsiteX14" fmla="*/ 214313 w 338138"/>
                  <a:gd name="connsiteY14" fmla="*/ 106363 h 335282"/>
                  <a:gd name="connsiteX15" fmla="*/ 49213 w 338138"/>
                  <a:gd name="connsiteY15" fmla="*/ 57150 h 335282"/>
                  <a:gd name="connsiteX16" fmla="*/ 195263 w 338138"/>
                  <a:gd name="connsiteY16" fmla="*/ 57150 h 335282"/>
                  <a:gd name="connsiteX17" fmla="*/ 195263 w 338138"/>
                  <a:gd name="connsiteY17" fmla="*/ 106363 h 335282"/>
                  <a:gd name="connsiteX18" fmla="*/ 49213 w 338138"/>
                  <a:gd name="connsiteY18" fmla="*/ 106363 h 335282"/>
                  <a:gd name="connsiteX19" fmla="*/ 22225 w 338138"/>
                  <a:gd name="connsiteY19" fmla="*/ 28575 h 335282"/>
                  <a:gd name="connsiteX20" fmla="*/ 22225 w 338138"/>
                  <a:gd name="connsiteY20" fmla="*/ 269875 h 335282"/>
                  <a:gd name="connsiteX21" fmla="*/ 241853 w 338138"/>
                  <a:gd name="connsiteY21" fmla="*/ 269875 h 335282"/>
                  <a:gd name="connsiteX22" fmla="*/ 247114 w 338138"/>
                  <a:gd name="connsiteY22" fmla="*/ 259384 h 335282"/>
                  <a:gd name="connsiteX23" fmla="*/ 233962 w 338138"/>
                  <a:gd name="connsiteY23" fmla="*/ 248892 h 335282"/>
                  <a:gd name="connsiteX24" fmla="*/ 155054 w 338138"/>
                  <a:gd name="connsiteY24" fmla="*/ 251515 h 335282"/>
                  <a:gd name="connsiteX25" fmla="*/ 49843 w 338138"/>
                  <a:gd name="connsiteY25" fmla="*/ 251515 h 335282"/>
                  <a:gd name="connsiteX26" fmla="*/ 49843 w 338138"/>
                  <a:gd name="connsiteY26" fmla="*/ 231844 h 335282"/>
                  <a:gd name="connsiteX27" fmla="*/ 135327 w 338138"/>
                  <a:gd name="connsiteY27" fmla="*/ 231844 h 335282"/>
                  <a:gd name="connsiteX28" fmla="*/ 122175 w 338138"/>
                  <a:gd name="connsiteY28" fmla="*/ 201682 h 335282"/>
                  <a:gd name="connsiteX29" fmla="*/ 49843 w 338138"/>
                  <a:gd name="connsiteY29" fmla="*/ 201682 h 335282"/>
                  <a:gd name="connsiteX30" fmla="*/ 49843 w 338138"/>
                  <a:gd name="connsiteY30" fmla="*/ 183322 h 335282"/>
                  <a:gd name="connsiteX31" fmla="*/ 120860 w 338138"/>
                  <a:gd name="connsiteY31" fmla="*/ 183322 h 335282"/>
                  <a:gd name="connsiteX32" fmla="*/ 131381 w 338138"/>
                  <a:gd name="connsiteY32" fmla="*/ 153159 h 335282"/>
                  <a:gd name="connsiteX33" fmla="*/ 49843 w 338138"/>
                  <a:gd name="connsiteY33" fmla="*/ 153159 h 335282"/>
                  <a:gd name="connsiteX34" fmla="*/ 49843 w 338138"/>
                  <a:gd name="connsiteY34" fmla="*/ 134800 h 335282"/>
                  <a:gd name="connsiteX35" fmla="*/ 147163 w 338138"/>
                  <a:gd name="connsiteY35" fmla="*/ 134800 h 335282"/>
                  <a:gd name="connsiteX36" fmla="*/ 243168 w 338138"/>
                  <a:gd name="connsiteY36" fmla="*/ 138734 h 335282"/>
                  <a:gd name="connsiteX37" fmla="*/ 251059 w 338138"/>
                  <a:gd name="connsiteY37" fmla="*/ 231844 h 335282"/>
                  <a:gd name="connsiteX38" fmla="*/ 264210 w 338138"/>
                  <a:gd name="connsiteY38" fmla="*/ 243647 h 335282"/>
                  <a:gd name="connsiteX39" fmla="*/ 272101 w 338138"/>
                  <a:gd name="connsiteY39" fmla="*/ 238401 h 335282"/>
                  <a:gd name="connsiteX40" fmla="*/ 290513 w 338138"/>
                  <a:gd name="connsiteY40" fmla="*/ 256761 h 335282"/>
                  <a:gd name="connsiteX41" fmla="*/ 290513 w 338138"/>
                  <a:gd name="connsiteY41" fmla="*/ 28575 h 335282"/>
                  <a:gd name="connsiteX42" fmla="*/ 22225 w 338138"/>
                  <a:gd name="connsiteY42" fmla="*/ 28575 h 335282"/>
                  <a:gd name="connsiteX43" fmla="*/ 0 w 338138"/>
                  <a:gd name="connsiteY43" fmla="*/ 0 h 335282"/>
                  <a:gd name="connsiteX44" fmla="*/ 311721 w 338138"/>
                  <a:gd name="connsiteY44" fmla="*/ 0 h 335282"/>
                  <a:gd name="connsiteX45" fmla="*/ 311721 w 338138"/>
                  <a:gd name="connsiteY45" fmla="*/ 278479 h 335282"/>
                  <a:gd name="connsiteX46" fmla="*/ 338138 w 338138"/>
                  <a:gd name="connsiteY46" fmla="*/ 304875 h 335282"/>
                  <a:gd name="connsiteX47" fmla="*/ 330213 w 338138"/>
                  <a:gd name="connsiteY47" fmla="*/ 325992 h 335282"/>
                  <a:gd name="connsiteX48" fmla="*/ 307759 w 338138"/>
                  <a:gd name="connsiteY48" fmla="*/ 335230 h 335282"/>
                  <a:gd name="connsiteX49" fmla="*/ 262850 w 338138"/>
                  <a:gd name="connsiteY49" fmla="*/ 291677 h 335282"/>
                  <a:gd name="connsiteX50" fmla="*/ 0 w 338138"/>
                  <a:gd name="connsiteY50" fmla="*/ 291677 h 335282"/>
                  <a:gd name="connsiteX51" fmla="*/ 0 w 338138"/>
                  <a:gd name="connsiteY51" fmla="*/ 0 h 33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335282">
                    <a:moveTo>
                      <a:pt x="192254" y="135421"/>
                    </a:moveTo>
                    <a:cubicBezTo>
                      <a:pt x="177774" y="135421"/>
                      <a:pt x="163461" y="140666"/>
                      <a:pt x="152810" y="151158"/>
                    </a:cubicBezTo>
                    <a:cubicBezTo>
                      <a:pt x="130175" y="173452"/>
                      <a:pt x="130175" y="207548"/>
                      <a:pt x="152810" y="229842"/>
                    </a:cubicBezTo>
                    <a:cubicBezTo>
                      <a:pt x="174113" y="250825"/>
                      <a:pt x="210062" y="250825"/>
                      <a:pt x="232697" y="229842"/>
                    </a:cubicBezTo>
                    <a:cubicBezTo>
                      <a:pt x="254000" y="207548"/>
                      <a:pt x="254000" y="173452"/>
                      <a:pt x="232697" y="151158"/>
                    </a:cubicBezTo>
                    <a:cubicBezTo>
                      <a:pt x="221379" y="140666"/>
                      <a:pt x="206733" y="135421"/>
                      <a:pt x="192254" y="135421"/>
                    </a:cubicBezTo>
                    <a:close/>
                    <a:moveTo>
                      <a:pt x="238125" y="69850"/>
                    </a:moveTo>
                    <a:cubicBezTo>
                      <a:pt x="231111" y="69850"/>
                      <a:pt x="225425" y="74825"/>
                      <a:pt x="225425" y="80963"/>
                    </a:cubicBezTo>
                    <a:cubicBezTo>
                      <a:pt x="225425" y="87101"/>
                      <a:pt x="231111" y="92076"/>
                      <a:pt x="238125" y="92076"/>
                    </a:cubicBezTo>
                    <a:cubicBezTo>
                      <a:pt x="245139" y="92076"/>
                      <a:pt x="250825" y="87101"/>
                      <a:pt x="250825" y="80963"/>
                    </a:cubicBezTo>
                    <a:cubicBezTo>
                      <a:pt x="250825" y="74825"/>
                      <a:pt x="245139" y="69850"/>
                      <a:pt x="238125" y="69850"/>
                    </a:cubicBezTo>
                    <a:close/>
                    <a:moveTo>
                      <a:pt x="214313" y="57150"/>
                    </a:moveTo>
                    <a:lnTo>
                      <a:pt x="263526" y="57150"/>
                    </a:lnTo>
                    <a:lnTo>
                      <a:pt x="263526" y="106363"/>
                    </a:lnTo>
                    <a:lnTo>
                      <a:pt x="214313" y="106363"/>
                    </a:lnTo>
                    <a:close/>
                    <a:moveTo>
                      <a:pt x="49213" y="57150"/>
                    </a:moveTo>
                    <a:lnTo>
                      <a:pt x="195263" y="57150"/>
                    </a:lnTo>
                    <a:lnTo>
                      <a:pt x="195263" y="106363"/>
                    </a:lnTo>
                    <a:lnTo>
                      <a:pt x="49213" y="106363"/>
                    </a:lnTo>
                    <a:close/>
                    <a:moveTo>
                      <a:pt x="22225" y="28575"/>
                    </a:moveTo>
                    <a:cubicBezTo>
                      <a:pt x="22225" y="28575"/>
                      <a:pt x="22225" y="28575"/>
                      <a:pt x="22225" y="269875"/>
                    </a:cubicBezTo>
                    <a:lnTo>
                      <a:pt x="241853" y="269875"/>
                    </a:lnTo>
                    <a:cubicBezTo>
                      <a:pt x="241853" y="269875"/>
                      <a:pt x="241853" y="269875"/>
                      <a:pt x="247114" y="259384"/>
                    </a:cubicBezTo>
                    <a:cubicBezTo>
                      <a:pt x="247114" y="259384"/>
                      <a:pt x="247114" y="259384"/>
                      <a:pt x="233962" y="248892"/>
                    </a:cubicBezTo>
                    <a:cubicBezTo>
                      <a:pt x="210289" y="264629"/>
                      <a:pt x="178726" y="265941"/>
                      <a:pt x="155054" y="251515"/>
                    </a:cubicBezTo>
                    <a:cubicBezTo>
                      <a:pt x="155054" y="251515"/>
                      <a:pt x="155054" y="251515"/>
                      <a:pt x="49843" y="251515"/>
                    </a:cubicBezTo>
                    <a:cubicBezTo>
                      <a:pt x="49843" y="251515"/>
                      <a:pt x="49843" y="251515"/>
                      <a:pt x="49843" y="231844"/>
                    </a:cubicBezTo>
                    <a:cubicBezTo>
                      <a:pt x="49843" y="231844"/>
                      <a:pt x="49843" y="231844"/>
                      <a:pt x="135327" y="231844"/>
                    </a:cubicBezTo>
                    <a:cubicBezTo>
                      <a:pt x="128751" y="222664"/>
                      <a:pt x="123490" y="213484"/>
                      <a:pt x="122175" y="201682"/>
                    </a:cubicBezTo>
                    <a:cubicBezTo>
                      <a:pt x="122175" y="201682"/>
                      <a:pt x="122175" y="201682"/>
                      <a:pt x="49843" y="201682"/>
                    </a:cubicBezTo>
                    <a:cubicBezTo>
                      <a:pt x="49843" y="201682"/>
                      <a:pt x="49843" y="201682"/>
                      <a:pt x="49843" y="183322"/>
                    </a:cubicBezTo>
                    <a:cubicBezTo>
                      <a:pt x="49843" y="183322"/>
                      <a:pt x="49843" y="183322"/>
                      <a:pt x="120860" y="183322"/>
                    </a:cubicBezTo>
                    <a:cubicBezTo>
                      <a:pt x="122175" y="172831"/>
                      <a:pt x="124806" y="162339"/>
                      <a:pt x="131381" y="153159"/>
                    </a:cubicBezTo>
                    <a:cubicBezTo>
                      <a:pt x="131381" y="153159"/>
                      <a:pt x="131381" y="153159"/>
                      <a:pt x="49843" y="153159"/>
                    </a:cubicBezTo>
                    <a:cubicBezTo>
                      <a:pt x="49843" y="153159"/>
                      <a:pt x="49843" y="153159"/>
                      <a:pt x="49843" y="134800"/>
                    </a:cubicBezTo>
                    <a:cubicBezTo>
                      <a:pt x="49843" y="134800"/>
                      <a:pt x="49843" y="134800"/>
                      <a:pt x="147163" y="134800"/>
                    </a:cubicBezTo>
                    <a:cubicBezTo>
                      <a:pt x="174781" y="111194"/>
                      <a:pt x="216865" y="112506"/>
                      <a:pt x="243168" y="138734"/>
                    </a:cubicBezTo>
                    <a:cubicBezTo>
                      <a:pt x="269471" y="164962"/>
                      <a:pt x="270786" y="202993"/>
                      <a:pt x="251059" y="231844"/>
                    </a:cubicBezTo>
                    <a:cubicBezTo>
                      <a:pt x="251059" y="231844"/>
                      <a:pt x="251059" y="231844"/>
                      <a:pt x="264210" y="243647"/>
                    </a:cubicBezTo>
                    <a:cubicBezTo>
                      <a:pt x="264210" y="243647"/>
                      <a:pt x="264210" y="243647"/>
                      <a:pt x="272101" y="238401"/>
                    </a:cubicBezTo>
                    <a:cubicBezTo>
                      <a:pt x="272101" y="238401"/>
                      <a:pt x="272101" y="238401"/>
                      <a:pt x="290513" y="256761"/>
                    </a:cubicBezTo>
                    <a:cubicBezTo>
                      <a:pt x="290513" y="256761"/>
                      <a:pt x="290513" y="256761"/>
                      <a:pt x="290513" y="28575"/>
                    </a:cubicBezTo>
                    <a:cubicBezTo>
                      <a:pt x="290513" y="28575"/>
                      <a:pt x="290513" y="28575"/>
                      <a:pt x="22225" y="28575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311721" y="0"/>
                    </a:cubicBezTo>
                    <a:cubicBezTo>
                      <a:pt x="311721" y="0"/>
                      <a:pt x="311721" y="0"/>
                      <a:pt x="311721" y="278479"/>
                    </a:cubicBezTo>
                    <a:cubicBezTo>
                      <a:pt x="311721" y="278479"/>
                      <a:pt x="311721" y="278479"/>
                      <a:pt x="338138" y="304875"/>
                    </a:cubicBezTo>
                    <a:cubicBezTo>
                      <a:pt x="338138" y="304875"/>
                      <a:pt x="338138" y="316753"/>
                      <a:pt x="330213" y="325992"/>
                    </a:cubicBezTo>
                    <a:cubicBezTo>
                      <a:pt x="320967" y="336550"/>
                      <a:pt x="307759" y="335230"/>
                      <a:pt x="307759" y="335230"/>
                    </a:cubicBezTo>
                    <a:cubicBezTo>
                      <a:pt x="307759" y="335230"/>
                      <a:pt x="307759" y="335230"/>
                      <a:pt x="262850" y="291677"/>
                    </a:cubicBezTo>
                    <a:cubicBezTo>
                      <a:pt x="262850" y="291677"/>
                      <a:pt x="262850" y="291677"/>
                      <a:pt x="0" y="291677"/>
                    </a:cubicBezTo>
                    <a:cubicBezTo>
                      <a:pt x="0" y="291677"/>
                      <a:pt x="0" y="291677"/>
                      <a:pt x="0" y="0"/>
                    </a:cubicBez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PA_库_组合 9"/>
          <p:cNvGrpSpPr/>
          <p:nvPr>
            <p:custDataLst>
              <p:tags r:id="rId5"/>
            </p:custDataLst>
          </p:nvPr>
        </p:nvGrpSpPr>
        <p:grpSpPr>
          <a:xfrm>
            <a:off x="7464833" y="4108628"/>
            <a:ext cx="3660364" cy="1436907"/>
            <a:chOff x="8119730" y="4108628"/>
            <a:chExt cx="3660364" cy="1436907"/>
          </a:xfrm>
        </p:grpSpPr>
        <p:grpSp>
          <p:nvGrpSpPr>
            <p:cNvPr id="11" name="组合 10"/>
            <p:cNvGrpSpPr/>
            <p:nvPr/>
          </p:nvGrpSpPr>
          <p:grpSpPr>
            <a:xfrm>
              <a:off x="9358204" y="4226640"/>
              <a:ext cx="2421890" cy="1318895"/>
              <a:chOff x="9134714" y="4931590"/>
              <a:chExt cx="2421890" cy="131889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817231" y="5102875"/>
                <a:ext cx="736614" cy="219173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b="1" noProof="0" dirty="0">
                    <a:ln>
                      <a:noFill/>
                    </a:ln>
                    <a:solidFill>
                      <a:prstClr val="black">
                        <a:lumMod val="7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134714" y="4931590"/>
                <a:ext cx="677537" cy="46102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850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212429">
                        <a:lumMod val="10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70%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134714" y="5403395"/>
                <a:ext cx="2421890" cy="847090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Autofit/>
              </a:bodyPr>
              <a:lstStyle/>
              <a:p>
                <a:pPr lvl="0" algn="ctr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请在此处添加具体内容，文字尽量言简意赅，简单说明即可，不必过于繁琐，注意板面美观度。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119730" y="4108628"/>
              <a:ext cx="1014984" cy="1014984"/>
              <a:chOff x="8119730" y="4108628"/>
              <a:chExt cx="1014984" cy="101498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8121471" y="4110369"/>
                <a:ext cx="1013243" cy="1013243"/>
              </a:xfrm>
              <a:prstGeom prst="ellipse">
                <a:avLst/>
              </a:prstGeom>
              <a:noFill/>
              <a:ln w="1016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弧形 43"/>
              <p:cNvSpPr/>
              <p:nvPr/>
            </p:nvSpPr>
            <p:spPr>
              <a:xfrm>
                <a:off x="8119730" y="4108628"/>
                <a:ext cx="1014984" cy="1014984"/>
              </a:xfrm>
              <a:prstGeom prst="arc">
                <a:avLst>
                  <a:gd name="adj1" fmla="val 16200000"/>
                  <a:gd name="adj2" fmla="val 8711261"/>
                </a:avLst>
              </a:prstGeom>
              <a:ln w="101600">
                <a:solidFill>
                  <a:srgbClr val="E195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14"/>
              <p:cNvSpPr/>
              <p:nvPr/>
            </p:nvSpPr>
            <p:spPr>
              <a:xfrm>
                <a:off x="8456437" y="4373878"/>
                <a:ext cx="341570" cy="479552"/>
              </a:xfrm>
              <a:custGeom>
                <a:avLst/>
                <a:gdLst>
                  <a:gd name="connsiteX0" fmla="*/ 65297 w 239713"/>
                  <a:gd name="connsiteY0" fmla="*/ 242888 h 336550"/>
                  <a:gd name="connsiteX1" fmla="*/ 176003 w 239713"/>
                  <a:gd name="connsiteY1" fmla="*/ 242888 h 336550"/>
                  <a:gd name="connsiteX2" fmla="*/ 190500 w 239713"/>
                  <a:gd name="connsiteY2" fmla="*/ 257856 h 336550"/>
                  <a:gd name="connsiteX3" fmla="*/ 176003 w 239713"/>
                  <a:gd name="connsiteY3" fmla="*/ 271463 h 336550"/>
                  <a:gd name="connsiteX4" fmla="*/ 65297 w 239713"/>
                  <a:gd name="connsiteY4" fmla="*/ 271463 h 336550"/>
                  <a:gd name="connsiteX5" fmla="*/ 50800 w 239713"/>
                  <a:gd name="connsiteY5" fmla="*/ 257856 h 336550"/>
                  <a:gd name="connsiteX6" fmla="*/ 65297 w 239713"/>
                  <a:gd name="connsiteY6" fmla="*/ 242888 h 336550"/>
                  <a:gd name="connsiteX7" fmla="*/ 65297 w 239713"/>
                  <a:gd name="connsiteY7" fmla="*/ 173038 h 336550"/>
                  <a:gd name="connsiteX8" fmla="*/ 176003 w 239713"/>
                  <a:gd name="connsiteY8" fmla="*/ 173038 h 336550"/>
                  <a:gd name="connsiteX9" fmla="*/ 190500 w 239713"/>
                  <a:gd name="connsiteY9" fmla="*/ 187326 h 336550"/>
                  <a:gd name="connsiteX10" fmla="*/ 176003 w 239713"/>
                  <a:gd name="connsiteY10" fmla="*/ 201613 h 336550"/>
                  <a:gd name="connsiteX11" fmla="*/ 65297 w 239713"/>
                  <a:gd name="connsiteY11" fmla="*/ 201613 h 336550"/>
                  <a:gd name="connsiteX12" fmla="*/ 50800 w 239713"/>
                  <a:gd name="connsiteY12" fmla="*/ 187326 h 336550"/>
                  <a:gd name="connsiteX13" fmla="*/ 65297 w 239713"/>
                  <a:gd name="connsiteY13" fmla="*/ 173038 h 336550"/>
                  <a:gd name="connsiteX14" fmla="*/ 65297 w 239713"/>
                  <a:gd name="connsiteY14" fmla="*/ 101600 h 336550"/>
                  <a:gd name="connsiteX15" fmla="*/ 176003 w 239713"/>
                  <a:gd name="connsiteY15" fmla="*/ 101600 h 336550"/>
                  <a:gd name="connsiteX16" fmla="*/ 190500 w 239713"/>
                  <a:gd name="connsiteY16" fmla="*/ 115888 h 336550"/>
                  <a:gd name="connsiteX17" fmla="*/ 176003 w 239713"/>
                  <a:gd name="connsiteY17" fmla="*/ 130175 h 336550"/>
                  <a:gd name="connsiteX18" fmla="*/ 65297 w 239713"/>
                  <a:gd name="connsiteY18" fmla="*/ 130175 h 336550"/>
                  <a:gd name="connsiteX19" fmla="*/ 50800 w 239713"/>
                  <a:gd name="connsiteY19" fmla="*/ 115888 h 336550"/>
                  <a:gd name="connsiteX20" fmla="*/ 65297 w 239713"/>
                  <a:gd name="connsiteY20" fmla="*/ 101600 h 336550"/>
                  <a:gd name="connsiteX21" fmla="*/ 31221 w 239713"/>
                  <a:gd name="connsiteY21" fmla="*/ 66675 h 336550"/>
                  <a:gd name="connsiteX22" fmla="*/ 28575 w 239713"/>
                  <a:gd name="connsiteY22" fmla="*/ 70614 h 336550"/>
                  <a:gd name="connsiteX23" fmla="*/ 28575 w 239713"/>
                  <a:gd name="connsiteY23" fmla="*/ 306937 h 336550"/>
                  <a:gd name="connsiteX24" fmla="*/ 31221 w 239713"/>
                  <a:gd name="connsiteY24" fmla="*/ 309563 h 336550"/>
                  <a:gd name="connsiteX25" fmla="*/ 208492 w 239713"/>
                  <a:gd name="connsiteY25" fmla="*/ 309563 h 336550"/>
                  <a:gd name="connsiteX26" fmla="*/ 211138 w 239713"/>
                  <a:gd name="connsiteY26" fmla="*/ 306937 h 336550"/>
                  <a:gd name="connsiteX27" fmla="*/ 211138 w 239713"/>
                  <a:gd name="connsiteY27" fmla="*/ 70614 h 336550"/>
                  <a:gd name="connsiteX28" fmla="*/ 208492 w 239713"/>
                  <a:gd name="connsiteY28" fmla="*/ 66675 h 336550"/>
                  <a:gd name="connsiteX29" fmla="*/ 31221 w 239713"/>
                  <a:gd name="connsiteY29" fmla="*/ 66675 h 336550"/>
                  <a:gd name="connsiteX30" fmla="*/ 105753 w 239713"/>
                  <a:gd name="connsiteY30" fmla="*/ 28575 h 336550"/>
                  <a:gd name="connsiteX31" fmla="*/ 103188 w 239713"/>
                  <a:gd name="connsiteY31" fmla="*/ 31221 h 336550"/>
                  <a:gd name="connsiteX32" fmla="*/ 103188 w 239713"/>
                  <a:gd name="connsiteY32" fmla="*/ 36513 h 336550"/>
                  <a:gd name="connsiteX33" fmla="*/ 136526 w 239713"/>
                  <a:gd name="connsiteY33" fmla="*/ 36513 h 336550"/>
                  <a:gd name="connsiteX34" fmla="*/ 136526 w 239713"/>
                  <a:gd name="connsiteY34" fmla="*/ 31221 h 336550"/>
                  <a:gd name="connsiteX35" fmla="*/ 133962 w 239713"/>
                  <a:gd name="connsiteY35" fmla="*/ 28575 h 336550"/>
                  <a:gd name="connsiteX36" fmla="*/ 105753 w 239713"/>
                  <a:gd name="connsiteY36" fmla="*/ 28575 h 336550"/>
                  <a:gd name="connsiteX37" fmla="*/ 105368 w 239713"/>
                  <a:gd name="connsiteY37" fmla="*/ 0 h 336550"/>
                  <a:gd name="connsiteX38" fmla="*/ 134345 w 239713"/>
                  <a:gd name="connsiteY38" fmla="*/ 0 h 336550"/>
                  <a:gd name="connsiteX39" fmla="*/ 165955 w 239713"/>
                  <a:gd name="connsiteY39" fmla="*/ 31552 h 336550"/>
                  <a:gd name="connsiteX40" fmla="*/ 165955 w 239713"/>
                  <a:gd name="connsiteY40" fmla="*/ 36810 h 336550"/>
                  <a:gd name="connsiteX41" fmla="*/ 208103 w 239713"/>
                  <a:gd name="connsiteY41" fmla="*/ 36810 h 336550"/>
                  <a:gd name="connsiteX42" fmla="*/ 239713 w 239713"/>
                  <a:gd name="connsiteY42" fmla="*/ 68362 h 336550"/>
                  <a:gd name="connsiteX43" fmla="*/ 239713 w 239713"/>
                  <a:gd name="connsiteY43" fmla="*/ 304998 h 336550"/>
                  <a:gd name="connsiteX44" fmla="*/ 206786 w 239713"/>
                  <a:gd name="connsiteY44" fmla="*/ 336550 h 336550"/>
                  <a:gd name="connsiteX45" fmla="*/ 31610 w 239713"/>
                  <a:gd name="connsiteY45" fmla="*/ 336550 h 336550"/>
                  <a:gd name="connsiteX46" fmla="*/ 0 w 239713"/>
                  <a:gd name="connsiteY46" fmla="*/ 304998 h 336550"/>
                  <a:gd name="connsiteX47" fmla="*/ 0 w 239713"/>
                  <a:gd name="connsiteY47" fmla="*/ 68362 h 336550"/>
                  <a:gd name="connsiteX48" fmla="*/ 31610 w 239713"/>
                  <a:gd name="connsiteY48" fmla="*/ 36810 h 336550"/>
                  <a:gd name="connsiteX49" fmla="*/ 73758 w 239713"/>
                  <a:gd name="connsiteY49" fmla="*/ 36810 h 336550"/>
                  <a:gd name="connsiteX50" fmla="*/ 73758 w 239713"/>
                  <a:gd name="connsiteY50" fmla="*/ 31552 h 336550"/>
                  <a:gd name="connsiteX51" fmla="*/ 105368 w 239713"/>
                  <a:gd name="connsiteY51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39713" h="336550">
                    <a:moveTo>
                      <a:pt x="65297" y="242888"/>
                    </a:moveTo>
                    <a:cubicBezTo>
                      <a:pt x="65297" y="242888"/>
                      <a:pt x="65297" y="242888"/>
                      <a:pt x="176003" y="242888"/>
                    </a:cubicBezTo>
                    <a:cubicBezTo>
                      <a:pt x="183911" y="242888"/>
                      <a:pt x="190500" y="249692"/>
                      <a:pt x="190500" y="257856"/>
                    </a:cubicBezTo>
                    <a:cubicBezTo>
                      <a:pt x="190500" y="266020"/>
                      <a:pt x="183911" y="271463"/>
                      <a:pt x="176003" y="271463"/>
                    </a:cubicBezTo>
                    <a:cubicBezTo>
                      <a:pt x="176003" y="271463"/>
                      <a:pt x="176003" y="271463"/>
                      <a:pt x="65297" y="271463"/>
                    </a:cubicBezTo>
                    <a:cubicBezTo>
                      <a:pt x="57390" y="271463"/>
                      <a:pt x="50800" y="266020"/>
                      <a:pt x="50800" y="257856"/>
                    </a:cubicBezTo>
                    <a:cubicBezTo>
                      <a:pt x="50800" y="249692"/>
                      <a:pt x="57390" y="242888"/>
                      <a:pt x="65297" y="242888"/>
                    </a:cubicBezTo>
                    <a:close/>
                    <a:moveTo>
                      <a:pt x="65297" y="173038"/>
                    </a:moveTo>
                    <a:cubicBezTo>
                      <a:pt x="65297" y="173038"/>
                      <a:pt x="65297" y="173038"/>
                      <a:pt x="176003" y="173038"/>
                    </a:cubicBezTo>
                    <a:cubicBezTo>
                      <a:pt x="183911" y="173038"/>
                      <a:pt x="190500" y="179532"/>
                      <a:pt x="190500" y="187326"/>
                    </a:cubicBezTo>
                    <a:cubicBezTo>
                      <a:pt x="190500" y="195119"/>
                      <a:pt x="183911" y="201613"/>
                      <a:pt x="176003" y="201613"/>
                    </a:cubicBezTo>
                    <a:cubicBezTo>
                      <a:pt x="176003" y="201613"/>
                      <a:pt x="176003" y="201613"/>
                      <a:pt x="65297" y="201613"/>
                    </a:cubicBezTo>
                    <a:cubicBezTo>
                      <a:pt x="57390" y="201613"/>
                      <a:pt x="50800" y="195119"/>
                      <a:pt x="50800" y="187326"/>
                    </a:cubicBezTo>
                    <a:cubicBezTo>
                      <a:pt x="50800" y="179532"/>
                      <a:pt x="57390" y="173038"/>
                      <a:pt x="65297" y="173038"/>
                    </a:cubicBezTo>
                    <a:close/>
                    <a:moveTo>
                      <a:pt x="65297" y="101600"/>
                    </a:moveTo>
                    <a:cubicBezTo>
                      <a:pt x="65297" y="101600"/>
                      <a:pt x="65297" y="101600"/>
                      <a:pt x="176003" y="101600"/>
                    </a:cubicBezTo>
                    <a:cubicBezTo>
                      <a:pt x="183911" y="101600"/>
                      <a:pt x="190500" y="108094"/>
                      <a:pt x="190500" y="115888"/>
                    </a:cubicBezTo>
                    <a:cubicBezTo>
                      <a:pt x="190500" y="123681"/>
                      <a:pt x="183911" y="130175"/>
                      <a:pt x="176003" y="130175"/>
                    </a:cubicBezTo>
                    <a:cubicBezTo>
                      <a:pt x="176003" y="130175"/>
                      <a:pt x="176003" y="130175"/>
                      <a:pt x="65297" y="130175"/>
                    </a:cubicBezTo>
                    <a:cubicBezTo>
                      <a:pt x="57390" y="130175"/>
                      <a:pt x="50800" y="123681"/>
                      <a:pt x="50800" y="115888"/>
                    </a:cubicBezTo>
                    <a:cubicBezTo>
                      <a:pt x="50800" y="108094"/>
                      <a:pt x="57390" y="101600"/>
                      <a:pt x="65297" y="101600"/>
                    </a:cubicBezTo>
                    <a:close/>
                    <a:moveTo>
                      <a:pt x="31221" y="66675"/>
                    </a:moveTo>
                    <a:cubicBezTo>
                      <a:pt x="29898" y="66675"/>
                      <a:pt x="28575" y="67988"/>
                      <a:pt x="28575" y="70614"/>
                    </a:cubicBezTo>
                    <a:cubicBezTo>
                      <a:pt x="28575" y="70614"/>
                      <a:pt x="28575" y="70614"/>
                      <a:pt x="28575" y="306937"/>
                    </a:cubicBezTo>
                    <a:cubicBezTo>
                      <a:pt x="28575" y="308250"/>
                      <a:pt x="29898" y="309563"/>
                      <a:pt x="31221" y="309563"/>
                    </a:cubicBezTo>
                    <a:cubicBezTo>
                      <a:pt x="31221" y="309563"/>
                      <a:pt x="31221" y="309563"/>
                      <a:pt x="208492" y="309563"/>
                    </a:cubicBezTo>
                    <a:cubicBezTo>
                      <a:pt x="209815" y="309563"/>
                      <a:pt x="211138" y="308250"/>
                      <a:pt x="211138" y="306937"/>
                    </a:cubicBezTo>
                    <a:lnTo>
                      <a:pt x="211138" y="70614"/>
                    </a:lnTo>
                    <a:cubicBezTo>
                      <a:pt x="211138" y="67988"/>
                      <a:pt x="209815" y="66675"/>
                      <a:pt x="208492" y="66675"/>
                    </a:cubicBezTo>
                    <a:cubicBezTo>
                      <a:pt x="208492" y="66675"/>
                      <a:pt x="208492" y="66675"/>
                      <a:pt x="31221" y="66675"/>
                    </a:cubicBezTo>
                    <a:close/>
                    <a:moveTo>
                      <a:pt x="105753" y="28575"/>
                    </a:moveTo>
                    <a:cubicBezTo>
                      <a:pt x="104470" y="28575"/>
                      <a:pt x="103188" y="29898"/>
                      <a:pt x="103188" y="31221"/>
                    </a:cubicBezTo>
                    <a:cubicBezTo>
                      <a:pt x="103188" y="31221"/>
                      <a:pt x="103188" y="31221"/>
                      <a:pt x="103188" y="36513"/>
                    </a:cubicBezTo>
                    <a:cubicBezTo>
                      <a:pt x="103188" y="36513"/>
                      <a:pt x="103188" y="36513"/>
                      <a:pt x="136526" y="36513"/>
                    </a:cubicBezTo>
                    <a:cubicBezTo>
                      <a:pt x="136526" y="36513"/>
                      <a:pt x="136526" y="36513"/>
                      <a:pt x="136526" y="31221"/>
                    </a:cubicBezTo>
                    <a:cubicBezTo>
                      <a:pt x="136526" y="29898"/>
                      <a:pt x="135244" y="28575"/>
                      <a:pt x="133962" y="28575"/>
                    </a:cubicBezTo>
                    <a:cubicBezTo>
                      <a:pt x="133962" y="28575"/>
                      <a:pt x="133962" y="28575"/>
                      <a:pt x="105753" y="28575"/>
                    </a:cubicBezTo>
                    <a:close/>
                    <a:moveTo>
                      <a:pt x="105368" y="0"/>
                    </a:moveTo>
                    <a:cubicBezTo>
                      <a:pt x="105368" y="0"/>
                      <a:pt x="105368" y="0"/>
                      <a:pt x="134345" y="0"/>
                    </a:cubicBezTo>
                    <a:cubicBezTo>
                      <a:pt x="151467" y="0"/>
                      <a:pt x="165955" y="14461"/>
                      <a:pt x="165955" y="31552"/>
                    </a:cubicBezTo>
                    <a:cubicBezTo>
                      <a:pt x="165955" y="31552"/>
                      <a:pt x="165955" y="31552"/>
                      <a:pt x="165955" y="36810"/>
                    </a:cubicBezTo>
                    <a:cubicBezTo>
                      <a:pt x="165955" y="36810"/>
                      <a:pt x="165955" y="36810"/>
                      <a:pt x="208103" y="36810"/>
                    </a:cubicBezTo>
                    <a:cubicBezTo>
                      <a:pt x="225225" y="36810"/>
                      <a:pt x="239713" y="51271"/>
                      <a:pt x="239713" y="68362"/>
                    </a:cubicBezTo>
                    <a:cubicBezTo>
                      <a:pt x="239713" y="68362"/>
                      <a:pt x="239713" y="68362"/>
                      <a:pt x="239713" y="304998"/>
                    </a:cubicBezTo>
                    <a:cubicBezTo>
                      <a:pt x="238396" y="322089"/>
                      <a:pt x="223908" y="336550"/>
                      <a:pt x="206786" y="336550"/>
                    </a:cubicBezTo>
                    <a:cubicBezTo>
                      <a:pt x="206786" y="336550"/>
                      <a:pt x="206786" y="336550"/>
                      <a:pt x="31610" y="336550"/>
                    </a:cubicBezTo>
                    <a:cubicBezTo>
                      <a:pt x="14488" y="336550"/>
                      <a:pt x="0" y="322089"/>
                      <a:pt x="0" y="304998"/>
                    </a:cubicBezTo>
                    <a:cubicBezTo>
                      <a:pt x="0" y="304998"/>
                      <a:pt x="0" y="304998"/>
                      <a:pt x="0" y="68362"/>
                    </a:cubicBezTo>
                    <a:cubicBezTo>
                      <a:pt x="0" y="51271"/>
                      <a:pt x="14488" y="36810"/>
                      <a:pt x="31610" y="36810"/>
                    </a:cubicBezTo>
                    <a:cubicBezTo>
                      <a:pt x="31610" y="36810"/>
                      <a:pt x="31610" y="36810"/>
                      <a:pt x="73758" y="36810"/>
                    </a:cubicBezTo>
                    <a:cubicBezTo>
                      <a:pt x="73758" y="36810"/>
                      <a:pt x="73758" y="36810"/>
                      <a:pt x="73758" y="31552"/>
                    </a:cubicBezTo>
                    <a:cubicBezTo>
                      <a:pt x="73758" y="14461"/>
                      <a:pt x="88246" y="0"/>
                      <a:pt x="105368" y="0"/>
                    </a:cubicBezTo>
                    <a:close/>
                  </a:path>
                </a:pathLst>
              </a:custGeom>
              <a:solidFill>
                <a:srgbClr val="E1952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PA_库_组合 43"/>
          <p:cNvGrpSpPr/>
          <p:nvPr>
            <p:custDataLst>
              <p:tags r:id="rId6"/>
            </p:custDataLst>
          </p:nvPr>
        </p:nvGrpSpPr>
        <p:grpSpPr>
          <a:xfrm>
            <a:off x="4732147" y="5123612"/>
            <a:ext cx="3181350" cy="1270635"/>
            <a:chOff x="4732147" y="5123612"/>
            <a:chExt cx="3181350" cy="1270635"/>
          </a:xfrm>
        </p:grpSpPr>
        <p:sp>
          <p:nvSpPr>
            <p:cNvPr id="47" name="矩形 46"/>
            <p:cNvSpPr/>
            <p:nvPr/>
          </p:nvSpPr>
          <p:spPr>
            <a:xfrm>
              <a:off x="4732147" y="5446192"/>
              <a:ext cx="3181350" cy="948055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b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732147" y="5123612"/>
              <a:ext cx="2754518" cy="2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</a:schemeClr>
                  </a:solidFill>
                </a14:hiddenFill>
              </a:ext>
            </a:extLst>
          </p:spPr>
          <p:txBody>
            <a:bodyPr wrap="non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成功项目展示</a:t>
            </a:r>
          </a:p>
        </p:txBody>
      </p:sp>
      <p:cxnSp>
        <p:nvCxnSpPr>
          <p:cNvPr id="22" name="Straight Connector 46"/>
          <p:cNvCxnSpPr/>
          <p:nvPr/>
        </p:nvCxnSpPr>
        <p:spPr>
          <a:xfrm>
            <a:off x="1708575" y="3932176"/>
            <a:ext cx="88946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59039" y="4234798"/>
            <a:ext cx="990600" cy="334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75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57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67832" y="4558125"/>
            <a:ext cx="204162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35215" y="4234798"/>
            <a:ext cx="990600" cy="334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75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57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09702" y="4588918"/>
            <a:ext cx="204162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defRPr>
            </a:lvl1pPr>
          </a:lstStyle>
          <a:p>
            <a:r>
              <a:rPr lang="zh-CN" altLang="en-US" dirty="0">
                <a:ea typeface="+mn-ea"/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992816" y="4206312"/>
            <a:ext cx="990600" cy="334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75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57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05319" y="4581059"/>
            <a:ext cx="204162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defRPr>
            </a:lvl1pPr>
          </a:lstStyle>
          <a:p>
            <a:r>
              <a:rPr lang="zh-CN" altLang="en-US" dirty="0">
                <a:ea typeface="+mn-ea"/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33" name="矩形 32"/>
          <p:cNvSpPr/>
          <p:nvPr/>
        </p:nvSpPr>
        <p:spPr>
          <a:xfrm>
            <a:off x="9668992" y="4224115"/>
            <a:ext cx="990600" cy="334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75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57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147565" y="4569136"/>
            <a:ext cx="204162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defRPr>
            </a:lvl1pPr>
          </a:lstStyle>
          <a:p>
            <a:r>
              <a:rPr lang="zh-CN" altLang="en-US" dirty="0">
                <a:ea typeface="+mn-ea"/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A23E6027-D030-42EB-9B19-2A64DACB027B}"/>
              </a:ext>
            </a:extLst>
          </p:cNvPr>
          <p:cNvGrpSpPr/>
          <p:nvPr/>
        </p:nvGrpSpPr>
        <p:grpSpPr>
          <a:xfrm>
            <a:off x="1817300" y="2093846"/>
            <a:ext cx="7781563" cy="1475917"/>
            <a:chOff x="1817300" y="2093846"/>
            <a:chExt cx="7781563" cy="1475917"/>
          </a:xfrm>
        </p:grpSpPr>
        <p:sp>
          <p:nvSpPr>
            <p:cNvPr id="23" name="Chevron 42"/>
            <p:cNvSpPr/>
            <p:nvPr/>
          </p:nvSpPr>
          <p:spPr>
            <a:xfrm>
              <a:off x="2811226" y="2093846"/>
              <a:ext cx="851491" cy="1475917"/>
            </a:xfrm>
            <a:prstGeom prst="chevron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562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3187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749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6311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937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9499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1061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2623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1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70" b="0" i="0" u="none" strike="noStrike" kern="1200" cap="none" spc="0" normalizeH="0" baseline="0" noProof="0" dirty="0">
                <a:ln>
                  <a:noFill/>
                </a:ln>
                <a:solidFill>
                  <a:srgbClr val="F3BD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Chevron 63"/>
            <p:cNvSpPr/>
            <p:nvPr/>
          </p:nvSpPr>
          <p:spPr>
            <a:xfrm>
              <a:off x="4830515" y="2093846"/>
              <a:ext cx="851491" cy="1475917"/>
            </a:xfrm>
            <a:prstGeom prst="chevron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562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3187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749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6311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937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9499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1061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2623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1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Chevron 67"/>
            <p:cNvSpPr/>
            <p:nvPr/>
          </p:nvSpPr>
          <p:spPr>
            <a:xfrm>
              <a:off x="6788943" y="2093846"/>
              <a:ext cx="851491" cy="1475917"/>
            </a:xfrm>
            <a:prstGeom prst="chevron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562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3187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749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6311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937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9499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1061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2623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1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7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Chevron 86"/>
            <p:cNvSpPr/>
            <p:nvPr/>
          </p:nvSpPr>
          <p:spPr>
            <a:xfrm>
              <a:off x="8747372" y="2093846"/>
              <a:ext cx="851491" cy="1475917"/>
            </a:xfrm>
            <a:prstGeom prst="chevron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562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3187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749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6311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937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9499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1061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2623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1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7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817300" y="2649832"/>
              <a:ext cx="990600" cy="3340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575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57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1046" y="2637437"/>
              <a:ext cx="990600" cy="3340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575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57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155886" y="2637435"/>
              <a:ext cx="990600" cy="3340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575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57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146758" y="2637435"/>
              <a:ext cx="990600" cy="3340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575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57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52" y="517479"/>
            <a:ext cx="8701690" cy="6050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0820" y="719930"/>
            <a:ext cx="6030357" cy="54181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29097" y="2425650"/>
            <a:ext cx="3733800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1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0457" y="4766364"/>
            <a:ext cx="3942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9947" y="4120619"/>
            <a:ext cx="5372101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投资项目要求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62" y="1143027"/>
            <a:ext cx="761265" cy="7612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80" y="3596995"/>
            <a:ext cx="859283" cy="859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投资项目要求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157277" y="1519484"/>
            <a:ext cx="3877451" cy="3904555"/>
            <a:chOff x="3957637" y="1203325"/>
            <a:chExt cx="4429126" cy="4460085"/>
          </a:xfrm>
        </p:grpSpPr>
        <p:sp>
          <p:nvSpPr>
            <p:cNvPr id="8" name="任意多边形: 形状 7"/>
            <p:cNvSpPr/>
            <p:nvPr/>
          </p:nvSpPr>
          <p:spPr>
            <a:xfrm>
              <a:off x="5026025" y="1203325"/>
              <a:ext cx="1955800" cy="1955800"/>
            </a:xfrm>
            <a:custGeom>
              <a:avLst/>
              <a:gdLst>
                <a:gd name="connsiteX0" fmla="*/ 0 w 1955800"/>
                <a:gd name="connsiteY0" fmla="*/ 0 h 1955800"/>
                <a:gd name="connsiteX1" fmla="*/ 1955800 w 1955800"/>
                <a:gd name="connsiteY1" fmla="*/ 0 h 1955800"/>
                <a:gd name="connsiteX2" fmla="*/ 1955800 w 1955800"/>
                <a:gd name="connsiteY2" fmla="*/ 1404937 h 1955800"/>
                <a:gd name="connsiteX3" fmla="*/ 1404937 w 1955800"/>
                <a:gd name="connsiteY3" fmla="*/ 1404937 h 1955800"/>
                <a:gd name="connsiteX4" fmla="*/ 854074 w 1955800"/>
                <a:gd name="connsiteY4" fmla="*/ 1404937 h 1955800"/>
                <a:gd name="connsiteX5" fmla="*/ 854074 w 1955800"/>
                <a:gd name="connsiteY5" fmla="*/ 1955800 h 1955800"/>
                <a:gd name="connsiteX6" fmla="*/ 0 w 1955800"/>
                <a:gd name="connsiteY6" fmla="*/ 1955800 h 1955800"/>
                <a:gd name="connsiteX7" fmla="*/ 0 w 1955800"/>
                <a:gd name="connsiteY7" fmla="*/ 0 h 19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800" h="1955800">
                  <a:moveTo>
                    <a:pt x="0" y="0"/>
                  </a:moveTo>
                  <a:lnTo>
                    <a:pt x="1955800" y="0"/>
                  </a:lnTo>
                  <a:lnTo>
                    <a:pt x="1955800" y="1404937"/>
                  </a:lnTo>
                  <a:lnTo>
                    <a:pt x="1404937" y="1404937"/>
                  </a:lnTo>
                  <a:lnTo>
                    <a:pt x="854074" y="1404937"/>
                  </a:lnTo>
                  <a:lnTo>
                    <a:pt x="854074" y="1955800"/>
                  </a:lnTo>
                  <a:lnTo>
                    <a:pt x="0" y="195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868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任意多边形: 形状 8"/>
            <p:cNvSpPr/>
            <p:nvPr/>
          </p:nvSpPr>
          <p:spPr>
            <a:xfrm>
              <a:off x="5362575" y="3707610"/>
              <a:ext cx="1955800" cy="1955800"/>
            </a:xfrm>
            <a:custGeom>
              <a:avLst/>
              <a:gdLst>
                <a:gd name="connsiteX0" fmla="*/ 1101726 w 1955800"/>
                <a:gd name="connsiteY0" fmla="*/ 0 h 1955800"/>
                <a:gd name="connsiteX1" fmla="*/ 1955800 w 1955800"/>
                <a:gd name="connsiteY1" fmla="*/ 0 h 1955800"/>
                <a:gd name="connsiteX2" fmla="*/ 1955800 w 1955800"/>
                <a:gd name="connsiteY2" fmla="*/ 1955800 h 1955800"/>
                <a:gd name="connsiteX3" fmla="*/ 0 w 1955800"/>
                <a:gd name="connsiteY3" fmla="*/ 1955800 h 1955800"/>
                <a:gd name="connsiteX4" fmla="*/ 0 w 1955800"/>
                <a:gd name="connsiteY4" fmla="*/ 550863 h 1955800"/>
                <a:gd name="connsiteX5" fmla="*/ 550863 w 1955800"/>
                <a:gd name="connsiteY5" fmla="*/ 550863 h 1955800"/>
                <a:gd name="connsiteX6" fmla="*/ 1101726 w 1955800"/>
                <a:gd name="connsiteY6" fmla="*/ 550863 h 1955800"/>
                <a:gd name="connsiteX7" fmla="*/ 1101726 w 1955800"/>
                <a:gd name="connsiteY7" fmla="*/ 0 h 19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800" h="1955800">
                  <a:moveTo>
                    <a:pt x="1101726" y="0"/>
                  </a:moveTo>
                  <a:lnTo>
                    <a:pt x="1955800" y="0"/>
                  </a:lnTo>
                  <a:lnTo>
                    <a:pt x="1955800" y="1955800"/>
                  </a:lnTo>
                  <a:lnTo>
                    <a:pt x="0" y="1955800"/>
                  </a:lnTo>
                  <a:lnTo>
                    <a:pt x="0" y="550863"/>
                  </a:lnTo>
                  <a:lnTo>
                    <a:pt x="550863" y="550863"/>
                  </a:lnTo>
                  <a:lnTo>
                    <a:pt x="1101726" y="550863"/>
                  </a:lnTo>
                  <a:lnTo>
                    <a:pt x="1101726" y="0"/>
                  </a:lnTo>
                  <a:close/>
                </a:path>
              </a:pathLst>
            </a:custGeom>
            <a:solidFill>
              <a:srgbClr val="4D868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任意多边形: 形状 9"/>
            <p:cNvSpPr/>
            <p:nvPr/>
          </p:nvSpPr>
          <p:spPr>
            <a:xfrm rot="5400000">
              <a:off x="3957638" y="2608262"/>
              <a:ext cx="1955800" cy="1955801"/>
            </a:xfrm>
            <a:custGeom>
              <a:avLst/>
              <a:gdLst>
                <a:gd name="connsiteX0" fmla="*/ 0 w 1955800"/>
                <a:gd name="connsiteY0" fmla="*/ 1955801 h 1955801"/>
                <a:gd name="connsiteX1" fmla="*/ 0 w 1955800"/>
                <a:gd name="connsiteY1" fmla="*/ 0 h 1955801"/>
                <a:gd name="connsiteX2" fmla="*/ 2 w 1955800"/>
                <a:gd name="connsiteY2" fmla="*/ 0 h 1955801"/>
                <a:gd name="connsiteX3" fmla="*/ 2 w 1955800"/>
                <a:gd name="connsiteY3" fmla="*/ 550864 h 1955801"/>
                <a:gd name="connsiteX4" fmla="*/ 550865 w 1955800"/>
                <a:gd name="connsiteY4" fmla="*/ 550864 h 1955801"/>
                <a:gd name="connsiteX5" fmla="*/ 1101728 w 1955800"/>
                <a:gd name="connsiteY5" fmla="*/ 550864 h 1955801"/>
                <a:gd name="connsiteX6" fmla="*/ 1101728 w 1955800"/>
                <a:gd name="connsiteY6" fmla="*/ 0 h 1955801"/>
                <a:gd name="connsiteX7" fmla="*/ 1955800 w 1955800"/>
                <a:gd name="connsiteY7" fmla="*/ 0 h 1955801"/>
                <a:gd name="connsiteX8" fmla="*/ 1955800 w 1955800"/>
                <a:gd name="connsiteY8" fmla="*/ 1955801 h 1955801"/>
                <a:gd name="connsiteX9" fmla="*/ 0 w 1955800"/>
                <a:gd name="connsiteY9" fmla="*/ 1955801 h 195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5800" h="1955801">
                  <a:moveTo>
                    <a:pt x="0" y="1955801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550864"/>
                  </a:lnTo>
                  <a:lnTo>
                    <a:pt x="550865" y="550864"/>
                  </a:lnTo>
                  <a:lnTo>
                    <a:pt x="1101728" y="550864"/>
                  </a:lnTo>
                  <a:lnTo>
                    <a:pt x="1101728" y="0"/>
                  </a:lnTo>
                  <a:lnTo>
                    <a:pt x="1955800" y="0"/>
                  </a:lnTo>
                  <a:lnTo>
                    <a:pt x="1955800" y="1955801"/>
                  </a:lnTo>
                  <a:lnTo>
                    <a:pt x="0" y="1955801"/>
                  </a:lnTo>
                  <a:close/>
                </a:path>
              </a:pathLst>
            </a:custGeom>
            <a:solidFill>
              <a:srgbClr val="E1952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任意多边形: 形状 10"/>
            <p:cNvSpPr/>
            <p:nvPr/>
          </p:nvSpPr>
          <p:spPr>
            <a:xfrm rot="5400000">
              <a:off x="6430962" y="2302672"/>
              <a:ext cx="1955801" cy="1955801"/>
            </a:xfrm>
            <a:custGeom>
              <a:avLst/>
              <a:gdLst>
                <a:gd name="connsiteX0" fmla="*/ 0 w 1955801"/>
                <a:gd name="connsiteY0" fmla="*/ 1955801 h 1955801"/>
                <a:gd name="connsiteX1" fmla="*/ 0 w 1955801"/>
                <a:gd name="connsiteY1" fmla="*/ 0 h 1955801"/>
                <a:gd name="connsiteX2" fmla="*/ 1955801 w 1955801"/>
                <a:gd name="connsiteY2" fmla="*/ 0 h 1955801"/>
                <a:gd name="connsiteX3" fmla="*/ 1955800 w 1955801"/>
                <a:gd name="connsiteY3" fmla="*/ 1404937 h 1955801"/>
                <a:gd name="connsiteX4" fmla="*/ 1404939 w 1955801"/>
                <a:gd name="connsiteY4" fmla="*/ 1404937 h 1955801"/>
                <a:gd name="connsiteX5" fmla="*/ 854076 w 1955801"/>
                <a:gd name="connsiteY5" fmla="*/ 1404937 h 1955801"/>
                <a:gd name="connsiteX6" fmla="*/ 854076 w 1955801"/>
                <a:gd name="connsiteY6" fmla="*/ 1955801 h 1955801"/>
                <a:gd name="connsiteX7" fmla="*/ 0 w 1955801"/>
                <a:gd name="connsiteY7" fmla="*/ 1955801 h 195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801" h="1955801">
                  <a:moveTo>
                    <a:pt x="0" y="1955801"/>
                  </a:moveTo>
                  <a:lnTo>
                    <a:pt x="0" y="0"/>
                  </a:lnTo>
                  <a:lnTo>
                    <a:pt x="1955801" y="0"/>
                  </a:lnTo>
                  <a:lnTo>
                    <a:pt x="1955800" y="1404937"/>
                  </a:lnTo>
                  <a:lnTo>
                    <a:pt x="1404939" y="1404937"/>
                  </a:lnTo>
                  <a:lnTo>
                    <a:pt x="854076" y="1404937"/>
                  </a:lnTo>
                  <a:lnTo>
                    <a:pt x="854076" y="1955801"/>
                  </a:lnTo>
                  <a:lnTo>
                    <a:pt x="0" y="1955801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任意多边形: 形状 11"/>
          <p:cNvSpPr>
            <a:spLocks noChangeAspect="1"/>
          </p:cNvSpPr>
          <p:nvPr/>
        </p:nvSpPr>
        <p:spPr bwMode="auto">
          <a:xfrm>
            <a:off x="5786975" y="1865040"/>
            <a:ext cx="490750" cy="41471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任意多边形: 形状 12"/>
          <p:cNvSpPr/>
          <p:nvPr/>
        </p:nvSpPr>
        <p:spPr bwMode="auto">
          <a:xfrm>
            <a:off x="4486740" y="3378600"/>
            <a:ext cx="425977" cy="35998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7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3"/>
          <p:cNvSpPr/>
          <p:nvPr/>
        </p:nvSpPr>
        <p:spPr bwMode="auto">
          <a:xfrm>
            <a:off x="5877274" y="3185956"/>
            <a:ext cx="458896" cy="571610"/>
          </a:xfrm>
          <a:custGeom>
            <a:avLst/>
            <a:gdLst>
              <a:gd name="connsiteX0" fmla="*/ 79065 w 271462"/>
              <a:gd name="connsiteY0" fmla="*/ 301625 h 338138"/>
              <a:gd name="connsiteX1" fmla="*/ 69850 w 271462"/>
              <a:gd name="connsiteY1" fmla="*/ 312632 h 338138"/>
              <a:gd name="connsiteX2" fmla="*/ 79065 w 271462"/>
              <a:gd name="connsiteY2" fmla="*/ 322263 h 338138"/>
              <a:gd name="connsiteX3" fmla="*/ 114610 w 271462"/>
              <a:gd name="connsiteY3" fmla="*/ 322263 h 338138"/>
              <a:gd name="connsiteX4" fmla="*/ 123825 w 271462"/>
              <a:gd name="connsiteY4" fmla="*/ 312632 h 338138"/>
              <a:gd name="connsiteX5" fmla="*/ 114610 w 271462"/>
              <a:gd name="connsiteY5" fmla="*/ 301625 h 338138"/>
              <a:gd name="connsiteX6" fmla="*/ 79065 w 271462"/>
              <a:gd name="connsiteY6" fmla="*/ 301625 h 338138"/>
              <a:gd name="connsiteX7" fmla="*/ 166687 w 271462"/>
              <a:gd name="connsiteY7" fmla="*/ 152400 h 338138"/>
              <a:gd name="connsiteX8" fmla="*/ 166687 w 271462"/>
              <a:gd name="connsiteY8" fmla="*/ 166688 h 338138"/>
              <a:gd name="connsiteX9" fmla="*/ 171450 w 271462"/>
              <a:gd name="connsiteY9" fmla="*/ 166688 h 338138"/>
              <a:gd name="connsiteX10" fmla="*/ 171450 w 271462"/>
              <a:gd name="connsiteY10" fmla="*/ 193676 h 338138"/>
              <a:gd name="connsiteX11" fmla="*/ 166687 w 271462"/>
              <a:gd name="connsiteY11" fmla="*/ 193676 h 338138"/>
              <a:gd name="connsiteX12" fmla="*/ 166687 w 271462"/>
              <a:gd name="connsiteY12" fmla="*/ 207963 h 338138"/>
              <a:gd name="connsiteX13" fmla="*/ 193675 w 271462"/>
              <a:gd name="connsiteY13" fmla="*/ 207963 h 338138"/>
              <a:gd name="connsiteX14" fmla="*/ 193675 w 271462"/>
              <a:gd name="connsiteY14" fmla="*/ 193676 h 338138"/>
              <a:gd name="connsiteX15" fmla="*/ 190500 w 271462"/>
              <a:gd name="connsiteY15" fmla="*/ 193676 h 338138"/>
              <a:gd name="connsiteX16" fmla="*/ 190500 w 271462"/>
              <a:gd name="connsiteY16" fmla="*/ 152400 h 338138"/>
              <a:gd name="connsiteX17" fmla="*/ 179388 w 271462"/>
              <a:gd name="connsiteY17" fmla="*/ 125413 h 338138"/>
              <a:gd name="connsiteX18" fmla="*/ 168275 w 271462"/>
              <a:gd name="connsiteY18" fmla="*/ 135732 h 338138"/>
              <a:gd name="connsiteX19" fmla="*/ 179388 w 271462"/>
              <a:gd name="connsiteY19" fmla="*/ 146051 h 338138"/>
              <a:gd name="connsiteX20" fmla="*/ 190501 w 271462"/>
              <a:gd name="connsiteY20" fmla="*/ 135732 h 338138"/>
              <a:gd name="connsiteX21" fmla="*/ 179388 w 271462"/>
              <a:gd name="connsiteY21" fmla="*/ 125413 h 338138"/>
              <a:gd name="connsiteX22" fmla="*/ 180975 w 271462"/>
              <a:gd name="connsiteY22" fmla="*/ 88900 h 338138"/>
              <a:gd name="connsiteX23" fmla="*/ 271462 w 271462"/>
              <a:gd name="connsiteY23" fmla="*/ 169069 h 338138"/>
              <a:gd name="connsiteX24" fmla="*/ 180975 w 271462"/>
              <a:gd name="connsiteY24" fmla="*/ 249238 h 338138"/>
              <a:gd name="connsiteX25" fmla="*/ 131141 w 271462"/>
              <a:gd name="connsiteY25" fmla="*/ 236096 h 338138"/>
              <a:gd name="connsiteX26" fmla="*/ 97044 w 271462"/>
              <a:gd name="connsiteY26" fmla="*/ 242667 h 338138"/>
              <a:gd name="connsiteX27" fmla="*/ 95732 w 271462"/>
              <a:gd name="connsiteY27" fmla="*/ 237410 h 338138"/>
              <a:gd name="connsiteX28" fmla="*/ 110158 w 271462"/>
              <a:gd name="connsiteY28" fmla="*/ 219011 h 338138"/>
              <a:gd name="connsiteX29" fmla="*/ 90487 w 271462"/>
              <a:gd name="connsiteY29" fmla="*/ 169069 h 338138"/>
              <a:gd name="connsiteX30" fmla="*/ 180975 w 271462"/>
              <a:gd name="connsiteY30" fmla="*/ 88900 h 338138"/>
              <a:gd name="connsiteX31" fmla="*/ 37042 w 271462"/>
              <a:gd name="connsiteY31" fmla="*/ 0 h 338138"/>
              <a:gd name="connsiteX32" fmla="*/ 162719 w 271462"/>
              <a:gd name="connsiteY32" fmla="*/ 0 h 338138"/>
              <a:gd name="connsiteX33" fmla="*/ 198438 w 271462"/>
              <a:gd name="connsiteY33" fmla="*/ 38304 h 338138"/>
              <a:gd name="connsiteX34" fmla="*/ 198438 w 271462"/>
              <a:gd name="connsiteY34" fmla="*/ 67363 h 338138"/>
              <a:gd name="connsiteX35" fmla="*/ 181240 w 271462"/>
              <a:gd name="connsiteY35" fmla="*/ 66042 h 338138"/>
              <a:gd name="connsiteX36" fmla="*/ 165365 w 271462"/>
              <a:gd name="connsiteY36" fmla="*/ 67363 h 338138"/>
              <a:gd name="connsiteX37" fmla="*/ 165365 w 271462"/>
              <a:gd name="connsiteY37" fmla="*/ 51513 h 338138"/>
              <a:gd name="connsiteX38" fmla="*/ 34396 w 271462"/>
              <a:gd name="connsiteY38" fmla="*/ 51513 h 338138"/>
              <a:gd name="connsiteX39" fmla="*/ 33073 w 271462"/>
              <a:gd name="connsiteY39" fmla="*/ 51513 h 338138"/>
              <a:gd name="connsiteX40" fmla="*/ 33073 w 271462"/>
              <a:gd name="connsiteY40" fmla="*/ 286625 h 338138"/>
              <a:gd name="connsiteX41" fmla="*/ 34396 w 271462"/>
              <a:gd name="connsiteY41" fmla="*/ 286625 h 338138"/>
              <a:gd name="connsiteX42" fmla="*/ 165365 w 271462"/>
              <a:gd name="connsiteY42" fmla="*/ 286625 h 338138"/>
              <a:gd name="connsiteX43" fmla="*/ 165365 w 271462"/>
              <a:gd name="connsiteY43" fmla="*/ 270775 h 338138"/>
              <a:gd name="connsiteX44" fmla="*/ 181240 w 271462"/>
              <a:gd name="connsiteY44" fmla="*/ 272096 h 338138"/>
              <a:gd name="connsiteX45" fmla="*/ 198438 w 271462"/>
              <a:gd name="connsiteY45" fmla="*/ 270775 h 338138"/>
              <a:gd name="connsiteX46" fmla="*/ 198438 w 271462"/>
              <a:gd name="connsiteY46" fmla="*/ 299834 h 338138"/>
              <a:gd name="connsiteX47" fmla="*/ 162719 w 271462"/>
              <a:gd name="connsiteY47" fmla="*/ 338138 h 338138"/>
              <a:gd name="connsiteX48" fmla="*/ 37042 w 271462"/>
              <a:gd name="connsiteY48" fmla="*/ 338138 h 338138"/>
              <a:gd name="connsiteX49" fmla="*/ 0 w 271462"/>
              <a:gd name="connsiteY49" fmla="*/ 299834 h 338138"/>
              <a:gd name="connsiteX50" fmla="*/ 0 w 271462"/>
              <a:gd name="connsiteY50" fmla="*/ 38304 h 338138"/>
              <a:gd name="connsiteX51" fmla="*/ 37042 w 271462"/>
              <a:gd name="connsiteY51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1462" h="338138">
                <a:moveTo>
                  <a:pt x="79065" y="301625"/>
                </a:moveTo>
                <a:cubicBezTo>
                  <a:pt x="73799" y="301625"/>
                  <a:pt x="69850" y="305753"/>
                  <a:pt x="69850" y="312632"/>
                </a:cubicBezTo>
                <a:cubicBezTo>
                  <a:pt x="69850" y="318136"/>
                  <a:pt x="73799" y="322263"/>
                  <a:pt x="79065" y="322263"/>
                </a:cubicBezTo>
                <a:cubicBezTo>
                  <a:pt x="79065" y="322263"/>
                  <a:pt x="79065" y="322263"/>
                  <a:pt x="114610" y="322263"/>
                </a:cubicBezTo>
                <a:cubicBezTo>
                  <a:pt x="119875" y="322263"/>
                  <a:pt x="123825" y="318136"/>
                  <a:pt x="123825" y="312632"/>
                </a:cubicBezTo>
                <a:cubicBezTo>
                  <a:pt x="123825" y="305753"/>
                  <a:pt x="119875" y="301625"/>
                  <a:pt x="114610" y="301625"/>
                </a:cubicBezTo>
                <a:cubicBezTo>
                  <a:pt x="114610" y="301625"/>
                  <a:pt x="114610" y="301625"/>
                  <a:pt x="79065" y="301625"/>
                </a:cubicBezTo>
                <a:close/>
                <a:moveTo>
                  <a:pt x="166687" y="152400"/>
                </a:moveTo>
                <a:lnTo>
                  <a:pt x="166687" y="166688"/>
                </a:lnTo>
                <a:lnTo>
                  <a:pt x="171450" y="166688"/>
                </a:lnTo>
                <a:lnTo>
                  <a:pt x="171450" y="193676"/>
                </a:lnTo>
                <a:lnTo>
                  <a:pt x="166687" y="193676"/>
                </a:lnTo>
                <a:lnTo>
                  <a:pt x="166687" y="207963"/>
                </a:lnTo>
                <a:lnTo>
                  <a:pt x="193675" y="207963"/>
                </a:lnTo>
                <a:lnTo>
                  <a:pt x="193675" y="193676"/>
                </a:lnTo>
                <a:lnTo>
                  <a:pt x="190500" y="193676"/>
                </a:lnTo>
                <a:lnTo>
                  <a:pt x="190500" y="152400"/>
                </a:lnTo>
                <a:close/>
                <a:moveTo>
                  <a:pt x="179388" y="125413"/>
                </a:moveTo>
                <a:cubicBezTo>
                  <a:pt x="173250" y="125413"/>
                  <a:pt x="168275" y="130033"/>
                  <a:pt x="168275" y="135732"/>
                </a:cubicBezTo>
                <a:cubicBezTo>
                  <a:pt x="168275" y="141431"/>
                  <a:pt x="173250" y="146051"/>
                  <a:pt x="179388" y="146051"/>
                </a:cubicBezTo>
                <a:cubicBezTo>
                  <a:pt x="185526" y="146051"/>
                  <a:pt x="190501" y="141431"/>
                  <a:pt x="190501" y="135732"/>
                </a:cubicBezTo>
                <a:cubicBezTo>
                  <a:pt x="190501" y="130033"/>
                  <a:pt x="185526" y="125413"/>
                  <a:pt x="179388" y="125413"/>
                </a:cubicBezTo>
                <a:close/>
                <a:moveTo>
                  <a:pt x="180975" y="88900"/>
                </a:moveTo>
                <a:cubicBezTo>
                  <a:pt x="230808" y="88900"/>
                  <a:pt x="271462" y="124384"/>
                  <a:pt x="271462" y="169069"/>
                </a:cubicBezTo>
                <a:cubicBezTo>
                  <a:pt x="271462" y="212439"/>
                  <a:pt x="230808" y="249238"/>
                  <a:pt x="180975" y="249238"/>
                </a:cubicBezTo>
                <a:cubicBezTo>
                  <a:pt x="162614" y="249238"/>
                  <a:pt x="145566" y="243981"/>
                  <a:pt x="131141" y="236096"/>
                </a:cubicBezTo>
                <a:cubicBezTo>
                  <a:pt x="119338" y="243981"/>
                  <a:pt x="104912" y="242667"/>
                  <a:pt x="97044" y="242667"/>
                </a:cubicBezTo>
                <a:cubicBezTo>
                  <a:pt x="94421" y="241353"/>
                  <a:pt x="94421" y="238724"/>
                  <a:pt x="95732" y="237410"/>
                </a:cubicBezTo>
                <a:cubicBezTo>
                  <a:pt x="103601" y="232153"/>
                  <a:pt x="107535" y="225582"/>
                  <a:pt x="110158" y="219011"/>
                </a:cubicBezTo>
                <a:cubicBezTo>
                  <a:pt x="97044" y="205868"/>
                  <a:pt x="90487" y="187469"/>
                  <a:pt x="90487" y="169069"/>
                </a:cubicBezTo>
                <a:cubicBezTo>
                  <a:pt x="90487" y="124384"/>
                  <a:pt x="131141" y="88900"/>
                  <a:pt x="180975" y="88900"/>
                </a:cubicBezTo>
                <a:close/>
                <a:moveTo>
                  <a:pt x="37042" y="0"/>
                </a:moveTo>
                <a:cubicBezTo>
                  <a:pt x="37042" y="0"/>
                  <a:pt x="37042" y="0"/>
                  <a:pt x="162719" y="0"/>
                </a:cubicBezTo>
                <a:cubicBezTo>
                  <a:pt x="182563" y="0"/>
                  <a:pt x="198438" y="17171"/>
                  <a:pt x="198438" y="38304"/>
                </a:cubicBezTo>
                <a:cubicBezTo>
                  <a:pt x="198438" y="38304"/>
                  <a:pt x="198438" y="38304"/>
                  <a:pt x="198438" y="67363"/>
                </a:cubicBezTo>
                <a:cubicBezTo>
                  <a:pt x="193147" y="67363"/>
                  <a:pt x="186532" y="66042"/>
                  <a:pt x="181240" y="66042"/>
                </a:cubicBezTo>
                <a:cubicBezTo>
                  <a:pt x="175949" y="66042"/>
                  <a:pt x="170657" y="67363"/>
                  <a:pt x="165365" y="67363"/>
                </a:cubicBezTo>
                <a:cubicBezTo>
                  <a:pt x="165365" y="67363"/>
                  <a:pt x="165365" y="67363"/>
                  <a:pt x="165365" y="51513"/>
                </a:cubicBezTo>
                <a:cubicBezTo>
                  <a:pt x="165365" y="51513"/>
                  <a:pt x="165365" y="51513"/>
                  <a:pt x="34396" y="51513"/>
                </a:cubicBezTo>
                <a:cubicBezTo>
                  <a:pt x="34396" y="51513"/>
                  <a:pt x="33073" y="51513"/>
                  <a:pt x="33073" y="51513"/>
                </a:cubicBezTo>
                <a:cubicBezTo>
                  <a:pt x="33073" y="51513"/>
                  <a:pt x="33073" y="51513"/>
                  <a:pt x="33073" y="286625"/>
                </a:cubicBezTo>
                <a:cubicBezTo>
                  <a:pt x="33073" y="286625"/>
                  <a:pt x="34396" y="286625"/>
                  <a:pt x="34396" y="286625"/>
                </a:cubicBezTo>
                <a:cubicBezTo>
                  <a:pt x="34396" y="286625"/>
                  <a:pt x="34396" y="286625"/>
                  <a:pt x="165365" y="286625"/>
                </a:cubicBezTo>
                <a:cubicBezTo>
                  <a:pt x="165365" y="286625"/>
                  <a:pt x="165365" y="286625"/>
                  <a:pt x="165365" y="270775"/>
                </a:cubicBezTo>
                <a:cubicBezTo>
                  <a:pt x="170657" y="270775"/>
                  <a:pt x="175949" y="272096"/>
                  <a:pt x="181240" y="272096"/>
                </a:cubicBezTo>
                <a:cubicBezTo>
                  <a:pt x="186532" y="272096"/>
                  <a:pt x="193147" y="270775"/>
                  <a:pt x="198438" y="270775"/>
                </a:cubicBezTo>
                <a:cubicBezTo>
                  <a:pt x="198438" y="270775"/>
                  <a:pt x="198438" y="270775"/>
                  <a:pt x="198438" y="299834"/>
                </a:cubicBezTo>
                <a:cubicBezTo>
                  <a:pt x="198438" y="320967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7042" y="338138"/>
                </a:cubicBezTo>
                <a:cubicBezTo>
                  <a:pt x="17198" y="338138"/>
                  <a:pt x="0" y="320967"/>
                  <a:pt x="0" y="299834"/>
                </a:cubicBezTo>
                <a:cubicBezTo>
                  <a:pt x="0" y="299834"/>
                  <a:pt x="0" y="299834"/>
                  <a:pt x="0" y="38304"/>
                </a:cubicBezTo>
                <a:cubicBezTo>
                  <a:pt x="0" y="17171"/>
                  <a:pt x="17198" y="0"/>
                  <a:pt x="3704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7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任意多边形: 形状 14"/>
          <p:cNvSpPr/>
          <p:nvPr/>
        </p:nvSpPr>
        <p:spPr bwMode="auto">
          <a:xfrm>
            <a:off x="5984922" y="4651827"/>
            <a:ext cx="454137" cy="38377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7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任意多边形: 形状 15"/>
          <p:cNvSpPr/>
          <p:nvPr/>
        </p:nvSpPr>
        <p:spPr bwMode="auto">
          <a:xfrm>
            <a:off x="7208788" y="3118420"/>
            <a:ext cx="421932" cy="356563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7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40524" y="2536289"/>
            <a:ext cx="2709581" cy="2108282"/>
            <a:chOff x="8170814" y="1912116"/>
            <a:chExt cx="2749722" cy="2139516"/>
          </a:xfrm>
        </p:grpSpPr>
        <p:grpSp>
          <p:nvGrpSpPr>
            <p:cNvPr id="20" name="组合 19"/>
            <p:cNvGrpSpPr/>
            <p:nvPr/>
          </p:nvGrpSpPr>
          <p:grpSpPr>
            <a:xfrm>
              <a:off x="8170814" y="1912116"/>
              <a:ext cx="2611177" cy="2139516"/>
              <a:chOff x="1193500" y="1491637"/>
              <a:chExt cx="3761195" cy="21395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4" name="文本框 58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lvl="0" algn="ctr">
                    <a:lnSpc>
                      <a:spcPts val="2000"/>
                    </a:lnSpc>
                    <a:defRPr/>
                  </a:pP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请在此处添加具体内容，文字尽量言简意赅，简单说明即可，不必过于繁琐，注意板面美观度。</a:t>
                  </a:r>
                </a:p>
                <a:p>
                  <a:pPr lvl="0" algn="ctr">
                    <a:lnSpc>
                      <a:spcPts val="2000"/>
                    </a:lnSpc>
                    <a:defRPr/>
                  </a:pP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b="1" noProof="0" dirty="0">
                      <a:ln>
                        <a:noFill/>
                      </a:ln>
                      <a:solidFill>
                        <a:prstClr val="black">
                          <a:lumMod val="75000"/>
                        </a:prstClr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添加标题</a:t>
                  </a: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3" name="文本框 56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lvl="0" algn="ctr">
                    <a:lnSpc>
                      <a:spcPts val="2000"/>
                    </a:lnSpc>
                    <a:defRPr/>
                  </a:pP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请在此处添加具体内容，文字尽量言简意赅，简单说明即可，不必过于繁琐，注意板面美观度。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b="1" noProof="0" dirty="0">
                      <a:ln>
                        <a:noFill/>
                      </a:ln>
                      <a:solidFill>
                        <a:prstClr val="black">
                          <a:lumMod val="75000"/>
                        </a:prstClr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添加标题</a:t>
                  </a:r>
                </a:p>
              </p:txBody>
            </p:sp>
          </p:grpSp>
        </p:grpSp>
        <p:cxnSp>
          <p:nvCxnSpPr>
            <p:cNvPr id="27" name="文本框 26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noFill/>
          </p:spPr>
        </p:cxnSp>
      </p:grpSp>
      <p:grpSp>
        <p:nvGrpSpPr>
          <p:cNvPr id="29" name="组合 28"/>
          <p:cNvGrpSpPr/>
          <p:nvPr/>
        </p:nvGrpSpPr>
        <p:grpSpPr>
          <a:xfrm>
            <a:off x="1478280" y="2536190"/>
            <a:ext cx="2573020" cy="2108200"/>
            <a:chOff x="1193500" y="1491637"/>
            <a:chExt cx="3761195" cy="2139516"/>
          </a:xfrm>
        </p:grpSpPr>
        <p:grpSp>
          <p:nvGrpSpPr>
            <p:cNvPr id="30" name="组合 29"/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33" name="文本框 50"/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algn="ctr" fontAlgn="auto">
                  <a:lnSpc>
                    <a:spcPts val="2000"/>
                  </a:lnSpc>
                  <a:defRPr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请在此处添加具体内容，文字尽量言简意赅，简单说明即可，不必过于繁琐，注意板面美观度。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775" b="1" noProof="0" dirty="0">
                    <a:ln>
                      <a:noFill/>
                    </a:ln>
                    <a:solidFill>
                      <a:prstClr val="black">
                        <a:lumMod val="7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  <a:endParaRPr kumimoji="0" lang="zh-CN" altLang="en-US" sz="177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32" name="文本框 48"/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lvl="0" algn="ctr">
                  <a:lnSpc>
                    <a:spcPts val="2000"/>
                  </a:lnSpc>
                  <a:defRPr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请在此处添加具体内容，文字尽量言简意赅，简单说明即可，不必过于繁琐，注意板面美观度。</a:t>
                </a:r>
              </a:p>
              <a:p>
                <a:pPr lvl="0" algn="ctr">
                  <a:lnSpc>
                    <a:spcPts val="2000"/>
                  </a:lnSpc>
                  <a:defRPr/>
                </a:pPr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pPr lvl="0" algn="ctr">
                  <a:lnSpc>
                    <a:spcPts val="2000"/>
                  </a:lnSpc>
                  <a:defRPr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。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775" b="1" noProof="0" dirty="0">
                    <a:ln>
                      <a:noFill/>
                    </a:ln>
                    <a:solidFill>
                      <a:prstClr val="black">
                        <a:lumMod val="7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添加标题</a:t>
                </a:r>
                <a:endParaRPr kumimoji="0" lang="zh-CN" altLang="en-US" sz="177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投资项目要求</a:t>
            </a:r>
          </a:p>
        </p:txBody>
      </p:sp>
      <p:sp>
        <p:nvSpPr>
          <p:cNvPr id="2" name="55"/>
          <p:cNvSpPr/>
          <p:nvPr>
            <p:custDataLst>
              <p:tags r:id="rId1"/>
            </p:custDataLst>
          </p:nvPr>
        </p:nvSpPr>
        <p:spPr bwMode="auto">
          <a:xfrm>
            <a:off x="1703512" y="2672908"/>
            <a:ext cx="1901351" cy="1822999"/>
          </a:xfrm>
          <a:custGeom>
            <a:avLst/>
            <a:gdLst>
              <a:gd name="T0" fmla="*/ 812 w 995"/>
              <a:gd name="T1" fmla="*/ 708 h 954"/>
              <a:gd name="T2" fmla="*/ 760 w 995"/>
              <a:gd name="T3" fmla="*/ 701 h 954"/>
              <a:gd name="T4" fmla="*/ 717 w 995"/>
              <a:gd name="T5" fmla="*/ 685 h 954"/>
              <a:gd name="T6" fmla="*/ 685 w 995"/>
              <a:gd name="T7" fmla="*/ 662 h 954"/>
              <a:gd name="T8" fmla="*/ 641 w 995"/>
              <a:gd name="T9" fmla="*/ 607 h 954"/>
              <a:gd name="T10" fmla="*/ 622 w 995"/>
              <a:gd name="T11" fmla="*/ 550 h 954"/>
              <a:gd name="T12" fmla="*/ 617 w 995"/>
              <a:gd name="T13" fmla="*/ 503 h 954"/>
              <a:gd name="T14" fmla="*/ 610 w 995"/>
              <a:gd name="T15" fmla="*/ 409 h 954"/>
              <a:gd name="T16" fmla="*/ 583 w 995"/>
              <a:gd name="T17" fmla="*/ 292 h 954"/>
              <a:gd name="T18" fmla="*/ 539 w 995"/>
              <a:gd name="T19" fmla="*/ 198 h 954"/>
              <a:gd name="T20" fmla="*/ 482 w 995"/>
              <a:gd name="T21" fmla="*/ 128 h 954"/>
              <a:gd name="T22" fmla="*/ 419 w 995"/>
              <a:gd name="T23" fmla="*/ 76 h 954"/>
              <a:gd name="T24" fmla="*/ 352 w 995"/>
              <a:gd name="T25" fmla="*/ 41 h 954"/>
              <a:gd name="T26" fmla="*/ 286 w 995"/>
              <a:gd name="T27" fmla="*/ 18 h 954"/>
              <a:gd name="T28" fmla="*/ 180 w 995"/>
              <a:gd name="T29" fmla="*/ 0 h 954"/>
              <a:gd name="T30" fmla="*/ 136 w 995"/>
              <a:gd name="T31" fmla="*/ 0 h 954"/>
              <a:gd name="T32" fmla="*/ 96 w 995"/>
              <a:gd name="T33" fmla="*/ 6 h 954"/>
              <a:gd name="T34" fmla="*/ 60 w 995"/>
              <a:gd name="T35" fmla="*/ 23 h 954"/>
              <a:gd name="T36" fmla="*/ 31 w 995"/>
              <a:gd name="T37" fmla="*/ 49 h 954"/>
              <a:gd name="T38" fmla="*/ 11 w 995"/>
              <a:gd name="T39" fmla="*/ 83 h 954"/>
              <a:gd name="T40" fmla="*/ 2 w 995"/>
              <a:gd name="T41" fmla="*/ 122 h 954"/>
              <a:gd name="T42" fmla="*/ 2 w 995"/>
              <a:gd name="T43" fmla="*/ 149 h 954"/>
              <a:gd name="T44" fmla="*/ 11 w 995"/>
              <a:gd name="T45" fmla="*/ 188 h 954"/>
              <a:gd name="T46" fmla="*/ 31 w 995"/>
              <a:gd name="T47" fmla="*/ 221 h 954"/>
              <a:gd name="T48" fmla="*/ 60 w 995"/>
              <a:gd name="T49" fmla="*/ 248 h 954"/>
              <a:gd name="T50" fmla="*/ 96 w 995"/>
              <a:gd name="T51" fmla="*/ 265 h 954"/>
              <a:gd name="T52" fmla="*/ 136 w 995"/>
              <a:gd name="T53" fmla="*/ 271 h 954"/>
              <a:gd name="T54" fmla="*/ 172 w 995"/>
              <a:gd name="T55" fmla="*/ 271 h 954"/>
              <a:gd name="T56" fmla="*/ 221 w 995"/>
              <a:gd name="T57" fmla="*/ 281 h 954"/>
              <a:gd name="T58" fmla="*/ 260 w 995"/>
              <a:gd name="T59" fmla="*/ 299 h 954"/>
              <a:gd name="T60" fmla="*/ 299 w 995"/>
              <a:gd name="T61" fmla="*/ 333 h 954"/>
              <a:gd name="T62" fmla="*/ 336 w 995"/>
              <a:gd name="T63" fmla="*/ 393 h 954"/>
              <a:gd name="T64" fmla="*/ 352 w 995"/>
              <a:gd name="T65" fmla="*/ 448 h 954"/>
              <a:gd name="T66" fmla="*/ 359 w 995"/>
              <a:gd name="T67" fmla="*/ 484 h 954"/>
              <a:gd name="T68" fmla="*/ 372 w 995"/>
              <a:gd name="T69" fmla="*/ 628 h 954"/>
              <a:gd name="T70" fmla="*/ 390 w 995"/>
              <a:gd name="T71" fmla="*/ 695 h 954"/>
              <a:gd name="T72" fmla="*/ 433 w 995"/>
              <a:gd name="T73" fmla="*/ 777 h 954"/>
              <a:gd name="T74" fmla="*/ 489 w 995"/>
              <a:gd name="T75" fmla="*/ 841 h 954"/>
              <a:gd name="T76" fmla="*/ 555 w 995"/>
              <a:gd name="T77" fmla="*/ 888 h 954"/>
              <a:gd name="T78" fmla="*/ 625 w 995"/>
              <a:gd name="T79" fmla="*/ 919 h 954"/>
              <a:gd name="T80" fmla="*/ 696 w 995"/>
              <a:gd name="T81" fmla="*/ 940 h 954"/>
              <a:gd name="T82" fmla="*/ 807 w 995"/>
              <a:gd name="T83" fmla="*/ 953 h 954"/>
              <a:gd name="T84" fmla="*/ 898 w 995"/>
              <a:gd name="T85" fmla="*/ 953 h 954"/>
              <a:gd name="T86" fmla="*/ 958 w 995"/>
              <a:gd name="T87" fmla="*/ 946 h 954"/>
              <a:gd name="T88" fmla="*/ 912 w 995"/>
              <a:gd name="T89" fmla="*/ 698 h 954"/>
              <a:gd name="T90" fmla="*/ 855 w 995"/>
              <a:gd name="T91" fmla="*/ 708 h 954"/>
              <a:gd name="T92" fmla="*/ 831 w 995"/>
              <a:gd name="T93" fmla="*/ 709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95" h="954">
                <a:moveTo>
                  <a:pt x="831" y="709"/>
                </a:moveTo>
                <a:lnTo>
                  <a:pt x="831" y="709"/>
                </a:lnTo>
                <a:lnTo>
                  <a:pt x="812" y="708"/>
                </a:lnTo>
                <a:lnTo>
                  <a:pt x="792" y="706"/>
                </a:lnTo>
                <a:lnTo>
                  <a:pt x="774" y="704"/>
                </a:lnTo>
                <a:lnTo>
                  <a:pt x="760" y="701"/>
                </a:lnTo>
                <a:lnTo>
                  <a:pt x="743" y="696"/>
                </a:lnTo>
                <a:lnTo>
                  <a:pt x="730" y="690"/>
                </a:lnTo>
                <a:lnTo>
                  <a:pt x="717" y="685"/>
                </a:lnTo>
                <a:lnTo>
                  <a:pt x="704" y="677"/>
                </a:lnTo>
                <a:lnTo>
                  <a:pt x="695" y="670"/>
                </a:lnTo>
                <a:lnTo>
                  <a:pt x="685" y="662"/>
                </a:lnTo>
                <a:lnTo>
                  <a:pt x="667" y="644"/>
                </a:lnTo>
                <a:lnTo>
                  <a:pt x="652" y="627"/>
                </a:lnTo>
                <a:lnTo>
                  <a:pt x="641" y="607"/>
                </a:lnTo>
                <a:lnTo>
                  <a:pt x="633" y="588"/>
                </a:lnTo>
                <a:lnTo>
                  <a:pt x="627" y="568"/>
                </a:lnTo>
                <a:lnTo>
                  <a:pt x="622" y="550"/>
                </a:lnTo>
                <a:lnTo>
                  <a:pt x="618" y="536"/>
                </a:lnTo>
                <a:lnTo>
                  <a:pt x="617" y="511"/>
                </a:lnTo>
                <a:lnTo>
                  <a:pt x="617" y="503"/>
                </a:lnTo>
                <a:lnTo>
                  <a:pt x="617" y="503"/>
                </a:lnTo>
                <a:lnTo>
                  <a:pt x="614" y="454"/>
                </a:lnTo>
                <a:lnTo>
                  <a:pt x="610" y="409"/>
                </a:lnTo>
                <a:lnTo>
                  <a:pt x="604" y="367"/>
                </a:lnTo>
                <a:lnTo>
                  <a:pt x="594" y="328"/>
                </a:lnTo>
                <a:lnTo>
                  <a:pt x="583" y="292"/>
                </a:lnTo>
                <a:lnTo>
                  <a:pt x="570" y="258"/>
                </a:lnTo>
                <a:lnTo>
                  <a:pt x="555" y="227"/>
                </a:lnTo>
                <a:lnTo>
                  <a:pt x="539" y="198"/>
                </a:lnTo>
                <a:lnTo>
                  <a:pt x="521" y="174"/>
                </a:lnTo>
                <a:lnTo>
                  <a:pt x="503" y="149"/>
                </a:lnTo>
                <a:lnTo>
                  <a:pt x="482" y="128"/>
                </a:lnTo>
                <a:lnTo>
                  <a:pt x="463" y="109"/>
                </a:lnTo>
                <a:lnTo>
                  <a:pt x="440" y="91"/>
                </a:lnTo>
                <a:lnTo>
                  <a:pt x="419" y="76"/>
                </a:lnTo>
                <a:lnTo>
                  <a:pt x="396" y="63"/>
                </a:lnTo>
                <a:lnTo>
                  <a:pt x="373" y="50"/>
                </a:lnTo>
                <a:lnTo>
                  <a:pt x="352" y="41"/>
                </a:lnTo>
                <a:lnTo>
                  <a:pt x="329" y="32"/>
                </a:lnTo>
                <a:lnTo>
                  <a:pt x="308" y="24"/>
                </a:lnTo>
                <a:lnTo>
                  <a:pt x="286" y="18"/>
                </a:lnTo>
                <a:lnTo>
                  <a:pt x="247" y="8"/>
                </a:lnTo>
                <a:lnTo>
                  <a:pt x="209" y="3"/>
                </a:lnTo>
                <a:lnTo>
                  <a:pt x="180" y="0"/>
                </a:lnTo>
                <a:lnTo>
                  <a:pt x="156" y="0"/>
                </a:lnTo>
                <a:lnTo>
                  <a:pt x="136" y="0"/>
                </a:lnTo>
                <a:lnTo>
                  <a:pt x="136" y="0"/>
                </a:lnTo>
                <a:lnTo>
                  <a:pt x="122" y="0"/>
                </a:lnTo>
                <a:lnTo>
                  <a:pt x="109" y="3"/>
                </a:lnTo>
                <a:lnTo>
                  <a:pt x="96" y="6"/>
                </a:lnTo>
                <a:lnTo>
                  <a:pt x="83" y="10"/>
                </a:lnTo>
                <a:lnTo>
                  <a:pt x="71" y="16"/>
                </a:lnTo>
                <a:lnTo>
                  <a:pt x="60" y="23"/>
                </a:lnTo>
                <a:lnTo>
                  <a:pt x="49" y="31"/>
                </a:lnTo>
                <a:lnTo>
                  <a:pt x="41" y="39"/>
                </a:lnTo>
                <a:lnTo>
                  <a:pt x="31" y="49"/>
                </a:lnTo>
                <a:lnTo>
                  <a:pt x="23" y="60"/>
                </a:lnTo>
                <a:lnTo>
                  <a:pt x="16" y="71"/>
                </a:lnTo>
                <a:lnTo>
                  <a:pt x="11" y="83"/>
                </a:lnTo>
                <a:lnTo>
                  <a:pt x="6" y="96"/>
                </a:lnTo>
                <a:lnTo>
                  <a:pt x="3" y="109"/>
                </a:lnTo>
                <a:lnTo>
                  <a:pt x="2" y="122"/>
                </a:lnTo>
                <a:lnTo>
                  <a:pt x="0" y="135"/>
                </a:lnTo>
                <a:lnTo>
                  <a:pt x="0" y="135"/>
                </a:lnTo>
                <a:lnTo>
                  <a:pt x="2" y="149"/>
                </a:lnTo>
                <a:lnTo>
                  <a:pt x="3" y="162"/>
                </a:lnTo>
                <a:lnTo>
                  <a:pt x="6" y="175"/>
                </a:lnTo>
                <a:lnTo>
                  <a:pt x="11" y="188"/>
                </a:lnTo>
                <a:lnTo>
                  <a:pt x="16" y="200"/>
                </a:lnTo>
                <a:lnTo>
                  <a:pt x="23" y="211"/>
                </a:lnTo>
                <a:lnTo>
                  <a:pt x="31" y="221"/>
                </a:lnTo>
                <a:lnTo>
                  <a:pt x="41" y="230"/>
                </a:lnTo>
                <a:lnTo>
                  <a:pt x="49" y="240"/>
                </a:lnTo>
                <a:lnTo>
                  <a:pt x="60" y="248"/>
                </a:lnTo>
                <a:lnTo>
                  <a:pt x="71" y="255"/>
                </a:lnTo>
                <a:lnTo>
                  <a:pt x="83" y="260"/>
                </a:lnTo>
                <a:lnTo>
                  <a:pt x="96" y="265"/>
                </a:lnTo>
                <a:lnTo>
                  <a:pt x="109" y="268"/>
                </a:lnTo>
                <a:lnTo>
                  <a:pt x="122" y="269"/>
                </a:lnTo>
                <a:lnTo>
                  <a:pt x="136" y="271"/>
                </a:lnTo>
                <a:lnTo>
                  <a:pt x="136" y="271"/>
                </a:lnTo>
                <a:lnTo>
                  <a:pt x="154" y="271"/>
                </a:lnTo>
                <a:lnTo>
                  <a:pt x="172" y="271"/>
                </a:lnTo>
                <a:lnTo>
                  <a:pt x="190" y="273"/>
                </a:lnTo>
                <a:lnTo>
                  <a:pt x="206" y="276"/>
                </a:lnTo>
                <a:lnTo>
                  <a:pt x="221" y="281"/>
                </a:lnTo>
                <a:lnTo>
                  <a:pt x="234" y="286"/>
                </a:lnTo>
                <a:lnTo>
                  <a:pt x="247" y="292"/>
                </a:lnTo>
                <a:lnTo>
                  <a:pt x="260" y="299"/>
                </a:lnTo>
                <a:lnTo>
                  <a:pt x="269" y="307"/>
                </a:lnTo>
                <a:lnTo>
                  <a:pt x="281" y="315"/>
                </a:lnTo>
                <a:lnTo>
                  <a:pt x="299" y="333"/>
                </a:lnTo>
                <a:lnTo>
                  <a:pt x="313" y="352"/>
                </a:lnTo>
                <a:lnTo>
                  <a:pt x="326" y="373"/>
                </a:lnTo>
                <a:lnTo>
                  <a:pt x="336" y="393"/>
                </a:lnTo>
                <a:lnTo>
                  <a:pt x="342" y="412"/>
                </a:lnTo>
                <a:lnTo>
                  <a:pt x="349" y="432"/>
                </a:lnTo>
                <a:lnTo>
                  <a:pt x="352" y="448"/>
                </a:lnTo>
                <a:lnTo>
                  <a:pt x="357" y="474"/>
                </a:lnTo>
                <a:lnTo>
                  <a:pt x="359" y="484"/>
                </a:lnTo>
                <a:lnTo>
                  <a:pt x="359" y="484"/>
                </a:lnTo>
                <a:lnTo>
                  <a:pt x="362" y="542"/>
                </a:lnTo>
                <a:lnTo>
                  <a:pt x="367" y="588"/>
                </a:lnTo>
                <a:lnTo>
                  <a:pt x="372" y="628"/>
                </a:lnTo>
                <a:lnTo>
                  <a:pt x="372" y="628"/>
                </a:lnTo>
                <a:lnTo>
                  <a:pt x="380" y="662"/>
                </a:lnTo>
                <a:lnTo>
                  <a:pt x="390" y="695"/>
                </a:lnTo>
                <a:lnTo>
                  <a:pt x="403" y="726"/>
                </a:lnTo>
                <a:lnTo>
                  <a:pt x="417" y="753"/>
                </a:lnTo>
                <a:lnTo>
                  <a:pt x="433" y="777"/>
                </a:lnTo>
                <a:lnTo>
                  <a:pt x="450" y="800"/>
                </a:lnTo>
                <a:lnTo>
                  <a:pt x="469" y="821"/>
                </a:lnTo>
                <a:lnTo>
                  <a:pt x="489" y="841"/>
                </a:lnTo>
                <a:lnTo>
                  <a:pt x="510" y="859"/>
                </a:lnTo>
                <a:lnTo>
                  <a:pt x="532" y="873"/>
                </a:lnTo>
                <a:lnTo>
                  <a:pt x="555" y="888"/>
                </a:lnTo>
                <a:lnTo>
                  <a:pt x="578" y="899"/>
                </a:lnTo>
                <a:lnTo>
                  <a:pt x="602" y="911"/>
                </a:lnTo>
                <a:lnTo>
                  <a:pt x="625" y="919"/>
                </a:lnTo>
                <a:lnTo>
                  <a:pt x="649" y="927"/>
                </a:lnTo>
                <a:lnTo>
                  <a:pt x="674" y="933"/>
                </a:lnTo>
                <a:lnTo>
                  <a:pt x="696" y="940"/>
                </a:lnTo>
                <a:lnTo>
                  <a:pt x="721" y="943"/>
                </a:lnTo>
                <a:lnTo>
                  <a:pt x="764" y="950"/>
                </a:lnTo>
                <a:lnTo>
                  <a:pt x="807" y="953"/>
                </a:lnTo>
                <a:lnTo>
                  <a:pt x="842" y="954"/>
                </a:lnTo>
                <a:lnTo>
                  <a:pt x="873" y="953"/>
                </a:lnTo>
                <a:lnTo>
                  <a:pt x="898" y="953"/>
                </a:lnTo>
                <a:lnTo>
                  <a:pt x="917" y="950"/>
                </a:lnTo>
                <a:lnTo>
                  <a:pt x="917" y="950"/>
                </a:lnTo>
                <a:lnTo>
                  <a:pt x="958" y="946"/>
                </a:lnTo>
                <a:lnTo>
                  <a:pt x="995" y="941"/>
                </a:lnTo>
                <a:lnTo>
                  <a:pt x="912" y="698"/>
                </a:lnTo>
                <a:lnTo>
                  <a:pt x="912" y="698"/>
                </a:lnTo>
                <a:lnTo>
                  <a:pt x="896" y="703"/>
                </a:lnTo>
                <a:lnTo>
                  <a:pt x="881" y="704"/>
                </a:lnTo>
                <a:lnTo>
                  <a:pt x="855" y="708"/>
                </a:lnTo>
                <a:lnTo>
                  <a:pt x="838" y="709"/>
                </a:lnTo>
                <a:lnTo>
                  <a:pt x="831" y="709"/>
                </a:lnTo>
                <a:lnTo>
                  <a:pt x="831" y="709"/>
                </a:lnTo>
                <a:close/>
              </a:path>
            </a:pathLst>
          </a:custGeom>
          <a:solidFill>
            <a:srgbClr val="4D8689"/>
          </a:solidFill>
          <a:ln w="38100"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44"/>
          <p:cNvSpPr/>
          <p:nvPr>
            <p:custDataLst>
              <p:tags r:id="rId2"/>
            </p:custDataLst>
          </p:nvPr>
        </p:nvSpPr>
        <p:spPr bwMode="auto">
          <a:xfrm>
            <a:off x="3446257" y="2701573"/>
            <a:ext cx="1498149" cy="1769494"/>
          </a:xfrm>
          <a:custGeom>
            <a:avLst/>
            <a:gdLst>
              <a:gd name="T0" fmla="*/ 606 w 784"/>
              <a:gd name="T1" fmla="*/ 0 h 926"/>
              <a:gd name="T2" fmla="*/ 516 w 784"/>
              <a:gd name="T3" fmla="*/ 4 h 926"/>
              <a:gd name="T4" fmla="*/ 438 w 784"/>
              <a:gd name="T5" fmla="*/ 17 h 926"/>
              <a:gd name="T6" fmla="*/ 373 w 784"/>
              <a:gd name="T7" fmla="*/ 42 h 926"/>
              <a:gd name="T8" fmla="*/ 318 w 784"/>
              <a:gd name="T9" fmla="*/ 71 h 926"/>
              <a:gd name="T10" fmla="*/ 271 w 784"/>
              <a:gd name="T11" fmla="*/ 107 h 926"/>
              <a:gd name="T12" fmla="*/ 236 w 784"/>
              <a:gd name="T13" fmla="*/ 146 h 926"/>
              <a:gd name="T14" fmla="*/ 206 w 784"/>
              <a:gd name="T15" fmla="*/ 188 h 926"/>
              <a:gd name="T16" fmla="*/ 184 w 784"/>
              <a:gd name="T17" fmla="*/ 232 h 926"/>
              <a:gd name="T18" fmla="*/ 167 w 784"/>
              <a:gd name="T19" fmla="*/ 276 h 926"/>
              <a:gd name="T20" fmla="*/ 156 w 784"/>
              <a:gd name="T21" fmla="*/ 318 h 926"/>
              <a:gd name="T22" fmla="*/ 146 w 784"/>
              <a:gd name="T23" fmla="*/ 392 h 926"/>
              <a:gd name="T24" fmla="*/ 145 w 784"/>
              <a:gd name="T25" fmla="*/ 446 h 926"/>
              <a:gd name="T26" fmla="*/ 146 w 784"/>
              <a:gd name="T27" fmla="*/ 467 h 926"/>
              <a:gd name="T28" fmla="*/ 143 w 784"/>
              <a:gd name="T29" fmla="*/ 516 h 926"/>
              <a:gd name="T30" fmla="*/ 133 w 784"/>
              <a:gd name="T31" fmla="*/ 558 h 926"/>
              <a:gd name="T32" fmla="*/ 119 w 784"/>
              <a:gd name="T33" fmla="*/ 594 h 926"/>
              <a:gd name="T34" fmla="*/ 99 w 784"/>
              <a:gd name="T35" fmla="*/ 621 h 926"/>
              <a:gd name="T36" fmla="*/ 76 w 784"/>
              <a:gd name="T37" fmla="*/ 644 h 926"/>
              <a:gd name="T38" fmla="*/ 52 w 784"/>
              <a:gd name="T39" fmla="*/ 660 h 926"/>
              <a:gd name="T40" fmla="*/ 26 w 784"/>
              <a:gd name="T41" fmla="*/ 673 h 926"/>
              <a:gd name="T42" fmla="*/ 83 w 784"/>
              <a:gd name="T43" fmla="*/ 926 h 926"/>
              <a:gd name="T44" fmla="*/ 112 w 784"/>
              <a:gd name="T45" fmla="*/ 918 h 926"/>
              <a:gd name="T46" fmla="*/ 164 w 784"/>
              <a:gd name="T47" fmla="*/ 900 h 926"/>
              <a:gd name="T48" fmla="*/ 210 w 784"/>
              <a:gd name="T49" fmla="*/ 878 h 926"/>
              <a:gd name="T50" fmla="*/ 249 w 784"/>
              <a:gd name="T51" fmla="*/ 848 h 926"/>
              <a:gd name="T52" fmla="*/ 281 w 784"/>
              <a:gd name="T53" fmla="*/ 818 h 926"/>
              <a:gd name="T54" fmla="*/ 309 w 784"/>
              <a:gd name="T55" fmla="*/ 784 h 926"/>
              <a:gd name="T56" fmla="*/ 330 w 784"/>
              <a:gd name="T57" fmla="*/ 749 h 926"/>
              <a:gd name="T58" fmla="*/ 354 w 784"/>
              <a:gd name="T59" fmla="*/ 696 h 926"/>
              <a:gd name="T60" fmla="*/ 375 w 784"/>
              <a:gd name="T61" fmla="*/ 626 h 926"/>
              <a:gd name="T62" fmla="*/ 383 w 784"/>
              <a:gd name="T63" fmla="*/ 568 h 926"/>
              <a:gd name="T64" fmla="*/ 385 w 784"/>
              <a:gd name="T65" fmla="*/ 529 h 926"/>
              <a:gd name="T66" fmla="*/ 385 w 784"/>
              <a:gd name="T67" fmla="*/ 513 h 926"/>
              <a:gd name="T68" fmla="*/ 385 w 784"/>
              <a:gd name="T69" fmla="*/ 465 h 926"/>
              <a:gd name="T70" fmla="*/ 390 w 784"/>
              <a:gd name="T71" fmla="*/ 425 h 926"/>
              <a:gd name="T72" fmla="*/ 399 w 784"/>
              <a:gd name="T73" fmla="*/ 389 h 926"/>
              <a:gd name="T74" fmla="*/ 412 w 784"/>
              <a:gd name="T75" fmla="*/ 358 h 926"/>
              <a:gd name="T76" fmla="*/ 430 w 784"/>
              <a:gd name="T77" fmla="*/ 332 h 926"/>
              <a:gd name="T78" fmla="*/ 450 w 784"/>
              <a:gd name="T79" fmla="*/ 311 h 926"/>
              <a:gd name="T80" fmla="*/ 492 w 784"/>
              <a:gd name="T81" fmla="*/ 279 h 926"/>
              <a:gd name="T82" fmla="*/ 536 w 784"/>
              <a:gd name="T83" fmla="*/ 259 h 926"/>
              <a:gd name="T84" fmla="*/ 575 w 784"/>
              <a:gd name="T85" fmla="*/ 250 h 926"/>
              <a:gd name="T86" fmla="*/ 614 w 784"/>
              <a:gd name="T87" fmla="*/ 245 h 926"/>
              <a:gd name="T88" fmla="*/ 630 w 784"/>
              <a:gd name="T89" fmla="*/ 243 h 926"/>
              <a:gd name="T90" fmla="*/ 659 w 784"/>
              <a:gd name="T91" fmla="*/ 245 h 926"/>
              <a:gd name="T92" fmla="*/ 685 w 784"/>
              <a:gd name="T93" fmla="*/ 250 h 926"/>
              <a:gd name="T94" fmla="*/ 719 w 784"/>
              <a:gd name="T95" fmla="*/ 264 h 926"/>
              <a:gd name="T96" fmla="*/ 784 w 784"/>
              <a:gd name="T97" fmla="*/ 24 h 926"/>
              <a:gd name="T98" fmla="*/ 716 w 784"/>
              <a:gd name="T99" fmla="*/ 8 h 926"/>
              <a:gd name="T100" fmla="*/ 659 w 784"/>
              <a:gd name="T101" fmla="*/ 1 h 926"/>
              <a:gd name="T102" fmla="*/ 606 w 784"/>
              <a:gd name="T103" fmla="*/ 0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84" h="926">
                <a:moveTo>
                  <a:pt x="606" y="0"/>
                </a:moveTo>
                <a:lnTo>
                  <a:pt x="606" y="0"/>
                </a:lnTo>
                <a:lnTo>
                  <a:pt x="560" y="0"/>
                </a:lnTo>
                <a:lnTo>
                  <a:pt x="516" y="4"/>
                </a:lnTo>
                <a:lnTo>
                  <a:pt x="476" y="9"/>
                </a:lnTo>
                <a:lnTo>
                  <a:pt x="438" y="17"/>
                </a:lnTo>
                <a:lnTo>
                  <a:pt x="404" y="29"/>
                </a:lnTo>
                <a:lnTo>
                  <a:pt x="373" y="42"/>
                </a:lnTo>
                <a:lnTo>
                  <a:pt x="344" y="55"/>
                </a:lnTo>
                <a:lnTo>
                  <a:pt x="318" y="71"/>
                </a:lnTo>
                <a:lnTo>
                  <a:pt x="294" y="87"/>
                </a:lnTo>
                <a:lnTo>
                  <a:pt x="271" y="107"/>
                </a:lnTo>
                <a:lnTo>
                  <a:pt x="252" y="125"/>
                </a:lnTo>
                <a:lnTo>
                  <a:pt x="236" y="146"/>
                </a:lnTo>
                <a:lnTo>
                  <a:pt x="219" y="167"/>
                </a:lnTo>
                <a:lnTo>
                  <a:pt x="206" y="188"/>
                </a:lnTo>
                <a:lnTo>
                  <a:pt x="193" y="209"/>
                </a:lnTo>
                <a:lnTo>
                  <a:pt x="184" y="232"/>
                </a:lnTo>
                <a:lnTo>
                  <a:pt x="175" y="253"/>
                </a:lnTo>
                <a:lnTo>
                  <a:pt x="167" y="276"/>
                </a:lnTo>
                <a:lnTo>
                  <a:pt x="161" y="297"/>
                </a:lnTo>
                <a:lnTo>
                  <a:pt x="156" y="318"/>
                </a:lnTo>
                <a:lnTo>
                  <a:pt x="149" y="357"/>
                </a:lnTo>
                <a:lnTo>
                  <a:pt x="146" y="392"/>
                </a:lnTo>
                <a:lnTo>
                  <a:pt x="145" y="423"/>
                </a:lnTo>
                <a:lnTo>
                  <a:pt x="145" y="446"/>
                </a:lnTo>
                <a:lnTo>
                  <a:pt x="146" y="467"/>
                </a:lnTo>
                <a:lnTo>
                  <a:pt x="146" y="467"/>
                </a:lnTo>
                <a:lnTo>
                  <a:pt x="146" y="493"/>
                </a:lnTo>
                <a:lnTo>
                  <a:pt x="143" y="516"/>
                </a:lnTo>
                <a:lnTo>
                  <a:pt x="140" y="538"/>
                </a:lnTo>
                <a:lnTo>
                  <a:pt x="133" y="558"/>
                </a:lnTo>
                <a:lnTo>
                  <a:pt x="127" y="576"/>
                </a:lnTo>
                <a:lnTo>
                  <a:pt x="119" y="594"/>
                </a:lnTo>
                <a:lnTo>
                  <a:pt x="109" y="608"/>
                </a:lnTo>
                <a:lnTo>
                  <a:pt x="99" y="621"/>
                </a:lnTo>
                <a:lnTo>
                  <a:pt x="88" y="633"/>
                </a:lnTo>
                <a:lnTo>
                  <a:pt x="76" y="644"/>
                </a:lnTo>
                <a:lnTo>
                  <a:pt x="63" y="654"/>
                </a:lnTo>
                <a:lnTo>
                  <a:pt x="52" y="660"/>
                </a:lnTo>
                <a:lnTo>
                  <a:pt x="39" y="668"/>
                </a:lnTo>
                <a:lnTo>
                  <a:pt x="26" y="673"/>
                </a:lnTo>
                <a:lnTo>
                  <a:pt x="0" y="683"/>
                </a:lnTo>
                <a:lnTo>
                  <a:pt x="83" y="926"/>
                </a:lnTo>
                <a:lnTo>
                  <a:pt x="83" y="926"/>
                </a:lnTo>
                <a:lnTo>
                  <a:pt x="112" y="918"/>
                </a:lnTo>
                <a:lnTo>
                  <a:pt x="138" y="910"/>
                </a:lnTo>
                <a:lnTo>
                  <a:pt x="164" y="900"/>
                </a:lnTo>
                <a:lnTo>
                  <a:pt x="188" y="889"/>
                </a:lnTo>
                <a:lnTo>
                  <a:pt x="210" y="878"/>
                </a:lnTo>
                <a:lnTo>
                  <a:pt x="231" y="863"/>
                </a:lnTo>
                <a:lnTo>
                  <a:pt x="249" y="848"/>
                </a:lnTo>
                <a:lnTo>
                  <a:pt x="266" y="834"/>
                </a:lnTo>
                <a:lnTo>
                  <a:pt x="281" y="818"/>
                </a:lnTo>
                <a:lnTo>
                  <a:pt x="296" y="801"/>
                </a:lnTo>
                <a:lnTo>
                  <a:pt x="309" y="784"/>
                </a:lnTo>
                <a:lnTo>
                  <a:pt x="320" y="767"/>
                </a:lnTo>
                <a:lnTo>
                  <a:pt x="330" y="749"/>
                </a:lnTo>
                <a:lnTo>
                  <a:pt x="339" y="732"/>
                </a:lnTo>
                <a:lnTo>
                  <a:pt x="354" y="696"/>
                </a:lnTo>
                <a:lnTo>
                  <a:pt x="365" y="660"/>
                </a:lnTo>
                <a:lnTo>
                  <a:pt x="375" y="626"/>
                </a:lnTo>
                <a:lnTo>
                  <a:pt x="380" y="595"/>
                </a:lnTo>
                <a:lnTo>
                  <a:pt x="383" y="568"/>
                </a:lnTo>
                <a:lnTo>
                  <a:pt x="385" y="545"/>
                </a:lnTo>
                <a:lnTo>
                  <a:pt x="385" y="529"/>
                </a:lnTo>
                <a:lnTo>
                  <a:pt x="385" y="513"/>
                </a:lnTo>
                <a:lnTo>
                  <a:pt x="385" y="513"/>
                </a:lnTo>
                <a:lnTo>
                  <a:pt x="385" y="488"/>
                </a:lnTo>
                <a:lnTo>
                  <a:pt x="385" y="465"/>
                </a:lnTo>
                <a:lnTo>
                  <a:pt x="386" y="444"/>
                </a:lnTo>
                <a:lnTo>
                  <a:pt x="390" y="425"/>
                </a:lnTo>
                <a:lnTo>
                  <a:pt x="395" y="407"/>
                </a:lnTo>
                <a:lnTo>
                  <a:pt x="399" y="389"/>
                </a:lnTo>
                <a:lnTo>
                  <a:pt x="406" y="373"/>
                </a:lnTo>
                <a:lnTo>
                  <a:pt x="412" y="358"/>
                </a:lnTo>
                <a:lnTo>
                  <a:pt x="421" y="345"/>
                </a:lnTo>
                <a:lnTo>
                  <a:pt x="430" y="332"/>
                </a:lnTo>
                <a:lnTo>
                  <a:pt x="440" y="321"/>
                </a:lnTo>
                <a:lnTo>
                  <a:pt x="450" y="311"/>
                </a:lnTo>
                <a:lnTo>
                  <a:pt x="471" y="293"/>
                </a:lnTo>
                <a:lnTo>
                  <a:pt x="492" y="279"/>
                </a:lnTo>
                <a:lnTo>
                  <a:pt x="515" y="267"/>
                </a:lnTo>
                <a:lnTo>
                  <a:pt x="536" y="259"/>
                </a:lnTo>
                <a:lnTo>
                  <a:pt x="557" y="253"/>
                </a:lnTo>
                <a:lnTo>
                  <a:pt x="575" y="250"/>
                </a:lnTo>
                <a:lnTo>
                  <a:pt x="602" y="245"/>
                </a:lnTo>
                <a:lnTo>
                  <a:pt x="614" y="245"/>
                </a:lnTo>
                <a:lnTo>
                  <a:pt x="614" y="245"/>
                </a:lnTo>
                <a:lnTo>
                  <a:pt x="630" y="243"/>
                </a:lnTo>
                <a:lnTo>
                  <a:pt x="645" y="243"/>
                </a:lnTo>
                <a:lnTo>
                  <a:pt x="659" y="245"/>
                </a:lnTo>
                <a:lnTo>
                  <a:pt x="672" y="246"/>
                </a:lnTo>
                <a:lnTo>
                  <a:pt x="685" y="250"/>
                </a:lnTo>
                <a:lnTo>
                  <a:pt x="696" y="254"/>
                </a:lnTo>
                <a:lnTo>
                  <a:pt x="719" y="264"/>
                </a:lnTo>
                <a:lnTo>
                  <a:pt x="784" y="24"/>
                </a:lnTo>
                <a:lnTo>
                  <a:pt x="784" y="24"/>
                </a:lnTo>
                <a:lnTo>
                  <a:pt x="748" y="16"/>
                </a:lnTo>
                <a:lnTo>
                  <a:pt x="716" y="8"/>
                </a:lnTo>
                <a:lnTo>
                  <a:pt x="685" y="3"/>
                </a:lnTo>
                <a:lnTo>
                  <a:pt x="659" y="1"/>
                </a:lnTo>
                <a:lnTo>
                  <a:pt x="620" y="0"/>
                </a:lnTo>
                <a:lnTo>
                  <a:pt x="606" y="0"/>
                </a:lnTo>
                <a:lnTo>
                  <a:pt x="606" y="0"/>
                </a:lnTo>
                <a:close/>
              </a:path>
            </a:pathLst>
          </a:custGeom>
          <a:solidFill>
            <a:srgbClr val="E19520"/>
          </a:solidFill>
          <a:ln w="38100"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33"/>
          <p:cNvSpPr/>
          <p:nvPr>
            <p:custDataLst>
              <p:tags r:id="rId3"/>
            </p:custDataLst>
          </p:nvPr>
        </p:nvSpPr>
        <p:spPr bwMode="auto">
          <a:xfrm>
            <a:off x="4808904" y="2747434"/>
            <a:ext cx="1964410" cy="1752296"/>
          </a:xfrm>
          <a:custGeom>
            <a:avLst/>
            <a:gdLst>
              <a:gd name="T0" fmla="*/ 591 w 1028"/>
              <a:gd name="T1" fmla="*/ 670 h 917"/>
              <a:gd name="T2" fmla="*/ 550 w 1028"/>
              <a:gd name="T3" fmla="*/ 669 h 917"/>
              <a:gd name="T4" fmla="*/ 515 w 1028"/>
              <a:gd name="T5" fmla="*/ 664 h 917"/>
              <a:gd name="T6" fmla="*/ 484 w 1028"/>
              <a:gd name="T7" fmla="*/ 656 h 917"/>
              <a:gd name="T8" fmla="*/ 458 w 1028"/>
              <a:gd name="T9" fmla="*/ 644 h 917"/>
              <a:gd name="T10" fmla="*/ 435 w 1028"/>
              <a:gd name="T11" fmla="*/ 630 h 917"/>
              <a:gd name="T12" fmla="*/ 401 w 1028"/>
              <a:gd name="T13" fmla="*/ 596 h 917"/>
              <a:gd name="T14" fmla="*/ 378 w 1028"/>
              <a:gd name="T15" fmla="*/ 560 h 917"/>
              <a:gd name="T16" fmla="*/ 367 w 1028"/>
              <a:gd name="T17" fmla="*/ 523 h 917"/>
              <a:gd name="T18" fmla="*/ 361 w 1028"/>
              <a:gd name="T19" fmla="*/ 477 h 917"/>
              <a:gd name="T20" fmla="*/ 361 w 1028"/>
              <a:gd name="T21" fmla="*/ 461 h 917"/>
              <a:gd name="T22" fmla="*/ 356 w 1028"/>
              <a:gd name="T23" fmla="*/ 393 h 917"/>
              <a:gd name="T24" fmla="*/ 351 w 1028"/>
              <a:gd name="T25" fmla="*/ 346 h 917"/>
              <a:gd name="T26" fmla="*/ 336 w 1028"/>
              <a:gd name="T27" fmla="*/ 271 h 917"/>
              <a:gd name="T28" fmla="*/ 312 w 1028"/>
              <a:gd name="T29" fmla="*/ 206 h 917"/>
              <a:gd name="T30" fmla="*/ 281 w 1028"/>
              <a:gd name="T31" fmla="*/ 151 h 917"/>
              <a:gd name="T32" fmla="*/ 244 w 1028"/>
              <a:gd name="T33" fmla="*/ 105 h 917"/>
              <a:gd name="T34" fmla="*/ 201 w 1028"/>
              <a:gd name="T35" fmla="*/ 70 h 917"/>
              <a:gd name="T36" fmla="*/ 156 w 1028"/>
              <a:gd name="T37" fmla="*/ 41 h 917"/>
              <a:gd name="T38" fmla="*/ 111 w 1028"/>
              <a:gd name="T39" fmla="*/ 18 h 917"/>
              <a:gd name="T40" fmla="*/ 65 w 1028"/>
              <a:gd name="T41" fmla="*/ 0 h 917"/>
              <a:gd name="T42" fmla="*/ 0 w 1028"/>
              <a:gd name="T43" fmla="*/ 240 h 917"/>
              <a:gd name="T44" fmla="*/ 23 w 1028"/>
              <a:gd name="T45" fmla="*/ 255 h 917"/>
              <a:gd name="T46" fmla="*/ 41 w 1028"/>
              <a:gd name="T47" fmla="*/ 271 h 917"/>
              <a:gd name="T48" fmla="*/ 72 w 1028"/>
              <a:gd name="T49" fmla="*/ 313 h 917"/>
              <a:gd name="T50" fmla="*/ 93 w 1028"/>
              <a:gd name="T51" fmla="*/ 360 h 917"/>
              <a:gd name="T52" fmla="*/ 106 w 1028"/>
              <a:gd name="T53" fmla="*/ 407 h 917"/>
              <a:gd name="T54" fmla="*/ 114 w 1028"/>
              <a:gd name="T55" fmla="*/ 451 h 917"/>
              <a:gd name="T56" fmla="*/ 117 w 1028"/>
              <a:gd name="T57" fmla="*/ 514 h 917"/>
              <a:gd name="T58" fmla="*/ 117 w 1028"/>
              <a:gd name="T59" fmla="*/ 524 h 917"/>
              <a:gd name="T60" fmla="*/ 127 w 1028"/>
              <a:gd name="T61" fmla="*/ 599 h 917"/>
              <a:gd name="T62" fmla="*/ 145 w 1028"/>
              <a:gd name="T63" fmla="*/ 662 h 917"/>
              <a:gd name="T64" fmla="*/ 171 w 1028"/>
              <a:gd name="T65" fmla="*/ 719 h 917"/>
              <a:gd name="T66" fmla="*/ 201 w 1028"/>
              <a:gd name="T67" fmla="*/ 764 h 917"/>
              <a:gd name="T68" fmla="*/ 239 w 1028"/>
              <a:gd name="T69" fmla="*/ 803 h 917"/>
              <a:gd name="T70" fmla="*/ 278 w 1028"/>
              <a:gd name="T71" fmla="*/ 836 h 917"/>
              <a:gd name="T72" fmla="*/ 320 w 1028"/>
              <a:gd name="T73" fmla="*/ 860 h 917"/>
              <a:gd name="T74" fmla="*/ 364 w 1028"/>
              <a:gd name="T75" fmla="*/ 880 h 917"/>
              <a:gd name="T76" fmla="*/ 406 w 1028"/>
              <a:gd name="T77" fmla="*/ 894 h 917"/>
              <a:gd name="T78" fmla="*/ 487 w 1028"/>
              <a:gd name="T79" fmla="*/ 911 h 917"/>
              <a:gd name="T80" fmla="*/ 550 w 1028"/>
              <a:gd name="T81" fmla="*/ 917 h 917"/>
              <a:gd name="T82" fmla="*/ 591 w 1028"/>
              <a:gd name="T83" fmla="*/ 917 h 917"/>
              <a:gd name="T84" fmla="*/ 606 w 1028"/>
              <a:gd name="T85" fmla="*/ 917 h 917"/>
              <a:gd name="T86" fmla="*/ 669 w 1028"/>
              <a:gd name="T87" fmla="*/ 914 h 917"/>
              <a:gd name="T88" fmla="*/ 732 w 1028"/>
              <a:gd name="T89" fmla="*/ 906 h 917"/>
              <a:gd name="T90" fmla="*/ 802 w 1028"/>
              <a:gd name="T91" fmla="*/ 886 h 917"/>
              <a:gd name="T92" fmla="*/ 857 w 1028"/>
              <a:gd name="T93" fmla="*/ 863 h 917"/>
              <a:gd name="T94" fmla="*/ 895 w 1028"/>
              <a:gd name="T95" fmla="*/ 842 h 917"/>
              <a:gd name="T96" fmla="*/ 929 w 1028"/>
              <a:gd name="T97" fmla="*/ 818 h 917"/>
              <a:gd name="T98" fmla="*/ 961 w 1028"/>
              <a:gd name="T99" fmla="*/ 787 h 917"/>
              <a:gd name="T100" fmla="*/ 990 w 1028"/>
              <a:gd name="T101" fmla="*/ 753 h 917"/>
              <a:gd name="T102" fmla="*/ 1016 w 1028"/>
              <a:gd name="T103" fmla="*/ 711 h 917"/>
              <a:gd name="T104" fmla="*/ 810 w 1028"/>
              <a:gd name="T105" fmla="*/ 544 h 917"/>
              <a:gd name="T106" fmla="*/ 800 w 1028"/>
              <a:gd name="T107" fmla="*/ 566 h 917"/>
              <a:gd name="T108" fmla="*/ 787 w 1028"/>
              <a:gd name="T109" fmla="*/ 589 h 917"/>
              <a:gd name="T110" fmla="*/ 770 w 1028"/>
              <a:gd name="T111" fmla="*/ 612 h 917"/>
              <a:gd name="T112" fmla="*/ 745 w 1028"/>
              <a:gd name="T113" fmla="*/ 631 h 917"/>
              <a:gd name="T114" fmla="*/ 718 w 1028"/>
              <a:gd name="T115" fmla="*/ 648 h 917"/>
              <a:gd name="T116" fmla="*/ 682 w 1028"/>
              <a:gd name="T117" fmla="*/ 661 h 917"/>
              <a:gd name="T118" fmla="*/ 641 w 1028"/>
              <a:gd name="T119" fmla="*/ 669 h 917"/>
              <a:gd name="T120" fmla="*/ 591 w 1028"/>
              <a:gd name="T121" fmla="*/ 67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8" h="917">
                <a:moveTo>
                  <a:pt x="591" y="670"/>
                </a:moveTo>
                <a:lnTo>
                  <a:pt x="591" y="670"/>
                </a:lnTo>
                <a:lnTo>
                  <a:pt x="570" y="670"/>
                </a:lnTo>
                <a:lnTo>
                  <a:pt x="550" y="669"/>
                </a:lnTo>
                <a:lnTo>
                  <a:pt x="533" y="667"/>
                </a:lnTo>
                <a:lnTo>
                  <a:pt x="515" y="664"/>
                </a:lnTo>
                <a:lnTo>
                  <a:pt x="498" y="661"/>
                </a:lnTo>
                <a:lnTo>
                  <a:pt x="484" y="656"/>
                </a:lnTo>
                <a:lnTo>
                  <a:pt x="471" y="649"/>
                </a:lnTo>
                <a:lnTo>
                  <a:pt x="458" y="644"/>
                </a:lnTo>
                <a:lnTo>
                  <a:pt x="447" y="638"/>
                </a:lnTo>
                <a:lnTo>
                  <a:pt x="435" y="630"/>
                </a:lnTo>
                <a:lnTo>
                  <a:pt x="416" y="613"/>
                </a:lnTo>
                <a:lnTo>
                  <a:pt x="401" y="596"/>
                </a:lnTo>
                <a:lnTo>
                  <a:pt x="388" y="578"/>
                </a:lnTo>
                <a:lnTo>
                  <a:pt x="378" y="560"/>
                </a:lnTo>
                <a:lnTo>
                  <a:pt x="372" y="540"/>
                </a:lnTo>
                <a:lnTo>
                  <a:pt x="367" y="523"/>
                </a:lnTo>
                <a:lnTo>
                  <a:pt x="362" y="506"/>
                </a:lnTo>
                <a:lnTo>
                  <a:pt x="361" y="477"/>
                </a:lnTo>
                <a:lnTo>
                  <a:pt x="361" y="461"/>
                </a:lnTo>
                <a:lnTo>
                  <a:pt x="361" y="461"/>
                </a:lnTo>
                <a:lnTo>
                  <a:pt x="359" y="432"/>
                </a:lnTo>
                <a:lnTo>
                  <a:pt x="356" y="393"/>
                </a:lnTo>
                <a:lnTo>
                  <a:pt x="351" y="346"/>
                </a:lnTo>
                <a:lnTo>
                  <a:pt x="351" y="346"/>
                </a:lnTo>
                <a:lnTo>
                  <a:pt x="344" y="307"/>
                </a:lnTo>
                <a:lnTo>
                  <a:pt x="336" y="271"/>
                </a:lnTo>
                <a:lnTo>
                  <a:pt x="325" y="237"/>
                </a:lnTo>
                <a:lnTo>
                  <a:pt x="312" y="206"/>
                </a:lnTo>
                <a:lnTo>
                  <a:pt x="297" y="177"/>
                </a:lnTo>
                <a:lnTo>
                  <a:pt x="281" y="151"/>
                </a:lnTo>
                <a:lnTo>
                  <a:pt x="263" y="127"/>
                </a:lnTo>
                <a:lnTo>
                  <a:pt x="244" y="105"/>
                </a:lnTo>
                <a:lnTo>
                  <a:pt x="223" y="86"/>
                </a:lnTo>
                <a:lnTo>
                  <a:pt x="201" y="70"/>
                </a:lnTo>
                <a:lnTo>
                  <a:pt x="179" y="54"/>
                </a:lnTo>
                <a:lnTo>
                  <a:pt x="156" y="41"/>
                </a:lnTo>
                <a:lnTo>
                  <a:pt x="133" y="28"/>
                </a:lnTo>
                <a:lnTo>
                  <a:pt x="111" y="18"/>
                </a:lnTo>
                <a:lnTo>
                  <a:pt x="88" y="8"/>
                </a:lnTo>
                <a:lnTo>
                  <a:pt x="65" y="0"/>
                </a:lnTo>
                <a:lnTo>
                  <a:pt x="0" y="240"/>
                </a:lnTo>
                <a:lnTo>
                  <a:pt x="0" y="240"/>
                </a:lnTo>
                <a:lnTo>
                  <a:pt x="12" y="247"/>
                </a:lnTo>
                <a:lnTo>
                  <a:pt x="23" y="255"/>
                </a:lnTo>
                <a:lnTo>
                  <a:pt x="33" y="263"/>
                </a:lnTo>
                <a:lnTo>
                  <a:pt x="41" y="271"/>
                </a:lnTo>
                <a:lnTo>
                  <a:pt x="57" y="290"/>
                </a:lnTo>
                <a:lnTo>
                  <a:pt x="72" y="313"/>
                </a:lnTo>
                <a:lnTo>
                  <a:pt x="83" y="336"/>
                </a:lnTo>
                <a:lnTo>
                  <a:pt x="93" y="360"/>
                </a:lnTo>
                <a:lnTo>
                  <a:pt x="99" y="383"/>
                </a:lnTo>
                <a:lnTo>
                  <a:pt x="106" y="407"/>
                </a:lnTo>
                <a:lnTo>
                  <a:pt x="111" y="430"/>
                </a:lnTo>
                <a:lnTo>
                  <a:pt x="114" y="451"/>
                </a:lnTo>
                <a:lnTo>
                  <a:pt x="117" y="489"/>
                </a:lnTo>
                <a:lnTo>
                  <a:pt x="117" y="514"/>
                </a:lnTo>
                <a:lnTo>
                  <a:pt x="117" y="524"/>
                </a:lnTo>
                <a:lnTo>
                  <a:pt x="117" y="524"/>
                </a:lnTo>
                <a:lnTo>
                  <a:pt x="120" y="562"/>
                </a:lnTo>
                <a:lnTo>
                  <a:pt x="127" y="599"/>
                </a:lnTo>
                <a:lnTo>
                  <a:pt x="135" y="631"/>
                </a:lnTo>
                <a:lnTo>
                  <a:pt x="145" y="662"/>
                </a:lnTo>
                <a:lnTo>
                  <a:pt x="156" y="691"/>
                </a:lnTo>
                <a:lnTo>
                  <a:pt x="171" y="719"/>
                </a:lnTo>
                <a:lnTo>
                  <a:pt x="185" y="743"/>
                </a:lnTo>
                <a:lnTo>
                  <a:pt x="201" y="764"/>
                </a:lnTo>
                <a:lnTo>
                  <a:pt x="219" y="786"/>
                </a:lnTo>
                <a:lnTo>
                  <a:pt x="239" y="803"/>
                </a:lnTo>
                <a:lnTo>
                  <a:pt x="258" y="820"/>
                </a:lnTo>
                <a:lnTo>
                  <a:pt x="278" y="836"/>
                </a:lnTo>
                <a:lnTo>
                  <a:pt x="299" y="849"/>
                </a:lnTo>
                <a:lnTo>
                  <a:pt x="320" y="860"/>
                </a:lnTo>
                <a:lnTo>
                  <a:pt x="343" y="872"/>
                </a:lnTo>
                <a:lnTo>
                  <a:pt x="364" y="880"/>
                </a:lnTo>
                <a:lnTo>
                  <a:pt x="385" y="888"/>
                </a:lnTo>
                <a:lnTo>
                  <a:pt x="406" y="894"/>
                </a:lnTo>
                <a:lnTo>
                  <a:pt x="448" y="904"/>
                </a:lnTo>
                <a:lnTo>
                  <a:pt x="487" y="911"/>
                </a:lnTo>
                <a:lnTo>
                  <a:pt x="521" y="915"/>
                </a:lnTo>
                <a:lnTo>
                  <a:pt x="550" y="917"/>
                </a:lnTo>
                <a:lnTo>
                  <a:pt x="572" y="917"/>
                </a:lnTo>
                <a:lnTo>
                  <a:pt x="591" y="917"/>
                </a:lnTo>
                <a:lnTo>
                  <a:pt x="591" y="917"/>
                </a:lnTo>
                <a:lnTo>
                  <a:pt x="606" y="917"/>
                </a:lnTo>
                <a:lnTo>
                  <a:pt x="643" y="917"/>
                </a:lnTo>
                <a:lnTo>
                  <a:pt x="669" y="914"/>
                </a:lnTo>
                <a:lnTo>
                  <a:pt x="700" y="911"/>
                </a:lnTo>
                <a:lnTo>
                  <a:pt x="732" y="906"/>
                </a:lnTo>
                <a:lnTo>
                  <a:pt x="766" y="898"/>
                </a:lnTo>
                <a:lnTo>
                  <a:pt x="802" y="886"/>
                </a:lnTo>
                <a:lnTo>
                  <a:pt x="839" y="872"/>
                </a:lnTo>
                <a:lnTo>
                  <a:pt x="857" y="863"/>
                </a:lnTo>
                <a:lnTo>
                  <a:pt x="875" y="854"/>
                </a:lnTo>
                <a:lnTo>
                  <a:pt x="895" y="842"/>
                </a:lnTo>
                <a:lnTo>
                  <a:pt x="911" y="831"/>
                </a:lnTo>
                <a:lnTo>
                  <a:pt x="929" y="818"/>
                </a:lnTo>
                <a:lnTo>
                  <a:pt x="945" y="803"/>
                </a:lnTo>
                <a:lnTo>
                  <a:pt x="961" y="787"/>
                </a:lnTo>
                <a:lnTo>
                  <a:pt x="976" y="771"/>
                </a:lnTo>
                <a:lnTo>
                  <a:pt x="990" y="753"/>
                </a:lnTo>
                <a:lnTo>
                  <a:pt x="1003" y="732"/>
                </a:lnTo>
                <a:lnTo>
                  <a:pt x="1016" y="711"/>
                </a:lnTo>
                <a:lnTo>
                  <a:pt x="1028" y="688"/>
                </a:lnTo>
                <a:lnTo>
                  <a:pt x="810" y="544"/>
                </a:lnTo>
                <a:lnTo>
                  <a:pt x="810" y="544"/>
                </a:lnTo>
                <a:lnTo>
                  <a:pt x="800" y="566"/>
                </a:lnTo>
                <a:lnTo>
                  <a:pt x="794" y="578"/>
                </a:lnTo>
                <a:lnTo>
                  <a:pt x="787" y="589"/>
                </a:lnTo>
                <a:lnTo>
                  <a:pt x="778" y="600"/>
                </a:lnTo>
                <a:lnTo>
                  <a:pt x="770" y="612"/>
                </a:lnTo>
                <a:lnTo>
                  <a:pt x="758" y="622"/>
                </a:lnTo>
                <a:lnTo>
                  <a:pt x="745" y="631"/>
                </a:lnTo>
                <a:lnTo>
                  <a:pt x="732" y="639"/>
                </a:lnTo>
                <a:lnTo>
                  <a:pt x="718" y="648"/>
                </a:lnTo>
                <a:lnTo>
                  <a:pt x="701" y="654"/>
                </a:lnTo>
                <a:lnTo>
                  <a:pt x="682" y="661"/>
                </a:lnTo>
                <a:lnTo>
                  <a:pt x="662" y="665"/>
                </a:lnTo>
                <a:lnTo>
                  <a:pt x="641" y="669"/>
                </a:lnTo>
                <a:lnTo>
                  <a:pt x="617" y="670"/>
                </a:lnTo>
                <a:lnTo>
                  <a:pt x="591" y="670"/>
                </a:lnTo>
                <a:lnTo>
                  <a:pt x="591" y="670"/>
                </a:lnTo>
                <a:close/>
              </a:path>
            </a:pathLst>
          </a:custGeom>
          <a:solidFill>
            <a:srgbClr val="4D8689"/>
          </a:solidFill>
          <a:ln w="38100"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22"/>
          <p:cNvSpPr/>
          <p:nvPr>
            <p:custDataLst>
              <p:tags r:id="rId4"/>
            </p:custDataLst>
          </p:nvPr>
        </p:nvSpPr>
        <p:spPr bwMode="auto">
          <a:xfrm>
            <a:off x="6356737" y="2701573"/>
            <a:ext cx="2119194" cy="1773315"/>
          </a:xfrm>
          <a:custGeom>
            <a:avLst/>
            <a:gdLst>
              <a:gd name="T0" fmla="*/ 946 w 1109"/>
              <a:gd name="T1" fmla="*/ 446 h 928"/>
              <a:gd name="T2" fmla="*/ 942 w 1109"/>
              <a:gd name="T3" fmla="*/ 357 h 928"/>
              <a:gd name="T4" fmla="*/ 924 w 1109"/>
              <a:gd name="T5" fmla="*/ 276 h 928"/>
              <a:gd name="T6" fmla="*/ 898 w 1109"/>
              <a:gd name="T7" fmla="*/ 209 h 928"/>
              <a:gd name="T8" fmla="*/ 857 w 1109"/>
              <a:gd name="T9" fmla="*/ 146 h 928"/>
              <a:gd name="T10" fmla="*/ 799 w 1109"/>
              <a:gd name="T11" fmla="*/ 87 h 928"/>
              <a:gd name="T12" fmla="*/ 719 w 1109"/>
              <a:gd name="T13" fmla="*/ 42 h 928"/>
              <a:gd name="T14" fmla="*/ 615 w 1109"/>
              <a:gd name="T15" fmla="*/ 9 h 928"/>
              <a:gd name="T16" fmla="*/ 485 w 1109"/>
              <a:gd name="T17" fmla="*/ 0 h 928"/>
              <a:gd name="T18" fmla="*/ 446 w 1109"/>
              <a:gd name="T19" fmla="*/ 0 h 928"/>
              <a:gd name="T20" fmla="*/ 351 w 1109"/>
              <a:gd name="T21" fmla="*/ 13 h 928"/>
              <a:gd name="T22" fmla="*/ 250 w 1109"/>
              <a:gd name="T23" fmla="*/ 47 h 928"/>
              <a:gd name="T24" fmla="*/ 188 w 1109"/>
              <a:gd name="T25" fmla="*/ 81 h 928"/>
              <a:gd name="T26" fmla="*/ 132 w 1109"/>
              <a:gd name="T27" fmla="*/ 128 h 928"/>
              <a:gd name="T28" fmla="*/ 81 w 1109"/>
              <a:gd name="T29" fmla="*/ 191 h 928"/>
              <a:gd name="T30" fmla="*/ 44 w 1109"/>
              <a:gd name="T31" fmla="*/ 271 h 928"/>
              <a:gd name="T32" fmla="*/ 21 w 1109"/>
              <a:gd name="T33" fmla="*/ 370 h 928"/>
              <a:gd name="T34" fmla="*/ 13 w 1109"/>
              <a:gd name="T35" fmla="*/ 456 h 928"/>
              <a:gd name="T36" fmla="*/ 13 w 1109"/>
              <a:gd name="T37" fmla="*/ 496 h 928"/>
              <a:gd name="T38" fmla="*/ 0 w 1109"/>
              <a:gd name="T39" fmla="*/ 568 h 928"/>
              <a:gd name="T40" fmla="*/ 231 w 1109"/>
              <a:gd name="T41" fmla="*/ 676 h 928"/>
              <a:gd name="T42" fmla="*/ 247 w 1109"/>
              <a:gd name="T43" fmla="*/ 616 h 928"/>
              <a:gd name="T44" fmla="*/ 255 w 1109"/>
              <a:gd name="T45" fmla="*/ 548 h 928"/>
              <a:gd name="T46" fmla="*/ 257 w 1109"/>
              <a:gd name="T47" fmla="*/ 498 h 928"/>
              <a:gd name="T48" fmla="*/ 271 w 1109"/>
              <a:gd name="T49" fmla="*/ 417 h 928"/>
              <a:gd name="T50" fmla="*/ 305 w 1109"/>
              <a:gd name="T51" fmla="*/ 331 h 928"/>
              <a:gd name="T52" fmla="*/ 333 w 1109"/>
              <a:gd name="T53" fmla="*/ 293 h 928"/>
              <a:gd name="T54" fmla="*/ 370 w 1109"/>
              <a:gd name="T55" fmla="*/ 264 h 928"/>
              <a:gd name="T56" fmla="*/ 419 w 1109"/>
              <a:gd name="T57" fmla="*/ 248 h 928"/>
              <a:gd name="T58" fmla="*/ 479 w 1109"/>
              <a:gd name="T59" fmla="*/ 245 h 928"/>
              <a:gd name="T60" fmla="*/ 516 w 1109"/>
              <a:gd name="T61" fmla="*/ 250 h 928"/>
              <a:gd name="T62" fmla="*/ 576 w 1109"/>
              <a:gd name="T63" fmla="*/ 267 h 928"/>
              <a:gd name="T64" fmla="*/ 643 w 1109"/>
              <a:gd name="T65" fmla="*/ 311 h 928"/>
              <a:gd name="T66" fmla="*/ 670 w 1109"/>
              <a:gd name="T67" fmla="*/ 345 h 928"/>
              <a:gd name="T68" fmla="*/ 692 w 1109"/>
              <a:gd name="T69" fmla="*/ 389 h 928"/>
              <a:gd name="T70" fmla="*/ 705 w 1109"/>
              <a:gd name="T71" fmla="*/ 444 h 928"/>
              <a:gd name="T72" fmla="*/ 706 w 1109"/>
              <a:gd name="T73" fmla="*/ 513 h 928"/>
              <a:gd name="T74" fmla="*/ 706 w 1109"/>
              <a:gd name="T75" fmla="*/ 547 h 928"/>
              <a:gd name="T76" fmla="*/ 718 w 1109"/>
              <a:gd name="T77" fmla="*/ 629 h 928"/>
              <a:gd name="T78" fmla="*/ 747 w 1109"/>
              <a:gd name="T79" fmla="*/ 717 h 928"/>
              <a:gd name="T80" fmla="*/ 776 w 1109"/>
              <a:gd name="T81" fmla="*/ 772 h 928"/>
              <a:gd name="T82" fmla="*/ 817 w 1109"/>
              <a:gd name="T83" fmla="*/ 824 h 928"/>
              <a:gd name="T84" fmla="*/ 870 w 1109"/>
              <a:gd name="T85" fmla="*/ 870 h 928"/>
              <a:gd name="T86" fmla="*/ 938 w 1109"/>
              <a:gd name="T87" fmla="*/ 905 h 928"/>
              <a:gd name="T88" fmla="*/ 1024 w 1109"/>
              <a:gd name="T89" fmla="*/ 928 h 928"/>
              <a:gd name="T90" fmla="*/ 1081 w 1109"/>
              <a:gd name="T91" fmla="*/ 680 h 928"/>
              <a:gd name="T92" fmla="*/ 1039 w 1109"/>
              <a:gd name="T93" fmla="*/ 660 h 928"/>
              <a:gd name="T94" fmla="*/ 1000 w 1109"/>
              <a:gd name="T95" fmla="*/ 629 h 928"/>
              <a:gd name="T96" fmla="*/ 969 w 1109"/>
              <a:gd name="T97" fmla="*/ 584 h 928"/>
              <a:gd name="T98" fmla="*/ 950 w 1109"/>
              <a:gd name="T99" fmla="*/ 521 h 928"/>
              <a:gd name="T100" fmla="*/ 946 w 1109"/>
              <a:gd name="T101" fmla="*/ 467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09" h="928">
                <a:moveTo>
                  <a:pt x="946" y="467"/>
                </a:moveTo>
                <a:lnTo>
                  <a:pt x="946" y="467"/>
                </a:lnTo>
                <a:lnTo>
                  <a:pt x="946" y="446"/>
                </a:lnTo>
                <a:lnTo>
                  <a:pt x="946" y="423"/>
                </a:lnTo>
                <a:lnTo>
                  <a:pt x="946" y="392"/>
                </a:lnTo>
                <a:lnTo>
                  <a:pt x="942" y="357"/>
                </a:lnTo>
                <a:lnTo>
                  <a:pt x="935" y="318"/>
                </a:lnTo>
                <a:lnTo>
                  <a:pt x="930" y="297"/>
                </a:lnTo>
                <a:lnTo>
                  <a:pt x="924" y="276"/>
                </a:lnTo>
                <a:lnTo>
                  <a:pt x="917" y="253"/>
                </a:lnTo>
                <a:lnTo>
                  <a:pt x="907" y="232"/>
                </a:lnTo>
                <a:lnTo>
                  <a:pt x="898" y="209"/>
                </a:lnTo>
                <a:lnTo>
                  <a:pt x="886" y="188"/>
                </a:lnTo>
                <a:lnTo>
                  <a:pt x="872" y="167"/>
                </a:lnTo>
                <a:lnTo>
                  <a:pt x="857" y="146"/>
                </a:lnTo>
                <a:lnTo>
                  <a:pt x="839" y="125"/>
                </a:lnTo>
                <a:lnTo>
                  <a:pt x="820" y="107"/>
                </a:lnTo>
                <a:lnTo>
                  <a:pt x="799" y="87"/>
                </a:lnTo>
                <a:lnTo>
                  <a:pt x="774" y="71"/>
                </a:lnTo>
                <a:lnTo>
                  <a:pt x="748" y="55"/>
                </a:lnTo>
                <a:lnTo>
                  <a:pt x="719" y="42"/>
                </a:lnTo>
                <a:lnTo>
                  <a:pt x="687" y="29"/>
                </a:lnTo>
                <a:lnTo>
                  <a:pt x="653" y="17"/>
                </a:lnTo>
                <a:lnTo>
                  <a:pt x="615" y="9"/>
                </a:lnTo>
                <a:lnTo>
                  <a:pt x="575" y="4"/>
                </a:lnTo>
                <a:lnTo>
                  <a:pt x="532" y="0"/>
                </a:lnTo>
                <a:lnTo>
                  <a:pt x="485" y="0"/>
                </a:lnTo>
                <a:lnTo>
                  <a:pt x="485" y="0"/>
                </a:lnTo>
                <a:lnTo>
                  <a:pt x="468" y="0"/>
                </a:lnTo>
                <a:lnTo>
                  <a:pt x="446" y="0"/>
                </a:lnTo>
                <a:lnTo>
                  <a:pt x="419" y="1"/>
                </a:lnTo>
                <a:lnTo>
                  <a:pt x="388" y="6"/>
                </a:lnTo>
                <a:lnTo>
                  <a:pt x="351" y="13"/>
                </a:lnTo>
                <a:lnTo>
                  <a:pt x="312" y="24"/>
                </a:lnTo>
                <a:lnTo>
                  <a:pt x="271" y="39"/>
                </a:lnTo>
                <a:lnTo>
                  <a:pt x="250" y="47"/>
                </a:lnTo>
                <a:lnTo>
                  <a:pt x="229" y="56"/>
                </a:lnTo>
                <a:lnTo>
                  <a:pt x="208" y="68"/>
                </a:lnTo>
                <a:lnTo>
                  <a:pt x="188" y="81"/>
                </a:lnTo>
                <a:lnTo>
                  <a:pt x="169" y="95"/>
                </a:lnTo>
                <a:lnTo>
                  <a:pt x="149" y="110"/>
                </a:lnTo>
                <a:lnTo>
                  <a:pt x="132" y="128"/>
                </a:lnTo>
                <a:lnTo>
                  <a:pt x="114" y="147"/>
                </a:lnTo>
                <a:lnTo>
                  <a:pt x="96" y="168"/>
                </a:lnTo>
                <a:lnTo>
                  <a:pt x="81" y="191"/>
                </a:lnTo>
                <a:lnTo>
                  <a:pt x="67" y="215"/>
                </a:lnTo>
                <a:lnTo>
                  <a:pt x="55" y="241"/>
                </a:lnTo>
                <a:lnTo>
                  <a:pt x="44" y="271"/>
                </a:lnTo>
                <a:lnTo>
                  <a:pt x="34" y="302"/>
                </a:lnTo>
                <a:lnTo>
                  <a:pt x="26" y="334"/>
                </a:lnTo>
                <a:lnTo>
                  <a:pt x="21" y="370"/>
                </a:lnTo>
                <a:lnTo>
                  <a:pt x="21" y="370"/>
                </a:lnTo>
                <a:lnTo>
                  <a:pt x="16" y="417"/>
                </a:lnTo>
                <a:lnTo>
                  <a:pt x="13" y="456"/>
                </a:lnTo>
                <a:lnTo>
                  <a:pt x="13" y="485"/>
                </a:lnTo>
                <a:lnTo>
                  <a:pt x="13" y="485"/>
                </a:lnTo>
                <a:lnTo>
                  <a:pt x="13" y="496"/>
                </a:lnTo>
                <a:lnTo>
                  <a:pt x="11" y="516"/>
                </a:lnTo>
                <a:lnTo>
                  <a:pt x="8" y="540"/>
                </a:lnTo>
                <a:lnTo>
                  <a:pt x="0" y="568"/>
                </a:lnTo>
                <a:lnTo>
                  <a:pt x="218" y="712"/>
                </a:lnTo>
                <a:lnTo>
                  <a:pt x="218" y="712"/>
                </a:lnTo>
                <a:lnTo>
                  <a:pt x="231" y="676"/>
                </a:lnTo>
                <a:lnTo>
                  <a:pt x="237" y="657"/>
                </a:lnTo>
                <a:lnTo>
                  <a:pt x="242" y="637"/>
                </a:lnTo>
                <a:lnTo>
                  <a:pt x="247" y="616"/>
                </a:lnTo>
                <a:lnTo>
                  <a:pt x="250" y="595"/>
                </a:lnTo>
                <a:lnTo>
                  <a:pt x="253" y="571"/>
                </a:lnTo>
                <a:lnTo>
                  <a:pt x="255" y="548"/>
                </a:lnTo>
                <a:lnTo>
                  <a:pt x="255" y="548"/>
                </a:lnTo>
                <a:lnTo>
                  <a:pt x="255" y="534"/>
                </a:lnTo>
                <a:lnTo>
                  <a:pt x="257" y="498"/>
                </a:lnTo>
                <a:lnTo>
                  <a:pt x="260" y="474"/>
                </a:lnTo>
                <a:lnTo>
                  <a:pt x="265" y="446"/>
                </a:lnTo>
                <a:lnTo>
                  <a:pt x="271" y="417"/>
                </a:lnTo>
                <a:lnTo>
                  <a:pt x="279" y="388"/>
                </a:lnTo>
                <a:lnTo>
                  <a:pt x="291" y="358"/>
                </a:lnTo>
                <a:lnTo>
                  <a:pt x="305" y="331"/>
                </a:lnTo>
                <a:lnTo>
                  <a:pt x="313" y="318"/>
                </a:lnTo>
                <a:lnTo>
                  <a:pt x="323" y="305"/>
                </a:lnTo>
                <a:lnTo>
                  <a:pt x="333" y="293"/>
                </a:lnTo>
                <a:lnTo>
                  <a:pt x="344" y="284"/>
                </a:lnTo>
                <a:lnTo>
                  <a:pt x="357" y="274"/>
                </a:lnTo>
                <a:lnTo>
                  <a:pt x="370" y="264"/>
                </a:lnTo>
                <a:lnTo>
                  <a:pt x="385" y="258"/>
                </a:lnTo>
                <a:lnTo>
                  <a:pt x="401" y="251"/>
                </a:lnTo>
                <a:lnTo>
                  <a:pt x="419" y="248"/>
                </a:lnTo>
                <a:lnTo>
                  <a:pt x="437" y="245"/>
                </a:lnTo>
                <a:lnTo>
                  <a:pt x="456" y="243"/>
                </a:lnTo>
                <a:lnTo>
                  <a:pt x="479" y="245"/>
                </a:lnTo>
                <a:lnTo>
                  <a:pt x="479" y="245"/>
                </a:lnTo>
                <a:lnTo>
                  <a:pt x="489" y="245"/>
                </a:lnTo>
                <a:lnTo>
                  <a:pt x="516" y="250"/>
                </a:lnTo>
                <a:lnTo>
                  <a:pt x="534" y="253"/>
                </a:lnTo>
                <a:lnTo>
                  <a:pt x="555" y="259"/>
                </a:lnTo>
                <a:lnTo>
                  <a:pt x="576" y="267"/>
                </a:lnTo>
                <a:lnTo>
                  <a:pt x="599" y="279"/>
                </a:lnTo>
                <a:lnTo>
                  <a:pt x="622" y="293"/>
                </a:lnTo>
                <a:lnTo>
                  <a:pt x="643" y="311"/>
                </a:lnTo>
                <a:lnTo>
                  <a:pt x="653" y="321"/>
                </a:lnTo>
                <a:lnTo>
                  <a:pt x="662" y="332"/>
                </a:lnTo>
                <a:lnTo>
                  <a:pt x="670" y="345"/>
                </a:lnTo>
                <a:lnTo>
                  <a:pt x="679" y="358"/>
                </a:lnTo>
                <a:lnTo>
                  <a:pt x="685" y="373"/>
                </a:lnTo>
                <a:lnTo>
                  <a:pt x="692" y="389"/>
                </a:lnTo>
                <a:lnTo>
                  <a:pt x="698" y="407"/>
                </a:lnTo>
                <a:lnTo>
                  <a:pt x="701" y="425"/>
                </a:lnTo>
                <a:lnTo>
                  <a:pt x="705" y="444"/>
                </a:lnTo>
                <a:lnTo>
                  <a:pt x="706" y="465"/>
                </a:lnTo>
                <a:lnTo>
                  <a:pt x="708" y="488"/>
                </a:lnTo>
                <a:lnTo>
                  <a:pt x="706" y="513"/>
                </a:lnTo>
                <a:lnTo>
                  <a:pt x="706" y="513"/>
                </a:lnTo>
                <a:lnTo>
                  <a:pt x="706" y="529"/>
                </a:lnTo>
                <a:lnTo>
                  <a:pt x="706" y="547"/>
                </a:lnTo>
                <a:lnTo>
                  <a:pt x="709" y="569"/>
                </a:lnTo>
                <a:lnTo>
                  <a:pt x="713" y="599"/>
                </a:lnTo>
                <a:lnTo>
                  <a:pt x="718" y="629"/>
                </a:lnTo>
                <a:lnTo>
                  <a:pt x="727" y="663"/>
                </a:lnTo>
                <a:lnTo>
                  <a:pt x="739" y="699"/>
                </a:lnTo>
                <a:lnTo>
                  <a:pt x="747" y="717"/>
                </a:lnTo>
                <a:lnTo>
                  <a:pt x="755" y="736"/>
                </a:lnTo>
                <a:lnTo>
                  <a:pt x="765" y="754"/>
                </a:lnTo>
                <a:lnTo>
                  <a:pt x="776" y="772"/>
                </a:lnTo>
                <a:lnTo>
                  <a:pt x="787" y="790"/>
                </a:lnTo>
                <a:lnTo>
                  <a:pt x="800" y="808"/>
                </a:lnTo>
                <a:lnTo>
                  <a:pt x="817" y="824"/>
                </a:lnTo>
                <a:lnTo>
                  <a:pt x="833" y="840"/>
                </a:lnTo>
                <a:lnTo>
                  <a:pt x="851" y="855"/>
                </a:lnTo>
                <a:lnTo>
                  <a:pt x="870" y="870"/>
                </a:lnTo>
                <a:lnTo>
                  <a:pt x="891" y="883"/>
                </a:lnTo>
                <a:lnTo>
                  <a:pt x="914" y="894"/>
                </a:lnTo>
                <a:lnTo>
                  <a:pt x="938" y="905"/>
                </a:lnTo>
                <a:lnTo>
                  <a:pt x="966" y="915"/>
                </a:lnTo>
                <a:lnTo>
                  <a:pt x="993" y="922"/>
                </a:lnTo>
                <a:lnTo>
                  <a:pt x="1024" y="928"/>
                </a:lnTo>
                <a:lnTo>
                  <a:pt x="1109" y="688"/>
                </a:lnTo>
                <a:lnTo>
                  <a:pt x="1109" y="688"/>
                </a:lnTo>
                <a:lnTo>
                  <a:pt x="1081" y="680"/>
                </a:lnTo>
                <a:lnTo>
                  <a:pt x="1068" y="675"/>
                </a:lnTo>
                <a:lnTo>
                  <a:pt x="1053" y="668"/>
                </a:lnTo>
                <a:lnTo>
                  <a:pt x="1039" y="660"/>
                </a:lnTo>
                <a:lnTo>
                  <a:pt x="1026" y="652"/>
                </a:lnTo>
                <a:lnTo>
                  <a:pt x="1013" y="642"/>
                </a:lnTo>
                <a:lnTo>
                  <a:pt x="1000" y="629"/>
                </a:lnTo>
                <a:lnTo>
                  <a:pt x="989" y="616"/>
                </a:lnTo>
                <a:lnTo>
                  <a:pt x="977" y="602"/>
                </a:lnTo>
                <a:lnTo>
                  <a:pt x="969" y="584"/>
                </a:lnTo>
                <a:lnTo>
                  <a:pt x="961" y="564"/>
                </a:lnTo>
                <a:lnTo>
                  <a:pt x="954" y="543"/>
                </a:lnTo>
                <a:lnTo>
                  <a:pt x="950" y="521"/>
                </a:lnTo>
                <a:lnTo>
                  <a:pt x="946" y="495"/>
                </a:lnTo>
                <a:lnTo>
                  <a:pt x="946" y="467"/>
                </a:lnTo>
                <a:lnTo>
                  <a:pt x="946" y="467"/>
                </a:lnTo>
                <a:close/>
              </a:path>
            </a:pathLst>
          </a:custGeom>
          <a:solidFill>
            <a:srgbClr val="E19520"/>
          </a:solidFill>
          <a:ln w="38100"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1"/>
          <p:cNvSpPr/>
          <p:nvPr>
            <p:custDataLst>
              <p:tags r:id="rId5"/>
            </p:custDataLst>
          </p:nvPr>
        </p:nvSpPr>
        <p:spPr bwMode="auto">
          <a:xfrm>
            <a:off x="8302209" y="2672908"/>
            <a:ext cx="1870776" cy="1822999"/>
          </a:xfrm>
          <a:custGeom>
            <a:avLst/>
            <a:gdLst>
              <a:gd name="T0" fmla="*/ 823 w 979"/>
              <a:gd name="T1" fmla="*/ 0 h 954"/>
              <a:gd name="T2" fmla="*/ 734 w 979"/>
              <a:gd name="T3" fmla="*/ 8 h 954"/>
              <a:gd name="T4" fmla="*/ 650 w 979"/>
              <a:gd name="T5" fmla="*/ 32 h 954"/>
              <a:gd name="T6" fmla="*/ 583 w 979"/>
              <a:gd name="T7" fmla="*/ 63 h 954"/>
              <a:gd name="T8" fmla="*/ 518 w 979"/>
              <a:gd name="T9" fmla="*/ 109 h 954"/>
              <a:gd name="T10" fmla="*/ 458 w 979"/>
              <a:gd name="T11" fmla="*/ 174 h 954"/>
              <a:gd name="T12" fmla="*/ 409 w 979"/>
              <a:gd name="T13" fmla="*/ 258 h 954"/>
              <a:gd name="T14" fmla="*/ 377 w 979"/>
              <a:gd name="T15" fmla="*/ 367 h 954"/>
              <a:gd name="T16" fmla="*/ 364 w 979"/>
              <a:gd name="T17" fmla="*/ 503 h 954"/>
              <a:gd name="T18" fmla="*/ 361 w 979"/>
              <a:gd name="T19" fmla="*/ 536 h 954"/>
              <a:gd name="T20" fmla="*/ 348 w 979"/>
              <a:gd name="T21" fmla="*/ 588 h 954"/>
              <a:gd name="T22" fmla="*/ 314 w 979"/>
              <a:gd name="T23" fmla="*/ 644 h 954"/>
              <a:gd name="T24" fmla="*/ 275 w 979"/>
              <a:gd name="T25" fmla="*/ 677 h 954"/>
              <a:gd name="T26" fmla="*/ 236 w 979"/>
              <a:gd name="T27" fmla="*/ 696 h 954"/>
              <a:gd name="T28" fmla="*/ 187 w 979"/>
              <a:gd name="T29" fmla="*/ 706 h 954"/>
              <a:gd name="T30" fmla="*/ 150 w 979"/>
              <a:gd name="T31" fmla="*/ 709 h 954"/>
              <a:gd name="T32" fmla="*/ 85 w 979"/>
              <a:gd name="T33" fmla="*/ 703 h 954"/>
              <a:gd name="T34" fmla="*/ 31 w 979"/>
              <a:gd name="T35" fmla="*/ 948 h 954"/>
              <a:gd name="T36" fmla="*/ 83 w 979"/>
              <a:gd name="T37" fmla="*/ 953 h 954"/>
              <a:gd name="T38" fmla="*/ 174 w 979"/>
              <a:gd name="T39" fmla="*/ 953 h 954"/>
              <a:gd name="T40" fmla="*/ 283 w 979"/>
              <a:gd name="T41" fmla="*/ 940 h 954"/>
              <a:gd name="T42" fmla="*/ 354 w 979"/>
              <a:gd name="T43" fmla="*/ 919 h 954"/>
              <a:gd name="T44" fmla="*/ 426 w 979"/>
              <a:gd name="T45" fmla="*/ 888 h 954"/>
              <a:gd name="T46" fmla="*/ 490 w 979"/>
              <a:gd name="T47" fmla="*/ 841 h 954"/>
              <a:gd name="T48" fmla="*/ 547 w 979"/>
              <a:gd name="T49" fmla="*/ 777 h 954"/>
              <a:gd name="T50" fmla="*/ 589 w 979"/>
              <a:gd name="T51" fmla="*/ 695 h 954"/>
              <a:gd name="T52" fmla="*/ 609 w 979"/>
              <a:gd name="T53" fmla="*/ 628 h 954"/>
              <a:gd name="T54" fmla="*/ 622 w 979"/>
              <a:gd name="T55" fmla="*/ 484 h 954"/>
              <a:gd name="T56" fmla="*/ 627 w 979"/>
              <a:gd name="T57" fmla="*/ 448 h 954"/>
              <a:gd name="T58" fmla="*/ 645 w 979"/>
              <a:gd name="T59" fmla="*/ 393 h 954"/>
              <a:gd name="T60" fmla="*/ 682 w 979"/>
              <a:gd name="T61" fmla="*/ 333 h 954"/>
              <a:gd name="T62" fmla="*/ 721 w 979"/>
              <a:gd name="T63" fmla="*/ 299 h 954"/>
              <a:gd name="T64" fmla="*/ 760 w 979"/>
              <a:gd name="T65" fmla="*/ 281 h 954"/>
              <a:gd name="T66" fmla="*/ 807 w 979"/>
              <a:gd name="T67" fmla="*/ 271 h 954"/>
              <a:gd name="T68" fmla="*/ 844 w 979"/>
              <a:gd name="T69" fmla="*/ 271 h 954"/>
              <a:gd name="T70" fmla="*/ 885 w 979"/>
              <a:gd name="T71" fmla="*/ 265 h 954"/>
              <a:gd name="T72" fmla="*/ 921 w 979"/>
              <a:gd name="T73" fmla="*/ 248 h 954"/>
              <a:gd name="T74" fmla="*/ 948 w 979"/>
              <a:gd name="T75" fmla="*/ 221 h 954"/>
              <a:gd name="T76" fmla="*/ 969 w 979"/>
              <a:gd name="T77" fmla="*/ 188 h 954"/>
              <a:gd name="T78" fmla="*/ 979 w 979"/>
              <a:gd name="T79" fmla="*/ 149 h 954"/>
              <a:gd name="T80" fmla="*/ 979 w 979"/>
              <a:gd name="T81" fmla="*/ 122 h 954"/>
              <a:gd name="T82" fmla="*/ 969 w 979"/>
              <a:gd name="T83" fmla="*/ 83 h 954"/>
              <a:gd name="T84" fmla="*/ 948 w 979"/>
              <a:gd name="T85" fmla="*/ 49 h 954"/>
              <a:gd name="T86" fmla="*/ 921 w 979"/>
              <a:gd name="T87" fmla="*/ 23 h 954"/>
              <a:gd name="T88" fmla="*/ 885 w 979"/>
              <a:gd name="T89" fmla="*/ 6 h 954"/>
              <a:gd name="T90" fmla="*/ 844 w 979"/>
              <a:gd name="T91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9" h="954">
                <a:moveTo>
                  <a:pt x="844" y="0"/>
                </a:moveTo>
                <a:lnTo>
                  <a:pt x="844" y="0"/>
                </a:lnTo>
                <a:lnTo>
                  <a:pt x="823" y="0"/>
                </a:lnTo>
                <a:lnTo>
                  <a:pt x="800" y="0"/>
                </a:lnTo>
                <a:lnTo>
                  <a:pt x="770" y="3"/>
                </a:lnTo>
                <a:lnTo>
                  <a:pt x="734" y="8"/>
                </a:lnTo>
                <a:lnTo>
                  <a:pt x="693" y="18"/>
                </a:lnTo>
                <a:lnTo>
                  <a:pt x="672" y="24"/>
                </a:lnTo>
                <a:lnTo>
                  <a:pt x="650" y="32"/>
                </a:lnTo>
                <a:lnTo>
                  <a:pt x="628" y="41"/>
                </a:lnTo>
                <a:lnTo>
                  <a:pt x="606" y="50"/>
                </a:lnTo>
                <a:lnTo>
                  <a:pt x="583" y="63"/>
                </a:lnTo>
                <a:lnTo>
                  <a:pt x="560" y="76"/>
                </a:lnTo>
                <a:lnTo>
                  <a:pt x="539" y="91"/>
                </a:lnTo>
                <a:lnTo>
                  <a:pt x="518" y="109"/>
                </a:lnTo>
                <a:lnTo>
                  <a:pt x="497" y="128"/>
                </a:lnTo>
                <a:lnTo>
                  <a:pt x="477" y="149"/>
                </a:lnTo>
                <a:lnTo>
                  <a:pt x="458" y="174"/>
                </a:lnTo>
                <a:lnTo>
                  <a:pt x="440" y="198"/>
                </a:lnTo>
                <a:lnTo>
                  <a:pt x="424" y="227"/>
                </a:lnTo>
                <a:lnTo>
                  <a:pt x="409" y="258"/>
                </a:lnTo>
                <a:lnTo>
                  <a:pt x="396" y="292"/>
                </a:lnTo>
                <a:lnTo>
                  <a:pt x="385" y="328"/>
                </a:lnTo>
                <a:lnTo>
                  <a:pt x="377" y="367"/>
                </a:lnTo>
                <a:lnTo>
                  <a:pt x="370" y="409"/>
                </a:lnTo>
                <a:lnTo>
                  <a:pt x="365" y="454"/>
                </a:lnTo>
                <a:lnTo>
                  <a:pt x="364" y="503"/>
                </a:lnTo>
                <a:lnTo>
                  <a:pt x="364" y="503"/>
                </a:lnTo>
                <a:lnTo>
                  <a:pt x="364" y="511"/>
                </a:lnTo>
                <a:lnTo>
                  <a:pt x="361" y="536"/>
                </a:lnTo>
                <a:lnTo>
                  <a:pt x="357" y="550"/>
                </a:lnTo>
                <a:lnTo>
                  <a:pt x="354" y="568"/>
                </a:lnTo>
                <a:lnTo>
                  <a:pt x="348" y="588"/>
                </a:lnTo>
                <a:lnTo>
                  <a:pt x="338" y="607"/>
                </a:lnTo>
                <a:lnTo>
                  <a:pt x="327" y="627"/>
                </a:lnTo>
                <a:lnTo>
                  <a:pt x="314" y="644"/>
                </a:lnTo>
                <a:lnTo>
                  <a:pt x="296" y="662"/>
                </a:lnTo>
                <a:lnTo>
                  <a:pt x="286" y="670"/>
                </a:lnTo>
                <a:lnTo>
                  <a:pt x="275" y="677"/>
                </a:lnTo>
                <a:lnTo>
                  <a:pt x="263" y="685"/>
                </a:lnTo>
                <a:lnTo>
                  <a:pt x="250" y="690"/>
                </a:lnTo>
                <a:lnTo>
                  <a:pt x="236" y="696"/>
                </a:lnTo>
                <a:lnTo>
                  <a:pt x="221" y="701"/>
                </a:lnTo>
                <a:lnTo>
                  <a:pt x="205" y="704"/>
                </a:lnTo>
                <a:lnTo>
                  <a:pt x="187" y="706"/>
                </a:lnTo>
                <a:lnTo>
                  <a:pt x="169" y="708"/>
                </a:lnTo>
                <a:lnTo>
                  <a:pt x="150" y="709"/>
                </a:lnTo>
                <a:lnTo>
                  <a:pt x="150" y="709"/>
                </a:lnTo>
                <a:lnTo>
                  <a:pt x="130" y="709"/>
                </a:lnTo>
                <a:lnTo>
                  <a:pt x="109" y="706"/>
                </a:lnTo>
                <a:lnTo>
                  <a:pt x="85" y="703"/>
                </a:lnTo>
                <a:lnTo>
                  <a:pt x="0" y="943"/>
                </a:lnTo>
                <a:lnTo>
                  <a:pt x="0" y="943"/>
                </a:lnTo>
                <a:lnTo>
                  <a:pt x="31" y="948"/>
                </a:lnTo>
                <a:lnTo>
                  <a:pt x="62" y="950"/>
                </a:lnTo>
                <a:lnTo>
                  <a:pt x="62" y="950"/>
                </a:lnTo>
                <a:lnTo>
                  <a:pt x="83" y="953"/>
                </a:lnTo>
                <a:lnTo>
                  <a:pt x="106" y="953"/>
                </a:lnTo>
                <a:lnTo>
                  <a:pt x="137" y="954"/>
                </a:lnTo>
                <a:lnTo>
                  <a:pt x="174" y="953"/>
                </a:lnTo>
                <a:lnTo>
                  <a:pt x="215" y="950"/>
                </a:lnTo>
                <a:lnTo>
                  <a:pt x="260" y="943"/>
                </a:lnTo>
                <a:lnTo>
                  <a:pt x="283" y="940"/>
                </a:lnTo>
                <a:lnTo>
                  <a:pt x="307" y="933"/>
                </a:lnTo>
                <a:lnTo>
                  <a:pt x="330" y="927"/>
                </a:lnTo>
                <a:lnTo>
                  <a:pt x="354" y="919"/>
                </a:lnTo>
                <a:lnTo>
                  <a:pt x="378" y="911"/>
                </a:lnTo>
                <a:lnTo>
                  <a:pt x="401" y="899"/>
                </a:lnTo>
                <a:lnTo>
                  <a:pt x="426" y="888"/>
                </a:lnTo>
                <a:lnTo>
                  <a:pt x="448" y="873"/>
                </a:lnTo>
                <a:lnTo>
                  <a:pt x="469" y="859"/>
                </a:lnTo>
                <a:lnTo>
                  <a:pt x="490" y="841"/>
                </a:lnTo>
                <a:lnTo>
                  <a:pt x="510" y="821"/>
                </a:lnTo>
                <a:lnTo>
                  <a:pt x="529" y="800"/>
                </a:lnTo>
                <a:lnTo>
                  <a:pt x="547" y="777"/>
                </a:lnTo>
                <a:lnTo>
                  <a:pt x="563" y="753"/>
                </a:lnTo>
                <a:lnTo>
                  <a:pt x="576" y="726"/>
                </a:lnTo>
                <a:lnTo>
                  <a:pt x="589" y="695"/>
                </a:lnTo>
                <a:lnTo>
                  <a:pt x="601" y="662"/>
                </a:lnTo>
                <a:lnTo>
                  <a:pt x="609" y="628"/>
                </a:lnTo>
                <a:lnTo>
                  <a:pt x="609" y="628"/>
                </a:lnTo>
                <a:lnTo>
                  <a:pt x="614" y="588"/>
                </a:lnTo>
                <a:lnTo>
                  <a:pt x="617" y="542"/>
                </a:lnTo>
                <a:lnTo>
                  <a:pt x="622" y="484"/>
                </a:lnTo>
                <a:lnTo>
                  <a:pt x="622" y="484"/>
                </a:lnTo>
                <a:lnTo>
                  <a:pt x="622" y="474"/>
                </a:lnTo>
                <a:lnTo>
                  <a:pt x="627" y="448"/>
                </a:lnTo>
                <a:lnTo>
                  <a:pt x="632" y="432"/>
                </a:lnTo>
                <a:lnTo>
                  <a:pt x="637" y="412"/>
                </a:lnTo>
                <a:lnTo>
                  <a:pt x="645" y="393"/>
                </a:lnTo>
                <a:lnTo>
                  <a:pt x="654" y="373"/>
                </a:lnTo>
                <a:lnTo>
                  <a:pt x="666" y="352"/>
                </a:lnTo>
                <a:lnTo>
                  <a:pt x="682" y="333"/>
                </a:lnTo>
                <a:lnTo>
                  <a:pt x="700" y="315"/>
                </a:lnTo>
                <a:lnTo>
                  <a:pt x="710" y="307"/>
                </a:lnTo>
                <a:lnTo>
                  <a:pt x="721" y="299"/>
                </a:lnTo>
                <a:lnTo>
                  <a:pt x="732" y="292"/>
                </a:lnTo>
                <a:lnTo>
                  <a:pt x="745" y="286"/>
                </a:lnTo>
                <a:lnTo>
                  <a:pt x="760" y="281"/>
                </a:lnTo>
                <a:lnTo>
                  <a:pt x="774" y="276"/>
                </a:lnTo>
                <a:lnTo>
                  <a:pt x="789" y="273"/>
                </a:lnTo>
                <a:lnTo>
                  <a:pt x="807" y="271"/>
                </a:lnTo>
                <a:lnTo>
                  <a:pt x="825" y="271"/>
                </a:lnTo>
                <a:lnTo>
                  <a:pt x="844" y="271"/>
                </a:lnTo>
                <a:lnTo>
                  <a:pt x="844" y="271"/>
                </a:lnTo>
                <a:lnTo>
                  <a:pt x="857" y="269"/>
                </a:lnTo>
                <a:lnTo>
                  <a:pt x="872" y="268"/>
                </a:lnTo>
                <a:lnTo>
                  <a:pt x="885" y="265"/>
                </a:lnTo>
                <a:lnTo>
                  <a:pt x="896" y="260"/>
                </a:lnTo>
                <a:lnTo>
                  <a:pt x="909" y="255"/>
                </a:lnTo>
                <a:lnTo>
                  <a:pt x="921" y="248"/>
                </a:lnTo>
                <a:lnTo>
                  <a:pt x="930" y="240"/>
                </a:lnTo>
                <a:lnTo>
                  <a:pt x="940" y="230"/>
                </a:lnTo>
                <a:lnTo>
                  <a:pt x="948" y="221"/>
                </a:lnTo>
                <a:lnTo>
                  <a:pt x="956" y="211"/>
                </a:lnTo>
                <a:lnTo>
                  <a:pt x="963" y="200"/>
                </a:lnTo>
                <a:lnTo>
                  <a:pt x="969" y="188"/>
                </a:lnTo>
                <a:lnTo>
                  <a:pt x="974" y="175"/>
                </a:lnTo>
                <a:lnTo>
                  <a:pt x="977" y="162"/>
                </a:lnTo>
                <a:lnTo>
                  <a:pt x="979" y="149"/>
                </a:lnTo>
                <a:lnTo>
                  <a:pt x="979" y="135"/>
                </a:lnTo>
                <a:lnTo>
                  <a:pt x="979" y="135"/>
                </a:lnTo>
                <a:lnTo>
                  <a:pt x="979" y="122"/>
                </a:lnTo>
                <a:lnTo>
                  <a:pt x="977" y="109"/>
                </a:lnTo>
                <a:lnTo>
                  <a:pt x="974" y="96"/>
                </a:lnTo>
                <a:lnTo>
                  <a:pt x="969" y="83"/>
                </a:lnTo>
                <a:lnTo>
                  <a:pt x="963" y="71"/>
                </a:lnTo>
                <a:lnTo>
                  <a:pt x="956" y="60"/>
                </a:lnTo>
                <a:lnTo>
                  <a:pt x="948" y="49"/>
                </a:lnTo>
                <a:lnTo>
                  <a:pt x="940" y="39"/>
                </a:lnTo>
                <a:lnTo>
                  <a:pt x="930" y="31"/>
                </a:lnTo>
                <a:lnTo>
                  <a:pt x="921" y="23"/>
                </a:lnTo>
                <a:lnTo>
                  <a:pt x="909" y="16"/>
                </a:lnTo>
                <a:lnTo>
                  <a:pt x="896" y="10"/>
                </a:lnTo>
                <a:lnTo>
                  <a:pt x="885" y="6"/>
                </a:lnTo>
                <a:lnTo>
                  <a:pt x="872" y="3"/>
                </a:lnTo>
                <a:lnTo>
                  <a:pt x="857" y="0"/>
                </a:lnTo>
                <a:lnTo>
                  <a:pt x="844" y="0"/>
                </a:lnTo>
                <a:lnTo>
                  <a:pt x="844" y="0"/>
                </a:lnTo>
                <a:close/>
              </a:path>
            </a:pathLst>
          </a:custGeom>
          <a:solidFill>
            <a:srgbClr val="4D8689"/>
          </a:solidFill>
          <a:ln w="38100"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4" name="5"/>
          <p:cNvCxnSpPr/>
          <p:nvPr/>
        </p:nvCxnSpPr>
        <p:spPr>
          <a:xfrm flipV="1">
            <a:off x="6968240" y="1897042"/>
            <a:ext cx="0" cy="1197274"/>
          </a:xfrm>
          <a:prstGeom prst="straightConnector1">
            <a:avLst/>
          </a:prstGeom>
          <a:ln>
            <a:solidFill>
              <a:srgbClr val="E1952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4"/>
          <p:cNvCxnSpPr/>
          <p:nvPr/>
        </p:nvCxnSpPr>
        <p:spPr>
          <a:xfrm flipV="1">
            <a:off x="4195331" y="1897043"/>
            <a:ext cx="0" cy="1197274"/>
          </a:xfrm>
          <a:prstGeom prst="straightConnector1">
            <a:avLst/>
          </a:prstGeom>
          <a:ln>
            <a:solidFill>
              <a:srgbClr val="E1952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3"/>
          <p:cNvCxnSpPr/>
          <p:nvPr/>
        </p:nvCxnSpPr>
        <p:spPr>
          <a:xfrm>
            <a:off x="8625428" y="4365104"/>
            <a:ext cx="0" cy="618625"/>
          </a:xfrm>
          <a:prstGeom prst="straightConnector1">
            <a:avLst/>
          </a:prstGeom>
          <a:ln>
            <a:solidFill>
              <a:srgbClr val="4D868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2"/>
          <p:cNvCxnSpPr/>
          <p:nvPr/>
        </p:nvCxnSpPr>
        <p:spPr>
          <a:xfrm>
            <a:off x="5553111" y="4022882"/>
            <a:ext cx="0" cy="960849"/>
          </a:xfrm>
          <a:prstGeom prst="straightConnector1">
            <a:avLst/>
          </a:prstGeom>
          <a:ln>
            <a:solidFill>
              <a:srgbClr val="4D868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"/>
          <p:cNvCxnSpPr/>
          <p:nvPr/>
        </p:nvCxnSpPr>
        <p:spPr>
          <a:xfrm>
            <a:off x="2589530" y="3340148"/>
            <a:ext cx="0" cy="1643581"/>
          </a:xfrm>
          <a:prstGeom prst="straightConnector1">
            <a:avLst/>
          </a:prstGeom>
          <a:ln>
            <a:solidFill>
              <a:srgbClr val="4D868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31957" y="5036318"/>
            <a:ext cx="1934520" cy="111569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algn="ctr" fontAlgn="auto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31957" y="4695040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6188" y="1666506"/>
            <a:ext cx="1934520" cy="111569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39" name="矩形 38"/>
          <p:cNvSpPr/>
          <p:nvPr/>
        </p:nvSpPr>
        <p:spPr>
          <a:xfrm>
            <a:off x="4286188" y="1290303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78692" y="5037089"/>
            <a:ext cx="1934520" cy="111569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41" name="矩形 40"/>
          <p:cNvSpPr/>
          <p:nvPr/>
        </p:nvSpPr>
        <p:spPr>
          <a:xfrm>
            <a:off x="5678692" y="4695811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7555" y="1666506"/>
            <a:ext cx="1934520" cy="111569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43" name="矩形 42"/>
          <p:cNvSpPr/>
          <p:nvPr/>
        </p:nvSpPr>
        <p:spPr>
          <a:xfrm>
            <a:off x="7057555" y="1290303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751008" y="5026579"/>
            <a:ext cx="1934520" cy="111569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45" name="矩形 44"/>
          <p:cNvSpPr/>
          <p:nvPr/>
        </p:nvSpPr>
        <p:spPr>
          <a:xfrm>
            <a:off x="8751008" y="4685301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75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416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666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331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81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247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497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162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412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2" grpId="0" bldLvl="0" animBg="1"/>
      <p:bldP spid="3" grpId="0" bldLvl="0" animBg="1"/>
      <p:bldP spid="7" grpId="0" bldLvl="0" animBg="1"/>
      <p:bldP spid="8" grpId="0" bldLvl="0" animBg="1"/>
      <p:bldP spid="11" grpId="0" bldLvl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投资项目要求</a:t>
            </a:r>
          </a:p>
        </p:txBody>
      </p:sp>
      <p:sp>
        <p:nvSpPr>
          <p:cNvPr id="21" name="Oval 65"/>
          <p:cNvSpPr>
            <a:spLocks noChangeArrowheads="1"/>
          </p:cNvSpPr>
          <p:nvPr/>
        </p:nvSpPr>
        <p:spPr bwMode="auto">
          <a:xfrm rot="10800000" flipV="1">
            <a:off x="1261278" y="2831084"/>
            <a:ext cx="1939121" cy="18435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7" tIns="67170" rIns="134337" bIns="67170" anchor="ctr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Oval 65"/>
          <p:cNvSpPr>
            <a:spLocks noChangeArrowheads="1"/>
          </p:cNvSpPr>
          <p:nvPr/>
        </p:nvSpPr>
        <p:spPr bwMode="auto">
          <a:xfrm rot="10800000" flipV="1">
            <a:off x="1302761" y="6037970"/>
            <a:ext cx="1939120" cy="18435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7" tIns="67170" rIns="134337" bIns="67170" anchor="ctr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val 65"/>
          <p:cNvSpPr>
            <a:spLocks noChangeArrowheads="1"/>
          </p:cNvSpPr>
          <p:nvPr/>
        </p:nvSpPr>
        <p:spPr bwMode="auto">
          <a:xfrm rot="10800000" flipV="1">
            <a:off x="8915143" y="4408661"/>
            <a:ext cx="1939121" cy="18435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7" tIns="67170" rIns="134337" bIns="67170" anchor="ctr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15774" y="1489616"/>
            <a:ext cx="1253451" cy="1334439"/>
            <a:chOff x="611306" y="1203674"/>
            <a:chExt cx="1328332" cy="1414234"/>
          </a:xfrm>
          <a:solidFill>
            <a:srgbClr val="E19520"/>
          </a:solidFill>
        </p:grpSpPr>
        <p:sp>
          <p:nvSpPr>
            <p:cNvPr id="25" name="菱形 24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5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菱形 25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2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endParaRPr kumimoji="0" lang="zh-CN" altLang="en-US" sz="42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45598" y="4681333"/>
            <a:ext cx="1253451" cy="1354259"/>
            <a:chOff x="1951890" y="2794690"/>
            <a:chExt cx="1328332" cy="1435240"/>
          </a:xfrm>
          <a:solidFill>
            <a:srgbClr val="E19520"/>
          </a:solidFill>
        </p:grpSpPr>
        <p:sp>
          <p:nvSpPr>
            <p:cNvPr id="28" name="菱形 27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5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2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endParaRPr kumimoji="0" lang="zh-CN" altLang="en-US" sz="42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257973" y="3085474"/>
            <a:ext cx="1253454" cy="1334439"/>
            <a:chOff x="4056282" y="1203598"/>
            <a:chExt cx="1328333" cy="1414234"/>
          </a:xfrm>
          <a:solidFill>
            <a:srgbClr val="4D8689"/>
          </a:solidFill>
        </p:grpSpPr>
        <p:sp>
          <p:nvSpPr>
            <p:cNvPr id="31" name="菱形 30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5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2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endParaRPr kumimoji="0" lang="zh-CN" altLang="en-US" sz="42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" name="文本框 17"/>
          <p:cNvSpPr txBox="1"/>
          <p:nvPr/>
        </p:nvSpPr>
        <p:spPr>
          <a:xfrm>
            <a:off x="2936983" y="1624241"/>
            <a:ext cx="5940221" cy="1206500"/>
          </a:xfrm>
          <a:prstGeom prst="rect">
            <a:avLst/>
          </a:prstGeom>
          <a:noFill/>
        </p:spPr>
        <p:txBody>
          <a:bodyPr wrap="square" lIns="134337" tIns="67170" rIns="134337" bIns="67170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lang="zh-CN" altLang="en-US" sz="151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1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51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22"/>
          <p:cNvSpPr txBox="1"/>
          <p:nvPr/>
        </p:nvSpPr>
        <p:spPr>
          <a:xfrm>
            <a:off x="3077624" y="4967291"/>
            <a:ext cx="5658951" cy="1158875"/>
          </a:xfrm>
          <a:prstGeom prst="rect">
            <a:avLst/>
          </a:prstGeom>
          <a:noFill/>
        </p:spPr>
        <p:txBody>
          <a:bodyPr wrap="square" lIns="134337" tIns="67170" rIns="134337" bIns="6717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23"/>
          <p:cNvSpPr txBox="1"/>
          <p:nvPr/>
        </p:nvSpPr>
        <p:spPr>
          <a:xfrm>
            <a:off x="2945614" y="3318944"/>
            <a:ext cx="5922956" cy="1158875"/>
          </a:xfrm>
          <a:prstGeom prst="rect">
            <a:avLst/>
          </a:prstGeom>
          <a:noFill/>
        </p:spPr>
        <p:txBody>
          <a:bodyPr wrap="square" lIns="134337" tIns="67170" rIns="134337" bIns="6717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21" grpId="0" bldLvl="0" animBg="1"/>
      <p:bldP spid="22" grpId="0" bldLvl="0" animBg="1"/>
      <p:bldP spid="23" grpId="0" bldLvl="0" animBg="1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投资项目要求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225249" y="2137212"/>
            <a:ext cx="999792" cy="999788"/>
          </a:xfrm>
          <a:prstGeom prst="triangl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15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315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4065961" y="2161794"/>
            <a:ext cx="999792" cy="999788"/>
          </a:xfrm>
          <a:prstGeom prst="triangl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15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315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6944899" y="2161794"/>
            <a:ext cx="999792" cy="999788"/>
          </a:xfrm>
          <a:prstGeom prst="triangl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15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315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9788918" y="2163135"/>
            <a:ext cx="999792" cy="999788"/>
          </a:xfrm>
          <a:prstGeom prst="triangl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15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0" lang="zh-CN" altLang="en-US" sz="315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8650" y="3396457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量言简意赅，简单说明即可，不必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过于繁琐，注意板面美观度。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84814" y="3380479"/>
            <a:ext cx="249299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量言简意赅，简单说明即可，不必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过于繁琐，注意板面美观度。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75201" y="3390142"/>
            <a:ext cx="249299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量言简意赅，简单说明即可，不必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过于繁琐，注意板面美观度。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84005" y="3412595"/>
            <a:ext cx="249299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量言简意赅，简单说明即可，不必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过于繁琐，注意板面美观度。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2" grpId="0" bldLvl="0" animBg="1"/>
      <p:bldP spid="14" grpId="0" bldLvl="0" animBg="1"/>
      <p:bldP spid="19" grpId="0" bldLvl="0" animBg="1"/>
      <p:bldP spid="22" grpId="0" bldLvl="0" animBg="1"/>
      <p:bldP spid="23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52" y="517479"/>
            <a:ext cx="8701690" cy="6050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0820" y="719930"/>
            <a:ext cx="6030357" cy="54181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29097" y="2425650"/>
            <a:ext cx="3733800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1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0457" y="4766364"/>
            <a:ext cx="3942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9947" y="4120619"/>
            <a:ext cx="5372101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未来成功发展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62" y="1143027"/>
            <a:ext cx="761265" cy="7612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80" y="3596995"/>
            <a:ext cx="859283" cy="859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未来成功发展</a:t>
            </a:r>
          </a:p>
        </p:txBody>
      </p:sp>
      <p:sp>
        <p:nvSpPr>
          <p:cNvPr id="2" name="PA_库_椭圆 5"/>
          <p:cNvSpPr/>
          <p:nvPr>
            <p:custDataLst>
              <p:tags r:id="rId1"/>
            </p:custDataLst>
          </p:nvPr>
        </p:nvSpPr>
        <p:spPr>
          <a:xfrm>
            <a:off x="4979139" y="2740015"/>
            <a:ext cx="2005124" cy="2005124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b" anchorCtr="1">
            <a:normAutofit/>
          </a:bodyPr>
          <a:lstStyle/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</a:p>
        </p:txBody>
      </p:sp>
      <p:grpSp>
        <p:nvGrpSpPr>
          <p:cNvPr id="27" name="PA_库_组合 26"/>
          <p:cNvGrpSpPr/>
          <p:nvPr>
            <p:custDataLst>
              <p:tags r:id="rId2"/>
            </p:custDataLst>
          </p:nvPr>
        </p:nvGrpSpPr>
        <p:grpSpPr>
          <a:xfrm>
            <a:off x="4393073" y="2056928"/>
            <a:ext cx="3177256" cy="3274277"/>
            <a:chOff x="4507373" y="1891819"/>
            <a:chExt cx="3177256" cy="3274277"/>
          </a:xfrm>
          <a:solidFill>
            <a:srgbClr val="E19520"/>
          </a:solidFill>
        </p:grpSpPr>
        <p:sp>
          <p:nvSpPr>
            <p:cNvPr id="3" name="Isosceles Triangle 7"/>
            <p:cNvSpPr/>
            <p:nvPr/>
          </p:nvSpPr>
          <p:spPr>
            <a:xfrm rot="14400000" flipH="1" flipV="1">
              <a:off x="5319689" y="1936839"/>
              <a:ext cx="652791" cy="5627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Block Arc 6"/>
            <p:cNvSpPr/>
            <p:nvPr/>
          </p:nvSpPr>
          <p:spPr>
            <a:xfrm rot="17100000" flipH="1" flipV="1">
              <a:off x="4507373" y="1988840"/>
              <a:ext cx="3177256" cy="3177256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8" name="PA_库_组合 27"/>
          <p:cNvGrpSpPr/>
          <p:nvPr>
            <p:custDataLst>
              <p:tags r:id="rId3"/>
            </p:custDataLst>
          </p:nvPr>
        </p:nvGrpSpPr>
        <p:grpSpPr>
          <a:xfrm>
            <a:off x="4393073" y="2153949"/>
            <a:ext cx="3177256" cy="3270771"/>
            <a:chOff x="4507373" y="1988840"/>
            <a:chExt cx="3177256" cy="3270771"/>
          </a:xfrm>
          <a:solidFill>
            <a:srgbClr val="4D8689"/>
          </a:solidFill>
        </p:grpSpPr>
        <p:sp>
          <p:nvSpPr>
            <p:cNvPr id="24" name="Block Arc 8"/>
            <p:cNvSpPr/>
            <p:nvPr/>
          </p:nvSpPr>
          <p:spPr>
            <a:xfrm rot="17100000">
              <a:off x="4507373" y="1988840"/>
              <a:ext cx="3177256" cy="3177256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Isosceles Triangle 9"/>
            <p:cNvSpPr/>
            <p:nvPr/>
          </p:nvSpPr>
          <p:spPr>
            <a:xfrm rot="3600000" flipV="1">
              <a:off x="6237385" y="4651840"/>
              <a:ext cx="652791" cy="5627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PA_库_椭圆 13"/>
          <p:cNvSpPr/>
          <p:nvPr>
            <p:custDataLst>
              <p:tags r:id="rId4"/>
            </p:custDataLst>
          </p:nvPr>
        </p:nvSpPr>
        <p:spPr>
          <a:xfrm>
            <a:off x="1433388" y="4037457"/>
            <a:ext cx="1081372" cy="1081372"/>
          </a:xfrm>
          <a:prstGeom prst="ellips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PA_库_椭圆 14"/>
          <p:cNvSpPr/>
          <p:nvPr>
            <p:custDataLst>
              <p:tags r:id="rId5"/>
            </p:custDataLst>
          </p:nvPr>
        </p:nvSpPr>
        <p:spPr>
          <a:xfrm>
            <a:off x="2626626" y="4037457"/>
            <a:ext cx="1081372" cy="1081372"/>
          </a:xfrm>
          <a:prstGeom prst="ellipse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PA_库_椭圆 15"/>
          <p:cNvSpPr/>
          <p:nvPr>
            <p:custDataLst>
              <p:tags r:id="rId6"/>
            </p:custDataLst>
          </p:nvPr>
        </p:nvSpPr>
        <p:spPr>
          <a:xfrm>
            <a:off x="8329781" y="4037457"/>
            <a:ext cx="1081372" cy="1081372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PA_库_椭圆 16"/>
          <p:cNvSpPr/>
          <p:nvPr>
            <p:custDataLst>
              <p:tags r:id="rId7"/>
            </p:custDataLst>
          </p:nvPr>
        </p:nvSpPr>
        <p:spPr>
          <a:xfrm>
            <a:off x="9523019" y="4037457"/>
            <a:ext cx="1081372" cy="1081372"/>
          </a:xfrm>
          <a:prstGeom prst="ellipse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PA_库_Freeform: Shape 20"/>
          <p:cNvSpPr/>
          <p:nvPr>
            <p:custDataLst>
              <p:tags r:id="rId8"/>
            </p:custDataLst>
          </p:nvPr>
        </p:nvSpPr>
        <p:spPr bwMode="auto">
          <a:xfrm>
            <a:off x="1699573" y="4304137"/>
            <a:ext cx="548999" cy="548007"/>
          </a:xfrm>
          <a:custGeom>
            <a:avLst/>
            <a:gdLst>
              <a:gd name="T0" fmla="*/ 616 w 1108"/>
              <a:gd name="T1" fmla="*/ 812 h 1105"/>
              <a:gd name="T2" fmla="*/ 660 w 1108"/>
              <a:gd name="T3" fmla="*/ 767 h 1105"/>
              <a:gd name="T4" fmla="*/ 766 w 1108"/>
              <a:gd name="T5" fmla="*/ 654 h 1105"/>
              <a:gd name="T6" fmla="*/ 879 w 1108"/>
              <a:gd name="T7" fmla="*/ 449 h 1105"/>
              <a:gd name="T8" fmla="*/ 856 w 1108"/>
              <a:gd name="T9" fmla="*/ 277 h 1105"/>
              <a:gd name="T10" fmla="*/ 749 w 1108"/>
              <a:gd name="T11" fmla="*/ 142 h 1105"/>
              <a:gd name="T12" fmla="*/ 588 w 1108"/>
              <a:gd name="T13" fmla="*/ 80 h 1105"/>
              <a:gd name="T14" fmla="*/ 427 w 1108"/>
              <a:gd name="T15" fmla="*/ 104 h 1105"/>
              <a:gd name="T16" fmla="*/ 292 w 1108"/>
              <a:gd name="T17" fmla="*/ 209 h 1105"/>
              <a:gd name="T18" fmla="*/ 229 w 1108"/>
              <a:gd name="T19" fmla="*/ 371 h 1105"/>
              <a:gd name="T20" fmla="*/ 273 w 1108"/>
              <a:gd name="T21" fmla="*/ 571 h 1105"/>
              <a:gd name="T22" fmla="*/ 420 w 1108"/>
              <a:gd name="T23" fmla="*/ 708 h 1105"/>
              <a:gd name="T24" fmla="*/ 623 w 1108"/>
              <a:gd name="T25" fmla="*/ 1079 h 1105"/>
              <a:gd name="T26" fmla="*/ 506 w 1108"/>
              <a:gd name="T27" fmla="*/ 1098 h 1105"/>
              <a:gd name="T28" fmla="*/ 424 w 1108"/>
              <a:gd name="T29" fmla="*/ 1055 h 1105"/>
              <a:gd name="T30" fmla="*/ 373 w 1108"/>
              <a:gd name="T31" fmla="*/ 989 h 1105"/>
              <a:gd name="T32" fmla="*/ 292 w 1108"/>
              <a:gd name="T33" fmla="*/ 714 h 1105"/>
              <a:gd name="T34" fmla="*/ 153 w 1108"/>
              <a:gd name="T35" fmla="*/ 459 h 1105"/>
              <a:gd name="T36" fmla="*/ 181 w 1108"/>
              <a:gd name="T37" fmla="*/ 247 h 1105"/>
              <a:gd name="T38" fmla="*/ 312 w 1108"/>
              <a:gd name="T39" fmla="*/ 81 h 1105"/>
              <a:gd name="T40" fmla="*/ 513 w 1108"/>
              <a:gd name="T41" fmla="*/ 2 h 1105"/>
              <a:gd name="T42" fmla="*/ 712 w 1108"/>
              <a:gd name="T43" fmla="*/ 32 h 1105"/>
              <a:gd name="T44" fmla="*/ 879 w 1108"/>
              <a:gd name="T45" fmla="*/ 163 h 1105"/>
              <a:gd name="T46" fmla="*/ 956 w 1108"/>
              <a:gd name="T47" fmla="*/ 363 h 1105"/>
              <a:gd name="T48" fmla="*/ 903 w 1108"/>
              <a:gd name="T49" fmla="*/ 611 h 1105"/>
              <a:gd name="T50" fmla="*/ 739 w 1108"/>
              <a:gd name="T51" fmla="*/ 770 h 1105"/>
              <a:gd name="T52" fmla="*/ 716 w 1108"/>
              <a:gd name="T53" fmla="*/ 1032 h 1105"/>
              <a:gd name="T54" fmla="*/ 631 w 1108"/>
              <a:gd name="T55" fmla="*/ 1062 h 1105"/>
              <a:gd name="T56" fmla="*/ 939 w 1108"/>
              <a:gd name="T57" fmla="*/ 623 h 1105"/>
              <a:gd name="T58" fmla="*/ 1029 w 1108"/>
              <a:gd name="T59" fmla="*/ 646 h 1105"/>
              <a:gd name="T60" fmla="*/ 1023 w 1108"/>
              <a:gd name="T61" fmla="*/ 688 h 1105"/>
              <a:gd name="T62" fmla="*/ 965 w 1108"/>
              <a:gd name="T63" fmla="*/ 191 h 1105"/>
              <a:gd name="T64" fmla="*/ 937 w 1108"/>
              <a:gd name="T65" fmla="*/ 159 h 1105"/>
              <a:gd name="T66" fmla="*/ 1023 w 1108"/>
              <a:gd name="T67" fmla="*/ 113 h 1105"/>
              <a:gd name="T68" fmla="*/ 1029 w 1108"/>
              <a:gd name="T69" fmla="*/ 156 h 1105"/>
              <a:gd name="T70" fmla="*/ 1002 w 1108"/>
              <a:gd name="T71" fmla="*/ 411 h 1105"/>
              <a:gd name="T72" fmla="*/ 1025 w 1108"/>
              <a:gd name="T73" fmla="*/ 375 h 1105"/>
              <a:gd name="T74" fmla="*/ 1108 w 1108"/>
              <a:gd name="T75" fmla="*/ 401 h 1105"/>
              <a:gd name="T76" fmla="*/ 160 w 1108"/>
              <a:gd name="T77" fmla="*/ 143 h 1105"/>
              <a:gd name="T78" fmla="*/ 166 w 1108"/>
              <a:gd name="T79" fmla="*/ 182 h 1105"/>
              <a:gd name="T80" fmla="*/ 76 w 1108"/>
              <a:gd name="T81" fmla="*/ 152 h 1105"/>
              <a:gd name="T82" fmla="*/ 90 w 1108"/>
              <a:gd name="T83" fmla="*/ 112 h 1105"/>
              <a:gd name="T84" fmla="*/ 148 w 1108"/>
              <a:gd name="T85" fmla="*/ 610 h 1105"/>
              <a:gd name="T86" fmla="*/ 169 w 1108"/>
              <a:gd name="T87" fmla="*/ 648 h 1105"/>
              <a:gd name="T88" fmla="*/ 81 w 1108"/>
              <a:gd name="T89" fmla="*/ 686 h 1105"/>
              <a:gd name="T90" fmla="*/ 84 w 1108"/>
              <a:gd name="T91" fmla="*/ 643 h 1105"/>
              <a:gd name="T92" fmla="*/ 109 w 1108"/>
              <a:gd name="T93" fmla="*/ 396 h 1105"/>
              <a:gd name="T94" fmla="*/ 26 w 1108"/>
              <a:gd name="T95" fmla="*/ 427 h 1105"/>
              <a:gd name="T96" fmla="*/ 0 w 1108"/>
              <a:gd name="T97" fmla="*/ 396 h 1105"/>
              <a:gd name="T98" fmla="*/ 359 w 1108"/>
              <a:gd name="T99" fmla="*/ 286 h 1105"/>
              <a:gd name="T100" fmla="*/ 387 w 1108"/>
              <a:gd name="T101" fmla="*/ 253 h 1105"/>
              <a:gd name="T102" fmla="*/ 479 w 1108"/>
              <a:gd name="T103" fmla="*/ 306 h 1105"/>
              <a:gd name="T104" fmla="*/ 540 w 1108"/>
              <a:gd name="T105" fmla="*/ 238 h 1105"/>
              <a:gd name="T106" fmla="*/ 579 w 1108"/>
              <a:gd name="T107" fmla="*/ 254 h 1105"/>
              <a:gd name="T108" fmla="*/ 700 w 1108"/>
              <a:gd name="T109" fmla="*/ 272 h 1105"/>
              <a:gd name="T110" fmla="*/ 737 w 1108"/>
              <a:gd name="T111" fmla="*/ 256 h 1105"/>
              <a:gd name="T112" fmla="*/ 649 w 1108"/>
              <a:gd name="T113" fmla="*/ 620 h 1105"/>
              <a:gd name="T114" fmla="*/ 607 w 1108"/>
              <a:gd name="T115" fmla="*/ 616 h 1105"/>
              <a:gd name="T116" fmla="*/ 600 w 1108"/>
              <a:gd name="T117" fmla="*/ 353 h 1105"/>
              <a:gd name="T118" fmla="*/ 554 w 1108"/>
              <a:gd name="T119" fmla="*/ 440 h 1105"/>
              <a:gd name="T120" fmla="*/ 528 w 1108"/>
              <a:gd name="T121" fmla="*/ 350 h 1105"/>
              <a:gd name="T122" fmla="*/ 505 w 1108"/>
              <a:gd name="T123" fmla="*/ 607 h 1105"/>
              <a:gd name="T124" fmla="*/ 467 w 1108"/>
              <a:gd name="T125" fmla="*/ 626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8" h="1105">
                <a:moveTo>
                  <a:pt x="451" y="781"/>
                </a:moveTo>
                <a:lnTo>
                  <a:pt x="451" y="781"/>
                </a:lnTo>
                <a:lnTo>
                  <a:pt x="453" y="787"/>
                </a:lnTo>
                <a:lnTo>
                  <a:pt x="455" y="794"/>
                </a:lnTo>
                <a:lnTo>
                  <a:pt x="459" y="799"/>
                </a:lnTo>
                <a:lnTo>
                  <a:pt x="465" y="803"/>
                </a:lnTo>
                <a:lnTo>
                  <a:pt x="471" y="808"/>
                </a:lnTo>
                <a:lnTo>
                  <a:pt x="478" y="810"/>
                </a:lnTo>
                <a:lnTo>
                  <a:pt x="485" y="812"/>
                </a:lnTo>
                <a:lnTo>
                  <a:pt x="493" y="812"/>
                </a:lnTo>
                <a:lnTo>
                  <a:pt x="616" y="812"/>
                </a:lnTo>
                <a:lnTo>
                  <a:pt x="616" y="812"/>
                </a:lnTo>
                <a:lnTo>
                  <a:pt x="623" y="812"/>
                </a:lnTo>
                <a:lnTo>
                  <a:pt x="631" y="810"/>
                </a:lnTo>
                <a:lnTo>
                  <a:pt x="637" y="806"/>
                </a:lnTo>
                <a:lnTo>
                  <a:pt x="644" y="803"/>
                </a:lnTo>
                <a:lnTo>
                  <a:pt x="649" y="799"/>
                </a:lnTo>
                <a:lnTo>
                  <a:pt x="654" y="794"/>
                </a:lnTo>
                <a:lnTo>
                  <a:pt x="656" y="787"/>
                </a:lnTo>
                <a:lnTo>
                  <a:pt x="658" y="781"/>
                </a:lnTo>
                <a:lnTo>
                  <a:pt x="658" y="781"/>
                </a:lnTo>
                <a:lnTo>
                  <a:pt x="660" y="767"/>
                </a:lnTo>
                <a:lnTo>
                  <a:pt x="663" y="754"/>
                </a:lnTo>
                <a:lnTo>
                  <a:pt x="668" y="741"/>
                </a:lnTo>
                <a:lnTo>
                  <a:pt x="674" y="729"/>
                </a:lnTo>
                <a:lnTo>
                  <a:pt x="680" y="718"/>
                </a:lnTo>
                <a:lnTo>
                  <a:pt x="689" y="708"/>
                </a:lnTo>
                <a:lnTo>
                  <a:pt x="700" y="700"/>
                </a:lnTo>
                <a:lnTo>
                  <a:pt x="712" y="692"/>
                </a:lnTo>
                <a:lnTo>
                  <a:pt x="712" y="692"/>
                </a:lnTo>
                <a:lnTo>
                  <a:pt x="731" y="680"/>
                </a:lnTo>
                <a:lnTo>
                  <a:pt x="748" y="668"/>
                </a:lnTo>
                <a:lnTo>
                  <a:pt x="766" y="654"/>
                </a:lnTo>
                <a:lnTo>
                  <a:pt x="782" y="639"/>
                </a:lnTo>
                <a:lnTo>
                  <a:pt x="797" y="624"/>
                </a:lnTo>
                <a:lnTo>
                  <a:pt x="811" y="607"/>
                </a:lnTo>
                <a:lnTo>
                  <a:pt x="824" y="590"/>
                </a:lnTo>
                <a:lnTo>
                  <a:pt x="836" y="571"/>
                </a:lnTo>
                <a:lnTo>
                  <a:pt x="846" y="553"/>
                </a:lnTo>
                <a:lnTo>
                  <a:pt x="855" y="533"/>
                </a:lnTo>
                <a:lnTo>
                  <a:pt x="863" y="513"/>
                </a:lnTo>
                <a:lnTo>
                  <a:pt x="869" y="492"/>
                </a:lnTo>
                <a:lnTo>
                  <a:pt x="875" y="471"/>
                </a:lnTo>
                <a:lnTo>
                  <a:pt x="879" y="449"/>
                </a:lnTo>
                <a:lnTo>
                  <a:pt x="881" y="427"/>
                </a:lnTo>
                <a:lnTo>
                  <a:pt x="881" y="404"/>
                </a:lnTo>
                <a:lnTo>
                  <a:pt x="881" y="404"/>
                </a:lnTo>
                <a:lnTo>
                  <a:pt x="881" y="388"/>
                </a:lnTo>
                <a:lnTo>
                  <a:pt x="880" y="371"/>
                </a:lnTo>
                <a:lnTo>
                  <a:pt x="878" y="355"/>
                </a:lnTo>
                <a:lnTo>
                  <a:pt x="875" y="339"/>
                </a:lnTo>
                <a:lnTo>
                  <a:pt x="871" y="323"/>
                </a:lnTo>
                <a:lnTo>
                  <a:pt x="867" y="307"/>
                </a:lnTo>
                <a:lnTo>
                  <a:pt x="862" y="292"/>
                </a:lnTo>
                <a:lnTo>
                  <a:pt x="856" y="277"/>
                </a:lnTo>
                <a:lnTo>
                  <a:pt x="849" y="263"/>
                </a:lnTo>
                <a:lnTo>
                  <a:pt x="842" y="249"/>
                </a:lnTo>
                <a:lnTo>
                  <a:pt x="834" y="235"/>
                </a:lnTo>
                <a:lnTo>
                  <a:pt x="826" y="222"/>
                </a:lnTo>
                <a:lnTo>
                  <a:pt x="816" y="209"/>
                </a:lnTo>
                <a:lnTo>
                  <a:pt x="807" y="196"/>
                </a:lnTo>
                <a:lnTo>
                  <a:pt x="797" y="184"/>
                </a:lnTo>
                <a:lnTo>
                  <a:pt x="785" y="174"/>
                </a:lnTo>
                <a:lnTo>
                  <a:pt x="774" y="163"/>
                </a:lnTo>
                <a:lnTo>
                  <a:pt x="762" y="152"/>
                </a:lnTo>
                <a:lnTo>
                  <a:pt x="749" y="142"/>
                </a:lnTo>
                <a:lnTo>
                  <a:pt x="738" y="134"/>
                </a:lnTo>
                <a:lnTo>
                  <a:pt x="724" y="125"/>
                </a:lnTo>
                <a:lnTo>
                  <a:pt x="711" y="118"/>
                </a:lnTo>
                <a:lnTo>
                  <a:pt x="697" y="110"/>
                </a:lnTo>
                <a:lnTo>
                  <a:pt x="682" y="104"/>
                </a:lnTo>
                <a:lnTo>
                  <a:pt x="666" y="97"/>
                </a:lnTo>
                <a:lnTo>
                  <a:pt x="651" y="93"/>
                </a:lnTo>
                <a:lnTo>
                  <a:pt x="636" y="88"/>
                </a:lnTo>
                <a:lnTo>
                  <a:pt x="620" y="84"/>
                </a:lnTo>
                <a:lnTo>
                  <a:pt x="604" y="82"/>
                </a:lnTo>
                <a:lnTo>
                  <a:pt x="588" y="80"/>
                </a:lnTo>
                <a:lnTo>
                  <a:pt x="572" y="78"/>
                </a:lnTo>
                <a:lnTo>
                  <a:pt x="554" y="78"/>
                </a:lnTo>
                <a:lnTo>
                  <a:pt x="554" y="78"/>
                </a:lnTo>
                <a:lnTo>
                  <a:pt x="537" y="78"/>
                </a:lnTo>
                <a:lnTo>
                  <a:pt x="521" y="80"/>
                </a:lnTo>
                <a:lnTo>
                  <a:pt x="505" y="82"/>
                </a:lnTo>
                <a:lnTo>
                  <a:pt x="489" y="84"/>
                </a:lnTo>
                <a:lnTo>
                  <a:pt x="472" y="88"/>
                </a:lnTo>
                <a:lnTo>
                  <a:pt x="457" y="93"/>
                </a:lnTo>
                <a:lnTo>
                  <a:pt x="442" y="97"/>
                </a:lnTo>
                <a:lnTo>
                  <a:pt x="427" y="104"/>
                </a:lnTo>
                <a:lnTo>
                  <a:pt x="412" y="110"/>
                </a:lnTo>
                <a:lnTo>
                  <a:pt x="398" y="118"/>
                </a:lnTo>
                <a:lnTo>
                  <a:pt x="385" y="125"/>
                </a:lnTo>
                <a:lnTo>
                  <a:pt x="371" y="134"/>
                </a:lnTo>
                <a:lnTo>
                  <a:pt x="359" y="142"/>
                </a:lnTo>
                <a:lnTo>
                  <a:pt x="346" y="152"/>
                </a:lnTo>
                <a:lnTo>
                  <a:pt x="334" y="163"/>
                </a:lnTo>
                <a:lnTo>
                  <a:pt x="324" y="174"/>
                </a:lnTo>
                <a:lnTo>
                  <a:pt x="312" y="184"/>
                </a:lnTo>
                <a:lnTo>
                  <a:pt x="302" y="196"/>
                </a:lnTo>
                <a:lnTo>
                  <a:pt x="292" y="209"/>
                </a:lnTo>
                <a:lnTo>
                  <a:pt x="283" y="222"/>
                </a:lnTo>
                <a:lnTo>
                  <a:pt x="275" y="235"/>
                </a:lnTo>
                <a:lnTo>
                  <a:pt x="266" y="249"/>
                </a:lnTo>
                <a:lnTo>
                  <a:pt x="260" y="263"/>
                </a:lnTo>
                <a:lnTo>
                  <a:pt x="252" y="277"/>
                </a:lnTo>
                <a:lnTo>
                  <a:pt x="247" y="292"/>
                </a:lnTo>
                <a:lnTo>
                  <a:pt x="242" y="307"/>
                </a:lnTo>
                <a:lnTo>
                  <a:pt x="237" y="323"/>
                </a:lnTo>
                <a:lnTo>
                  <a:pt x="234" y="339"/>
                </a:lnTo>
                <a:lnTo>
                  <a:pt x="231" y="355"/>
                </a:lnTo>
                <a:lnTo>
                  <a:pt x="229" y="371"/>
                </a:lnTo>
                <a:lnTo>
                  <a:pt x="228" y="388"/>
                </a:lnTo>
                <a:lnTo>
                  <a:pt x="228" y="404"/>
                </a:lnTo>
                <a:lnTo>
                  <a:pt x="228" y="404"/>
                </a:lnTo>
                <a:lnTo>
                  <a:pt x="228" y="427"/>
                </a:lnTo>
                <a:lnTo>
                  <a:pt x="230" y="449"/>
                </a:lnTo>
                <a:lnTo>
                  <a:pt x="234" y="471"/>
                </a:lnTo>
                <a:lnTo>
                  <a:pt x="240" y="492"/>
                </a:lnTo>
                <a:lnTo>
                  <a:pt x="246" y="513"/>
                </a:lnTo>
                <a:lnTo>
                  <a:pt x="254" y="533"/>
                </a:lnTo>
                <a:lnTo>
                  <a:pt x="262" y="553"/>
                </a:lnTo>
                <a:lnTo>
                  <a:pt x="273" y="571"/>
                </a:lnTo>
                <a:lnTo>
                  <a:pt x="285" y="590"/>
                </a:lnTo>
                <a:lnTo>
                  <a:pt x="298" y="607"/>
                </a:lnTo>
                <a:lnTo>
                  <a:pt x="312" y="624"/>
                </a:lnTo>
                <a:lnTo>
                  <a:pt x="327" y="639"/>
                </a:lnTo>
                <a:lnTo>
                  <a:pt x="343" y="654"/>
                </a:lnTo>
                <a:lnTo>
                  <a:pt x="360" y="668"/>
                </a:lnTo>
                <a:lnTo>
                  <a:pt x="379" y="680"/>
                </a:lnTo>
                <a:lnTo>
                  <a:pt x="397" y="692"/>
                </a:lnTo>
                <a:lnTo>
                  <a:pt x="397" y="692"/>
                </a:lnTo>
                <a:lnTo>
                  <a:pt x="409" y="700"/>
                </a:lnTo>
                <a:lnTo>
                  <a:pt x="420" y="708"/>
                </a:lnTo>
                <a:lnTo>
                  <a:pt x="428" y="718"/>
                </a:lnTo>
                <a:lnTo>
                  <a:pt x="435" y="729"/>
                </a:lnTo>
                <a:lnTo>
                  <a:pt x="441" y="741"/>
                </a:lnTo>
                <a:lnTo>
                  <a:pt x="445" y="754"/>
                </a:lnTo>
                <a:lnTo>
                  <a:pt x="449" y="767"/>
                </a:lnTo>
                <a:lnTo>
                  <a:pt x="451" y="781"/>
                </a:lnTo>
                <a:lnTo>
                  <a:pt x="451" y="781"/>
                </a:lnTo>
                <a:close/>
                <a:moveTo>
                  <a:pt x="631" y="1062"/>
                </a:moveTo>
                <a:lnTo>
                  <a:pt x="631" y="1062"/>
                </a:lnTo>
                <a:lnTo>
                  <a:pt x="628" y="1071"/>
                </a:lnTo>
                <a:lnTo>
                  <a:pt x="623" y="1079"/>
                </a:lnTo>
                <a:lnTo>
                  <a:pt x="618" y="1087"/>
                </a:lnTo>
                <a:lnTo>
                  <a:pt x="610" y="1093"/>
                </a:lnTo>
                <a:lnTo>
                  <a:pt x="603" y="1098"/>
                </a:lnTo>
                <a:lnTo>
                  <a:pt x="594" y="1102"/>
                </a:lnTo>
                <a:lnTo>
                  <a:pt x="586" y="1104"/>
                </a:lnTo>
                <a:lnTo>
                  <a:pt x="576" y="1105"/>
                </a:lnTo>
                <a:lnTo>
                  <a:pt x="533" y="1105"/>
                </a:lnTo>
                <a:lnTo>
                  <a:pt x="533" y="1105"/>
                </a:lnTo>
                <a:lnTo>
                  <a:pt x="523" y="1104"/>
                </a:lnTo>
                <a:lnTo>
                  <a:pt x="513" y="1102"/>
                </a:lnTo>
                <a:lnTo>
                  <a:pt x="506" y="1098"/>
                </a:lnTo>
                <a:lnTo>
                  <a:pt x="497" y="1093"/>
                </a:lnTo>
                <a:lnTo>
                  <a:pt x="491" y="1087"/>
                </a:lnTo>
                <a:lnTo>
                  <a:pt x="485" y="1079"/>
                </a:lnTo>
                <a:lnTo>
                  <a:pt x="481" y="1071"/>
                </a:lnTo>
                <a:lnTo>
                  <a:pt x="478" y="1062"/>
                </a:lnTo>
                <a:lnTo>
                  <a:pt x="456" y="1062"/>
                </a:lnTo>
                <a:lnTo>
                  <a:pt x="456" y="1062"/>
                </a:lnTo>
                <a:lnTo>
                  <a:pt x="448" y="1062"/>
                </a:lnTo>
                <a:lnTo>
                  <a:pt x="439" y="1060"/>
                </a:lnTo>
                <a:lnTo>
                  <a:pt x="431" y="1059"/>
                </a:lnTo>
                <a:lnTo>
                  <a:pt x="424" y="1055"/>
                </a:lnTo>
                <a:lnTo>
                  <a:pt x="416" y="1052"/>
                </a:lnTo>
                <a:lnTo>
                  <a:pt x="410" y="1048"/>
                </a:lnTo>
                <a:lnTo>
                  <a:pt x="403" y="1044"/>
                </a:lnTo>
                <a:lnTo>
                  <a:pt x="398" y="1038"/>
                </a:lnTo>
                <a:lnTo>
                  <a:pt x="393" y="1032"/>
                </a:lnTo>
                <a:lnTo>
                  <a:pt x="387" y="1025"/>
                </a:lnTo>
                <a:lnTo>
                  <a:pt x="383" y="1019"/>
                </a:lnTo>
                <a:lnTo>
                  <a:pt x="380" y="1012"/>
                </a:lnTo>
                <a:lnTo>
                  <a:pt x="378" y="1005"/>
                </a:lnTo>
                <a:lnTo>
                  <a:pt x="375" y="996"/>
                </a:lnTo>
                <a:lnTo>
                  <a:pt x="373" y="989"/>
                </a:lnTo>
                <a:lnTo>
                  <a:pt x="373" y="980"/>
                </a:lnTo>
                <a:lnTo>
                  <a:pt x="374" y="783"/>
                </a:lnTo>
                <a:lnTo>
                  <a:pt x="374" y="783"/>
                </a:lnTo>
                <a:lnTo>
                  <a:pt x="373" y="775"/>
                </a:lnTo>
                <a:lnTo>
                  <a:pt x="370" y="770"/>
                </a:lnTo>
                <a:lnTo>
                  <a:pt x="366" y="764"/>
                </a:lnTo>
                <a:lnTo>
                  <a:pt x="360" y="760"/>
                </a:lnTo>
                <a:lnTo>
                  <a:pt x="360" y="760"/>
                </a:lnTo>
                <a:lnTo>
                  <a:pt x="337" y="746"/>
                </a:lnTo>
                <a:lnTo>
                  <a:pt x="314" y="730"/>
                </a:lnTo>
                <a:lnTo>
                  <a:pt x="292" y="714"/>
                </a:lnTo>
                <a:lnTo>
                  <a:pt x="273" y="695"/>
                </a:lnTo>
                <a:lnTo>
                  <a:pt x="254" y="676"/>
                </a:lnTo>
                <a:lnTo>
                  <a:pt x="236" y="656"/>
                </a:lnTo>
                <a:lnTo>
                  <a:pt x="221" y="634"/>
                </a:lnTo>
                <a:lnTo>
                  <a:pt x="206" y="611"/>
                </a:lnTo>
                <a:lnTo>
                  <a:pt x="193" y="588"/>
                </a:lnTo>
                <a:lnTo>
                  <a:pt x="182" y="564"/>
                </a:lnTo>
                <a:lnTo>
                  <a:pt x="173" y="538"/>
                </a:lnTo>
                <a:lnTo>
                  <a:pt x="164" y="512"/>
                </a:lnTo>
                <a:lnTo>
                  <a:pt x="158" y="486"/>
                </a:lnTo>
                <a:lnTo>
                  <a:pt x="153" y="459"/>
                </a:lnTo>
                <a:lnTo>
                  <a:pt x="151" y="432"/>
                </a:lnTo>
                <a:lnTo>
                  <a:pt x="150" y="404"/>
                </a:lnTo>
                <a:lnTo>
                  <a:pt x="150" y="404"/>
                </a:lnTo>
                <a:lnTo>
                  <a:pt x="150" y="384"/>
                </a:lnTo>
                <a:lnTo>
                  <a:pt x="152" y="363"/>
                </a:lnTo>
                <a:lnTo>
                  <a:pt x="154" y="343"/>
                </a:lnTo>
                <a:lnTo>
                  <a:pt x="158" y="323"/>
                </a:lnTo>
                <a:lnTo>
                  <a:pt x="162" y="304"/>
                </a:lnTo>
                <a:lnTo>
                  <a:pt x="168" y="285"/>
                </a:lnTo>
                <a:lnTo>
                  <a:pt x="174" y="265"/>
                </a:lnTo>
                <a:lnTo>
                  <a:pt x="181" y="247"/>
                </a:lnTo>
                <a:lnTo>
                  <a:pt x="190" y="230"/>
                </a:lnTo>
                <a:lnTo>
                  <a:pt x="199" y="211"/>
                </a:lnTo>
                <a:lnTo>
                  <a:pt x="208" y="195"/>
                </a:lnTo>
                <a:lnTo>
                  <a:pt x="219" y="179"/>
                </a:lnTo>
                <a:lnTo>
                  <a:pt x="230" y="163"/>
                </a:lnTo>
                <a:lnTo>
                  <a:pt x="242" y="148"/>
                </a:lnTo>
                <a:lnTo>
                  <a:pt x="255" y="133"/>
                </a:lnTo>
                <a:lnTo>
                  <a:pt x="269" y="119"/>
                </a:lnTo>
                <a:lnTo>
                  <a:pt x="283" y="106"/>
                </a:lnTo>
                <a:lnTo>
                  <a:pt x="297" y="93"/>
                </a:lnTo>
                <a:lnTo>
                  <a:pt x="312" y="81"/>
                </a:lnTo>
                <a:lnTo>
                  <a:pt x="328" y="69"/>
                </a:lnTo>
                <a:lnTo>
                  <a:pt x="344" y="58"/>
                </a:lnTo>
                <a:lnTo>
                  <a:pt x="361" y="49"/>
                </a:lnTo>
                <a:lnTo>
                  <a:pt x="379" y="40"/>
                </a:lnTo>
                <a:lnTo>
                  <a:pt x="397" y="32"/>
                </a:lnTo>
                <a:lnTo>
                  <a:pt x="415" y="25"/>
                </a:lnTo>
                <a:lnTo>
                  <a:pt x="434" y="18"/>
                </a:lnTo>
                <a:lnTo>
                  <a:pt x="453" y="13"/>
                </a:lnTo>
                <a:lnTo>
                  <a:pt x="472" y="9"/>
                </a:lnTo>
                <a:lnTo>
                  <a:pt x="493" y="4"/>
                </a:lnTo>
                <a:lnTo>
                  <a:pt x="513" y="2"/>
                </a:lnTo>
                <a:lnTo>
                  <a:pt x="534" y="1"/>
                </a:lnTo>
                <a:lnTo>
                  <a:pt x="554" y="0"/>
                </a:lnTo>
                <a:lnTo>
                  <a:pt x="554" y="0"/>
                </a:lnTo>
                <a:lnTo>
                  <a:pt x="575" y="1"/>
                </a:lnTo>
                <a:lnTo>
                  <a:pt x="595" y="2"/>
                </a:lnTo>
                <a:lnTo>
                  <a:pt x="616" y="4"/>
                </a:lnTo>
                <a:lnTo>
                  <a:pt x="636" y="9"/>
                </a:lnTo>
                <a:lnTo>
                  <a:pt x="656" y="13"/>
                </a:lnTo>
                <a:lnTo>
                  <a:pt x="675" y="18"/>
                </a:lnTo>
                <a:lnTo>
                  <a:pt x="693" y="25"/>
                </a:lnTo>
                <a:lnTo>
                  <a:pt x="712" y="32"/>
                </a:lnTo>
                <a:lnTo>
                  <a:pt x="730" y="40"/>
                </a:lnTo>
                <a:lnTo>
                  <a:pt x="747" y="49"/>
                </a:lnTo>
                <a:lnTo>
                  <a:pt x="765" y="58"/>
                </a:lnTo>
                <a:lnTo>
                  <a:pt x="781" y="69"/>
                </a:lnTo>
                <a:lnTo>
                  <a:pt x="797" y="81"/>
                </a:lnTo>
                <a:lnTo>
                  <a:pt x="812" y="93"/>
                </a:lnTo>
                <a:lnTo>
                  <a:pt x="826" y="106"/>
                </a:lnTo>
                <a:lnTo>
                  <a:pt x="840" y="119"/>
                </a:lnTo>
                <a:lnTo>
                  <a:pt x="854" y="133"/>
                </a:lnTo>
                <a:lnTo>
                  <a:pt x="867" y="148"/>
                </a:lnTo>
                <a:lnTo>
                  <a:pt x="879" y="163"/>
                </a:lnTo>
                <a:lnTo>
                  <a:pt x="890" y="179"/>
                </a:lnTo>
                <a:lnTo>
                  <a:pt x="900" y="195"/>
                </a:lnTo>
                <a:lnTo>
                  <a:pt x="910" y="211"/>
                </a:lnTo>
                <a:lnTo>
                  <a:pt x="919" y="230"/>
                </a:lnTo>
                <a:lnTo>
                  <a:pt x="927" y="247"/>
                </a:lnTo>
                <a:lnTo>
                  <a:pt x="935" y="265"/>
                </a:lnTo>
                <a:lnTo>
                  <a:pt x="940" y="285"/>
                </a:lnTo>
                <a:lnTo>
                  <a:pt x="947" y="304"/>
                </a:lnTo>
                <a:lnTo>
                  <a:pt x="951" y="323"/>
                </a:lnTo>
                <a:lnTo>
                  <a:pt x="954" y="343"/>
                </a:lnTo>
                <a:lnTo>
                  <a:pt x="956" y="363"/>
                </a:lnTo>
                <a:lnTo>
                  <a:pt x="959" y="384"/>
                </a:lnTo>
                <a:lnTo>
                  <a:pt x="959" y="404"/>
                </a:lnTo>
                <a:lnTo>
                  <a:pt x="959" y="404"/>
                </a:lnTo>
                <a:lnTo>
                  <a:pt x="958" y="432"/>
                </a:lnTo>
                <a:lnTo>
                  <a:pt x="955" y="459"/>
                </a:lnTo>
                <a:lnTo>
                  <a:pt x="951" y="486"/>
                </a:lnTo>
                <a:lnTo>
                  <a:pt x="945" y="512"/>
                </a:lnTo>
                <a:lnTo>
                  <a:pt x="936" y="538"/>
                </a:lnTo>
                <a:lnTo>
                  <a:pt x="926" y="564"/>
                </a:lnTo>
                <a:lnTo>
                  <a:pt x="915" y="588"/>
                </a:lnTo>
                <a:lnTo>
                  <a:pt x="903" y="611"/>
                </a:lnTo>
                <a:lnTo>
                  <a:pt x="887" y="634"/>
                </a:lnTo>
                <a:lnTo>
                  <a:pt x="872" y="656"/>
                </a:lnTo>
                <a:lnTo>
                  <a:pt x="855" y="676"/>
                </a:lnTo>
                <a:lnTo>
                  <a:pt x="836" y="695"/>
                </a:lnTo>
                <a:lnTo>
                  <a:pt x="816" y="714"/>
                </a:lnTo>
                <a:lnTo>
                  <a:pt x="795" y="730"/>
                </a:lnTo>
                <a:lnTo>
                  <a:pt x="772" y="746"/>
                </a:lnTo>
                <a:lnTo>
                  <a:pt x="748" y="760"/>
                </a:lnTo>
                <a:lnTo>
                  <a:pt x="748" y="760"/>
                </a:lnTo>
                <a:lnTo>
                  <a:pt x="743" y="764"/>
                </a:lnTo>
                <a:lnTo>
                  <a:pt x="739" y="770"/>
                </a:lnTo>
                <a:lnTo>
                  <a:pt x="735" y="775"/>
                </a:lnTo>
                <a:lnTo>
                  <a:pt x="735" y="783"/>
                </a:lnTo>
                <a:lnTo>
                  <a:pt x="735" y="980"/>
                </a:lnTo>
                <a:lnTo>
                  <a:pt x="735" y="980"/>
                </a:lnTo>
                <a:lnTo>
                  <a:pt x="735" y="989"/>
                </a:lnTo>
                <a:lnTo>
                  <a:pt x="733" y="996"/>
                </a:lnTo>
                <a:lnTo>
                  <a:pt x="732" y="1005"/>
                </a:lnTo>
                <a:lnTo>
                  <a:pt x="729" y="1012"/>
                </a:lnTo>
                <a:lnTo>
                  <a:pt x="726" y="1019"/>
                </a:lnTo>
                <a:lnTo>
                  <a:pt x="721" y="1025"/>
                </a:lnTo>
                <a:lnTo>
                  <a:pt x="716" y="1032"/>
                </a:lnTo>
                <a:lnTo>
                  <a:pt x="711" y="1038"/>
                </a:lnTo>
                <a:lnTo>
                  <a:pt x="705" y="1044"/>
                </a:lnTo>
                <a:lnTo>
                  <a:pt x="699" y="1048"/>
                </a:lnTo>
                <a:lnTo>
                  <a:pt x="692" y="1052"/>
                </a:lnTo>
                <a:lnTo>
                  <a:pt x="685" y="1055"/>
                </a:lnTo>
                <a:lnTo>
                  <a:pt x="677" y="1059"/>
                </a:lnTo>
                <a:lnTo>
                  <a:pt x="670" y="1060"/>
                </a:lnTo>
                <a:lnTo>
                  <a:pt x="661" y="1062"/>
                </a:lnTo>
                <a:lnTo>
                  <a:pt x="652" y="1062"/>
                </a:lnTo>
                <a:lnTo>
                  <a:pt x="631" y="1062"/>
                </a:lnTo>
                <a:lnTo>
                  <a:pt x="631" y="1062"/>
                </a:lnTo>
                <a:close/>
                <a:moveTo>
                  <a:pt x="949" y="659"/>
                </a:moveTo>
                <a:lnTo>
                  <a:pt x="949" y="659"/>
                </a:lnTo>
                <a:lnTo>
                  <a:pt x="945" y="656"/>
                </a:lnTo>
                <a:lnTo>
                  <a:pt x="941" y="651"/>
                </a:lnTo>
                <a:lnTo>
                  <a:pt x="939" y="648"/>
                </a:lnTo>
                <a:lnTo>
                  <a:pt x="937" y="643"/>
                </a:lnTo>
                <a:lnTo>
                  <a:pt x="936" y="638"/>
                </a:lnTo>
                <a:lnTo>
                  <a:pt x="936" y="633"/>
                </a:lnTo>
                <a:lnTo>
                  <a:pt x="937" y="627"/>
                </a:lnTo>
                <a:lnTo>
                  <a:pt x="939" y="623"/>
                </a:lnTo>
                <a:lnTo>
                  <a:pt x="939" y="623"/>
                </a:lnTo>
                <a:lnTo>
                  <a:pt x="942" y="619"/>
                </a:lnTo>
                <a:lnTo>
                  <a:pt x="947" y="616"/>
                </a:lnTo>
                <a:lnTo>
                  <a:pt x="951" y="613"/>
                </a:lnTo>
                <a:lnTo>
                  <a:pt x="955" y="611"/>
                </a:lnTo>
                <a:lnTo>
                  <a:pt x="961" y="610"/>
                </a:lnTo>
                <a:lnTo>
                  <a:pt x="965" y="610"/>
                </a:lnTo>
                <a:lnTo>
                  <a:pt x="970" y="611"/>
                </a:lnTo>
                <a:lnTo>
                  <a:pt x="975" y="613"/>
                </a:lnTo>
                <a:lnTo>
                  <a:pt x="1024" y="643"/>
                </a:lnTo>
                <a:lnTo>
                  <a:pt x="1024" y="643"/>
                </a:lnTo>
                <a:lnTo>
                  <a:pt x="1029" y="646"/>
                </a:lnTo>
                <a:lnTo>
                  <a:pt x="1033" y="649"/>
                </a:lnTo>
                <a:lnTo>
                  <a:pt x="1035" y="653"/>
                </a:lnTo>
                <a:lnTo>
                  <a:pt x="1037" y="659"/>
                </a:lnTo>
                <a:lnTo>
                  <a:pt x="1037" y="663"/>
                </a:lnTo>
                <a:lnTo>
                  <a:pt x="1037" y="668"/>
                </a:lnTo>
                <a:lnTo>
                  <a:pt x="1036" y="673"/>
                </a:lnTo>
                <a:lnTo>
                  <a:pt x="1034" y="678"/>
                </a:lnTo>
                <a:lnTo>
                  <a:pt x="1034" y="678"/>
                </a:lnTo>
                <a:lnTo>
                  <a:pt x="1031" y="682"/>
                </a:lnTo>
                <a:lnTo>
                  <a:pt x="1028" y="686"/>
                </a:lnTo>
                <a:lnTo>
                  <a:pt x="1023" y="688"/>
                </a:lnTo>
                <a:lnTo>
                  <a:pt x="1019" y="690"/>
                </a:lnTo>
                <a:lnTo>
                  <a:pt x="1014" y="691"/>
                </a:lnTo>
                <a:lnTo>
                  <a:pt x="1008" y="691"/>
                </a:lnTo>
                <a:lnTo>
                  <a:pt x="1004" y="690"/>
                </a:lnTo>
                <a:lnTo>
                  <a:pt x="999" y="688"/>
                </a:lnTo>
                <a:lnTo>
                  <a:pt x="949" y="659"/>
                </a:lnTo>
                <a:lnTo>
                  <a:pt x="949" y="659"/>
                </a:lnTo>
                <a:close/>
                <a:moveTo>
                  <a:pt x="975" y="188"/>
                </a:moveTo>
                <a:lnTo>
                  <a:pt x="975" y="188"/>
                </a:lnTo>
                <a:lnTo>
                  <a:pt x="970" y="190"/>
                </a:lnTo>
                <a:lnTo>
                  <a:pt x="965" y="191"/>
                </a:lnTo>
                <a:lnTo>
                  <a:pt x="961" y="191"/>
                </a:lnTo>
                <a:lnTo>
                  <a:pt x="955" y="191"/>
                </a:lnTo>
                <a:lnTo>
                  <a:pt x="951" y="189"/>
                </a:lnTo>
                <a:lnTo>
                  <a:pt x="947" y="187"/>
                </a:lnTo>
                <a:lnTo>
                  <a:pt x="942" y="182"/>
                </a:lnTo>
                <a:lnTo>
                  <a:pt x="939" y="178"/>
                </a:lnTo>
                <a:lnTo>
                  <a:pt x="939" y="178"/>
                </a:lnTo>
                <a:lnTo>
                  <a:pt x="937" y="174"/>
                </a:lnTo>
                <a:lnTo>
                  <a:pt x="936" y="168"/>
                </a:lnTo>
                <a:lnTo>
                  <a:pt x="936" y="164"/>
                </a:lnTo>
                <a:lnTo>
                  <a:pt x="937" y="159"/>
                </a:lnTo>
                <a:lnTo>
                  <a:pt x="939" y="154"/>
                </a:lnTo>
                <a:lnTo>
                  <a:pt x="941" y="150"/>
                </a:lnTo>
                <a:lnTo>
                  <a:pt x="945" y="147"/>
                </a:lnTo>
                <a:lnTo>
                  <a:pt x="949" y="143"/>
                </a:lnTo>
                <a:lnTo>
                  <a:pt x="999" y="114"/>
                </a:lnTo>
                <a:lnTo>
                  <a:pt x="999" y="114"/>
                </a:lnTo>
                <a:lnTo>
                  <a:pt x="1004" y="112"/>
                </a:lnTo>
                <a:lnTo>
                  <a:pt x="1008" y="111"/>
                </a:lnTo>
                <a:lnTo>
                  <a:pt x="1014" y="111"/>
                </a:lnTo>
                <a:lnTo>
                  <a:pt x="1019" y="112"/>
                </a:lnTo>
                <a:lnTo>
                  <a:pt x="1023" y="113"/>
                </a:lnTo>
                <a:lnTo>
                  <a:pt x="1028" y="116"/>
                </a:lnTo>
                <a:lnTo>
                  <a:pt x="1031" y="120"/>
                </a:lnTo>
                <a:lnTo>
                  <a:pt x="1034" y="124"/>
                </a:lnTo>
                <a:lnTo>
                  <a:pt x="1034" y="124"/>
                </a:lnTo>
                <a:lnTo>
                  <a:pt x="1036" y="128"/>
                </a:lnTo>
                <a:lnTo>
                  <a:pt x="1037" y="134"/>
                </a:lnTo>
                <a:lnTo>
                  <a:pt x="1037" y="138"/>
                </a:lnTo>
                <a:lnTo>
                  <a:pt x="1037" y="143"/>
                </a:lnTo>
                <a:lnTo>
                  <a:pt x="1035" y="148"/>
                </a:lnTo>
                <a:lnTo>
                  <a:pt x="1033" y="152"/>
                </a:lnTo>
                <a:lnTo>
                  <a:pt x="1029" y="156"/>
                </a:lnTo>
                <a:lnTo>
                  <a:pt x="1024" y="159"/>
                </a:lnTo>
                <a:lnTo>
                  <a:pt x="975" y="188"/>
                </a:lnTo>
                <a:lnTo>
                  <a:pt x="975" y="188"/>
                </a:lnTo>
                <a:close/>
                <a:moveTo>
                  <a:pt x="1025" y="427"/>
                </a:moveTo>
                <a:lnTo>
                  <a:pt x="1025" y="427"/>
                </a:lnTo>
                <a:lnTo>
                  <a:pt x="1020" y="426"/>
                </a:lnTo>
                <a:lnTo>
                  <a:pt x="1015" y="425"/>
                </a:lnTo>
                <a:lnTo>
                  <a:pt x="1010" y="423"/>
                </a:lnTo>
                <a:lnTo>
                  <a:pt x="1007" y="419"/>
                </a:lnTo>
                <a:lnTo>
                  <a:pt x="1004" y="415"/>
                </a:lnTo>
                <a:lnTo>
                  <a:pt x="1002" y="411"/>
                </a:lnTo>
                <a:lnTo>
                  <a:pt x="1000" y="406"/>
                </a:lnTo>
                <a:lnTo>
                  <a:pt x="1000" y="401"/>
                </a:lnTo>
                <a:lnTo>
                  <a:pt x="1000" y="401"/>
                </a:lnTo>
                <a:lnTo>
                  <a:pt x="1000" y="396"/>
                </a:lnTo>
                <a:lnTo>
                  <a:pt x="1002" y="390"/>
                </a:lnTo>
                <a:lnTo>
                  <a:pt x="1004" y="386"/>
                </a:lnTo>
                <a:lnTo>
                  <a:pt x="1007" y="383"/>
                </a:lnTo>
                <a:lnTo>
                  <a:pt x="1010" y="380"/>
                </a:lnTo>
                <a:lnTo>
                  <a:pt x="1015" y="377"/>
                </a:lnTo>
                <a:lnTo>
                  <a:pt x="1020" y="375"/>
                </a:lnTo>
                <a:lnTo>
                  <a:pt x="1025" y="375"/>
                </a:lnTo>
                <a:lnTo>
                  <a:pt x="1083" y="375"/>
                </a:lnTo>
                <a:lnTo>
                  <a:pt x="1083" y="375"/>
                </a:lnTo>
                <a:lnTo>
                  <a:pt x="1088" y="375"/>
                </a:lnTo>
                <a:lnTo>
                  <a:pt x="1092" y="377"/>
                </a:lnTo>
                <a:lnTo>
                  <a:pt x="1097" y="380"/>
                </a:lnTo>
                <a:lnTo>
                  <a:pt x="1101" y="383"/>
                </a:lnTo>
                <a:lnTo>
                  <a:pt x="1104" y="386"/>
                </a:lnTo>
                <a:lnTo>
                  <a:pt x="1106" y="390"/>
                </a:lnTo>
                <a:lnTo>
                  <a:pt x="1108" y="396"/>
                </a:lnTo>
                <a:lnTo>
                  <a:pt x="1108" y="401"/>
                </a:lnTo>
                <a:lnTo>
                  <a:pt x="1108" y="401"/>
                </a:lnTo>
                <a:lnTo>
                  <a:pt x="1108" y="406"/>
                </a:lnTo>
                <a:lnTo>
                  <a:pt x="1106" y="411"/>
                </a:lnTo>
                <a:lnTo>
                  <a:pt x="1104" y="415"/>
                </a:lnTo>
                <a:lnTo>
                  <a:pt x="1101" y="419"/>
                </a:lnTo>
                <a:lnTo>
                  <a:pt x="1097" y="423"/>
                </a:lnTo>
                <a:lnTo>
                  <a:pt x="1092" y="425"/>
                </a:lnTo>
                <a:lnTo>
                  <a:pt x="1088" y="426"/>
                </a:lnTo>
                <a:lnTo>
                  <a:pt x="1083" y="427"/>
                </a:lnTo>
                <a:lnTo>
                  <a:pt x="1025" y="427"/>
                </a:lnTo>
                <a:lnTo>
                  <a:pt x="1025" y="427"/>
                </a:lnTo>
                <a:close/>
                <a:moveTo>
                  <a:pt x="160" y="143"/>
                </a:moveTo>
                <a:lnTo>
                  <a:pt x="160" y="143"/>
                </a:lnTo>
                <a:lnTo>
                  <a:pt x="164" y="147"/>
                </a:lnTo>
                <a:lnTo>
                  <a:pt x="167" y="150"/>
                </a:lnTo>
                <a:lnTo>
                  <a:pt x="169" y="154"/>
                </a:lnTo>
                <a:lnTo>
                  <a:pt x="172" y="159"/>
                </a:lnTo>
                <a:lnTo>
                  <a:pt x="173" y="164"/>
                </a:lnTo>
                <a:lnTo>
                  <a:pt x="173" y="168"/>
                </a:lnTo>
                <a:lnTo>
                  <a:pt x="172" y="174"/>
                </a:lnTo>
                <a:lnTo>
                  <a:pt x="169" y="178"/>
                </a:lnTo>
                <a:lnTo>
                  <a:pt x="169" y="178"/>
                </a:lnTo>
                <a:lnTo>
                  <a:pt x="166" y="182"/>
                </a:lnTo>
                <a:lnTo>
                  <a:pt x="162" y="187"/>
                </a:lnTo>
                <a:lnTo>
                  <a:pt x="158" y="189"/>
                </a:lnTo>
                <a:lnTo>
                  <a:pt x="153" y="191"/>
                </a:lnTo>
                <a:lnTo>
                  <a:pt x="148" y="191"/>
                </a:lnTo>
                <a:lnTo>
                  <a:pt x="144" y="191"/>
                </a:lnTo>
                <a:lnTo>
                  <a:pt x="138" y="190"/>
                </a:lnTo>
                <a:lnTo>
                  <a:pt x="134" y="188"/>
                </a:lnTo>
                <a:lnTo>
                  <a:pt x="84" y="159"/>
                </a:lnTo>
                <a:lnTo>
                  <a:pt x="84" y="159"/>
                </a:lnTo>
                <a:lnTo>
                  <a:pt x="80" y="156"/>
                </a:lnTo>
                <a:lnTo>
                  <a:pt x="76" y="152"/>
                </a:lnTo>
                <a:lnTo>
                  <a:pt x="74" y="148"/>
                </a:lnTo>
                <a:lnTo>
                  <a:pt x="71" y="143"/>
                </a:lnTo>
                <a:lnTo>
                  <a:pt x="71" y="138"/>
                </a:lnTo>
                <a:lnTo>
                  <a:pt x="71" y="134"/>
                </a:lnTo>
                <a:lnTo>
                  <a:pt x="72" y="128"/>
                </a:lnTo>
                <a:lnTo>
                  <a:pt x="75" y="124"/>
                </a:lnTo>
                <a:lnTo>
                  <a:pt x="75" y="124"/>
                </a:lnTo>
                <a:lnTo>
                  <a:pt x="78" y="120"/>
                </a:lnTo>
                <a:lnTo>
                  <a:pt x="81" y="116"/>
                </a:lnTo>
                <a:lnTo>
                  <a:pt x="85" y="113"/>
                </a:lnTo>
                <a:lnTo>
                  <a:pt x="90" y="112"/>
                </a:lnTo>
                <a:lnTo>
                  <a:pt x="95" y="111"/>
                </a:lnTo>
                <a:lnTo>
                  <a:pt x="100" y="111"/>
                </a:lnTo>
                <a:lnTo>
                  <a:pt x="105" y="112"/>
                </a:lnTo>
                <a:lnTo>
                  <a:pt x="110" y="114"/>
                </a:lnTo>
                <a:lnTo>
                  <a:pt x="160" y="143"/>
                </a:lnTo>
                <a:lnTo>
                  <a:pt x="160" y="143"/>
                </a:lnTo>
                <a:close/>
                <a:moveTo>
                  <a:pt x="134" y="613"/>
                </a:moveTo>
                <a:lnTo>
                  <a:pt x="134" y="613"/>
                </a:lnTo>
                <a:lnTo>
                  <a:pt x="138" y="611"/>
                </a:lnTo>
                <a:lnTo>
                  <a:pt x="144" y="610"/>
                </a:lnTo>
                <a:lnTo>
                  <a:pt x="148" y="610"/>
                </a:lnTo>
                <a:lnTo>
                  <a:pt x="153" y="611"/>
                </a:lnTo>
                <a:lnTo>
                  <a:pt x="158" y="613"/>
                </a:lnTo>
                <a:lnTo>
                  <a:pt x="162" y="616"/>
                </a:lnTo>
                <a:lnTo>
                  <a:pt x="166" y="619"/>
                </a:lnTo>
                <a:lnTo>
                  <a:pt x="169" y="623"/>
                </a:lnTo>
                <a:lnTo>
                  <a:pt x="169" y="623"/>
                </a:lnTo>
                <a:lnTo>
                  <a:pt x="172" y="627"/>
                </a:lnTo>
                <a:lnTo>
                  <a:pt x="173" y="633"/>
                </a:lnTo>
                <a:lnTo>
                  <a:pt x="173" y="638"/>
                </a:lnTo>
                <a:lnTo>
                  <a:pt x="172" y="643"/>
                </a:lnTo>
                <a:lnTo>
                  <a:pt x="169" y="648"/>
                </a:lnTo>
                <a:lnTo>
                  <a:pt x="167" y="651"/>
                </a:lnTo>
                <a:lnTo>
                  <a:pt x="164" y="656"/>
                </a:lnTo>
                <a:lnTo>
                  <a:pt x="160" y="659"/>
                </a:lnTo>
                <a:lnTo>
                  <a:pt x="110" y="688"/>
                </a:lnTo>
                <a:lnTo>
                  <a:pt x="110" y="688"/>
                </a:lnTo>
                <a:lnTo>
                  <a:pt x="105" y="690"/>
                </a:lnTo>
                <a:lnTo>
                  <a:pt x="100" y="691"/>
                </a:lnTo>
                <a:lnTo>
                  <a:pt x="95" y="691"/>
                </a:lnTo>
                <a:lnTo>
                  <a:pt x="90" y="690"/>
                </a:lnTo>
                <a:lnTo>
                  <a:pt x="85" y="688"/>
                </a:lnTo>
                <a:lnTo>
                  <a:pt x="81" y="686"/>
                </a:lnTo>
                <a:lnTo>
                  <a:pt x="78" y="682"/>
                </a:lnTo>
                <a:lnTo>
                  <a:pt x="75" y="678"/>
                </a:lnTo>
                <a:lnTo>
                  <a:pt x="75" y="678"/>
                </a:lnTo>
                <a:lnTo>
                  <a:pt x="72" y="673"/>
                </a:lnTo>
                <a:lnTo>
                  <a:pt x="71" y="668"/>
                </a:lnTo>
                <a:lnTo>
                  <a:pt x="71" y="663"/>
                </a:lnTo>
                <a:lnTo>
                  <a:pt x="71" y="659"/>
                </a:lnTo>
                <a:lnTo>
                  <a:pt x="74" y="653"/>
                </a:lnTo>
                <a:lnTo>
                  <a:pt x="76" y="649"/>
                </a:lnTo>
                <a:lnTo>
                  <a:pt x="80" y="646"/>
                </a:lnTo>
                <a:lnTo>
                  <a:pt x="84" y="643"/>
                </a:lnTo>
                <a:lnTo>
                  <a:pt x="134" y="613"/>
                </a:lnTo>
                <a:lnTo>
                  <a:pt x="134" y="613"/>
                </a:lnTo>
                <a:close/>
                <a:moveTo>
                  <a:pt x="83" y="375"/>
                </a:moveTo>
                <a:lnTo>
                  <a:pt x="83" y="375"/>
                </a:lnTo>
                <a:lnTo>
                  <a:pt x="89" y="375"/>
                </a:lnTo>
                <a:lnTo>
                  <a:pt x="94" y="377"/>
                </a:lnTo>
                <a:lnTo>
                  <a:pt x="98" y="380"/>
                </a:lnTo>
                <a:lnTo>
                  <a:pt x="102" y="383"/>
                </a:lnTo>
                <a:lnTo>
                  <a:pt x="105" y="386"/>
                </a:lnTo>
                <a:lnTo>
                  <a:pt x="107" y="390"/>
                </a:lnTo>
                <a:lnTo>
                  <a:pt x="109" y="396"/>
                </a:lnTo>
                <a:lnTo>
                  <a:pt x="109" y="401"/>
                </a:lnTo>
                <a:lnTo>
                  <a:pt x="109" y="401"/>
                </a:lnTo>
                <a:lnTo>
                  <a:pt x="109" y="406"/>
                </a:lnTo>
                <a:lnTo>
                  <a:pt x="107" y="411"/>
                </a:lnTo>
                <a:lnTo>
                  <a:pt x="105" y="415"/>
                </a:lnTo>
                <a:lnTo>
                  <a:pt x="102" y="419"/>
                </a:lnTo>
                <a:lnTo>
                  <a:pt x="98" y="423"/>
                </a:lnTo>
                <a:lnTo>
                  <a:pt x="94" y="425"/>
                </a:lnTo>
                <a:lnTo>
                  <a:pt x="89" y="426"/>
                </a:lnTo>
                <a:lnTo>
                  <a:pt x="83" y="427"/>
                </a:lnTo>
                <a:lnTo>
                  <a:pt x="26" y="427"/>
                </a:lnTo>
                <a:lnTo>
                  <a:pt x="26" y="427"/>
                </a:lnTo>
                <a:lnTo>
                  <a:pt x="21" y="426"/>
                </a:lnTo>
                <a:lnTo>
                  <a:pt x="16" y="425"/>
                </a:lnTo>
                <a:lnTo>
                  <a:pt x="12" y="423"/>
                </a:lnTo>
                <a:lnTo>
                  <a:pt x="8" y="419"/>
                </a:lnTo>
                <a:lnTo>
                  <a:pt x="5" y="415"/>
                </a:lnTo>
                <a:lnTo>
                  <a:pt x="2" y="411"/>
                </a:lnTo>
                <a:lnTo>
                  <a:pt x="0" y="406"/>
                </a:lnTo>
                <a:lnTo>
                  <a:pt x="0" y="401"/>
                </a:lnTo>
                <a:lnTo>
                  <a:pt x="0" y="401"/>
                </a:lnTo>
                <a:lnTo>
                  <a:pt x="0" y="396"/>
                </a:lnTo>
                <a:lnTo>
                  <a:pt x="2" y="390"/>
                </a:lnTo>
                <a:lnTo>
                  <a:pt x="5" y="386"/>
                </a:lnTo>
                <a:lnTo>
                  <a:pt x="8" y="383"/>
                </a:lnTo>
                <a:lnTo>
                  <a:pt x="12" y="380"/>
                </a:lnTo>
                <a:lnTo>
                  <a:pt x="16" y="377"/>
                </a:lnTo>
                <a:lnTo>
                  <a:pt x="21" y="375"/>
                </a:lnTo>
                <a:lnTo>
                  <a:pt x="26" y="375"/>
                </a:lnTo>
                <a:lnTo>
                  <a:pt x="83" y="375"/>
                </a:lnTo>
                <a:lnTo>
                  <a:pt x="83" y="375"/>
                </a:lnTo>
                <a:close/>
                <a:moveTo>
                  <a:pt x="359" y="286"/>
                </a:moveTo>
                <a:lnTo>
                  <a:pt x="359" y="286"/>
                </a:lnTo>
                <a:lnTo>
                  <a:pt x="359" y="280"/>
                </a:lnTo>
                <a:lnTo>
                  <a:pt x="359" y="276"/>
                </a:lnTo>
                <a:lnTo>
                  <a:pt x="360" y="271"/>
                </a:lnTo>
                <a:lnTo>
                  <a:pt x="361" y="266"/>
                </a:lnTo>
                <a:lnTo>
                  <a:pt x="365" y="262"/>
                </a:lnTo>
                <a:lnTo>
                  <a:pt x="368" y="259"/>
                </a:lnTo>
                <a:lnTo>
                  <a:pt x="372" y="256"/>
                </a:lnTo>
                <a:lnTo>
                  <a:pt x="378" y="253"/>
                </a:lnTo>
                <a:lnTo>
                  <a:pt x="378" y="253"/>
                </a:lnTo>
                <a:lnTo>
                  <a:pt x="383" y="253"/>
                </a:lnTo>
                <a:lnTo>
                  <a:pt x="387" y="253"/>
                </a:lnTo>
                <a:lnTo>
                  <a:pt x="393" y="254"/>
                </a:lnTo>
                <a:lnTo>
                  <a:pt x="397" y="256"/>
                </a:lnTo>
                <a:lnTo>
                  <a:pt x="401" y="259"/>
                </a:lnTo>
                <a:lnTo>
                  <a:pt x="404" y="262"/>
                </a:lnTo>
                <a:lnTo>
                  <a:pt x="408" y="266"/>
                </a:lnTo>
                <a:lnTo>
                  <a:pt x="409" y="272"/>
                </a:lnTo>
                <a:lnTo>
                  <a:pt x="424" y="322"/>
                </a:lnTo>
                <a:lnTo>
                  <a:pt x="424" y="322"/>
                </a:lnTo>
                <a:lnTo>
                  <a:pt x="451" y="313"/>
                </a:lnTo>
                <a:lnTo>
                  <a:pt x="479" y="306"/>
                </a:lnTo>
                <a:lnTo>
                  <a:pt x="479" y="306"/>
                </a:lnTo>
                <a:lnTo>
                  <a:pt x="480" y="305"/>
                </a:lnTo>
                <a:lnTo>
                  <a:pt x="480" y="305"/>
                </a:lnTo>
                <a:lnTo>
                  <a:pt x="504" y="301"/>
                </a:lnTo>
                <a:lnTo>
                  <a:pt x="528" y="299"/>
                </a:lnTo>
                <a:lnTo>
                  <a:pt x="528" y="260"/>
                </a:lnTo>
                <a:lnTo>
                  <a:pt x="528" y="260"/>
                </a:lnTo>
                <a:lnTo>
                  <a:pt x="528" y="254"/>
                </a:lnTo>
                <a:lnTo>
                  <a:pt x="531" y="249"/>
                </a:lnTo>
                <a:lnTo>
                  <a:pt x="533" y="245"/>
                </a:lnTo>
                <a:lnTo>
                  <a:pt x="536" y="242"/>
                </a:lnTo>
                <a:lnTo>
                  <a:pt x="540" y="238"/>
                </a:lnTo>
                <a:lnTo>
                  <a:pt x="545" y="236"/>
                </a:lnTo>
                <a:lnTo>
                  <a:pt x="549" y="234"/>
                </a:lnTo>
                <a:lnTo>
                  <a:pt x="554" y="234"/>
                </a:lnTo>
                <a:lnTo>
                  <a:pt x="554" y="234"/>
                </a:lnTo>
                <a:lnTo>
                  <a:pt x="560" y="234"/>
                </a:lnTo>
                <a:lnTo>
                  <a:pt x="564" y="236"/>
                </a:lnTo>
                <a:lnTo>
                  <a:pt x="568" y="238"/>
                </a:lnTo>
                <a:lnTo>
                  <a:pt x="573" y="242"/>
                </a:lnTo>
                <a:lnTo>
                  <a:pt x="576" y="245"/>
                </a:lnTo>
                <a:lnTo>
                  <a:pt x="578" y="249"/>
                </a:lnTo>
                <a:lnTo>
                  <a:pt x="579" y="254"/>
                </a:lnTo>
                <a:lnTo>
                  <a:pt x="580" y="260"/>
                </a:lnTo>
                <a:lnTo>
                  <a:pt x="580" y="299"/>
                </a:lnTo>
                <a:lnTo>
                  <a:pt x="580" y="299"/>
                </a:lnTo>
                <a:lnTo>
                  <a:pt x="605" y="301"/>
                </a:lnTo>
                <a:lnTo>
                  <a:pt x="630" y="306"/>
                </a:lnTo>
                <a:lnTo>
                  <a:pt x="630" y="306"/>
                </a:lnTo>
                <a:lnTo>
                  <a:pt x="630" y="306"/>
                </a:lnTo>
                <a:lnTo>
                  <a:pt x="630" y="306"/>
                </a:lnTo>
                <a:lnTo>
                  <a:pt x="658" y="313"/>
                </a:lnTo>
                <a:lnTo>
                  <a:pt x="685" y="322"/>
                </a:lnTo>
                <a:lnTo>
                  <a:pt x="700" y="272"/>
                </a:lnTo>
                <a:lnTo>
                  <a:pt x="700" y="272"/>
                </a:lnTo>
                <a:lnTo>
                  <a:pt x="701" y="266"/>
                </a:lnTo>
                <a:lnTo>
                  <a:pt x="704" y="262"/>
                </a:lnTo>
                <a:lnTo>
                  <a:pt x="707" y="259"/>
                </a:lnTo>
                <a:lnTo>
                  <a:pt x="712" y="256"/>
                </a:lnTo>
                <a:lnTo>
                  <a:pt x="716" y="254"/>
                </a:lnTo>
                <a:lnTo>
                  <a:pt x="721" y="253"/>
                </a:lnTo>
                <a:lnTo>
                  <a:pt x="726" y="253"/>
                </a:lnTo>
                <a:lnTo>
                  <a:pt x="731" y="253"/>
                </a:lnTo>
                <a:lnTo>
                  <a:pt x="731" y="253"/>
                </a:lnTo>
                <a:lnTo>
                  <a:pt x="737" y="256"/>
                </a:lnTo>
                <a:lnTo>
                  <a:pt x="741" y="259"/>
                </a:lnTo>
                <a:lnTo>
                  <a:pt x="744" y="262"/>
                </a:lnTo>
                <a:lnTo>
                  <a:pt x="746" y="266"/>
                </a:lnTo>
                <a:lnTo>
                  <a:pt x="748" y="271"/>
                </a:lnTo>
                <a:lnTo>
                  <a:pt x="749" y="276"/>
                </a:lnTo>
                <a:lnTo>
                  <a:pt x="749" y="280"/>
                </a:lnTo>
                <a:lnTo>
                  <a:pt x="748" y="286"/>
                </a:lnTo>
                <a:lnTo>
                  <a:pt x="655" y="610"/>
                </a:lnTo>
                <a:lnTo>
                  <a:pt x="655" y="610"/>
                </a:lnTo>
                <a:lnTo>
                  <a:pt x="652" y="616"/>
                </a:lnTo>
                <a:lnTo>
                  <a:pt x="649" y="620"/>
                </a:lnTo>
                <a:lnTo>
                  <a:pt x="646" y="623"/>
                </a:lnTo>
                <a:lnTo>
                  <a:pt x="642" y="626"/>
                </a:lnTo>
                <a:lnTo>
                  <a:pt x="637" y="627"/>
                </a:lnTo>
                <a:lnTo>
                  <a:pt x="632" y="629"/>
                </a:lnTo>
                <a:lnTo>
                  <a:pt x="628" y="630"/>
                </a:lnTo>
                <a:lnTo>
                  <a:pt x="622" y="629"/>
                </a:lnTo>
                <a:lnTo>
                  <a:pt x="622" y="629"/>
                </a:lnTo>
                <a:lnTo>
                  <a:pt x="617" y="626"/>
                </a:lnTo>
                <a:lnTo>
                  <a:pt x="613" y="623"/>
                </a:lnTo>
                <a:lnTo>
                  <a:pt x="609" y="620"/>
                </a:lnTo>
                <a:lnTo>
                  <a:pt x="607" y="616"/>
                </a:lnTo>
                <a:lnTo>
                  <a:pt x="605" y="611"/>
                </a:lnTo>
                <a:lnTo>
                  <a:pt x="604" y="607"/>
                </a:lnTo>
                <a:lnTo>
                  <a:pt x="604" y="602"/>
                </a:lnTo>
                <a:lnTo>
                  <a:pt x="605" y="596"/>
                </a:lnTo>
                <a:lnTo>
                  <a:pt x="670" y="372"/>
                </a:lnTo>
                <a:lnTo>
                  <a:pt x="670" y="372"/>
                </a:lnTo>
                <a:lnTo>
                  <a:pt x="645" y="363"/>
                </a:lnTo>
                <a:lnTo>
                  <a:pt x="619" y="356"/>
                </a:lnTo>
                <a:lnTo>
                  <a:pt x="619" y="356"/>
                </a:lnTo>
                <a:lnTo>
                  <a:pt x="619" y="356"/>
                </a:lnTo>
                <a:lnTo>
                  <a:pt x="600" y="353"/>
                </a:lnTo>
                <a:lnTo>
                  <a:pt x="580" y="350"/>
                </a:lnTo>
                <a:lnTo>
                  <a:pt x="580" y="414"/>
                </a:lnTo>
                <a:lnTo>
                  <a:pt x="580" y="414"/>
                </a:lnTo>
                <a:lnTo>
                  <a:pt x="579" y="418"/>
                </a:lnTo>
                <a:lnTo>
                  <a:pt x="578" y="424"/>
                </a:lnTo>
                <a:lnTo>
                  <a:pt x="576" y="428"/>
                </a:lnTo>
                <a:lnTo>
                  <a:pt x="573" y="431"/>
                </a:lnTo>
                <a:lnTo>
                  <a:pt x="568" y="434"/>
                </a:lnTo>
                <a:lnTo>
                  <a:pt x="564" y="438"/>
                </a:lnTo>
                <a:lnTo>
                  <a:pt x="560" y="439"/>
                </a:lnTo>
                <a:lnTo>
                  <a:pt x="554" y="440"/>
                </a:lnTo>
                <a:lnTo>
                  <a:pt x="554" y="440"/>
                </a:lnTo>
                <a:lnTo>
                  <a:pt x="549" y="439"/>
                </a:lnTo>
                <a:lnTo>
                  <a:pt x="545" y="438"/>
                </a:lnTo>
                <a:lnTo>
                  <a:pt x="540" y="434"/>
                </a:lnTo>
                <a:lnTo>
                  <a:pt x="536" y="431"/>
                </a:lnTo>
                <a:lnTo>
                  <a:pt x="533" y="428"/>
                </a:lnTo>
                <a:lnTo>
                  <a:pt x="531" y="424"/>
                </a:lnTo>
                <a:lnTo>
                  <a:pt x="528" y="418"/>
                </a:lnTo>
                <a:lnTo>
                  <a:pt x="528" y="414"/>
                </a:lnTo>
                <a:lnTo>
                  <a:pt x="528" y="350"/>
                </a:lnTo>
                <a:lnTo>
                  <a:pt x="528" y="350"/>
                </a:lnTo>
                <a:lnTo>
                  <a:pt x="509" y="353"/>
                </a:lnTo>
                <a:lnTo>
                  <a:pt x="491" y="356"/>
                </a:lnTo>
                <a:lnTo>
                  <a:pt x="491" y="356"/>
                </a:lnTo>
                <a:lnTo>
                  <a:pt x="490" y="356"/>
                </a:lnTo>
                <a:lnTo>
                  <a:pt x="490" y="356"/>
                </a:lnTo>
                <a:lnTo>
                  <a:pt x="464" y="363"/>
                </a:lnTo>
                <a:lnTo>
                  <a:pt x="439" y="372"/>
                </a:lnTo>
                <a:lnTo>
                  <a:pt x="504" y="596"/>
                </a:lnTo>
                <a:lnTo>
                  <a:pt x="504" y="596"/>
                </a:lnTo>
                <a:lnTo>
                  <a:pt x="505" y="602"/>
                </a:lnTo>
                <a:lnTo>
                  <a:pt x="505" y="607"/>
                </a:lnTo>
                <a:lnTo>
                  <a:pt x="504" y="611"/>
                </a:lnTo>
                <a:lnTo>
                  <a:pt x="502" y="616"/>
                </a:lnTo>
                <a:lnTo>
                  <a:pt x="499" y="620"/>
                </a:lnTo>
                <a:lnTo>
                  <a:pt x="495" y="623"/>
                </a:lnTo>
                <a:lnTo>
                  <a:pt x="492" y="626"/>
                </a:lnTo>
                <a:lnTo>
                  <a:pt x="486" y="629"/>
                </a:lnTo>
                <a:lnTo>
                  <a:pt x="486" y="629"/>
                </a:lnTo>
                <a:lnTo>
                  <a:pt x="481" y="630"/>
                </a:lnTo>
                <a:lnTo>
                  <a:pt x="477" y="629"/>
                </a:lnTo>
                <a:lnTo>
                  <a:pt x="471" y="627"/>
                </a:lnTo>
                <a:lnTo>
                  <a:pt x="467" y="626"/>
                </a:lnTo>
                <a:lnTo>
                  <a:pt x="463" y="623"/>
                </a:lnTo>
                <a:lnTo>
                  <a:pt x="459" y="620"/>
                </a:lnTo>
                <a:lnTo>
                  <a:pt x="456" y="616"/>
                </a:lnTo>
                <a:lnTo>
                  <a:pt x="454" y="610"/>
                </a:lnTo>
                <a:lnTo>
                  <a:pt x="359" y="286"/>
                </a:lnTo>
                <a:lnTo>
                  <a:pt x="359" y="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PA_库_Freeform: Shape 21"/>
          <p:cNvSpPr/>
          <p:nvPr>
            <p:custDataLst>
              <p:tags r:id="rId9"/>
            </p:custDataLst>
          </p:nvPr>
        </p:nvSpPr>
        <p:spPr bwMode="auto">
          <a:xfrm>
            <a:off x="2893802" y="4304633"/>
            <a:ext cx="547015" cy="547015"/>
          </a:xfrm>
          <a:custGeom>
            <a:avLst/>
            <a:gdLst>
              <a:gd name="T0" fmla="*/ 1040 w 1104"/>
              <a:gd name="T1" fmla="*/ 3 h 1104"/>
              <a:gd name="T2" fmla="*/ 800 w 1104"/>
              <a:gd name="T3" fmla="*/ 51 h 1104"/>
              <a:gd name="T4" fmla="*/ 817 w 1104"/>
              <a:gd name="T5" fmla="*/ 333 h 1104"/>
              <a:gd name="T6" fmla="*/ 1001 w 1104"/>
              <a:gd name="T7" fmla="*/ 207 h 1104"/>
              <a:gd name="T8" fmla="*/ 1048 w 1104"/>
              <a:gd name="T9" fmla="*/ 372 h 1104"/>
              <a:gd name="T10" fmla="*/ 695 w 1104"/>
              <a:gd name="T11" fmla="*/ 383 h 1104"/>
              <a:gd name="T12" fmla="*/ 673 w 1104"/>
              <a:gd name="T13" fmla="*/ 372 h 1104"/>
              <a:gd name="T14" fmla="*/ 670 w 1104"/>
              <a:gd name="T15" fmla="*/ 20 h 1104"/>
              <a:gd name="T16" fmla="*/ 689 w 1104"/>
              <a:gd name="T17" fmla="*/ 1 h 1104"/>
              <a:gd name="T18" fmla="*/ 332 w 1104"/>
              <a:gd name="T19" fmla="*/ 1063 h 1104"/>
              <a:gd name="T20" fmla="*/ 288 w 1104"/>
              <a:gd name="T21" fmla="*/ 1102 h 1104"/>
              <a:gd name="T22" fmla="*/ 239 w 1104"/>
              <a:gd name="T23" fmla="*/ 1093 h 1104"/>
              <a:gd name="T24" fmla="*/ 219 w 1104"/>
              <a:gd name="T25" fmla="*/ 1081 h 1104"/>
              <a:gd name="T26" fmla="*/ 201 w 1104"/>
              <a:gd name="T27" fmla="*/ 1093 h 1104"/>
              <a:gd name="T28" fmla="*/ 151 w 1104"/>
              <a:gd name="T29" fmla="*/ 1102 h 1104"/>
              <a:gd name="T30" fmla="*/ 107 w 1104"/>
              <a:gd name="T31" fmla="*/ 1063 h 1104"/>
              <a:gd name="T32" fmla="*/ 61 w 1104"/>
              <a:gd name="T33" fmla="*/ 690 h 1104"/>
              <a:gd name="T34" fmla="*/ 20 w 1104"/>
              <a:gd name="T35" fmla="*/ 650 h 1104"/>
              <a:gd name="T36" fmla="*/ 2 w 1104"/>
              <a:gd name="T37" fmla="*/ 471 h 1104"/>
              <a:gd name="T38" fmla="*/ 25 w 1104"/>
              <a:gd name="T39" fmla="*/ 331 h 1104"/>
              <a:gd name="T40" fmla="*/ 156 w 1104"/>
              <a:gd name="T41" fmla="*/ 300 h 1104"/>
              <a:gd name="T42" fmla="*/ 219 w 1104"/>
              <a:gd name="T43" fmla="*/ 380 h 1104"/>
              <a:gd name="T44" fmla="*/ 284 w 1104"/>
              <a:gd name="T45" fmla="*/ 300 h 1104"/>
              <a:gd name="T46" fmla="*/ 377 w 1104"/>
              <a:gd name="T47" fmla="*/ 318 h 1104"/>
              <a:gd name="T48" fmla="*/ 440 w 1104"/>
              <a:gd name="T49" fmla="*/ 392 h 1104"/>
              <a:gd name="T50" fmla="*/ 474 w 1104"/>
              <a:gd name="T51" fmla="*/ 405 h 1104"/>
              <a:gd name="T52" fmla="*/ 542 w 1104"/>
              <a:gd name="T53" fmla="*/ 354 h 1104"/>
              <a:gd name="T54" fmla="*/ 597 w 1104"/>
              <a:gd name="T55" fmla="*/ 353 h 1104"/>
              <a:gd name="T56" fmla="*/ 624 w 1104"/>
              <a:gd name="T57" fmla="*/ 402 h 1104"/>
              <a:gd name="T58" fmla="*/ 573 w 1104"/>
              <a:gd name="T59" fmla="*/ 461 h 1104"/>
              <a:gd name="T60" fmla="*/ 476 w 1104"/>
              <a:gd name="T61" fmla="*/ 521 h 1104"/>
              <a:gd name="T62" fmla="*/ 446 w 1104"/>
              <a:gd name="T63" fmla="*/ 525 h 1104"/>
              <a:gd name="T64" fmla="*/ 396 w 1104"/>
              <a:gd name="T65" fmla="*/ 493 h 1104"/>
              <a:gd name="T66" fmla="*/ 334 w 1104"/>
              <a:gd name="T67" fmla="*/ 1052 h 1104"/>
              <a:gd name="T68" fmla="*/ 257 w 1104"/>
              <a:gd name="T69" fmla="*/ 61 h 1104"/>
              <a:gd name="T70" fmla="*/ 297 w 1104"/>
              <a:gd name="T71" fmla="*/ 97 h 1104"/>
              <a:gd name="T72" fmla="*/ 312 w 1104"/>
              <a:gd name="T73" fmla="*/ 152 h 1104"/>
              <a:gd name="T74" fmla="*/ 300 w 1104"/>
              <a:gd name="T75" fmla="*/ 202 h 1104"/>
              <a:gd name="T76" fmla="*/ 261 w 1104"/>
              <a:gd name="T77" fmla="*/ 252 h 1104"/>
              <a:gd name="T78" fmla="*/ 217 w 1104"/>
              <a:gd name="T79" fmla="*/ 268 h 1104"/>
              <a:gd name="T80" fmla="*/ 166 w 1104"/>
              <a:gd name="T81" fmla="*/ 243 h 1104"/>
              <a:gd name="T82" fmla="*/ 134 w 1104"/>
              <a:gd name="T83" fmla="*/ 188 h 1104"/>
              <a:gd name="T84" fmla="*/ 129 w 1104"/>
              <a:gd name="T85" fmla="*/ 138 h 1104"/>
              <a:gd name="T86" fmla="*/ 150 w 1104"/>
              <a:gd name="T87" fmla="*/ 87 h 1104"/>
              <a:gd name="T88" fmla="*/ 195 w 1104"/>
              <a:gd name="T89" fmla="*/ 57 h 1104"/>
              <a:gd name="T90" fmla="*/ 817 w 1104"/>
              <a:gd name="T91" fmla="*/ 106 h 1104"/>
              <a:gd name="T92" fmla="*/ 791 w 1104"/>
              <a:gd name="T93" fmla="*/ 94 h 1104"/>
              <a:gd name="T94" fmla="*/ 769 w 1104"/>
              <a:gd name="T95" fmla="*/ 113 h 1104"/>
              <a:gd name="T96" fmla="*/ 784 w 1104"/>
              <a:gd name="T97" fmla="*/ 255 h 1104"/>
              <a:gd name="T98" fmla="*/ 821 w 1104"/>
              <a:gd name="T99" fmla="*/ 291 h 1104"/>
              <a:gd name="T100" fmla="*/ 875 w 1104"/>
              <a:gd name="T101" fmla="*/ 258 h 1104"/>
              <a:gd name="T102" fmla="*/ 1099 w 1104"/>
              <a:gd name="T103" fmla="*/ 50 h 1104"/>
              <a:gd name="T104" fmla="*/ 1097 w 1104"/>
              <a:gd name="T105" fmla="*/ 30 h 1104"/>
              <a:gd name="T106" fmla="*/ 1016 w 1104"/>
              <a:gd name="T107" fmla="*/ 75 h 1104"/>
              <a:gd name="T108" fmla="*/ 825 w 1104"/>
              <a:gd name="T109" fmla="*/ 142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04" h="1104">
                <a:moveTo>
                  <a:pt x="695" y="0"/>
                </a:moveTo>
                <a:lnTo>
                  <a:pt x="1027" y="0"/>
                </a:lnTo>
                <a:lnTo>
                  <a:pt x="1027" y="0"/>
                </a:lnTo>
                <a:lnTo>
                  <a:pt x="1031" y="0"/>
                </a:lnTo>
                <a:lnTo>
                  <a:pt x="1035" y="2"/>
                </a:lnTo>
                <a:lnTo>
                  <a:pt x="1040" y="3"/>
                </a:lnTo>
                <a:lnTo>
                  <a:pt x="1043" y="6"/>
                </a:lnTo>
                <a:lnTo>
                  <a:pt x="1043" y="6"/>
                </a:lnTo>
                <a:lnTo>
                  <a:pt x="1008" y="29"/>
                </a:lnTo>
                <a:lnTo>
                  <a:pt x="973" y="51"/>
                </a:lnTo>
                <a:lnTo>
                  <a:pt x="800" y="51"/>
                </a:lnTo>
                <a:lnTo>
                  <a:pt x="800" y="51"/>
                </a:lnTo>
                <a:lnTo>
                  <a:pt x="791" y="51"/>
                </a:lnTo>
                <a:lnTo>
                  <a:pt x="721" y="51"/>
                </a:lnTo>
                <a:lnTo>
                  <a:pt x="721" y="332"/>
                </a:lnTo>
                <a:lnTo>
                  <a:pt x="808" y="332"/>
                </a:lnTo>
                <a:lnTo>
                  <a:pt x="808" y="332"/>
                </a:lnTo>
                <a:lnTo>
                  <a:pt x="817" y="333"/>
                </a:lnTo>
                <a:lnTo>
                  <a:pt x="825" y="334"/>
                </a:lnTo>
                <a:lnTo>
                  <a:pt x="833" y="334"/>
                </a:lnTo>
                <a:lnTo>
                  <a:pt x="841" y="332"/>
                </a:lnTo>
                <a:lnTo>
                  <a:pt x="1001" y="332"/>
                </a:lnTo>
                <a:lnTo>
                  <a:pt x="1001" y="207"/>
                </a:lnTo>
                <a:lnTo>
                  <a:pt x="1001" y="207"/>
                </a:lnTo>
                <a:lnTo>
                  <a:pt x="1053" y="156"/>
                </a:lnTo>
                <a:lnTo>
                  <a:pt x="1053" y="357"/>
                </a:lnTo>
                <a:lnTo>
                  <a:pt x="1053" y="357"/>
                </a:lnTo>
                <a:lnTo>
                  <a:pt x="1053" y="363"/>
                </a:lnTo>
                <a:lnTo>
                  <a:pt x="1050" y="367"/>
                </a:lnTo>
                <a:lnTo>
                  <a:pt x="1048" y="372"/>
                </a:lnTo>
                <a:lnTo>
                  <a:pt x="1045" y="376"/>
                </a:lnTo>
                <a:lnTo>
                  <a:pt x="1041" y="379"/>
                </a:lnTo>
                <a:lnTo>
                  <a:pt x="1036" y="381"/>
                </a:lnTo>
                <a:lnTo>
                  <a:pt x="1032" y="382"/>
                </a:lnTo>
                <a:lnTo>
                  <a:pt x="1027" y="383"/>
                </a:lnTo>
                <a:lnTo>
                  <a:pt x="695" y="383"/>
                </a:lnTo>
                <a:lnTo>
                  <a:pt x="695" y="383"/>
                </a:lnTo>
                <a:lnTo>
                  <a:pt x="689" y="382"/>
                </a:lnTo>
                <a:lnTo>
                  <a:pt x="685" y="381"/>
                </a:lnTo>
                <a:lnTo>
                  <a:pt x="681" y="379"/>
                </a:lnTo>
                <a:lnTo>
                  <a:pt x="676" y="376"/>
                </a:lnTo>
                <a:lnTo>
                  <a:pt x="673" y="372"/>
                </a:lnTo>
                <a:lnTo>
                  <a:pt x="671" y="367"/>
                </a:lnTo>
                <a:lnTo>
                  <a:pt x="670" y="363"/>
                </a:lnTo>
                <a:lnTo>
                  <a:pt x="669" y="357"/>
                </a:lnTo>
                <a:lnTo>
                  <a:pt x="669" y="25"/>
                </a:lnTo>
                <a:lnTo>
                  <a:pt x="669" y="25"/>
                </a:lnTo>
                <a:lnTo>
                  <a:pt x="670" y="20"/>
                </a:lnTo>
                <a:lnTo>
                  <a:pt x="671" y="16"/>
                </a:lnTo>
                <a:lnTo>
                  <a:pt x="673" y="11"/>
                </a:lnTo>
                <a:lnTo>
                  <a:pt x="676" y="7"/>
                </a:lnTo>
                <a:lnTo>
                  <a:pt x="681" y="4"/>
                </a:lnTo>
                <a:lnTo>
                  <a:pt x="685" y="2"/>
                </a:lnTo>
                <a:lnTo>
                  <a:pt x="689" y="1"/>
                </a:lnTo>
                <a:lnTo>
                  <a:pt x="695" y="0"/>
                </a:lnTo>
                <a:lnTo>
                  <a:pt x="695" y="0"/>
                </a:lnTo>
                <a:close/>
                <a:moveTo>
                  <a:pt x="334" y="1052"/>
                </a:moveTo>
                <a:lnTo>
                  <a:pt x="334" y="1052"/>
                </a:lnTo>
                <a:lnTo>
                  <a:pt x="334" y="1057"/>
                </a:lnTo>
                <a:lnTo>
                  <a:pt x="332" y="1063"/>
                </a:lnTo>
                <a:lnTo>
                  <a:pt x="328" y="1072"/>
                </a:lnTo>
                <a:lnTo>
                  <a:pt x="323" y="1081"/>
                </a:lnTo>
                <a:lnTo>
                  <a:pt x="315" y="1088"/>
                </a:lnTo>
                <a:lnTo>
                  <a:pt x="307" y="1095"/>
                </a:lnTo>
                <a:lnTo>
                  <a:pt x="298" y="1099"/>
                </a:lnTo>
                <a:lnTo>
                  <a:pt x="288" y="1102"/>
                </a:lnTo>
                <a:lnTo>
                  <a:pt x="278" y="1104"/>
                </a:lnTo>
                <a:lnTo>
                  <a:pt x="278" y="1104"/>
                </a:lnTo>
                <a:lnTo>
                  <a:pt x="265" y="1102"/>
                </a:lnTo>
                <a:lnTo>
                  <a:pt x="251" y="1098"/>
                </a:lnTo>
                <a:lnTo>
                  <a:pt x="244" y="1096"/>
                </a:lnTo>
                <a:lnTo>
                  <a:pt x="239" y="1093"/>
                </a:lnTo>
                <a:lnTo>
                  <a:pt x="233" y="1090"/>
                </a:lnTo>
                <a:lnTo>
                  <a:pt x="229" y="1085"/>
                </a:lnTo>
                <a:lnTo>
                  <a:pt x="229" y="1085"/>
                </a:lnTo>
                <a:lnTo>
                  <a:pt x="228" y="1083"/>
                </a:lnTo>
                <a:lnTo>
                  <a:pt x="225" y="1082"/>
                </a:lnTo>
                <a:lnTo>
                  <a:pt x="219" y="1081"/>
                </a:lnTo>
                <a:lnTo>
                  <a:pt x="215" y="1082"/>
                </a:lnTo>
                <a:lnTo>
                  <a:pt x="212" y="1083"/>
                </a:lnTo>
                <a:lnTo>
                  <a:pt x="210" y="1085"/>
                </a:lnTo>
                <a:lnTo>
                  <a:pt x="210" y="1085"/>
                </a:lnTo>
                <a:lnTo>
                  <a:pt x="206" y="1090"/>
                </a:lnTo>
                <a:lnTo>
                  <a:pt x="201" y="1093"/>
                </a:lnTo>
                <a:lnTo>
                  <a:pt x="196" y="1096"/>
                </a:lnTo>
                <a:lnTo>
                  <a:pt x="189" y="1098"/>
                </a:lnTo>
                <a:lnTo>
                  <a:pt x="175" y="1102"/>
                </a:lnTo>
                <a:lnTo>
                  <a:pt x="161" y="1104"/>
                </a:lnTo>
                <a:lnTo>
                  <a:pt x="161" y="1104"/>
                </a:lnTo>
                <a:lnTo>
                  <a:pt x="151" y="1102"/>
                </a:lnTo>
                <a:lnTo>
                  <a:pt x="142" y="1099"/>
                </a:lnTo>
                <a:lnTo>
                  <a:pt x="133" y="1095"/>
                </a:lnTo>
                <a:lnTo>
                  <a:pt x="124" y="1088"/>
                </a:lnTo>
                <a:lnTo>
                  <a:pt x="117" y="1081"/>
                </a:lnTo>
                <a:lnTo>
                  <a:pt x="111" y="1072"/>
                </a:lnTo>
                <a:lnTo>
                  <a:pt x="107" y="1063"/>
                </a:lnTo>
                <a:lnTo>
                  <a:pt x="105" y="1052"/>
                </a:lnTo>
                <a:lnTo>
                  <a:pt x="94" y="696"/>
                </a:lnTo>
                <a:lnTo>
                  <a:pt x="80" y="695"/>
                </a:lnTo>
                <a:lnTo>
                  <a:pt x="80" y="695"/>
                </a:lnTo>
                <a:lnTo>
                  <a:pt x="71" y="693"/>
                </a:lnTo>
                <a:lnTo>
                  <a:pt x="61" y="690"/>
                </a:lnTo>
                <a:lnTo>
                  <a:pt x="51" y="685"/>
                </a:lnTo>
                <a:lnTo>
                  <a:pt x="42" y="680"/>
                </a:lnTo>
                <a:lnTo>
                  <a:pt x="34" y="674"/>
                </a:lnTo>
                <a:lnTo>
                  <a:pt x="27" y="667"/>
                </a:lnTo>
                <a:lnTo>
                  <a:pt x="23" y="658"/>
                </a:lnTo>
                <a:lnTo>
                  <a:pt x="20" y="650"/>
                </a:lnTo>
                <a:lnTo>
                  <a:pt x="20" y="650"/>
                </a:lnTo>
                <a:lnTo>
                  <a:pt x="10" y="600"/>
                </a:lnTo>
                <a:lnTo>
                  <a:pt x="5" y="561"/>
                </a:lnTo>
                <a:lnTo>
                  <a:pt x="2" y="529"/>
                </a:lnTo>
                <a:lnTo>
                  <a:pt x="0" y="500"/>
                </a:lnTo>
                <a:lnTo>
                  <a:pt x="2" y="471"/>
                </a:lnTo>
                <a:lnTo>
                  <a:pt x="6" y="438"/>
                </a:lnTo>
                <a:lnTo>
                  <a:pt x="18" y="346"/>
                </a:lnTo>
                <a:lnTo>
                  <a:pt x="18" y="346"/>
                </a:lnTo>
                <a:lnTo>
                  <a:pt x="19" y="341"/>
                </a:lnTo>
                <a:lnTo>
                  <a:pt x="22" y="336"/>
                </a:lnTo>
                <a:lnTo>
                  <a:pt x="25" y="331"/>
                </a:lnTo>
                <a:lnTo>
                  <a:pt x="30" y="325"/>
                </a:lnTo>
                <a:lnTo>
                  <a:pt x="35" y="321"/>
                </a:lnTo>
                <a:lnTo>
                  <a:pt x="41" y="317"/>
                </a:lnTo>
                <a:lnTo>
                  <a:pt x="48" y="313"/>
                </a:lnTo>
                <a:lnTo>
                  <a:pt x="57" y="312"/>
                </a:lnTo>
                <a:lnTo>
                  <a:pt x="156" y="300"/>
                </a:lnTo>
                <a:lnTo>
                  <a:pt x="156" y="300"/>
                </a:lnTo>
                <a:lnTo>
                  <a:pt x="160" y="300"/>
                </a:lnTo>
                <a:lnTo>
                  <a:pt x="164" y="301"/>
                </a:lnTo>
                <a:lnTo>
                  <a:pt x="168" y="304"/>
                </a:lnTo>
                <a:lnTo>
                  <a:pt x="171" y="307"/>
                </a:lnTo>
                <a:lnTo>
                  <a:pt x="219" y="380"/>
                </a:lnTo>
                <a:lnTo>
                  <a:pt x="269" y="307"/>
                </a:lnTo>
                <a:lnTo>
                  <a:pt x="269" y="307"/>
                </a:lnTo>
                <a:lnTo>
                  <a:pt x="271" y="304"/>
                </a:lnTo>
                <a:lnTo>
                  <a:pt x="275" y="301"/>
                </a:lnTo>
                <a:lnTo>
                  <a:pt x="280" y="300"/>
                </a:lnTo>
                <a:lnTo>
                  <a:pt x="284" y="300"/>
                </a:lnTo>
                <a:lnTo>
                  <a:pt x="340" y="307"/>
                </a:lnTo>
                <a:lnTo>
                  <a:pt x="340" y="307"/>
                </a:lnTo>
                <a:lnTo>
                  <a:pt x="358" y="310"/>
                </a:lnTo>
                <a:lnTo>
                  <a:pt x="366" y="312"/>
                </a:lnTo>
                <a:lnTo>
                  <a:pt x="371" y="314"/>
                </a:lnTo>
                <a:lnTo>
                  <a:pt x="377" y="318"/>
                </a:lnTo>
                <a:lnTo>
                  <a:pt x="381" y="321"/>
                </a:lnTo>
                <a:lnTo>
                  <a:pt x="389" y="329"/>
                </a:lnTo>
                <a:lnTo>
                  <a:pt x="389" y="329"/>
                </a:lnTo>
                <a:lnTo>
                  <a:pt x="417" y="364"/>
                </a:lnTo>
                <a:lnTo>
                  <a:pt x="440" y="392"/>
                </a:lnTo>
                <a:lnTo>
                  <a:pt x="440" y="392"/>
                </a:lnTo>
                <a:lnTo>
                  <a:pt x="451" y="403"/>
                </a:lnTo>
                <a:lnTo>
                  <a:pt x="451" y="403"/>
                </a:lnTo>
                <a:lnTo>
                  <a:pt x="456" y="406"/>
                </a:lnTo>
                <a:lnTo>
                  <a:pt x="462" y="408"/>
                </a:lnTo>
                <a:lnTo>
                  <a:pt x="467" y="407"/>
                </a:lnTo>
                <a:lnTo>
                  <a:pt x="474" y="405"/>
                </a:lnTo>
                <a:lnTo>
                  <a:pt x="474" y="405"/>
                </a:lnTo>
                <a:lnTo>
                  <a:pt x="482" y="398"/>
                </a:lnTo>
                <a:lnTo>
                  <a:pt x="482" y="398"/>
                </a:lnTo>
                <a:lnTo>
                  <a:pt x="511" y="378"/>
                </a:lnTo>
                <a:lnTo>
                  <a:pt x="542" y="354"/>
                </a:lnTo>
                <a:lnTo>
                  <a:pt x="542" y="354"/>
                </a:lnTo>
                <a:lnTo>
                  <a:pt x="551" y="349"/>
                </a:lnTo>
                <a:lnTo>
                  <a:pt x="561" y="346"/>
                </a:lnTo>
                <a:lnTo>
                  <a:pt x="571" y="345"/>
                </a:lnTo>
                <a:lnTo>
                  <a:pt x="579" y="346"/>
                </a:lnTo>
                <a:lnTo>
                  <a:pt x="589" y="349"/>
                </a:lnTo>
                <a:lnTo>
                  <a:pt x="597" y="353"/>
                </a:lnTo>
                <a:lnTo>
                  <a:pt x="604" y="360"/>
                </a:lnTo>
                <a:lnTo>
                  <a:pt x="612" y="366"/>
                </a:lnTo>
                <a:lnTo>
                  <a:pt x="616" y="375"/>
                </a:lnTo>
                <a:lnTo>
                  <a:pt x="620" y="383"/>
                </a:lnTo>
                <a:lnTo>
                  <a:pt x="623" y="392"/>
                </a:lnTo>
                <a:lnTo>
                  <a:pt x="624" y="402"/>
                </a:lnTo>
                <a:lnTo>
                  <a:pt x="623" y="410"/>
                </a:lnTo>
                <a:lnTo>
                  <a:pt x="619" y="420"/>
                </a:lnTo>
                <a:lnTo>
                  <a:pt x="613" y="429"/>
                </a:lnTo>
                <a:lnTo>
                  <a:pt x="605" y="436"/>
                </a:lnTo>
                <a:lnTo>
                  <a:pt x="605" y="436"/>
                </a:lnTo>
                <a:lnTo>
                  <a:pt x="573" y="461"/>
                </a:lnTo>
                <a:lnTo>
                  <a:pt x="542" y="484"/>
                </a:lnTo>
                <a:lnTo>
                  <a:pt x="542" y="484"/>
                </a:lnTo>
                <a:lnTo>
                  <a:pt x="522" y="495"/>
                </a:lnTo>
                <a:lnTo>
                  <a:pt x="505" y="506"/>
                </a:lnTo>
                <a:lnTo>
                  <a:pt x="490" y="515"/>
                </a:lnTo>
                <a:lnTo>
                  <a:pt x="476" y="521"/>
                </a:lnTo>
                <a:lnTo>
                  <a:pt x="476" y="521"/>
                </a:lnTo>
                <a:lnTo>
                  <a:pt x="470" y="524"/>
                </a:lnTo>
                <a:lnTo>
                  <a:pt x="464" y="525"/>
                </a:lnTo>
                <a:lnTo>
                  <a:pt x="458" y="526"/>
                </a:lnTo>
                <a:lnTo>
                  <a:pt x="452" y="526"/>
                </a:lnTo>
                <a:lnTo>
                  <a:pt x="446" y="525"/>
                </a:lnTo>
                <a:lnTo>
                  <a:pt x="439" y="524"/>
                </a:lnTo>
                <a:lnTo>
                  <a:pt x="433" y="520"/>
                </a:lnTo>
                <a:lnTo>
                  <a:pt x="427" y="517"/>
                </a:lnTo>
                <a:lnTo>
                  <a:pt x="427" y="517"/>
                </a:lnTo>
                <a:lnTo>
                  <a:pt x="411" y="506"/>
                </a:lnTo>
                <a:lnTo>
                  <a:pt x="396" y="493"/>
                </a:lnTo>
                <a:lnTo>
                  <a:pt x="380" y="478"/>
                </a:lnTo>
                <a:lnTo>
                  <a:pt x="365" y="461"/>
                </a:lnTo>
                <a:lnTo>
                  <a:pt x="365" y="461"/>
                </a:lnTo>
                <a:lnTo>
                  <a:pt x="352" y="447"/>
                </a:lnTo>
                <a:lnTo>
                  <a:pt x="334" y="1052"/>
                </a:lnTo>
                <a:lnTo>
                  <a:pt x="334" y="1052"/>
                </a:lnTo>
                <a:close/>
                <a:moveTo>
                  <a:pt x="221" y="52"/>
                </a:moveTo>
                <a:lnTo>
                  <a:pt x="221" y="52"/>
                </a:lnTo>
                <a:lnTo>
                  <a:pt x="231" y="53"/>
                </a:lnTo>
                <a:lnTo>
                  <a:pt x="240" y="55"/>
                </a:lnTo>
                <a:lnTo>
                  <a:pt x="248" y="58"/>
                </a:lnTo>
                <a:lnTo>
                  <a:pt x="257" y="61"/>
                </a:lnTo>
                <a:lnTo>
                  <a:pt x="266" y="65"/>
                </a:lnTo>
                <a:lnTo>
                  <a:pt x="273" y="70"/>
                </a:lnTo>
                <a:lnTo>
                  <a:pt x="280" y="76"/>
                </a:lnTo>
                <a:lnTo>
                  <a:pt x="286" y="83"/>
                </a:lnTo>
                <a:lnTo>
                  <a:pt x="292" y="89"/>
                </a:lnTo>
                <a:lnTo>
                  <a:pt x="297" y="97"/>
                </a:lnTo>
                <a:lnTo>
                  <a:pt x="301" y="105"/>
                </a:lnTo>
                <a:lnTo>
                  <a:pt x="306" y="114"/>
                </a:lnTo>
                <a:lnTo>
                  <a:pt x="309" y="122"/>
                </a:lnTo>
                <a:lnTo>
                  <a:pt x="310" y="132"/>
                </a:lnTo>
                <a:lnTo>
                  <a:pt x="312" y="141"/>
                </a:lnTo>
                <a:lnTo>
                  <a:pt x="312" y="152"/>
                </a:lnTo>
                <a:lnTo>
                  <a:pt x="312" y="152"/>
                </a:lnTo>
                <a:lnTo>
                  <a:pt x="311" y="161"/>
                </a:lnTo>
                <a:lnTo>
                  <a:pt x="310" y="172"/>
                </a:lnTo>
                <a:lnTo>
                  <a:pt x="308" y="182"/>
                </a:lnTo>
                <a:lnTo>
                  <a:pt x="303" y="193"/>
                </a:lnTo>
                <a:lnTo>
                  <a:pt x="300" y="202"/>
                </a:lnTo>
                <a:lnTo>
                  <a:pt x="295" y="212"/>
                </a:lnTo>
                <a:lnTo>
                  <a:pt x="289" y="221"/>
                </a:lnTo>
                <a:lnTo>
                  <a:pt x="284" y="230"/>
                </a:lnTo>
                <a:lnTo>
                  <a:pt x="276" y="238"/>
                </a:lnTo>
                <a:lnTo>
                  <a:pt x="270" y="245"/>
                </a:lnTo>
                <a:lnTo>
                  <a:pt x="261" y="252"/>
                </a:lnTo>
                <a:lnTo>
                  <a:pt x="254" y="257"/>
                </a:lnTo>
                <a:lnTo>
                  <a:pt x="245" y="262"/>
                </a:lnTo>
                <a:lnTo>
                  <a:pt x="237" y="265"/>
                </a:lnTo>
                <a:lnTo>
                  <a:pt x="227" y="267"/>
                </a:lnTo>
                <a:lnTo>
                  <a:pt x="217" y="268"/>
                </a:lnTo>
                <a:lnTo>
                  <a:pt x="217" y="268"/>
                </a:lnTo>
                <a:lnTo>
                  <a:pt x="209" y="267"/>
                </a:lnTo>
                <a:lnTo>
                  <a:pt x="199" y="265"/>
                </a:lnTo>
                <a:lnTo>
                  <a:pt x="190" y="260"/>
                </a:lnTo>
                <a:lnTo>
                  <a:pt x="182" y="256"/>
                </a:lnTo>
                <a:lnTo>
                  <a:pt x="174" y="250"/>
                </a:lnTo>
                <a:lnTo>
                  <a:pt x="166" y="243"/>
                </a:lnTo>
                <a:lnTo>
                  <a:pt x="160" y="236"/>
                </a:lnTo>
                <a:lnTo>
                  <a:pt x="154" y="227"/>
                </a:lnTo>
                <a:lnTo>
                  <a:pt x="147" y="218"/>
                </a:lnTo>
                <a:lnTo>
                  <a:pt x="143" y="209"/>
                </a:lnTo>
                <a:lnTo>
                  <a:pt x="137" y="199"/>
                </a:lnTo>
                <a:lnTo>
                  <a:pt x="134" y="188"/>
                </a:lnTo>
                <a:lnTo>
                  <a:pt x="131" y="179"/>
                </a:lnTo>
                <a:lnTo>
                  <a:pt x="129" y="168"/>
                </a:lnTo>
                <a:lnTo>
                  <a:pt x="128" y="158"/>
                </a:lnTo>
                <a:lnTo>
                  <a:pt x="128" y="147"/>
                </a:lnTo>
                <a:lnTo>
                  <a:pt x="128" y="147"/>
                </a:lnTo>
                <a:lnTo>
                  <a:pt x="129" y="138"/>
                </a:lnTo>
                <a:lnTo>
                  <a:pt x="130" y="128"/>
                </a:lnTo>
                <a:lnTo>
                  <a:pt x="132" y="119"/>
                </a:lnTo>
                <a:lnTo>
                  <a:pt x="135" y="110"/>
                </a:lnTo>
                <a:lnTo>
                  <a:pt x="140" y="102"/>
                </a:lnTo>
                <a:lnTo>
                  <a:pt x="144" y="93"/>
                </a:lnTo>
                <a:lnTo>
                  <a:pt x="150" y="87"/>
                </a:lnTo>
                <a:lnTo>
                  <a:pt x="156" y="79"/>
                </a:lnTo>
                <a:lnTo>
                  <a:pt x="162" y="74"/>
                </a:lnTo>
                <a:lnTo>
                  <a:pt x="170" y="69"/>
                </a:lnTo>
                <a:lnTo>
                  <a:pt x="177" y="63"/>
                </a:lnTo>
                <a:lnTo>
                  <a:pt x="186" y="60"/>
                </a:lnTo>
                <a:lnTo>
                  <a:pt x="195" y="57"/>
                </a:lnTo>
                <a:lnTo>
                  <a:pt x="203" y="55"/>
                </a:lnTo>
                <a:lnTo>
                  <a:pt x="212" y="52"/>
                </a:lnTo>
                <a:lnTo>
                  <a:pt x="221" y="52"/>
                </a:lnTo>
                <a:lnTo>
                  <a:pt x="221" y="52"/>
                </a:lnTo>
                <a:close/>
                <a:moveTo>
                  <a:pt x="817" y="106"/>
                </a:moveTo>
                <a:lnTo>
                  <a:pt x="817" y="106"/>
                </a:lnTo>
                <a:lnTo>
                  <a:pt x="814" y="103"/>
                </a:lnTo>
                <a:lnTo>
                  <a:pt x="812" y="101"/>
                </a:lnTo>
                <a:lnTo>
                  <a:pt x="810" y="98"/>
                </a:lnTo>
                <a:lnTo>
                  <a:pt x="807" y="97"/>
                </a:lnTo>
                <a:lnTo>
                  <a:pt x="799" y="94"/>
                </a:lnTo>
                <a:lnTo>
                  <a:pt x="791" y="94"/>
                </a:lnTo>
                <a:lnTo>
                  <a:pt x="783" y="97"/>
                </a:lnTo>
                <a:lnTo>
                  <a:pt x="776" y="100"/>
                </a:lnTo>
                <a:lnTo>
                  <a:pt x="773" y="102"/>
                </a:lnTo>
                <a:lnTo>
                  <a:pt x="771" y="105"/>
                </a:lnTo>
                <a:lnTo>
                  <a:pt x="770" y="108"/>
                </a:lnTo>
                <a:lnTo>
                  <a:pt x="769" y="113"/>
                </a:lnTo>
                <a:lnTo>
                  <a:pt x="769" y="113"/>
                </a:lnTo>
                <a:lnTo>
                  <a:pt x="770" y="154"/>
                </a:lnTo>
                <a:lnTo>
                  <a:pt x="773" y="186"/>
                </a:lnTo>
                <a:lnTo>
                  <a:pt x="778" y="218"/>
                </a:lnTo>
                <a:lnTo>
                  <a:pt x="784" y="255"/>
                </a:lnTo>
                <a:lnTo>
                  <a:pt x="784" y="255"/>
                </a:lnTo>
                <a:lnTo>
                  <a:pt x="787" y="263"/>
                </a:lnTo>
                <a:lnTo>
                  <a:pt x="792" y="270"/>
                </a:lnTo>
                <a:lnTo>
                  <a:pt x="797" y="278"/>
                </a:lnTo>
                <a:lnTo>
                  <a:pt x="805" y="283"/>
                </a:lnTo>
                <a:lnTo>
                  <a:pt x="812" y="287"/>
                </a:lnTo>
                <a:lnTo>
                  <a:pt x="821" y="291"/>
                </a:lnTo>
                <a:lnTo>
                  <a:pt x="824" y="291"/>
                </a:lnTo>
                <a:lnTo>
                  <a:pt x="828" y="291"/>
                </a:lnTo>
                <a:lnTo>
                  <a:pt x="832" y="290"/>
                </a:lnTo>
                <a:lnTo>
                  <a:pt x="835" y="287"/>
                </a:lnTo>
                <a:lnTo>
                  <a:pt x="835" y="287"/>
                </a:lnTo>
                <a:lnTo>
                  <a:pt x="875" y="258"/>
                </a:lnTo>
                <a:lnTo>
                  <a:pt x="910" y="230"/>
                </a:lnTo>
                <a:lnTo>
                  <a:pt x="942" y="202"/>
                </a:lnTo>
                <a:lnTo>
                  <a:pt x="972" y="175"/>
                </a:lnTo>
                <a:lnTo>
                  <a:pt x="1001" y="146"/>
                </a:lnTo>
                <a:lnTo>
                  <a:pt x="1031" y="117"/>
                </a:lnTo>
                <a:lnTo>
                  <a:pt x="1099" y="50"/>
                </a:lnTo>
                <a:lnTo>
                  <a:pt x="1099" y="50"/>
                </a:lnTo>
                <a:lnTo>
                  <a:pt x="1103" y="45"/>
                </a:lnTo>
                <a:lnTo>
                  <a:pt x="1104" y="39"/>
                </a:lnTo>
                <a:lnTo>
                  <a:pt x="1103" y="35"/>
                </a:lnTo>
                <a:lnTo>
                  <a:pt x="1101" y="32"/>
                </a:lnTo>
                <a:lnTo>
                  <a:pt x="1097" y="30"/>
                </a:lnTo>
                <a:lnTo>
                  <a:pt x="1093" y="29"/>
                </a:lnTo>
                <a:lnTo>
                  <a:pt x="1087" y="29"/>
                </a:lnTo>
                <a:lnTo>
                  <a:pt x="1082" y="32"/>
                </a:lnTo>
                <a:lnTo>
                  <a:pt x="1082" y="32"/>
                </a:lnTo>
                <a:lnTo>
                  <a:pt x="1047" y="55"/>
                </a:lnTo>
                <a:lnTo>
                  <a:pt x="1016" y="75"/>
                </a:lnTo>
                <a:lnTo>
                  <a:pt x="960" y="110"/>
                </a:lnTo>
                <a:lnTo>
                  <a:pt x="905" y="142"/>
                </a:lnTo>
                <a:lnTo>
                  <a:pt x="841" y="181"/>
                </a:lnTo>
                <a:lnTo>
                  <a:pt x="841" y="181"/>
                </a:lnTo>
                <a:lnTo>
                  <a:pt x="832" y="160"/>
                </a:lnTo>
                <a:lnTo>
                  <a:pt x="825" y="142"/>
                </a:lnTo>
                <a:lnTo>
                  <a:pt x="817" y="106"/>
                </a:lnTo>
                <a:lnTo>
                  <a:pt x="817" y="1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PA_库_Freeform: Shape 22"/>
          <p:cNvSpPr/>
          <p:nvPr>
            <p:custDataLst>
              <p:tags r:id="rId10"/>
            </p:custDataLst>
          </p:nvPr>
        </p:nvSpPr>
        <p:spPr bwMode="auto">
          <a:xfrm>
            <a:off x="8596957" y="4304633"/>
            <a:ext cx="547015" cy="547015"/>
          </a:xfrm>
          <a:custGeom>
            <a:avLst/>
            <a:gdLst>
              <a:gd name="T0" fmla="*/ 497 w 1104"/>
              <a:gd name="T1" fmla="*/ 19 h 1104"/>
              <a:gd name="T2" fmla="*/ 458 w 1104"/>
              <a:gd name="T3" fmla="*/ 82 h 1104"/>
              <a:gd name="T4" fmla="*/ 469 w 1104"/>
              <a:gd name="T5" fmla="*/ 155 h 1104"/>
              <a:gd name="T6" fmla="*/ 526 w 1104"/>
              <a:gd name="T7" fmla="*/ 217 h 1104"/>
              <a:gd name="T8" fmla="*/ 591 w 1104"/>
              <a:gd name="T9" fmla="*/ 212 h 1104"/>
              <a:gd name="T10" fmla="*/ 640 w 1104"/>
              <a:gd name="T11" fmla="*/ 141 h 1104"/>
              <a:gd name="T12" fmla="*/ 642 w 1104"/>
              <a:gd name="T13" fmla="*/ 69 h 1104"/>
              <a:gd name="T14" fmla="*/ 596 w 1104"/>
              <a:gd name="T15" fmla="*/ 11 h 1104"/>
              <a:gd name="T16" fmla="*/ 615 w 1104"/>
              <a:gd name="T17" fmla="*/ 264 h 1104"/>
              <a:gd name="T18" fmla="*/ 708 w 1104"/>
              <a:gd name="T19" fmla="*/ 272 h 1104"/>
              <a:gd name="T20" fmla="*/ 741 w 1104"/>
              <a:gd name="T21" fmla="*/ 304 h 1104"/>
              <a:gd name="T22" fmla="*/ 749 w 1104"/>
              <a:gd name="T23" fmla="*/ 469 h 1104"/>
              <a:gd name="T24" fmla="*/ 371 w 1104"/>
              <a:gd name="T25" fmla="*/ 478 h 1104"/>
              <a:gd name="T26" fmla="*/ 347 w 1104"/>
              <a:gd name="T27" fmla="*/ 447 h 1104"/>
              <a:gd name="T28" fmla="*/ 372 w 1104"/>
              <a:gd name="T29" fmla="*/ 289 h 1104"/>
              <a:gd name="T30" fmla="*/ 476 w 1104"/>
              <a:gd name="T31" fmla="*/ 257 h 1104"/>
              <a:gd name="T32" fmla="*/ 194 w 1104"/>
              <a:gd name="T33" fmla="*/ 557 h 1104"/>
              <a:gd name="T34" fmla="*/ 131 w 1104"/>
              <a:gd name="T35" fmla="*/ 594 h 1104"/>
              <a:gd name="T36" fmla="*/ 110 w 1104"/>
              <a:gd name="T37" fmla="*/ 658 h 1104"/>
              <a:gd name="T38" fmla="*/ 140 w 1104"/>
              <a:gd name="T39" fmla="*/ 740 h 1104"/>
              <a:gd name="T40" fmla="*/ 208 w 1104"/>
              <a:gd name="T41" fmla="*/ 779 h 1104"/>
              <a:gd name="T42" fmla="*/ 268 w 1104"/>
              <a:gd name="T43" fmla="*/ 746 h 1104"/>
              <a:gd name="T44" fmla="*/ 301 w 1104"/>
              <a:gd name="T45" fmla="*/ 665 h 1104"/>
              <a:gd name="T46" fmla="*/ 285 w 1104"/>
              <a:gd name="T47" fmla="*/ 599 h 1104"/>
              <a:gd name="T48" fmla="*/ 223 w 1104"/>
              <a:gd name="T49" fmla="*/ 558 h 1104"/>
              <a:gd name="T50" fmla="*/ 277 w 1104"/>
              <a:gd name="T51" fmla="*/ 814 h 1104"/>
              <a:gd name="T52" fmla="*/ 382 w 1104"/>
              <a:gd name="T53" fmla="*/ 840 h 1104"/>
              <a:gd name="T54" fmla="*/ 412 w 1104"/>
              <a:gd name="T55" fmla="*/ 1009 h 1104"/>
              <a:gd name="T56" fmla="*/ 400 w 1104"/>
              <a:gd name="T57" fmla="*/ 1097 h 1104"/>
              <a:gd name="T58" fmla="*/ 21 w 1104"/>
              <a:gd name="T59" fmla="*/ 1102 h 1104"/>
              <a:gd name="T60" fmla="*/ 1 w 1104"/>
              <a:gd name="T61" fmla="*/ 1054 h 1104"/>
              <a:gd name="T62" fmla="*/ 21 w 1104"/>
              <a:gd name="T63" fmla="*/ 851 h 1104"/>
              <a:gd name="T64" fmla="*/ 126 w 1104"/>
              <a:gd name="T65" fmla="*/ 813 h 1104"/>
              <a:gd name="T66" fmla="*/ 526 w 1104"/>
              <a:gd name="T67" fmla="*/ 557 h 1104"/>
              <a:gd name="T68" fmla="*/ 552 w 1104"/>
              <a:gd name="T69" fmla="*/ 531 h 1104"/>
              <a:gd name="T70" fmla="*/ 578 w 1104"/>
              <a:gd name="T71" fmla="*/ 551 h 1104"/>
              <a:gd name="T72" fmla="*/ 689 w 1104"/>
              <a:gd name="T73" fmla="*/ 738 h 1104"/>
              <a:gd name="T74" fmla="*/ 676 w 1104"/>
              <a:gd name="T75" fmla="*/ 768 h 1104"/>
              <a:gd name="T76" fmla="*/ 453 w 1104"/>
              <a:gd name="T77" fmla="*/ 767 h 1104"/>
              <a:gd name="T78" fmla="*/ 417 w 1104"/>
              <a:gd name="T79" fmla="*/ 757 h 1104"/>
              <a:gd name="T80" fmla="*/ 423 w 1104"/>
              <a:gd name="T81" fmla="*/ 725 h 1104"/>
              <a:gd name="T82" fmla="*/ 876 w 1104"/>
              <a:gd name="T83" fmla="*/ 559 h 1104"/>
              <a:gd name="T84" fmla="*/ 817 w 1104"/>
              <a:gd name="T85" fmla="*/ 602 h 1104"/>
              <a:gd name="T86" fmla="*/ 803 w 1104"/>
              <a:gd name="T87" fmla="*/ 669 h 1104"/>
              <a:gd name="T88" fmla="*/ 839 w 1104"/>
              <a:gd name="T89" fmla="*/ 748 h 1104"/>
              <a:gd name="T90" fmla="*/ 900 w 1104"/>
              <a:gd name="T91" fmla="*/ 779 h 1104"/>
              <a:gd name="T92" fmla="*/ 967 w 1104"/>
              <a:gd name="T93" fmla="*/ 738 h 1104"/>
              <a:gd name="T94" fmla="*/ 994 w 1104"/>
              <a:gd name="T95" fmla="*/ 655 h 1104"/>
              <a:gd name="T96" fmla="*/ 970 w 1104"/>
              <a:gd name="T97" fmla="*/ 591 h 1104"/>
              <a:gd name="T98" fmla="*/ 905 w 1104"/>
              <a:gd name="T99" fmla="*/ 557 h 1104"/>
              <a:gd name="T100" fmla="*/ 973 w 1104"/>
              <a:gd name="T101" fmla="*/ 813 h 1104"/>
              <a:gd name="T102" fmla="*/ 1078 w 1104"/>
              <a:gd name="T103" fmla="*/ 845 h 1104"/>
              <a:gd name="T104" fmla="*/ 1104 w 1104"/>
              <a:gd name="T105" fmla="*/ 1032 h 1104"/>
              <a:gd name="T106" fmla="*/ 1087 w 1104"/>
              <a:gd name="T107" fmla="*/ 1100 h 1104"/>
              <a:gd name="T108" fmla="*/ 708 w 1104"/>
              <a:gd name="T109" fmla="*/ 1100 h 1104"/>
              <a:gd name="T110" fmla="*/ 692 w 1104"/>
              <a:gd name="T111" fmla="*/ 1032 h 1104"/>
              <a:gd name="T112" fmla="*/ 717 w 1104"/>
              <a:gd name="T113" fmla="*/ 845 h 1104"/>
              <a:gd name="T114" fmla="*/ 822 w 1104"/>
              <a:gd name="T115" fmla="*/ 81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04" h="1104">
                <a:moveTo>
                  <a:pt x="550" y="0"/>
                </a:moveTo>
                <a:lnTo>
                  <a:pt x="550" y="0"/>
                </a:lnTo>
                <a:lnTo>
                  <a:pt x="540" y="1"/>
                </a:lnTo>
                <a:lnTo>
                  <a:pt x="530" y="2"/>
                </a:lnTo>
                <a:lnTo>
                  <a:pt x="522" y="6"/>
                </a:lnTo>
                <a:lnTo>
                  <a:pt x="513" y="9"/>
                </a:lnTo>
                <a:lnTo>
                  <a:pt x="504" y="13"/>
                </a:lnTo>
                <a:lnTo>
                  <a:pt x="497" y="19"/>
                </a:lnTo>
                <a:lnTo>
                  <a:pt x="489" y="24"/>
                </a:lnTo>
                <a:lnTo>
                  <a:pt x="483" y="31"/>
                </a:lnTo>
                <a:lnTo>
                  <a:pt x="478" y="38"/>
                </a:lnTo>
                <a:lnTo>
                  <a:pt x="472" y="47"/>
                </a:lnTo>
                <a:lnTo>
                  <a:pt x="467" y="54"/>
                </a:lnTo>
                <a:lnTo>
                  <a:pt x="463" y="64"/>
                </a:lnTo>
                <a:lnTo>
                  <a:pt x="460" y="72"/>
                </a:lnTo>
                <a:lnTo>
                  <a:pt x="458" y="82"/>
                </a:lnTo>
                <a:lnTo>
                  <a:pt x="457" y="92"/>
                </a:lnTo>
                <a:lnTo>
                  <a:pt x="456" y="103"/>
                </a:lnTo>
                <a:lnTo>
                  <a:pt x="456" y="103"/>
                </a:lnTo>
                <a:lnTo>
                  <a:pt x="457" y="113"/>
                </a:lnTo>
                <a:lnTo>
                  <a:pt x="458" y="124"/>
                </a:lnTo>
                <a:lnTo>
                  <a:pt x="461" y="134"/>
                </a:lnTo>
                <a:lnTo>
                  <a:pt x="465" y="145"/>
                </a:lnTo>
                <a:lnTo>
                  <a:pt x="469" y="155"/>
                </a:lnTo>
                <a:lnTo>
                  <a:pt x="474" y="165"/>
                </a:lnTo>
                <a:lnTo>
                  <a:pt x="480" y="175"/>
                </a:lnTo>
                <a:lnTo>
                  <a:pt x="486" y="185"/>
                </a:lnTo>
                <a:lnTo>
                  <a:pt x="493" y="192"/>
                </a:lnTo>
                <a:lnTo>
                  <a:pt x="500" y="200"/>
                </a:lnTo>
                <a:lnTo>
                  <a:pt x="508" y="207"/>
                </a:lnTo>
                <a:lnTo>
                  <a:pt x="516" y="213"/>
                </a:lnTo>
                <a:lnTo>
                  <a:pt x="526" y="217"/>
                </a:lnTo>
                <a:lnTo>
                  <a:pt x="535" y="220"/>
                </a:lnTo>
                <a:lnTo>
                  <a:pt x="544" y="222"/>
                </a:lnTo>
                <a:lnTo>
                  <a:pt x="554" y="223"/>
                </a:lnTo>
                <a:lnTo>
                  <a:pt x="554" y="223"/>
                </a:lnTo>
                <a:lnTo>
                  <a:pt x="564" y="222"/>
                </a:lnTo>
                <a:lnTo>
                  <a:pt x="573" y="220"/>
                </a:lnTo>
                <a:lnTo>
                  <a:pt x="582" y="216"/>
                </a:lnTo>
                <a:lnTo>
                  <a:pt x="591" y="212"/>
                </a:lnTo>
                <a:lnTo>
                  <a:pt x="599" y="205"/>
                </a:lnTo>
                <a:lnTo>
                  <a:pt x="607" y="198"/>
                </a:lnTo>
                <a:lnTo>
                  <a:pt x="614" y="190"/>
                </a:lnTo>
                <a:lnTo>
                  <a:pt x="621" y="181"/>
                </a:lnTo>
                <a:lnTo>
                  <a:pt x="627" y="172"/>
                </a:lnTo>
                <a:lnTo>
                  <a:pt x="633" y="162"/>
                </a:lnTo>
                <a:lnTo>
                  <a:pt x="637" y="152"/>
                </a:lnTo>
                <a:lnTo>
                  <a:pt x="640" y="141"/>
                </a:lnTo>
                <a:lnTo>
                  <a:pt x="644" y="131"/>
                </a:lnTo>
                <a:lnTo>
                  <a:pt x="646" y="120"/>
                </a:lnTo>
                <a:lnTo>
                  <a:pt x="647" y="109"/>
                </a:lnTo>
                <a:lnTo>
                  <a:pt x="648" y="98"/>
                </a:lnTo>
                <a:lnTo>
                  <a:pt x="648" y="98"/>
                </a:lnTo>
                <a:lnTo>
                  <a:pt x="647" y="89"/>
                </a:lnTo>
                <a:lnTo>
                  <a:pt x="646" y="79"/>
                </a:lnTo>
                <a:lnTo>
                  <a:pt x="642" y="69"/>
                </a:lnTo>
                <a:lnTo>
                  <a:pt x="639" y="60"/>
                </a:lnTo>
                <a:lnTo>
                  <a:pt x="635" y="51"/>
                </a:lnTo>
                <a:lnTo>
                  <a:pt x="631" y="43"/>
                </a:lnTo>
                <a:lnTo>
                  <a:pt x="624" y="36"/>
                </a:lnTo>
                <a:lnTo>
                  <a:pt x="619" y="28"/>
                </a:lnTo>
                <a:lnTo>
                  <a:pt x="611" y="22"/>
                </a:lnTo>
                <a:lnTo>
                  <a:pt x="604" y="16"/>
                </a:lnTo>
                <a:lnTo>
                  <a:pt x="596" y="11"/>
                </a:lnTo>
                <a:lnTo>
                  <a:pt x="587" y="8"/>
                </a:lnTo>
                <a:lnTo>
                  <a:pt x="579" y="5"/>
                </a:lnTo>
                <a:lnTo>
                  <a:pt x="569" y="2"/>
                </a:lnTo>
                <a:lnTo>
                  <a:pt x="559" y="0"/>
                </a:lnTo>
                <a:lnTo>
                  <a:pt x="550" y="0"/>
                </a:lnTo>
                <a:lnTo>
                  <a:pt x="550" y="0"/>
                </a:lnTo>
                <a:close/>
                <a:moveTo>
                  <a:pt x="552" y="354"/>
                </a:moveTo>
                <a:lnTo>
                  <a:pt x="615" y="264"/>
                </a:lnTo>
                <a:lnTo>
                  <a:pt x="615" y="264"/>
                </a:lnTo>
                <a:lnTo>
                  <a:pt x="619" y="261"/>
                </a:lnTo>
                <a:lnTo>
                  <a:pt x="623" y="258"/>
                </a:lnTo>
                <a:lnTo>
                  <a:pt x="627" y="257"/>
                </a:lnTo>
                <a:lnTo>
                  <a:pt x="632" y="257"/>
                </a:lnTo>
                <a:lnTo>
                  <a:pt x="700" y="270"/>
                </a:lnTo>
                <a:lnTo>
                  <a:pt x="700" y="270"/>
                </a:lnTo>
                <a:lnTo>
                  <a:pt x="708" y="272"/>
                </a:lnTo>
                <a:lnTo>
                  <a:pt x="716" y="275"/>
                </a:lnTo>
                <a:lnTo>
                  <a:pt x="722" y="279"/>
                </a:lnTo>
                <a:lnTo>
                  <a:pt x="728" y="284"/>
                </a:lnTo>
                <a:lnTo>
                  <a:pt x="732" y="289"/>
                </a:lnTo>
                <a:lnTo>
                  <a:pt x="736" y="295"/>
                </a:lnTo>
                <a:lnTo>
                  <a:pt x="738" y="300"/>
                </a:lnTo>
                <a:lnTo>
                  <a:pt x="741" y="304"/>
                </a:lnTo>
                <a:lnTo>
                  <a:pt x="741" y="304"/>
                </a:lnTo>
                <a:lnTo>
                  <a:pt x="751" y="387"/>
                </a:lnTo>
                <a:lnTo>
                  <a:pt x="755" y="419"/>
                </a:lnTo>
                <a:lnTo>
                  <a:pt x="757" y="447"/>
                </a:lnTo>
                <a:lnTo>
                  <a:pt x="757" y="447"/>
                </a:lnTo>
                <a:lnTo>
                  <a:pt x="757" y="453"/>
                </a:lnTo>
                <a:lnTo>
                  <a:pt x="756" y="458"/>
                </a:lnTo>
                <a:lnTo>
                  <a:pt x="752" y="465"/>
                </a:lnTo>
                <a:lnTo>
                  <a:pt x="749" y="469"/>
                </a:lnTo>
                <a:lnTo>
                  <a:pt x="749" y="469"/>
                </a:lnTo>
                <a:lnTo>
                  <a:pt x="744" y="474"/>
                </a:lnTo>
                <a:lnTo>
                  <a:pt x="738" y="477"/>
                </a:lnTo>
                <a:lnTo>
                  <a:pt x="733" y="478"/>
                </a:lnTo>
                <a:lnTo>
                  <a:pt x="727" y="479"/>
                </a:lnTo>
                <a:lnTo>
                  <a:pt x="377" y="479"/>
                </a:lnTo>
                <a:lnTo>
                  <a:pt x="377" y="479"/>
                </a:lnTo>
                <a:lnTo>
                  <a:pt x="371" y="478"/>
                </a:lnTo>
                <a:lnTo>
                  <a:pt x="365" y="477"/>
                </a:lnTo>
                <a:lnTo>
                  <a:pt x="360" y="474"/>
                </a:lnTo>
                <a:lnTo>
                  <a:pt x="355" y="469"/>
                </a:lnTo>
                <a:lnTo>
                  <a:pt x="355" y="469"/>
                </a:lnTo>
                <a:lnTo>
                  <a:pt x="351" y="465"/>
                </a:lnTo>
                <a:lnTo>
                  <a:pt x="348" y="458"/>
                </a:lnTo>
                <a:lnTo>
                  <a:pt x="347" y="453"/>
                </a:lnTo>
                <a:lnTo>
                  <a:pt x="347" y="447"/>
                </a:lnTo>
                <a:lnTo>
                  <a:pt x="347" y="447"/>
                </a:lnTo>
                <a:lnTo>
                  <a:pt x="349" y="419"/>
                </a:lnTo>
                <a:lnTo>
                  <a:pt x="352" y="387"/>
                </a:lnTo>
                <a:lnTo>
                  <a:pt x="363" y="304"/>
                </a:lnTo>
                <a:lnTo>
                  <a:pt x="363" y="304"/>
                </a:lnTo>
                <a:lnTo>
                  <a:pt x="365" y="300"/>
                </a:lnTo>
                <a:lnTo>
                  <a:pt x="368" y="295"/>
                </a:lnTo>
                <a:lnTo>
                  <a:pt x="372" y="289"/>
                </a:lnTo>
                <a:lnTo>
                  <a:pt x="376" y="284"/>
                </a:lnTo>
                <a:lnTo>
                  <a:pt x="382" y="279"/>
                </a:lnTo>
                <a:lnTo>
                  <a:pt x="388" y="275"/>
                </a:lnTo>
                <a:lnTo>
                  <a:pt x="396" y="272"/>
                </a:lnTo>
                <a:lnTo>
                  <a:pt x="404" y="270"/>
                </a:lnTo>
                <a:lnTo>
                  <a:pt x="472" y="257"/>
                </a:lnTo>
                <a:lnTo>
                  <a:pt x="472" y="257"/>
                </a:lnTo>
                <a:lnTo>
                  <a:pt x="476" y="257"/>
                </a:lnTo>
                <a:lnTo>
                  <a:pt x="481" y="258"/>
                </a:lnTo>
                <a:lnTo>
                  <a:pt x="485" y="261"/>
                </a:lnTo>
                <a:lnTo>
                  <a:pt x="488" y="264"/>
                </a:lnTo>
                <a:lnTo>
                  <a:pt x="552" y="354"/>
                </a:lnTo>
                <a:lnTo>
                  <a:pt x="552" y="354"/>
                </a:lnTo>
                <a:close/>
                <a:moveTo>
                  <a:pt x="204" y="557"/>
                </a:moveTo>
                <a:lnTo>
                  <a:pt x="204" y="557"/>
                </a:lnTo>
                <a:lnTo>
                  <a:pt x="194" y="557"/>
                </a:lnTo>
                <a:lnTo>
                  <a:pt x="185" y="559"/>
                </a:lnTo>
                <a:lnTo>
                  <a:pt x="176" y="561"/>
                </a:lnTo>
                <a:lnTo>
                  <a:pt x="167" y="565"/>
                </a:lnTo>
                <a:lnTo>
                  <a:pt x="158" y="569"/>
                </a:lnTo>
                <a:lnTo>
                  <a:pt x="151" y="574"/>
                </a:lnTo>
                <a:lnTo>
                  <a:pt x="143" y="580"/>
                </a:lnTo>
                <a:lnTo>
                  <a:pt x="137" y="587"/>
                </a:lnTo>
                <a:lnTo>
                  <a:pt x="131" y="594"/>
                </a:lnTo>
                <a:lnTo>
                  <a:pt x="126" y="602"/>
                </a:lnTo>
                <a:lnTo>
                  <a:pt x="121" y="610"/>
                </a:lnTo>
                <a:lnTo>
                  <a:pt x="117" y="619"/>
                </a:lnTo>
                <a:lnTo>
                  <a:pt x="114" y="629"/>
                </a:lnTo>
                <a:lnTo>
                  <a:pt x="112" y="638"/>
                </a:lnTo>
                <a:lnTo>
                  <a:pt x="111" y="648"/>
                </a:lnTo>
                <a:lnTo>
                  <a:pt x="110" y="658"/>
                </a:lnTo>
                <a:lnTo>
                  <a:pt x="110" y="658"/>
                </a:lnTo>
                <a:lnTo>
                  <a:pt x="111" y="669"/>
                </a:lnTo>
                <a:lnTo>
                  <a:pt x="113" y="679"/>
                </a:lnTo>
                <a:lnTo>
                  <a:pt x="115" y="690"/>
                </a:lnTo>
                <a:lnTo>
                  <a:pt x="119" y="701"/>
                </a:lnTo>
                <a:lnTo>
                  <a:pt x="123" y="711"/>
                </a:lnTo>
                <a:lnTo>
                  <a:pt x="128" y="721"/>
                </a:lnTo>
                <a:lnTo>
                  <a:pt x="134" y="731"/>
                </a:lnTo>
                <a:lnTo>
                  <a:pt x="140" y="740"/>
                </a:lnTo>
                <a:lnTo>
                  <a:pt x="147" y="748"/>
                </a:lnTo>
                <a:lnTo>
                  <a:pt x="154" y="756"/>
                </a:lnTo>
                <a:lnTo>
                  <a:pt x="163" y="762"/>
                </a:lnTo>
                <a:lnTo>
                  <a:pt x="170" y="769"/>
                </a:lnTo>
                <a:lnTo>
                  <a:pt x="180" y="773"/>
                </a:lnTo>
                <a:lnTo>
                  <a:pt x="189" y="776"/>
                </a:lnTo>
                <a:lnTo>
                  <a:pt x="198" y="779"/>
                </a:lnTo>
                <a:lnTo>
                  <a:pt x="208" y="779"/>
                </a:lnTo>
                <a:lnTo>
                  <a:pt x="208" y="779"/>
                </a:lnTo>
                <a:lnTo>
                  <a:pt x="218" y="779"/>
                </a:lnTo>
                <a:lnTo>
                  <a:pt x="227" y="775"/>
                </a:lnTo>
                <a:lnTo>
                  <a:pt x="236" y="772"/>
                </a:lnTo>
                <a:lnTo>
                  <a:pt x="245" y="767"/>
                </a:lnTo>
                <a:lnTo>
                  <a:pt x="253" y="761"/>
                </a:lnTo>
                <a:lnTo>
                  <a:pt x="261" y="754"/>
                </a:lnTo>
                <a:lnTo>
                  <a:pt x="268" y="746"/>
                </a:lnTo>
                <a:lnTo>
                  <a:pt x="275" y="738"/>
                </a:lnTo>
                <a:lnTo>
                  <a:pt x="281" y="728"/>
                </a:lnTo>
                <a:lnTo>
                  <a:pt x="287" y="718"/>
                </a:lnTo>
                <a:lnTo>
                  <a:pt x="291" y="707"/>
                </a:lnTo>
                <a:lnTo>
                  <a:pt x="294" y="698"/>
                </a:lnTo>
                <a:lnTo>
                  <a:pt x="297" y="687"/>
                </a:lnTo>
                <a:lnTo>
                  <a:pt x="300" y="676"/>
                </a:lnTo>
                <a:lnTo>
                  <a:pt x="301" y="665"/>
                </a:lnTo>
                <a:lnTo>
                  <a:pt x="302" y="655"/>
                </a:lnTo>
                <a:lnTo>
                  <a:pt x="302" y="655"/>
                </a:lnTo>
                <a:lnTo>
                  <a:pt x="301" y="644"/>
                </a:lnTo>
                <a:lnTo>
                  <a:pt x="300" y="634"/>
                </a:lnTo>
                <a:lnTo>
                  <a:pt x="296" y="624"/>
                </a:lnTo>
                <a:lnTo>
                  <a:pt x="293" y="616"/>
                </a:lnTo>
                <a:lnTo>
                  <a:pt x="289" y="607"/>
                </a:lnTo>
                <a:lnTo>
                  <a:pt x="285" y="599"/>
                </a:lnTo>
                <a:lnTo>
                  <a:pt x="278" y="591"/>
                </a:lnTo>
                <a:lnTo>
                  <a:pt x="273" y="585"/>
                </a:lnTo>
                <a:lnTo>
                  <a:pt x="265" y="578"/>
                </a:lnTo>
                <a:lnTo>
                  <a:pt x="258" y="572"/>
                </a:lnTo>
                <a:lnTo>
                  <a:pt x="250" y="567"/>
                </a:lnTo>
                <a:lnTo>
                  <a:pt x="241" y="563"/>
                </a:lnTo>
                <a:lnTo>
                  <a:pt x="233" y="560"/>
                </a:lnTo>
                <a:lnTo>
                  <a:pt x="223" y="558"/>
                </a:lnTo>
                <a:lnTo>
                  <a:pt x="213" y="557"/>
                </a:lnTo>
                <a:lnTo>
                  <a:pt x="204" y="557"/>
                </a:lnTo>
                <a:lnTo>
                  <a:pt x="204" y="557"/>
                </a:lnTo>
                <a:close/>
                <a:moveTo>
                  <a:pt x="206" y="909"/>
                </a:moveTo>
                <a:lnTo>
                  <a:pt x="269" y="821"/>
                </a:lnTo>
                <a:lnTo>
                  <a:pt x="269" y="821"/>
                </a:lnTo>
                <a:lnTo>
                  <a:pt x="273" y="816"/>
                </a:lnTo>
                <a:lnTo>
                  <a:pt x="277" y="814"/>
                </a:lnTo>
                <a:lnTo>
                  <a:pt x="281" y="813"/>
                </a:lnTo>
                <a:lnTo>
                  <a:pt x="286" y="813"/>
                </a:lnTo>
                <a:lnTo>
                  <a:pt x="354" y="825"/>
                </a:lnTo>
                <a:lnTo>
                  <a:pt x="354" y="825"/>
                </a:lnTo>
                <a:lnTo>
                  <a:pt x="362" y="827"/>
                </a:lnTo>
                <a:lnTo>
                  <a:pt x="370" y="830"/>
                </a:lnTo>
                <a:lnTo>
                  <a:pt x="376" y="835"/>
                </a:lnTo>
                <a:lnTo>
                  <a:pt x="382" y="840"/>
                </a:lnTo>
                <a:lnTo>
                  <a:pt x="387" y="845"/>
                </a:lnTo>
                <a:lnTo>
                  <a:pt x="390" y="851"/>
                </a:lnTo>
                <a:lnTo>
                  <a:pt x="392" y="855"/>
                </a:lnTo>
                <a:lnTo>
                  <a:pt x="394" y="861"/>
                </a:lnTo>
                <a:lnTo>
                  <a:pt x="394" y="861"/>
                </a:lnTo>
                <a:lnTo>
                  <a:pt x="404" y="933"/>
                </a:lnTo>
                <a:lnTo>
                  <a:pt x="410" y="987"/>
                </a:lnTo>
                <a:lnTo>
                  <a:pt x="412" y="1009"/>
                </a:lnTo>
                <a:lnTo>
                  <a:pt x="412" y="1032"/>
                </a:lnTo>
                <a:lnTo>
                  <a:pt x="411" y="1054"/>
                </a:lnTo>
                <a:lnTo>
                  <a:pt x="410" y="1077"/>
                </a:lnTo>
                <a:lnTo>
                  <a:pt x="410" y="1077"/>
                </a:lnTo>
                <a:lnTo>
                  <a:pt x="409" y="1083"/>
                </a:lnTo>
                <a:lnTo>
                  <a:pt x="406" y="1088"/>
                </a:lnTo>
                <a:lnTo>
                  <a:pt x="403" y="1092"/>
                </a:lnTo>
                <a:lnTo>
                  <a:pt x="400" y="1097"/>
                </a:lnTo>
                <a:lnTo>
                  <a:pt x="396" y="1100"/>
                </a:lnTo>
                <a:lnTo>
                  <a:pt x="390" y="1102"/>
                </a:lnTo>
                <a:lnTo>
                  <a:pt x="385" y="1104"/>
                </a:lnTo>
                <a:lnTo>
                  <a:pt x="379" y="1104"/>
                </a:lnTo>
                <a:lnTo>
                  <a:pt x="32" y="1104"/>
                </a:lnTo>
                <a:lnTo>
                  <a:pt x="32" y="1104"/>
                </a:lnTo>
                <a:lnTo>
                  <a:pt x="27" y="1104"/>
                </a:lnTo>
                <a:lnTo>
                  <a:pt x="21" y="1102"/>
                </a:lnTo>
                <a:lnTo>
                  <a:pt x="17" y="1100"/>
                </a:lnTo>
                <a:lnTo>
                  <a:pt x="13" y="1097"/>
                </a:lnTo>
                <a:lnTo>
                  <a:pt x="9" y="1092"/>
                </a:lnTo>
                <a:lnTo>
                  <a:pt x="5" y="1088"/>
                </a:lnTo>
                <a:lnTo>
                  <a:pt x="4" y="1083"/>
                </a:lnTo>
                <a:lnTo>
                  <a:pt x="2" y="1077"/>
                </a:lnTo>
                <a:lnTo>
                  <a:pt x="2" y="1077"/>
                </a:lnTo>
                <a:lnTo>
                  <a:pt x="1" y="1054"/>
                </a:lnTo>
                <a:lnTo>
                  <a:pt x="0" y="1032"/>
                </a:lnTo>
                <a:lnTo>
                  <a:pt x="0" y="1009"/>
                </a:lnTo>
                <a:lnTo>
                  <a:pt x="2" y="987"/>
                </a:lnTo>
                <a:lnTo>
                  <a:pt x="9" y="933"/>
                </a:lnTo>
                <a:lnTo>
                  <a:pt x="17" y="861"/>
                </a:lnTo>
                <a:lnTo>
                  <a:pt x="17" y="861"/>
                </a:lnTo>
                <a:lnTo>
                  <a:pt x="19" y="855"/>
                </a:lnTo>
                <a:lnTo>
                  <a:pt x="21" y="851"/>
                </a:lnTo>
                <a:lnTo>
                  <a:pt x="26" y="845"/>
                </a:lnTo>
                <a:lnTo>
                  <a:pt x="30" y="840"/>
                </a:lnTo>
                <a:lnTo>
                  <a:pt x="35" y="835"/>
                </a:lnTo>
                <a:lnTo>
                  <a:pt x="42" y="830"/>
                </a:lnTo>
                <a:lnTo>
                  <a:pt x="50" y="827"/>
                </a:lnTo>
                <a:lnTo>
                  <a:pt x="58" y="825"/>
                </a:lnTo>
                <a:lnTo>
                  <a:pt x="126" y="813"/>
                </a:lnTo>
                <a:lnTo>
                  <a:pt x="126" y="813"/>
                </a:lnTo>
                <a:lnTo>
                  <a:pt x="130" y="813"/>
                </a:lnTo>
                <a:lnTo>
                  <a:pt x="136" y="814"/>
                </a:lnTo>
                <a:lnTo>
                  <a:pt x="139" y="816"/>
                </a:lnTo>
                <a:lnTo>
                  <a:pt x="142" y="821"/>
                </a:lnTo>
                <a:lnTo>
                  <a:pt x="206" y="909"/>
                </a:lnTo>
                <a:lnTo>
                  <a:pt x="206" y="909"/>
                </a:lnTo>
                <a:close/>
                <a:moveTo>
                  <a:pt x="526" y="557"/>
                </a:moveTo>
                <a:lnTo>
                  <a:pt x="526" y="557"/>
                </a:lnTo>
                <a:lnTo>
                  <a:pt x="526" y="551"/>
                </a:lnTo>
                <a:lnTo>
                  <a:pt x="528" y="546"/>
                </a:lnTo>
                <a:lnTo>
                  <a:pt x="530" y="541"/>
                </a:lnTo>
                <a:lnTo>
                  <a:pt x="534" y="538"/>
                </a:lnTo>
                <a:lnTo>
                  <a:pt x="538" y="535"/>
                </a:lnTo>
                <a:lnTo>
                  <a:pt x="542" y="532"/>
                </a:lnTo>
                <a:lnTo>
                  <a:pt x="546" y="531"/>
                </a:lnTo>
                <a:lnTo>
                  <a:pt x="552" y="531"/>
                </a:lnTo>
                <a:lnTo>
                  <a:pt x="552" y="531"/>
                </a:lnTo>
                <a:lnTo>
                  <a:pt x="557" y="531"/>
                </a:lnTo>
                <a:lnTo>
                  <a:pt x="562" y="532"/>
                </a:lnTo>
                <a:lnTo>
                  <a:pt x="566" y="535"/>
                </a:lnTo>
                <a:lnTo>
                  <a:pt x="570" y="538"/>
                </a:lnTo>
                <a:lnTo>
                  <a:pt x="573" y="541"/>
                </a:lnTo>
                <a:lnTo>
                  <a:pt x="576" y="546"/>
                </a:lnTo>
                <a:lnTo>
                  <a:pt x="578" y="551"/>
                </a:lnTo>
                <a:lnTo>
                  <a:pt x="578" y="557"/>
                </a:lnTo>
                <a:lnTo>
                  <a:pt x="578" y="664"/>
                </a:lnTo>
                <a:lnTo>
                  <a:pt x="677" y="721"/>
                </a:lnTo>
                <a:lnTo>
                  <a:pt x="677" y="721"/>
                </a:lnTo>
                <a:lnTo>
                  <a:pt x="681" y="725"/>
                </a:lnTo>
                <a:lnTo>
                  <a:pt x="684" y="729"/>
                </a:lnTo>
                <a:lnTo>
                  <a:pt x="688" y="733"/>
                </a:lnTo>
                <a:lnTo>
                  <a:pt x="689" y="738"/>
                </a:lnTo>
                <a:lnTo>
                  <a:pt x="690" y="742"/>
                </a:lnTo>
                <a:lnTo>
                  <a:pt x="690" y="747"/>
                </a:lnTo>
                <a:lnTo>
                  <a:pt x="689" y="753"/>
                </a:lnTo>
                <a:lnTo>
                  <a:pt x="687" y="757"/>
                </a:lnTo>
                <a:lnTo>
                  <a:pt x="687" y="757"/>
                </a:lnTo>
                <a:lnTo>
                  <a:pt x="683" y="761"/>
                </a:lnTo>
                <a:lnTo>
                  <a:pt x="680" y="765"/>
                </a:lnTo>
                <a:lnTo>
                  <a:pt x="676" y="768"/>
                </a:lnTo>
                <a:lnTo>
                  <a:pt x="670" y="769"/>
                </a:lnTo>
                <a:lnTo>
                  <a:pt x="666" y="770"/>
                </a:lnTo>
                <a:lnTo>
                  <a:pt x="661" y="770"/>
                </a:lnTo>
                <a:lnTo>
                  <a:pt x="656" y="769"/>
                </a:lnTo>
                <a:lnTo>
                  <a:pt x="651" y="767"/>
                </a:lnTo>
                <a:lnTo>
                  <a:pt x="552" y="710"/>
                </a:lnTo>
                <a:lnTo>
                  <a:pt x="453" y="767"/>
                </a:lnTo>
                <a:lnTo>
                  <a:pt x="453" y="767"/>
                </a:lnTo>
                <a:lnTo>
                  <a:pt x="447" y="769"/>
                </a:lnTo>
                <a:lnTo>
                  <a:pt x="443" y="770"/>
                </a:lnTo>
                <a:lnTo>
                  <a:pt x="438" y="770"/>
                </a:lnTo>
                <a:lnTo>
                  <a:pt x="433" y="769"/>
                </a:lnTo>
                <a:lnTo>
                  <a:pt x="428" y="768"/>
                </a:lnTo>
                <a:lnTo>
                  <a:pt x="424" y="765"/>
                </a:lnTo>
                <a:lnTo>
                  <a:pt x="420" y="761"/>
                </a:lnTo>
                <a:lnTo>
                  <a:pt x="417" y="757"/>
                </a:lnTo>
                <a:lnTo>
                  <a:pt x="417" y="757"/>
                </a:lnTo>
                <a:lnTo>
                  <a:pt x="415" y="753"/>
                </a:lnTo>
                <a:lnTo>
                  <a:pt x="414" y="747"/>
                </a:lnTo>
                <a:lnTo>
                  <a:pt x="414" y="742"/>
                </a:lnTo>
                <a:lnTo>
                  <a:pt x="415" y="738"/>
                </a:lnTo>
                <a:lnTo>
                  <a:pt x="416" y="733"/>
                </a:lnTo>
                <a:lnTo>
                  <a:pt x="419" y="729"/>
                </a:lnTo>
                <a:lnTo>
                  <a:pt x="423" y="725"/>
                </a:lnTo>
                <a:lnTo>
                  <a:pt x="427" y="721"/>
                </a:lnTo>
                <a:lnTo>
                  <a:pt x="526" y="664"/>
                </a:lnTo>
                <a:lnTo>
                  <a:pt x="526" y="557"/>
                </a:lnTo>
                <a:lnTo>
                  <a:pt x="526" y="557"/>
                </a:lnTo>
                <a:close/>
                <a:moveTo>
                  <a:pt x="896" y="557"/>
                </a:moveTo>
                <a:lnTo>
                  <a:pt x="896" y="557"/>
                </a:lnTo>
                <a:lnTo>
                  <a:pt x="886" y="557"/>
                </a:lnTo>
                <a:lnTo>
                  <a:pt x="876" y="559"/>
                </a:lnTo>
                <a:lnTo>
                  <a:pt x="868" y="561"/>
                </a:lnTo>
                <a:lnTo>
                  <a:pt x="859" y="565"/>
                </a:lnTo>
                <a:lnTo>
                  <a:pt x="851" y="569"/>
                </a:lnTo>
                <a:lnTo>
                  <a:pt x="843" y="574"/>
                </a:lnTo>
                <a:lnTo>
                  <a:pt x="835" y="580"/>
                </a:lnTo>
                <a:lnTo>
                  <a:pt x="829" y="587"/>
                </a:lnTo>
                <a:lnTo>
                  <a:pt x="822" y="594"/>
                </a:lnTo>
                <a:lnTo>
                  <a:pt x="817" y="602"/>
                </a:lnTo>
                <a:lnTo>
                  <a:pt x="813" y="610"/>
                </a:lnTo>
                <a:lnTo>
                  <a:pt x="810" y="619"/>
                </a:lnTo>
                <a:lnTo>
                  <a:pt x="806" y="629"/>
                </a:lnTo>
                <a:lnTo>
                  <a:pt x="804" y="638"/>
                </a:lnTo>
                <a:lnTo>
                  <a:pt x="803" y="648"/>
                </a:lnTo>
                <a:lnTo>
                  <a:pt x="802" y="658"/>
                </a:lnTo>
                <a:lnTo>
                  <a:pt x="802" y="658"/>
                </a:lnTo>
                <a:lnTo>
                  <a:pt x="803" y="669"/>
                </a:lnTo>
                <a:lnTo>
                  <a:pt x="804" y="679"/>
                </a:lnTo>
                <a:lnTo>
                  <a:pt x="807" y="690"/>
                </a:lnTo>
                <a:lnTo>
                  <a:pt x="811" y="701"/>
                </a:lnTo>
                <a:lnTo>
                  <a:pt x="815" y="711"/>
                </a:lnTo>
                <a:lnTo>
                  <a:pt x="819" y="721"/>
                </a:lnTo>
                <a:lnTo>
                  <a:pt x="826" y="731"/>
                </a:lnTo>
                <a:lnTo>
                  <a:pt x="832" y="740"/>
                </a:lnTo>
                <a:lnTo>
                  <a:pt x="839" y="748"/>
                </a:lnTo>
                <a:lnTo>
                  <a:pt x="846" y="756"/>
                </a:lnTo>
                <a:lnTo>
                  <a:pt x="854" y="762"/>
                </a:lnTo>
                <a:lnTo>
                  <a:pt x="862" y="769"/>
                </a:lnTo>
                <a:lnTo>
                  <a:pt x="872" y="773"/>
                </a:lnTo>
                <a:lnTo>
                  <a:pt x="881" y="776"/>
                </a:lnTo>
                <a:lnTo>
                  <a:pt x="890" y="779"/>
                </a:lnTo>
                <a:lnTo>
                  <a:pt x="900" y="779"/>
                </a:lnTo>
                <a:lnTo>
                  <a:pt x="900" y="779"/>
                </a:lnTo>
                <a:lnTo>
                  <a:pt x="910" y="779"/>
                </a:lnTo>
                <a:lnTo>
                  <a:pt x="920" y="775"/>
                </a:lnTo>
                <a:lnTo>
                  <a:pt x="928" y="772"/>
                </a:lnTo>
                <a:lnTo>
                  <a:pt x="937" y="767"/>
                </a:lnTo>
                <a:lnTo>
                  <a:pt x="945" y="761"/>
                </a:lnTo>
                <a:lnTo>
                  <a:pt x="953" y="754"/>
                </a:lnTo>
                <a:lnTo>
                  <a:pt x="960" y="746"/>
                </a:lnTo>
                <a:lnTo>
                  <a:pt x="967" y="738"/>
                </a:lnTo>
                <a:lnTo>
                  <a:pt x="973" y="728"/>
                </a:lnTo>
                <a:lnTo>
                  <a:pt x="979" y="718"/>
                </a:lnTo>
                <a:lnTo>
                  <a:pt x="983" y="707"/>
                </a:lnTo>
                <a:lnTo>
                  <a:pt x="986" y="698"/>
                </a:lnTo>
                <a:lnTo>
                  <a:pt x="990" y="687"/>
                </a:lnTo>
                <a:lnTo>
                  <a:pt x="992" y="676"/>
                </a:lnTo>
                <a:lnTo>
                  <a:pt x="993" y="665"/>
                </a:lnTo>
                <a:lnTo>
                  <a:pt x="994" y="655"/>
                </a:lnTo>
                <a:lnTo>
                  <a:pt x="994" y="655"/>
                </a:lnTo>
                <a:lnTo>
                  <a:pt x="993" y="644"/>
                </a:lnTo>
                <a:lnTo>
                  <a:pt x="991" y="634"/>
                </a:lnTo>
                <a:lnTo>
                  <a:pt x="989" y="624"/>
                </a:lnTo>
                <a:lnTo>
                  <a:pt x="985" y="616"/>
                </a:lnTo>
                <a:lnTo>
                  <a:pt x="981" y="607"/>
                </a:lnTo>
                <a:lnTo>
                  <a:pt x="977" y="599"/>
                </a:lnTo>
                <a:lnTo>
                  <a:pt x="970" y="591"/>
                </a:lnTo>
                <a:lnTo>
                  <a:pt x="964" y="585"/>
                </a:lnTo>
                <a:lnTo>
                  <a:pt x="957" y="578"/>
                </a:lnTo>
                <a:lnTo>
                  <a:pt x="950" y="572"/>
                </a:lnTo>
                <a:lnTo>
                  <a:pt x="942" y="567"/>
                </a:lnTo>
                <a:lnTo>
                  <a:pt x="934" y="563"/>
                </a:lnTo>
                <a:lnTo>
                  <a:pt x="925" y="560"/>
                </a:lnTo>
                <a:lnTo>
                  <a:pt x="915" y="558"/>
                </a:lnTo>
                <a:lnTo>
                  <a:pt x="905" y="557"/>
                </a:lnTo>
                <a:lnTo>
                  <a:pt x="896" y="557"/>
                </a:lnTo>
                <a:lnTo>
                  <a:pt x="896" y="557"/>
                </a:lnTo>
                <a:close/>
                <a:moveTo>
                  <a:pt x="898" y="909"/>
                </a:moveTo>
                <a:lnTo>
                  <a:pt x="962" y="821"/>
                </a:lnTo>
                <a:lnTo>
                  <a:pt x="962" y="821"/>
                </a:lnTo>
                <a:lnTo>
                  <a:pt x="965" y="816"/>
                </a:lnTo>
                <a:lnTo>
                  <a:pt x="968" y="814"/>
                </a:lnTo>
                <a:lnTo>
                  <a:pt x="973" y="813"/>
                </a:lnTo>
                <a:lnTo>
                  <a:pt x="978" y="813"/>
                </a:lnTo>
                <a:lnTo>
                  <a:pt x="1046" y="825"/>
                </a:lnTo>
                <a:lnTo>
                  <a:pt x="1046" y="825"/>
                </a:lnTo>
                <a:lnTo>
                  <a:pt x="1054" y="827"/>
                </a:lnTo>
                <a:lnTo>
                  <a:pt x="1062" y="830"/>
                </a:lnTo>
                <a:lnTo>
                  <a:pt x="1068" y="835"/>
                </a:lnTo>
                <a:lnTo>
                  <a:pt x="1074" y="840"/>
                </a:lnTo>
                <a:lnTo>
                  <a:pt x="1078" y="845"/>
                </a:lnTo>
                <a:lnTo>
                  <a:pt x="1082" y="851"/>
                </a:lnTo>
                <a:lnTo>
                  <a:pt x="1084" y="855"/>
                </a:lnTo>
                <a:lnTo>
                  <a:pt x="1087" y="861"/>
                </a:lnTo>
                <a:lnTo>
                  <a:pt x="1087" y="861"/>
                </a:lnTo>
                <a:lnTo>
                  <a:pt x="1095" y="933"/>
                </a:lnTo>
                <a:lnTo>
                  <a:pt x="1102" y="987"/>
                </a:lnTo>
                <a:lnTo>
                  <a:pt x="1104" y="1009"/>
                </a:lnTo>
                <a:lnTo>
                  <a:pt x="1104" y="1032"/>
                </a:lnTo>
                <a:lnTo>
                  <a:pt x="1103" y="1054"/>
                </a:lnTo>
                <a:lnTo>
                  <a:pt x="1102" y="1077"/>
                </a:lnTo>
                <a:lnTo>
                  <a:pt x="1102" y="1077"/>
                </a:lnTo>
                <a:lnTo>
                  <a:pt x="1100" y="1083"/>
                </a:lnTo>
                <a:lnTo>
                  <a:pt x="1098" y="1088"/>
                </a:lnTo>
                <a:lnTo>
                  <a:pt x="1095" y="1092"/>
                </a:lnTo>
                <a:lnTo>
                  <a:pt x="1091" y="1097"/>
                </a:lnTo>
                <a:lnTo>
                  <a:pt x="1087" y="1100"/>
                </a:lnTo>
                <a:lnTo>
                  <a:pt x="1082" y="1102"/>
                </a:lnTo>
                <a:lnTo>
                  <a:pt x="1077" y="1104"/>
                </a:lnTo>
                <a:lnTo>
                  <a:pt x="1072" y="1104"/>
                </a:lnTo>
                <a:lnTo>
                  <a:pt x="724" y="1104"/>
                </a:lnTo>
                <a:lnTo>
                  <a:pt x="724" y="1104"/>
                </a:lnTo>
                <a:lnTo>
                  <a:pt x="719" y="1104"/>
                </a:lnTo>
                <a:lnTo>
                  <a:pt x="714" y="1102"/>
                </a:lnTo>
                <a:lnTo>
                  <a:pt x="708" y="1100"/>
                </a:lnTo>
                <a:lnTo>
                  <a:pt x="704" y="1097"/>
                </a:lnTo>
                <a:lnTo>
                  <a:pt x="701" y="1092"/>
                </a:lnTo>
                <a:lnTo>
                  <a:pt x="697" y="1088"/>
                </a:lnTo>
                <a:lnTo>
                  <a:pt x="695" y="1083"/>
                </a:lnTo>
                <a:lnTo>
                  <a:pt x="694" y="1077"/>
                </a:lnTo>
                <a:lnTo>
                  <a:pt x="694" y="1077"/>
                </a:lnTo>
                <a:lnTo>
                  <a:pt x="693" y="1054"/>
                </a:lnTo>
                <a:lnTo>
                  <a:pt x="692" y="1032"/>
                </a:lnTo>
                <a:lnTo>
                  <a:pt x="692" y="1009"/>
                </a:lnTo>
                <a:lnTo>
                  <a:pt x="694" y="987"/>
                </a:lnTo>
                <a:lnTo>
                  <a:pt x="700" y="933"/>
                </a:lnTo>
                <a:lnTo>
                  <a:pt x="709" y="861"/>
                </a:lnTo>
                <a:lnTo>
                  <a:pt x="709" y="861"/>
                </a:lnTo>
                <a:lnTo>
                  <a:pt x="711" y="855"/>
                </a:lnTo>
                <a:lnTo>
                  <a:pt x="714" y="851"/>
                </a:lnTo>
                <a:lnTo>
                  <a:pt x="717" y="845"/>
                </a:lnTo>
                <a:lnTo>
                  <a:pt x="722" y="840"/>
                </a:lnTo>
                <a:lnTo>
                  <a:pt x="728" y="835"/>
                </a:lnTo>
                <a:lnTo>
                  <a:pt x="734" y="830"/>
                </a:lnTo>
                <a:lnTo>
                  <a:pt x="742" y="827"/>
                </a:lnTo>
                <a:lnTo>
                  <a:pt x="750" y="825"/>
                </a:lnTo>
                <a:lnTo>
                  <a:pt x="818" y="813"/>
                </a:lnTo>
                <a:lnTo>
                  <a:pt x="818" y="813"/>
                </a:lnTo>
                <a:lnTo>
                  <a:pt x="822" y="813"/>
                </a:lnTo>
                <a:lnTo>
                  <a:pt x="827" y="814"/>
                </a:lnTo>
                <a:lnTo>
                  <a:pt x="831" y="816"/>
                </a:lnTo>
                <a:lnTo>
                  <a:pt x="834" y="821"/>
                </a:lnTo>
                <a:lnTo>
                  <a:pt x="898" y="909"/>
                </a:lnTo>
                <a:lnTo>
                  <a:pt x="898" y="9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PA_库_Freeform: Shape 23"/>
          <p:cNvSpPr/>
          <p:nvPr>
            <p:custDataLst>
              <p:tags r:id="rId11"/>
            </p:custDataLst>
          </p:nvPr>
        </p:nvSpPr>
        <p:spPr bwMode="auto">
          <a:xfrm>
            <a:off x="9790691" y="4304633"/>
            <a:ext cx="546024" cy="547015"/>
          </a:xfrm>
          <a:custGeom>
            <a:avLst/>
            <a:gdLst>
              <a:gd name="T0" fmla="*/ 600 w 1102"/>
              <a:gd name="T1" fmla="*/ 929 h 1104"/>
              <a:gd name="T2" fmla="*/ 809 w 1102"/>
              <a:gd name="T3" fmla="*/ 836 h 1104"/>
              <a:gd name="T4" fmla="*/ 830 w 1102"/>
              <a:gd name="T5" fmla="*/ 805 h 1104"/>
              <a:gd name="T6" fmla="*/ 1099 w 1102"/>
              <a:gd name="T7" fmla="*/ 858 h 1104"/>
              <a:gd name="T8" fmla="*/ 886 w 1102"/>
              <a:gd name="T9" fmla="*/ 879 h 1104"/>
              <a:gd name="T10" fmla="*/ 871 w 1102"/>
              <a:gd name="T11" fmla="*/ 986 h 1104"/>
              <a:gd name="T12" fmla="*/ 670 w 1102"/>
              <a:gd name="T13" fmla="*/ 1076 h 1104"/>
              <a:gd name="T14" fmla="*/ 636 w 1102"/>
              <a:gd name="T15" fmla="*/ 1104 h 1104"/>
              <a:gd name="T16" fmla="*/ 388 w 1102"/>
              <a:gd name="T17" fmla="*/ 1036 h 1104"/>
              <a:gd name="T18" fmla="*/ 199 w 1102"/>
              <a:gd name="T19" fmla="*/ 690 h 1104"/>
              <a:gd name="T20" fmla="*/ 236 w 1102"/>
              <a:gd name="T21" fmla="*/ 669 h 1104"/>
              <a:gd name="T22" fmla="*/ 244 w 1102"/>
              <a:gd name="T23" fmla="*/ 543 h 1104"/>
              <a:gd name="T24" fmla="*/ 50 w 1102"/>
              <a:gd name="T25" fmla="*/ 510 h 1104"/>
              <a:gd name="T26" fmla="*/ 10 w 1102"/>
              <a:gd name="T27" fmla="*/ 536 h 1104"/>
              <a:gd name="T28" fmla="*/ 10 w 1102"/>
              <a:gd name="T29" fmla="*/ 662 h 1104"/>
              <a:gd name="T30" fmla="*/ 211 w 1102"/>
              <a:gd name="T31" fmla="*/ 900 h 1104"/>
              <a:gd name="T32" fmla="*/ 315 w 1102"/>
              <a:gd name="T33" fmla="*/ 753 h 1104"/>
              <a:gd name="T34" fmla="*/ 463 w 1102"/>
              <a:gd name="T35" fmla="*/ 691 h 1104"/>
              <a:gd name="T36" fmla="*/ 398 w 1102"/>
              <a:gd name="T37" fmla="*/ 848 h 1104"/>
              <a:gd name="T38" fmla="*/ 282 w 1102"/>
              <a:gd name="T39" fmla="*/ 979 h 1104"/>
              <a:gd name="T40" fmla="*/ 216 w 1102"/>
              <a:gd name="T41" fmla="*/ 974 h 1104"/>
              <a:gd name="T42" fmla="*/ 204 w 1102"/>
              <a:gd name="T43" fmla="*/ 910 h 1104"/>
              <a:gd name="T44" fmla="*/ 536 w 1102"/>
              <a:gd name="T45" fmla="*/ 10 h 1104"/>
              <a:gd name="T46" fmla="*/ 573 w 1102"/>
              <a:gd name="T47" fmla="*/ 55 h 1104"/>
              <a:gd name="T48" fmla="*/ 577 w 1102"/>
              <a:gd name="T49" fmla="*/ 106 h 1104"/>
              <a:gd name="T50" fmla="*/ 545 w 1102"/>
              <a:gd name="T51" fmla="*/ 166 h 1104"/>
              <a:gd name="T52" fmla="*/ 489 w 1102"/>
              <a:gd name="T53" fmla="*/ 196 h 1104"/>
              <a:gd name="T54" fmla="*/ 441 w 1102"/>
              <a:gd name="T55" fmla="*/ 179 h 1104"/>
              <a:gd name="T56" fmla="*/ 412 w 1102"/>
              <a:gd name="T57" fmla="*/ 119 h 1104"/>
              <a:gd name="T58" fmla="*/ 413 w 1102"/>
              <a:gd name="T59" fmla="*/ 62 h 1104"/>
              <a:gd name="T60" fmla="*/ 449 w 1102"/>
              <a:gd name="T61" fmla="*/ 15 h 1104"/>
              <a:gd name="T62" fmla="*/ 504 w 1102"/>
              <a:gd name="T63" fmla="*/ 1 h 1104"/>
              <a:gd name="T64" fmla="*/ 534 w 1102"/>
              <a:gd name="T65" fmla="*/ 253 h 1104"/>
              <a:gd name="T66" fmla="*/ 647 w 1102"/>
              <a:gd name="T67" fmla="*/ 356 h 1104"/>
              <a:gd name="T68" fmla="*/ 778 w 1102"/>
              <a:gd name="T69" fmla="*/ 369 h 1104"/>
              <a:gd name="T70" fmla="*/ 813 w 1102"/>
              <a:gd name="T71" fmla="*/ 394 h 1104"/>
              <a:gd name="T72" fmla="*/ 805 w 1102"/>
              <a:gd name="T73" fmla="*/ 445 h 1104"/>
              <a:gd name="T74" fmla="*/ 686 w 1102"/>
              <a:gd name="T75" fmla="*/ 462 h 1104"/>
              <a:gd name="T76" fmla="*/ 599 w 1102"/>
              <a:gd name="T77" fmla="*/ 441 h 1104"/>
              <a:gd name="T78" fmla="*/ 518 w 1102"/>
              <a:gd name="T79" fmla="*/ 528 h 1104"/>
              <a:gd name="T80" fmla="*/ 646 w 1102"/>
              <a:gd name="T81" fmla="*/ 595 h 1104"/>
              <a:gd name="T82" fmla="*/ 727 w 1102"/>
              <a:gd name="T83" fmla="*/ 705 h 1104"/>
              <a:gd name="T84" fmla="*/ 761 w 1102"/>
              <a:gd name="T85" fmla="*/ 829 h 1104"/>
              <a:gd name="T86" fmla="*/ 712 w 1102"/>
              <a:gd name="T87" fmla="*/ 869 h 1104"/>
              <a:gd name="T88" fmla="*/ 662 w 1102"/>
              <a:gd name="T89" fmla="*/ 841 h 1104"/>
              <a:gd name="T90" fmla="*/ 556 w 1102"/>
              <a:gd name="T91" fmla="*/ 687 h 1104"/>
              <a:gd name="T92" fmla="*/ 314 w 1102"/>
              <a:gd name="T93" fmla="*/ 598 h 1104"/>
              <a:gd name="T94" fmla="*/ 276 w 1102"/>
              <a:gd name="T95" fmla="*/ 547 h 1104"/>
              <a:gd name="T96" fmla="*/ 253 w 1102"/>
              <a:gd name="T97" fmla="*/ 338 h 1104"/>
              <a:gd name="T98" fmla="*/ 222 w 1102"/>
              <a:gd name="T99" fmla="*/ 391 h 1104"/>
              <a:gd name="T100" fmla="*/ 193 w 1102"/>
              <a:gd name="T101" fmla="*/ 482 h 1104"/>
              <a:gd name="T102" fmla="*/ 143 w 1102"/>
              <a:gd name="T103" fmla="*/ 479 h 1104"/>
              <a:gd name="T104" fmla="*/ 130 w 1102"/>
              <a:gd name="T105" fmla="*/ 413 h 1104"/>
              <a:gd name="T106" fmla="*/ 175 w 1102"/>
              <a:gd name="T107" fmla="*/ 281 h 1104"/>
              <a:gd name="T108" fmla="*/ 333 w 1102"/>
              <a:gd name="T109" fmla="*/ 201 h 1104"/>
              <a:gd name="T110" fmla="*/ 423 w 1102"/>
              <a:gd name="T111" fmla="*/ 21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2" h="1104">
                <a:moveTo>
                  <a:pt x="412" y="1026"/>
                </a:moveTo>
                <a:lnTo>
                  <a:pt x="593" y="1026"/>
                </a:lnTo>
                <a:lnTo>
                  <a:pt x="593" y="948"/>
                </a:lnTo>
                <a:lnTo>
                  <a:pt x="593" y="948"/>
                </a:lnTo>
                <a:lnTo>
                  <a:pt x="594" y="942"/>
                </a:lnTo>
                <a:lnTo>
                  <a:pt x="596" y="935"/>
                </a:lnTo>
                <a:lnTo>
                  <a:pt x="600" y="929"/>
                </a:lnTo>
                <a:lnTo>
                  <a:pt x="603" y="924"/>
                </a:lnTo>
                <a:lnTo>
                  <a:pt x="608" y="919"/>
                </a:lnTo>
                <a:lnTo>
                  <a:pt x="615" y="917"/>
                </a:lnTo>
                <a:lnTo>
                  <a:pt x="621" y="915"/>
                </a:lnTo>
                <a:lnTo>
                  <a:pt x="628" y="914"/>
                </a:lnTo>
                <a:lnTo>
                  <a:pt x="809" y="914"/>
                </a:lnTo>
                <a:lnTo>
                  <a:pt x="809" y="836"/>
                </a:lnTo>
                <a:lnTo>
                  <a:pt x="809" y="836"/>
                </a:lnTo>
                <a:lnTo>
                  <a:pt x="810" y="830"/>
                </a:lnTo>
                <a:lnTo>
                  <a:pt x="812" y="823"/>
                </a:lnTo>
                <a:lnTo>
                  <a:pt x="815" y="817"/>
                </a:lnTo>
                <a:lnTo>
                  <a:pt x="819" y="811"/>
                </a:lnTo>
                <a:lnTo>
                  <a:pt x="824" y="807"/>
                </a:lnTo>
                <a:lnTo>
                  <a:pt x="830" y="805"/>
                </a:lnTo>
                <a:lnTo>
                  <a:pt x="837" y="803"/>
                </a:lnTo>
                <a:lnTo>
                  <a:pt x="843" y="802"/>
                </a:lnTo>
                <a:lnTo>
                  <a:pt x="1102" y="802"/>
                </a:lnTo>
                <a:lnTo>
                  <a:pt x="1102" y="845"/>
                </a:lnTo>
                <a:lnTo>
                  <a:pt x="1102" y="845"/>
                </a:lnTo>
                <a:lnTo>
                  <a:pt x="1101" y="851"/>
                </a:lnTo>
                <a:lnTo>
                  <a:pt x="1099" y="858"/>
                </a:lnTo>
                <a:lnTo>
                  <a:pt x="1096" y="864"/>
                </a:lnTo>
                <a:lnTo>
                  <a:pt x="1092" y="870"/>
                </a:lnTo>
                <a:lnTo>
                  <a:pt x="1087" y="874"/>
                </a:lnTo>
                <a:lnTo>
                  <a:pt x="1081" y="876"/>
                </a:lnTo>
                <a:lnTo>
                  <a:pt x="1074" y="878"/>
                </a:lnTo>
                <a:lnTo>
                  <a:pt x="1068" y="879"/>
                </a:lnTo>
                <a:lnTo>
                  <a:pt x="886" y="879"/>
                </a:lnTo>
                <a:lnTo>
                  <a:pt x="886" y="957"/>
                </a:lnTo>
                <a:lnTo>
                  <a:pt x="886" y="957"/>
                </a:lnTo>
                <a:lnTo>
                  <a:pt x="885" y="963"/>
                </a:lnTo>
                <a:lnTo>
                  <a:pt x="883" y="970"/>
                </a:lnTo>
                <a:lnTo>
                  <a:pt x="881" y="976"/>
                </a:lnTo>
                <a:lnTo>
                  <a:pt x="877" y="982"/>
                </a:lnTo>
                <a:lnTo>
                  <a:pt x="871" y="986"/>
                </a:lnTo>
                <a:lnTo>
                  <a:pt x="865" y="988"/>
                </a:lnTo>
                <a:lnTo>
                  <a:pt x="858" y="990"/>
                </a:lnTo>
                <a:lnTo>
                  <a:pt x="852" y="991"/>
                </a:lnTo>
                <a:lnTo>
                  <a:pt x="671" y="991"/>
                </a:lnTo>
                <a:lnTo>
                  <a:pt x="671" y="1069"/>
                </a:lnTo>
                <a:lnTo>
                  <a:pt x="671" y="1069"/>
                </a:lnTo>
                <a:lnTo>
                  <a:pt x="670" y="1076"/>
                </a:lnTo>
                <a:lnTo>
                  <a:pt x="668" y="1082"/>
                </a:lnTo>
                <a:lnTo>
                  <a:pt x="664" y="1088"/>
                </a:lnTo>
                <a:lnTo>
                  <a:pt x="661" y="1094"/>
                </a:lnTo>
                <a:lnTo>
                  <a:pt x="656" y="1098"/>
                </a:lnTo>
                <a:lnTo>
                  <a:pt x="649" y="1100"/>
                </a:lnTo>
                <a:lnTo>
                  <a:pt x="643" y="1103"/>
                </a:lnTo>
                <a:lnTo>
                  <a:pt x="636" y="1104"/>
                </a:lnTo>
                <a:lnTo>
                  <a:pt x="378" y="1104"/>
                </a:lnTo>
                <a:lnTo>
                  <a:pt x="378" y="1060"/>
                </a:lnTo>
                <a:lnTo>
                  <a:pt x="378" y="1060"/>
                </a:lnTo>
                <a:lnTo>
                  <a:pt x="379" y="1054"/>
                </a:lnTo>
                <a:lnTo>
                  <a:pt x="381" y="1048"/>
                </a:lnTo>
                <a:lnTo>
                  <a:pt x="384" y="1041"/>
                </a:lnTo>
                <a:lnTo>
                  <a:pt x="388" y="1036"/>
                </a:lnTo>
                <a:lnTo>
                  <a:pt x="393" y="1031"/>
                </a:lnTo>
                <a:lnTo>
                  <a:pt x="399" y="1029"/>
                </a:lnTo>
                <a:lnTo>
                  <a:pt x="406" y="1027"/>
                </a:lnTo>
                <a:lnTo>
                  <a:pt x="412" y="1026"/>
                </a:lnTo>
                <a:lnTo>
                  <a:pt x="412" y="1026"/>
                </a:lnTo>
                <a:close/>
                <a:moveTo>
                  <a:pt x="36" y="676"/>
                </a:moveTo>
                <a:lnTo>
                  <a:pt x="199" y="690"/>
                </a:lnTo>
                <a:lnTo>
                  <a:pt x="199" y="690"/>
                </a:lnTo>
                <a:lnTo>
                  <a:pt x="206" y="690"/>
                </a:lnTo>
                <a:lnTo>
                  <a:pt x="214" y="687"/>
                </a:lnTo>
                <a:lnTo>
                  <a:pt x="221" y="684"/>
                </a:lnTo>
                <a:lnTo>
                  <a:pt x="227" y="681"/>
                </a:lnTo>
                <a:lnTo>
                  <a:pt x="232" y="676"/>
                </a:lnTo>
                <a:lnTo>
                  <a:pt x="236" y="669"/>
                </a:lnTo>
                <a:lnTo>
                  <a:pt x="240" y="662"/>
                </a:lnTo>
                <a:lnTo>
                  <a:pt x="241" y="654"/>
                </a:lnTo>
                <a:lnTo>
                  <a:pt x="248" y="566"/>
                </a:lnTo>
                <a:lnTo>
                  <a:pt x="248" y="566"/>
                </a:lnTo>
                <a:lnTo>
                  <a:pt x="248" y="557"/>
                </a:lnTo>
                <a:lnTo>
                  <a:pt x="247" y="549"/>
                </a:lnTo>
                <a:lnTo>
                  <a:pt x="244" y="543"/>
                </a:lnTo>
                <a:lnTo>
                  <a:pt x="240" y="536"/>
                </a:lnTo>
                <a:lnTo>
                  <a:pt x="234" y="531"/>
                </a:lnTo>
                <a:lnTo>
                  <a:pt x="228" y="528"/>
                </a:lnTo>
                <a:lnTo>
                  <a:pt x="221" y="525"/>
                </a:lnTo>
                <a:lnTo>
                  <a:pt x="213" y="524"/>
                </a:lnTo>
                <a:lnTo>
                  <a:pt x="50" y="510"/>
                </a:lnTo>
                <a:lnTo>
                  <a:pt x="50" y="510"/>
                </a:lnTo>
                <a:lnTo>
                  <a:pt x="42" y="510"/>
                </a:lnTo>
                <a:lnTo>
                  <a:pt x="35" y="511"/>
                </a:lnTo>
                <a:lnTo>
                  <a:pt x="28" y="514"/>
                </a:lnTo>
                <a:lnTo>
                  <a:pt x="22" y="518"/>
                </a:lnTo>
                <a:lnTo>
                  <a:pt x="16" y="524"/>
                </a:lnTo>
                <a:lnTo>
                  <a:pt x="12" y="530"/>
                </a:lnTo>
                <a:lnTo>
                  <a:pt x="10" y="536"/>
                </a:lnTo>
                <a:lnTo>
                  <a:pt x="8" y="544"/>
                </a:lnTo>
                <a:lnTo>
                  <a:pt x="0" y="634"/>
                </a:lnTo>
                <a:lnTo>
                  <a:pt x="0" y="634"/>
                </a:lnTo>
                <a:lnTo>
                  <a:pt x="0" y="641"/>
                </a:lnTo>
                <a:lnTo>
                  <a:pt x="2" y="649"/>
                </a:lnTo>
                <a:lnTo>
                  <a:pt x="6" y="655"/>
                </a:lnTo>
                <a:lnTo>
                  <a:pt x="10" y="662"/>
                </a:lnTo>
                <a:lnTo>
                  <a:pt x="15" y="667"/>
                </a:lnTo>
                <a:lnTo>
                  <a:pt x="21" y="671"/>
                </a:lnTo>
                <a:lnTo>
                  <a:pt x="28" y="674"/>
                </a:lnTo>
                <a:lnTo>
                  <a:pt x="36" y="676"/>
                </a:lnTo>
                <a:lnTo>
                  <a:pt x="36" y="676"/>
                </a:lnTo>
                <a:close/>
                <a:moveTo>
                  <a:pt x="211" y="900"/>
                </a:moveTo>
                <a:lnTo>
                  <a:pt x="211" y="900"/>
                </a:lnTo>
                <a:lnTo>
                  <a:pt x="263" y="839"/>
                </a:lnTo>
                <a:lnTo>
                  <a:pt x="282" y="815"/>
                </a:lnTo>
                <a:lnTo>
                  <a:pt x="289" y="804"/>
                </a:lnTo>
                <a:lnTo>
                  <a:pt x="297" y="792"/>
                </a:lnTo>
                <a:lnTo>
                  <a:pt x="303" y="780"/>
                </a:lnTo>
                <a:lnTo>
                  <a:pt x="310" y="767"/>
                </a:lnTo>
                <a:lnTo>
                  <a:pt x="315" y="753"/>
                </a:lnTo>
                <a:lnTo>
                  <a:pt x="320" y="737"/>
                </a:lnTo>
                <a:lnTo>
                  <a:pt x="331" y="700"/>
                </a:lnTo>
                <a:lnTo>
                  <a:pt x="342" y="653"/>
                </a:lnTo>
                <a:lnTo>
                  <a:pt x="342" y="653"/>
                </a:lnTo>
                <a:lnTo>
                  <a:pt x="451" y="687"/>
                </a:lnTo>
                <a:lnTo>
                  <a:pt x="451" y="687"/>
                </a:lnTo>
                <a:lnTo>
                  <a:pt x="463" y="691"/>
                </a:lnTo>
                <a:lnTo>
                  <a:pt x="463" y="691"/>
                </a:lnTo>
                <a:lnTo>
                  <a:pt x="444" y="745"/>
                </a:lnTo>
                <a:lnTo>
                  <a:pt x="428" y="786"/>
                </a:lnTo>
                <a:lnTo>
                  <a:pt x="421" y="804"/>
                </a:lnTo>
                <a:lnTo>
                  <a:pt x="413" y="820"/>
                </a:lnTo>
                <a:lnTo>
                  <a:pt x="406" y="834"/>
                </a:lnTo>
                <a:lnTo>
                  <a:pt x="398" y="848"/>
                </a:lnTo>
                <a:lnTo>
                  <a:pt x="388" y="861"/>
                </a:lnTo>
                <a:lnTo>
                  <a:pt x="379" y="874"/>
                </a:lnTo>
                <a:lnTo>
                  <a:pt x="356" y="901"/>
                </a:lnTo>
                <a:lnTo>
                  <a:pt x="328" y="932"/>
                </a:lnTo>
                <a:lnTo>
                  <a:pt x="291" y="971"/>
                </a:lnTo>
                <a:lnTo>
                  <a:pt x="291" y="971"/>
                </a:lnTo>
                <a:lnTo>
                  <a:pt x="282" y="979"/>
                </a:lnTo>
                <a:lnTo>
                  <a:pt x="272" y="985"/>
                </a:lnTo>
                <a:lnTo>
                  <a:pt x="262" y="988"/>
                </a:lnTo>
                <a:lnTo>
                  <a:pt x="251" y="988"/>
                </a:lnTo>
                <a:lnTo>
                  <a:pt x="242" y="988"/>
                </a:lnTo>
                <a:lnTo>
                  <a:pt x="232" y="985"/>
                </a:lnTo>
                <a:lnTo>
                  <a:pt x="223" y="981"/>
                </a:lnTo>
                <a:lnTo>
                  <a:pt x="216" y="974"/>
                </a:lnTo>
                <a:lnTo>
                  <a:pt x="208" y="968"/>
                </a:lnTo>
                <a:lnTo>
                  <a:pt x="203" y="959"/>
                </a:lnTo>
                <a:lnTo>
                  <a:pt x="199" y="950"/>
                </a:lnTo>
                <a:lnTo>
                  <a:pt x="198" y="941"/>
                </a:lnTo>
                <a:lnTo>
                  <a:pt x="197" y="931"/>
                </a:lnTo>
                <a:lnTo>
                  <a:pt x="199" y="920"/>
                </a:lnTo>
                <a:lnTo>
                  <a:pt x="204" y="910"/>
                </a:lnTo>
                <a:lnTo>
                  <a:pt x="211" y="900"/>
                </a:lnTo>
                <a:lnTo>
                  <a:pt x="211" y="900"/>
                </a:lnTo>
                <a:close/>
                <a:moveTo>
                  <a:pt x="512" y="2"/>
                </a:moveTo>
                <a:lnTo>
                  <a:pt x="512" y="2"/>
                </a:lnTo>
                <a:lnTo>
                  <a:pt x="521" y="4"/>
                </a:lnTo>
                <a:lnTo>
                  <a:pt x="529" y="7"/>
                </a:lnTo>
                <a:lnTo>
                  <a:pt x="536" y="10"/>
                </a:lnTo>
                <a:lnTo>
                  <a:pt x="544" y="16"/>
                </a:lnTo>
                <a:lnTo>
                  <a:pt x="550" y="20"/>
                </a:lnTo>
                <a:lnTo>
                  <a:pt x="556" y="27"/>
                </a:lnTo>
                <a:lnTo>
                  <a:pt x="561" y="33"/>
                </a:lnTo>
                <a:lnTo>
                  <a:pt x="565" y="39"/>
                </a:lnTo>
                <a:lnTo>
                  <a:pt x="570" y="47"/>
                </a:lnTo>
                <a:lnTo>
                  <a:pt x="573" y="55"/>
                </a:lnTo>
                <a:lnTo>
                  <a:pt x="576" y="62"/>
                </a:lnTo>
                <a:lnTo>
                  <a:pt x="577" y="71"/>
                </a:lnTo>
                <a:lnTo>
                  <a:pt x="578" y="79"/>
                </a:lnTo>
                <a:lnTo>
                  <a:pt x="579" y="88"/>
                </a:lnTo>
                <a:lnTo>
                  <a:pt x="578" y="98"/>
                </a:lnTo>
                <a:lnTo>
                  <a:pt x="577" y="106"/>
                </a:lnTo>
                <a:lnTo>
                  <a:pt x="577" y="106"/>
                </a:lnTo>
                <a:lnTo>
                  <a:pt x="575" y="115"/>
                </a:lnTo>
                <a:lnTo>
                  <a:pt x="572" y="125"/>
                </a:lnTo>
                <a:lnTo>
                  <a:pt x="567" y="133"/>
                </a:lnTo>
                <a:lnTo>
                  <a:pt x="563" y="142"/>
                </a:lnTo>
                <a:lnTo>
                  <a:pt x="558" y="149"/>
                </a:lnTo>
                <a:lnTo>
                  <a:pt x="551" y="158"/>
                </a:lnTo>
                <a:lnTo>
                  <a:pt x="545" y="166"/>
                </a:lnTo>
                <a:lnTo>
                  <a:pt x="538" y="172"/>
                </a:lnTo>
                <a:lnTo>
                  <a:pt x="531" y="179"/>
                </a:lnTo>
                <a:lnTo>
                  <a:pt x="522" y="184"/>
                </a:lnTo>
                <a:lnTo>
                  <a:pt x="515" y="188"/>
                </a:lnTo>
                <a:lnTo>
                  <a:pt x="506" y="192"/>
                </a:lnTo>
                <a:lnTo>
                  <a:pt x="497" y="195"/>
                </a:lnTo>
                <a:lnTo>
                  <a:pt x="489" y="196"/>
                </a:lnTo>
                <a:lnTo>
                  <a:pt x="480" y="196"/>
                </a:lnTo>
                <a:lnTo>
                  <a:pt x="471" y="195"/>
                </a:lnTo>
                <a:lnTo>
                  <a:pt x="471" y="195"/>
                </a:lnTo>
                <a:lnTo>
                  <a:pt x="464" y="193"/>
                </a:lnTo>
                <a:lnTo>
                  <a:pt x="455" y="188"/>
                </a:lnTo>
                <a:lnTo>
                  <a:pt x="449" y="184"/>
                </a:lnTo>
                <a:lnTo>
                  <a:pt x="441" y="179"/>
                </a:lnTo>
                <a:lnTo>
                  <a:pt x="436" y="171"/>
                </a:lnTo>
                <a:lnTo>
                  <a:pt x="430" y="165"/>
                </a:lnTo>
                <a:lnTo>
                  <a:pt x="425" y="156"/>
                </a:lnTo>
                <a:lnTo>
                  <a:pt x="421" y="147"/>
                </a:lnTo>
                <a:lnTo>
                  <a:pt x="418" y="139"/>
                </a:lnTo>
                <a:lnTo>
                  <a:pt x="414" y="129"/>
                </a:lnTo>
                <a:lnTo>
                  <a:pt x="412" y="119"/>
                </a:lnTo>
                <a:lnTo>
                  <a:pt x="410" y="110"/>
                </a:lnTo>
                <a:lnTo>
                  <a:pt x="409" y="100"/>
                </a:lnTo>
                <a:lnTo>
                  <a:pt x="409" y="90"/>
                </a:lnTo>
                <a:lnTo>
                  <a:pt x="410" y="80"/>
                </a:lnTo>
                <a:lnTo>
                  <a:pt x="411" y="71"/>
                </a:lnTo>
                <a:lnTo>
                  <a:pt x="411" y="71"/>
                </a:lnTo>
                <a:lnTo>
                  <a:pt x="413" y="62"/>
                </a:lnTo>
                <a:lnTo>
                  <a:pt x="416" y="54"/>
                </a:lnTo>
                <a:lnTo>
                  <a:pt x="421" y="46"/>
                </a:lnTo>
                <a:lnTo>
                  <a:pt x="425" y="38"/>
                </a:lnTo>
                <a:lnTo>
                  <a:pt x="430" y="32"/>
                </a:lnTo>
                <a:lnTo>
                  <a:pt x="436" y="25"/>
                </a:lnTo>
                <a:lnTo>
                  <a:pt x="442" y="20"/>
                </a:lnTo>
                <a:lnTo>
                  <a:pt x="449" y="15"/>
                </a:lnTo>
                <a:lnTo>
                  <a:pt x="455" y="10"/>
                </a:lnTo>
                <a:lnTo>
                  <a:pt x="463" y="7"/>
                </a:lnTo>
                <a:lnTo>
                  <a:pt x="470" y="4"/>
                </a:lnTo>
                <a:lnTo>
                  <a:pt x="479" y="2"/>
                </a:lnTo>
                <a:lnTo>
                  <a:pt x="487" y="1"/>
                </a:lnTo>
                <a:lnTo>
                  <a:pt x="495" y="0"/>
                </a:lnTo>
                <a:lnTo>
                  <a:pt x="504" y="1"/>
                </a:lnTo>
                <a:lnTo>
                  <a:pt x="512" y="2"/>
                </a:lnTo>
                <a:lnTo>
                  <a:pt x="512" y="2"/>
                </a:lnTo>
                <a:close/>
                <a:moveTo>
                  <a:pt x="503" y="239"/>
                </a:moveTo>
                <a:lnTo>
                  <a:pt x="503" y="239"/>
                </a:lnTo>
                <a:lnTo>
                  <a:pt x="510" y="242"/>
                </a:lnTo>
                <a:lnTo>
                  <a:pt x="522" y="246"/>
                </a:lnTo>
                <a:lnTo>
                  <a:pt x="534" y="253"/>
                </a:lnTo>
                <a:lnTo>
                  <a:pt x="539" y="257"/>
                </a:lnTo>
                <a:lnTo>
                  <a:pt x="545" y="262"/>
                </a:lnTo>
                <a:lnTo>
                  <a:pt x="545" y="262"/>
                </a:lnTo>
                <a:lnTo>
                  <a:pt x="614" y="330"/>
                </a:lnTo>
                <a:lnTo>
                  <a:pt x="627" y="340"/>
                </a:lnTo>
                <a:lnTo>
                  <a:pt x="637" y="349"/>
                </a:lnTo>
                <a:lnTo>
                  <a:pt x="647" y="356"/>
                </a:lnTo>
                <a:lnTo>
                  <a:pt x="657" y="362"/>
                </a:lnTo>
                <a:lnTo>
                  <a:pt x="667" y="366"/>
                </a:lnTo>
                <a:lnTo>
                  <a:pt x="677" y="368"/>
                </a:lnTo>
                <a:lnTo>
                  <a:pt x="688" y="370"/>
                </a:lnTo>
                <a:lnTo>
                  <a:pt x="701" y="372"/>
                </a:lnTo>
                <a:lnTo>
                  <a:pt x="733" y="372"/>
                </a:lnTo>
                <a:lnTo>
                  <a:pt x="778" y="369"/>
                </a:lnTo>
                <a:lnTo>
                  <a:pt x="778" y="369"/>
                </a:lnTo>
                <a:lnTo>
                  <a:pt x="786" y="370"/>
                </a:lnTo>
                <a:lnTo>
                  <a:pt x="794" y="373"/>
                </a:lnTo>
                <a:lnTo>
                  <a:pt x="800" y="376"/>
                </a:lnTo>
                <a:lnTo>
                  <a:pt x="807" y="381"/>
                </a:lnTo>
                <a:lnTo>
                  <a:pt x="810" y="388"/>
                </a:lnTo>
                <a:lnTo>
                  <a:pt x="813" y="394"/>
                </a:lnTo>
                <a:lnTo>
                  <a:pt x="815" y="402"/>
                </a:lnTo>
                <a:lnTo>
                  <a:pt x="816" y="409"/>
                </a:lnTo>
                <a:lnTo>
                  <a:pt x="816" y="418"/>
                </a:lnTo>
                <a:lnTo>
                  <a:pt x="814" y="425"/>
                </a:lnTo>
                <a:lnTo>
                  <a:pt x="812" y="432"/>
                </a:lnTo>
                <a:lnTo>
                  <a:pt x="809" y="438"/>
                </a:lnTo>
                <a:lnTo>
                  <a:pt x="805" y="445"/>
                </a:lnTo>
                <a:lnTo>
                  <a:pt x="798" y="449"/>
                </a:lnTo>
                <a:lnTo>
                  <a:pt x="792" y="452"/>
                </a:lnTo>
                <a:lnTo>
                  <a:pt x="784" y="453"/>
                </a:lnTo>
                <a:lnTo>
                  <a:pt x="784" y="453"/>
                </a:lnTo>
                <a:lnTo>
                  <a:pt x="738" y="459"/>
                </a:lnTo>
                <a:lnTo>
                  <a:pt x="701" y="462"/>
                </a:lnTo>
                <a:lnTo>
                  <a:pt x="686" y="462"/>
                </a:lnTo>
                <a:lnTo>
                  <a:pt x="671" y="462"/>
                </a:lnTo>
                <a:lnTo>
                  <a:pt x="658" y="462"/>
                </a:lnTo>
                <a:lnTo>
                  <a:pt x="646" y="460"/>
                </a:lnTo>
                <a:lnTo>
                  <a:pt x="634" y="457"/>
                </a:lnTo>
                <a:lnTo>
                  <a:pt x="622" y="452"/>
                </a:lnTo>
                <a:lnTo>
                  <a:pt x="610" y="447"/>
                </a:lnTo>
                <a:lnTo>
                  <a:pt x="599" y="441"/>
                </a:lnTo>
                <a:lnTo>
                  <a:pt x="586" y="431"/>
                </a:lnTo>
                <a:lnTo>
                  <a:pt x="571" y="421"/>
                </a:lnTo>
                <a:lnTo>
                  <a:pt x="538" y="393"/>
                </a:lnTo>
                <a:lnTo>
                  <a:pt x="516" y="514"/>
                </a:lnTo>
                <a:lnTo>
                  <a:pt x="516" y="514"/>
                </a:lnTo>
                <a:lnTo>
                  <a:pt x="516" y="521"/>
                </a:lnTo>
                <a:lnTo>
                  <a:pt x="518" y="528"/>
                </a:lnTo>
                <a:lnTo>
                  <a:pt x="521" y="533"/>
                </a:lnTo>
                <a:lnTo>
                  <a:pt x="526" y="538"/>
                </a:lnTo>
                <a:lnTo>
                  <a:pt x="526" y="538"/>
                </a:lnTo>
                <a:lnTo>
                  <a:pt x="575" y="558"/>
                </a:lnTo>
                <a:lnTo>
                  <a:pt x="614" y="576"/>
                </a:lnTo>
                <a:lnTo>
                  <a:pt x="631" y="585"/>
                </a:lnTo>
                <a:lnTo>
                  <a:pt x="646" y="595"/>
                </a:lnTo>
                <a:lnTo>
                  <a:pt x="660" y="604"/>
                </a:lnTo>
                <a:lnTo>
                  <a:pt x="673" y="616"/>
                </a:lnTo>
                <a:lnTo>
                  <a:pt x="685" y="629"/>
                </a:lnTo>
                <a:lnTo>
                  <a:pt x="696" y="644"/>
                </a:lnTo>
                <a:lnTo>
                  <a:pt x="706" y="662"/>
                </a:lnTo>
                <a:lnTo>
                  <a:pt x="716" y="682"/>
                </a:lnTo>
                <a:lnTo>
                  <a:pt x="727" y="705"/>
                </a:lnTo>
                <a:lnTo>
                  <a:pt x="738" y="732"/>
                </a:lnTo>
                <a:lnTo>
                  <a:pt x="748" y="762"/>
                </a:lnTo>
                <a:lnTo>
                  <a:pt x="759" y="796"/>
                </a:lnTo>
                <a:lnTo>
                  <a:pt x="759" y="796"/>
                </a:lnTo>
                <a:lnTo>
                  <a:pt x="762" y="808"/>
                </a:lnTo>
                <a:lnTo>
                  <a:pt x="764" y="819"/>
                </a:lnTo>
                <a:lnTo>
                  <a:pt x="761" y="829"/>
                </a:lnTo>
                <a:lnTo>
                  <a:pt x="758" y="837"/>
                </a:lnTo>
                <a:lnTo>
                  <a:pt x="753" y="846"/>
                </a:lnTo>
                <a:lnTo>
                  <a:pt x="746" y="852"/>
                </a:lnTo>
                <a:lnTo>
                  <a:pt x="739" y="859"/>
                </a:lnTo>
                <a:lnTo>
                  <a:pt x="730" y="863"/>
                </a:lnTo>
                <a:lnTo>
                  <a:pt x="722" y="866"/>
                </a:lnTo>
                <a:lnTo>
                  <a:pt x="712" y="869"/>
                </a:lnTo>
                <a:lnTo>
                  <a:pt x="702" y="869"/>
                </a:lnTo>
                <a:lnTo>
                  <a:pt x="692" y="866"/>
                </a:lnTo>
                <a:lnTo>
                  <a:pt x="684" y="863"/>
                </a:lnTo>
                <a:lnTo>
                  <a:pt x="675" y="858"/>
                </a:lnTo>
                <a:lnTo>
                  <a:pt x="669" y="850"/>
                </a:lnTo>
                <a:lnTo>
                  <a:pt x="662" y="841"/>
                </a:lnTo>
                <a:lnTo>
                  <a:pt x="662" y="841"/>
                </a:lnTo>
                <a:lnTo>
                  <a:pt x="645" y="807"/>
                </a:lnTo>
                <a:lnTo>
                  <a:pt x="629" y="778"/>
                </a:lnTo>
                <a:lnTo>
                  <a:pt x="614" y="754"/>
                </a:lnTo>
                <a:lnTo>
                  <a:pt x="600" y="733"/>
                </a:lnTo>
                <a:lnTo>
                  <a:pt x="586" y="715"/>
                </a:lnTo>
                <a:lnTo>
                  <a:pt x="571" y="700"/>
                </a:lnTo>
                <a:lnTo>
                  <a:pt x="556" y="687"/>
                </a:lnTo>
                <a:lnTo>
                  <a:pt x="539" y="677"/>
                </a:lnTo>
                <a:lnTo>
                  <a:pt x="521" y="668"/>
                </a:lnTo>
                <a:lnTo>
                  <a:pt x="502" y="659"/>
                </a:lnTo>
                <a:lnTo>
                  <a:pt x="479" y="651"/>
                </a:lnTo>
                <a:lnTo>
                  <a:pt x="453" y="642"/>
                </a:lnTo>
                <a:lnTo>
                  <a:pt x="393" y="624"/>
                </a:lnTo>
                <a:lnTo>
                  <a:pt x="314" y="598"/>
                </a:lnTo>
                <a:lnTo>
                  <a:pt x="314" y="598"/>
                </a:lnTo>
                <a:lnTo>
                  <a:pt x="303" y="591"/>
                </a:lnTo>
                <a:lnTo>
                  <a:pt x="296" y="584"/>
                </a:lnTo>
                <a:lnTo>
                  <a:pt x="288" y="576"/>
                </a:lnTo>
                <a:lnTo>
                  <a:pt x="283" y="567"/>
                </a:lnTo>
                <a:lnTo>
                  <a:pt x="278" y="557"/>
                </a:lnTo>
                <a:lnTo>
                  <a:pt x="276" y="547"/>
                </a:lnTo>
                <a:lnTo>
                  <a:pt x="274" y="535"/>
                </a:lnTo>
                <a:lnTo>
                  <a:pt x="274" y="525"/>
                </a:lnTo>
                <a:lnTo>
                  <a:pt x="312" y="317"/>
                </a:lnTo>
                <a:lnTo>
                  <a:pt x="312" y="317"/>
                </a:lnTo>
                <a:lnTo>
                  <a:pt x="283" y="326"/>
                </a:lnTo>
                <a:lnTo>
                  <a:pt x="261" y="334"/>
                </a:lnTo>
                <a:lnTo>
                  <a:pt x="253" y="338"/>
                </a:lnTo>
                <a:lnTo>
                  <a:pt x="245" y="344"/>
                </a:lnTo>
                <a:lnTo>
                  <a:pt x="240" y="349"/>
                </a:lnTo>
                <a:lnTo>
                  <a:pt x="235" y="354"/>
                </a:lnTo>
                <a:lnTo>
                  <a:pt x="231" y="362"/>
                </a:lnTo>
                <a:lnTo>
                  <a:pt x="228" y="370"/>
                </a:lnTo>
                <a:lnTo>
                  <a:pt x="225" y="380"/>
                </a:lnTo>
                <a:lnTo>
                  <a:pt x="222" y="391"/>
                </a:lnTo>
                <a:lnTo>
                  <a:pt x="217" y="420"/>
                </a:lnTo>
                <a:lnTo>
                  <a:pt x="211" y="458"/>
                </a:lnTo>
                <a:lnTo>
                  <a:pt x="211" y="458"/>
                </a:lnTo>
                <a:lnTo>
                  <a:pt x="208" y="465"/>
                </a:lnTo>
                <a:lnTo>
                  <a:pt x="205" y="472"/>
                </a:lnTo>
                <a:lnTo>
                  <a:pt x="200" y="477"/>
                </a:lnTo>
                <a:lnTo>
                  <a:pt x="193" y="482"/>
                </a:lnTo>
                <a:lnTo>
                  <a:pt x="187" y="485"/>
                </a:lnTo>
                <a:lnTo>
                  <a:pt x="179" y="487"/>
                </a:lnTo>
                <a:lnTo>
                  <a:pt x="172" y="488"/>
                </a:lnTo>
                <a:lnTo>
                  <a:pt x="164" y="487"/>
                </a:lnTo>
                <a:lnTo>
                  <a:pt x="157" y="486"/>
                </a:lnTo>
                <a:lnTo>
                  <a:pt x="149" y="483"/>
                </a:lnTo>
                <a:lnTo>
                  <a:pt x="143" y="479"/>
                </a:lnTo>
                <a:lnTo>
                  <a:pt x="136" y="474"/>
                </a:lnTo>
                <a:lnTo>
                  <a:pt x="132" y="467"/>
                </a:lnTo>
                <a:lnTo>
                  <a:pt x="129" y="461"/>
                </a:lnTo>
                <a:lnTo>
                  <a:pt x="126" y="452"/>
                </a:lnTo>
                <a:lnTo>
                  <a:pt x="126" y="443"/>
                </a:lnTo>
                <a:lnTo>
                  <a:pt x="126" y="443"/>
                </a:lnTo>
                <a:lnTo>
                  <a:pt x="130" y="413"/>
                </a:lnTo>
                <a:lnTo>
                  <a:pt x="134" y="386"/>
                </a:lnTo>
                <a:lnTo>
                  <a:pt x="138" y="362"/>
                </a:lnTo>
                <a:lnTo>
                  <a:pt x="143" y="341"/>
                </a:lnTo>
                <a:lnTo>
                  <a:pt x="149" y="323"/>
                </a:lnTo>
                <a:lnTo>
                  <a:pt x="157" y="307"/>
                </a:lnTo>
                <a:lnTo>
                  <a:pt x="165" y="293"/>
                </a:lnTo>
                <a:lnTo>
                  <a:pt x="175" y="281"/>
                </a:lnTo>
                <a:lnTo>
                  <a:pt x="187" y="269"/>
                </a:lnTo>
                <a:lnTo>
                  <a:pt x="201" y="259"/>
                </a:lnTo>
                <a:lnTo>
                  <a:pt x="216" y="250"/>
                </a:lnTo>
                <a:lnTo>
                  <a:pt x="234" y="241"/>
                </a:lnTo>
                <a:lnTo>
                  <a:pt x="255" y="231"/>
                </a:lnTo>
                <a:lnTo>
                  <a:pt x="278" y="223"/>
                </a:lnTo>
                <a:lnTo>
                  <a:pt x="333" y="201"/>
                </a:lnTo>
                <a:lnTo>
                  <a:pt x="333" y="201"/>
                </a:lnTo>
                <a:lnTo>
                  <a:pt x="343" y="199"/>
                </a:lnTo>
                <a:lnTo>
                  <a:pt x="355" y="199"/>
                </a:lnTo>
                <a:lnTo>
                  <a:pt x="369" y="200"/>
                </a:lnTo>
                <a:lnTo>
                  <a:pt x="382" y="202"/>
                </a:lnTo>
                <a:lnTo>
                  <a:pt x="407" y="208"/>
                </a:lnTo>
                <a:lnTo>
                  <a:pt x="423" y="213"/>
                </a:lnTo>
                <a:lnTo>
                  <a:pt x="472" y="300"/>
                </a:lnTo>
                <a:lnTo>
                  <a:pt x="503" y="239"/>
                </a:lnTo>
                <a:lnTo>
                  <a:pt x="503" y="2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PA_库_文本框 26"/>
          <p:cNvSpPr txBox="1"/>
          <p:nvPr>
            <p:custDataLst>
              <p:tags r:id="rId12"/>
            </p:custDataLst>
          </p:nvPr>
        </p:nvSpPr>
        <p:spPr bwMode="auto">
          <a:xfrm>
            <a:off x="5323108" y="3155119"/>
            <a:ext cx="1231106" cy="24622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PA_库_组合 24"/>
          <p:cNvGrpSpPr/>
          <p:nvPr>
            <p:custDataLst>
              <p:tags r:id="rId13"/>
            </p:custDataLst>
          </p:nvPr>
        </p:nvGrpSpPr>
        <p:grpSpPr>
          <a:xfrm>
            <a:off x="1255298" y="2145358"/>
            <a:ext cx="2936240" cy="1428115"/>
            <a:chOff x="8328247" y="2276873"/>
            <a:chExt cx="2198954" cy="1428115"/>
          </a:xfrm>
        </p:grpSpPr>
        <p:sp>
          <p:nvSpPr>
            <p:cNvPr id="22" name="TextBox 32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429">
                    <a:lumMod val="100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TextBox 33"/>
            <p:cNvSpPr txBox="1"/>
            <p:nvPr/>
          </p:nvSpPr>
          <p:spPr>
            <a:xfrm>
              <a:off x="8347269" y="2664858"/>
              <a:ext cx="2179932" cy="1040130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100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6" name="PA_库_组合 34"/>
          <p:cNvGrpSpPr/>
          <p:nvPr>
            <p:custDataLst>
              <p:tags r:id="rId14"/>
            </p:custDataLst>
          </p:nvPr>
        </p:nvGrpSpPr>
        <p:grpSpPr>
          <a:xfrm>
            <a:off x="7884517" y="2145358"/>
            <a:ext cx="3229610" cy="1692275"/>
            <a:chOff x="1197898" y="2503545"/>
            <a:chExt cx="2514858" cy="1692275"/>
          </a:xfrm>
        </p:grpSpPr>
        <p:sp>
          <p:nvSpPr>
            <p:cNvPr id="29" name="TextBox 35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A2B41">
                    <a:lumMod val="100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TextBox 36"/>
            <p:cNvSpPr txBox="1"/>
            <p:nvPr/>
          </p:nvSpPr>
          <p:spPr>
            <a:xfrm>
              <a:off x="1439198" y="2891530"/>
              <a:ext cx="2273558" cy="1304290"/>
            </a:xfrm>
            <a:prstGeom prst="rect">
              <a:avLst/>
            </a:prstGeom>
          </p:spPr>
          <p:txBody>
            <a:bodyPr vert="horz" wrap="square" lIns="0" tIns="0" rIns="360000" bIns="0" anchor="ctr" anchorCtr="0">
              <a:normAutofit/>
            </a:bodyPr>
            <a:lstStyle/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b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</a:b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000"/>
                            </p:stCondLst>
                            <p:childTnLst>
                              <p:par>
                                <p:cTn id="1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2" grpId="0" bldLvl="0" animBg="1"/>
      <p:bldP spid="8" grpId="0" bldLvl="0" animBg="1"/>
      <p:bldP spid="11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384463" y="5622480"/>
            <a:ext cx="1005695" cy="866978"/>
          </a:xfrm>
          <a:prstGeom prst="triangl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494" y="259301"/>
            <a:ext cx="1380167" cy="1380167"/>
          </a:xfrm>
          <a:prstGeom prst="rect">
            <a:avLst/>
          </a:prstGeom>
        </p:spPr>
      </p:pic>
      <p:sp>
        <p:nvSpPr>
          <p:cNvPr id="12" name="等腰三角形 11"/>
          <p:cNvSpPr/>
          <p:nvPr/>
        </p:nvSpPr>
        <p:spPr>
          <a:xfrm rot="10800000">
            <a:off x="5826146" y="2654586"/>
            <a:ext cx="539707" cy="465265"/>
          </a:xfrm>
          <a:prstGeom prst="triangle">
            <a:avLst/>
          </a:prstGeom>
          <a:solidFill>
            <a:srgbClr val="C4A159"/>
          </a:solidFill>
          <a:ln>
            <a:noFill/>
          </a:ln>
          <a:effectLst>
            <a:innerShdw blurRad="63500" dist="50800" dir="81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0012694" y="1207908"/>
            <a:ext cx="863120" cy="863120"/>
          </a:xfrm>
          <a:prstGeom prst="donut">
            <a:avLst>
              <a:gd name="adj" fmla="val 8795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25496" y="4837595"/>
            <a:ext cx="461814" cy="461814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325388" y="4350153"/>
            <a:ext cx="1768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08931" y="4350153"/>
            <a:ext cx="1768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506988" y="4350153"/>
            <a:ext cx="1768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089736" y="4330401"/>
            <a:ext cx="1768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12"/>
          <p:cNvSpPr txBox="1">
            <a:spLocks noChangeArrowheads="1"/>
          </p:cNvSpPr>
          <p:nvPr/>
        </p:nvSpPr>
        <p:spPr bwMode="auto">
          <a:xfrm>
            <a:off x="1325388" y="3904066"/>
            <a:ext cx="1768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ONE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313"/>
          <p:cNvSpPr txBox="1">
            <a:spLocks noChangeArrowheads="1"/>
          </p:cNvSpPr>
          <p:nvPr/>
        </p:nvSpPr>
        <p:spPr bwMode="auto">
          <a:xfrm>
            <a:off x="3908931" y="3904066"/>
            <a:ext cx="17684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TWO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314"/>
          <p:cNvSpPr txBox="1">
            <a:spLocks noChangeArrowheads="1"/>
          </p:cNvSpPr>
          <p:nvPr/>
        </p:nvSpPr>
        <p:spPr bwMode="auto">
          <a:xfrm>
            <a:off x="6506988" y="3904066"/>
            <a:ext cx="1768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THREE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315"/>
          <p:cNvSpPr txBox="1">
            <a:spLocks noChangeArrowheads="1"/>
          </p:cNvSpPr>
          <p:nvPr/>
        </p:nvSpPr>
        <p:spPr bwMode="auto">
          <a:xfrm>
            <a:off x="9087355" y="3884314"/>
            <a:ext cx="1768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FOUR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316"/>
          <p:cNvSpPr txBox="1">
            <a:spLocks noChangeArrowheads="1"/>
          </p:cNvSpPr>
          <p:nvPr/>
        </p:nvSpPr>
        <p:spPr bwMode="auto">
          <a:xfrm>
            <a:off x="1325388" y="4454928"/>
            <a:ext cx="1768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公司介绍概述</a:t>
            </a:r>
          </a:p>
        </p:txBody>
      </p:sp>
      <p:sp>
        <p:nvSpPr>
          <p:cNvPr id="24" name="文本框 317"/>
          <p:cNvSpPr txBox="1">
            <a:spLocks noChangeArrowheads="1"/>
          </p:cNvSpPr>
          <p:nvPr/>
        </p:nvSpPr>
        <p:spPr bwMode="auto">
          <a:xfrm>
            <a:off x="3905756" y="4458103"/>
            <a:ext cx="1768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25" name="文本框 318"/>
          <p:cNvSpPr txBox="1">
            <a:spLocks noChangeArrowheads="1"/>
          </p:cNvSpPr>
          <p:nvPr/>
        </p:nvSpPr>
        <p:spPr bwMode="auto">
          <a:xfrm>
            <a:off x="6506988" y="4453341"/>
            <a:ext cx="1768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投资项目要求</a:t>
            </a:r>
          </a:p>
        </p:txBody>
      </p:sp>
      <p:sp>
        <p:nvSpPr>
          <p:cNvPr id="26" name="文本框 319"/>
          <p:cNvSpPr txBox="1">
            <a:spLocks noChangeArrowheads="1"/>
          </p:cNvSpPr>
          <p:nvPr/>
        </p:nvSpPr>
        <p:spPr bwMode="auto">
          <a:xfrm>
            <a:off x="9087355" y="4433589"/>
            <a:ext cx="1768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未来成功发展</a:t>
            </a:r>
          </a:p>
        </p:txBody>
      </p:sp>
      <p:sp>
        <p:nvSpPr>
          <p:cNvPr id="27" name="矩形 320"/>
          <p:cNvSpPr>
            <a:spLocks noChangeArrowheads="1"/>
          </p:cNvSpPr>
          <p:nvPr/>
        </p:nvSpPr>
        <p:spPr bwMode="auto">
          <a:xfrm>
            <a:off x="1241250" y="4910541"/>
            <a:ext cx="1933575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latin typeface="+mn-lt"/>
                <a:ea typeface="+mn-ea"/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en-US" altLang="zh-CN" sz="11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321"/>
          <p:cNvSpPr>
            <a:spLocks noChangeArrowheads="1"/>
          </p:cNvSpPr>
          <p:nvPr/>
        </p:nvSpPr>
        <p:spPr bwMode="auto">
          <a:xfrm>
            <a:off x="3824793" y="4826403"/>
            <a:ext cx="193675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latin typeface="+mn-lt"/>
                <a:ea typeface="+mn-ea"/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en-US" altLang="zh-CN" sz="11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322"/>
          <p:cNvSpPr>
            <a:spLocks noChangeArrowheads="1"/>
          </p:cNvSpPr>
          <p:nvPr/>
        </p:nvSpPr>
        <p:spPr bwMode="auto">
          <a:xfrm>
            <a:off x="6422850" y="4826403"/>
            <a:ext cx="193675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latin typeface="+mn-lt"/>
                <a:ea typeface="+mn-ea"/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en-US" altLang="zh-CN" sz="11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矩形 323"/>
          <p:cNvSpPr>
            <a:spLocks noChangeArrowheads="1"/>
          </p:cNvSpPr>
          <p:nvPr/>
        </p:nvSpPr>
        <p:spPr bwMode="auto">
          <a:xfrm>
            <a:off x="9006392" y="4806651"/>
            <a:ext cx="193516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latin typeface="+mn-lt"/>
                <a:ea typeface="+mn-ea"/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en-US" altLang="zh-CN" sz="11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MH_Others_1"/>
          <p:cNvSpPr txBox="1"/>
          <p:nvPr>
            <p:custDataLst>
              <p:tags r:id="rId1"/>
            </p:custDataLst>
          </p:nvPr>
        </p:nvSpPr>
        <p:spPr>
          <a:xfrm>
            <a:off x="4664655" y="887475"/>
            <a:ext cx="2917914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28000">
                      <a:srgbClr val="9B7F45"/>
                    </a:gs>
                    <a:gs pos="83000">
                      <a:srgbClr val="E7D6B6"/>
                    </a:gs>
                  </a:gsLst>
                  <a:lin ang="81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目 录</a:t>
            </a:r>
          </a:p>
        </p:txBody>
      </p:sp>
      <p:sp>
        <p:nvSpPr>
          <p:cNvPr id="35" name="MH_Others_2"/>
          <p:cNvSpPr txBox="1"/>
          <p:nvPr>
            <p:custDataLst>
              <p:tags r:id="rId2"/>
            </p:custDataLst>
          </p:nvPr>
        </p:nvSpPr>
        <p:spPr>
          <a:xfrm>
            <a:off x="4216400" y="1871556"/>
            <a:ext cx="3759200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930" b="1">
                <a:gradFill>
                  <a:gsLst>
                    <a:gs pos="8000">
                      <a:srgbClr val="9B7F45"/>
                    </a:gs>
                    <a:gs pos="83000">
                      <a:srgbClr val="E7D6B6"/>
                    </a:gs>
                  </a:gsLst>
                  <a:lin ang="81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</a:defRPr>
            </a:lvl1pPr>
          </a:lstStyle>
          <a:p>
            <a:r>
              <a:rPr lang="en-US" altLang="zh-CN" sz="4400" spc="600" dirty="0">
                <a:gradFill>
                  <a:gsLst>
                    <a:gs pos="28000">
                      <a:srgbClr val="9B7F45"/>
                    </a:gs>
                    <a:gs pos="83000">
                      <a:srgbClr val="E7D6B6"/>
                    </a:gs>
                  </a:gsLst>
                  <a:lin ang="8100000" scaled="1"/>
                </a:gradFill>
                <a:latin typeface="+mn-lt"/>
                <a:cs typeface="+mn-ea"/>
                <a:sym typeface="+mn-lt"/>
              </a:rPr>
              <a:t>CONTENTS</a:t>
            </a:r>
            <a:endParaRPr lang="zh-CN" altLang="en-US" sz="4400" spc="600" dirty="0">
              <a:gradFill>
                <a:gsLst>
                  <a:gs pos="28000">
                    <a:srgbClr val="9B7F45"/>
                  </a:gs>
                  <a:gs pos="83000">
                    <a:srgbClr val="E7D6B6"/>
                  </a:gs>
                </a:gsLst>
                <a:lin ang="8100000" scaled="1"/>
              </a:gra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7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7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8" grpId="0" animBg="1"/>
      <p:bldP spid="14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未来成功发展</a:t>
            </a:r>
          </a:p>
        </p:txBody>
      </p:sp>
      <p:sp>
        <p:nvSpPr>
          <p:cNvPr id="2" name="Freeform 6"/>
          <p:cNvSpPr/>
          <p:nvPr/>
        </p:nvSpPr>
        <p:spPr bwMode="auto">
          <a:xfrm>
            <a:off x="3504247" y="2808882"/>
            <a:ext cx="1681599" cy="1689977"/>
          </a:xfrm>
          <a:custGeom>
            <a:avLst/>
            <a:gdLst>
              <a:gd name="T0" fmla="*/ 84 w 168"/>
              <a:gd name="T1" fmla="*/ 0 h 169"/>
              <a:gd name="T2" fmla="*/ 143 w 168"/>
              <a:gd name="T3" fmla="*/ 24 h 169"/>
              <a:gd name="T4" fmla="*/ 132 w 168"/>
              <a:gd name="T5" fmla="*/ 37 h 169"/>
              <a:gd name="T6" fmla="*/ 84 w 168"/>
              <a:gd name="T7" fmla="*/ 17 h 169"/>
              <a:gd name="T8" fmla="*/ 17 w 168"/>
              <a:gd name="T9" fmla="*/ 84 h 169"/>
              <a:gd name="T10" fmla="*/ 84 w 168"/>
              <a:gd name="T11" fmla="*/ 152 h 169"/>
              <a:gd name="T12" fmla="*/ 152 w 168"/>
              <a:gd name="T13" fmla="*/ 84 h 169"/>
              <a:gd name="T14" fmla="*/ 143 w 168"/>
              <a:gd name="T15" fmla="*/ 51 h 169"/>
              <a:gd name="T16" fmla="*/ 154 w 168"/>
              <a:gd name="T17" fmla="*/ 37 h 169"/>
              <a:gd name="T18" fmla="*/ 168 w 168"/>
              <a:gd name="T19" fmla="*/ 84 h 169"/>
              <a:gd name="T20" fmla="*/ 84 w 168"/>
              <a:gd name="T21" fmla="*/ 169 h 169"/>
              <a:gd name="T22" fmla="*/ 0 w 168"/>
              <a:gd name="T23" fmla="*/ 84 h 169"/>
              <a:gd name="T24" fmla="*/ 84 w 168"/>
              <a:gd name="T2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" h="169">
                <a:moveTo>
                  <a:pt x="84" y="0"/>
                </a:moveTo>
                <a:cubicBezTo>
                  <a:pt x="107" y="0"/>
                  <a:pt x="128" y="9"/>
                  <a:pt x="143" y="24"/>
                </a:cubicBezTo>
                <a:cubicBezTo>
                  <a:pt x="139" y="28"/>
                  <a:pt x="135" y="32"/>
                  <a:pt x="132" y="37"/>
                </a:cubicBezTo>
                <a:cubicBezTo>
                  <a:pt x="120" y="24"/>
                  <a:pt x="103" y="17"/>
                  <a:pt x="84" y="17"/>
                </a:cubicBezTo>
                <a:cubicBezTo>
                  <a:pt x="47" y="17"/>
                  <a:pt x="17" y="47"/>
                  <a:pt x="17" y="84"/>
                </a:cubicBezTo>
                <a:cubicBezTo>
                  <a:pt x="17" y="122"/>
                  <a:pt x="47" y="152"/>
                  <a:pt x="84" y="152"/>
                </a:cubicBezTo>
                <a:cubicBezTo>
                  <a:pt x="121" y="152"/>
                  <a:pt x="152" y="122"/>
                  <a:pt x="152" y="84"/>
                </a:cubicBezTo>
                <a:cubicBezTo>
                  <a:pt x="152" y="72"/>
                  <a:pt x="148" y="61"/>
                  <a:pt x="143" y="51"/>
                </a:cubicBezTo>
                <a:cubicBezTo>
                  <a:pt x="146" y="46"/>
                  <a:pt x="149" y="41"/>
                  <a:pt x="154" y="37"/>
                </a:cubicBezTo>
                <a:cubicBezTo>
                  <a:pt x="163" y="50"/>
                  <a:pt x="168" y="67"/>
                  <a:pt x="168" y="84"/>
                </a:cubicBezTo>
                <a:cubicBezTo>
                  <a:pt x="168" y="131"/>
                  <a:pt x="131" y="169"/>
                  <a:pt x="84" y="169"/>
                </a:cubicBezTo>
                <a:cubicBezTo>
                  <a:pt x="38" y="169"/>
                  <a:pt x="0" y="131"/>
                  <a:pt x="0" y="84"/>
                </a:cubicBezTo>
                <a:cubicBezTo>
                  <a:pt x="0" y="38"/>
                  <a:pt x="38" y="0"/>
                  <a:pt x="84" y="0"/>
                </a:cubicBezTo>
                <a:close/>
              </a:path>
            </a:pathLst>
          </a:custGeom>
          <a:solidFill>
            <a:srgbClr val="E19520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7"/>
          <p:cNvSpPr>
            <a:spLocks noEditPoints="1"/>
          </p:cNvSpPr>
          <p:nvPr/>
        </p:nvSpPr>
        <p:spPr bwMode="auto">
          <a:xfrm>
            <a:off x="4673318" y="2808882"/>
            <a:ext cx="1690071" cy="1689977"/>
          </a:xfrm>
          <a:custGeom>
            <a:avLst/>
            <a:gdLst>
              <a:gd name="T0" fmla="*/ 84 w 169"/>
              <a:gd name="T1" fmla="*/ 0 h 169"/>
              <a:gd name="T2" fmla="*/ 169 w 169"/>
              <a:gd name="T3" fmla="*/ 84 h 169"/>
              <a:gd name="T4" fmla="*/ 154 w 169"/>
              <a:gd name="T5" fmla="*/ 132 h 169"/>
              <a:gd name="T6" fmla="*/ 143 w 169"/>
              <a:gd name="T7" fmla="*/ 118 h 169"/>
              <a:gd name="T8" fmla="*/ 152 w 169"/>
              <a:gd name="T9" fmla="*/ 84 h 169"/>
              <a:gd name="T10" fmla="*/ 84 w 169"/>
              <a:gd name="T11" fmla="*/ 17 h 169"/>
              <a:gd name="T12" fmla="*/ 17 w 169"/>
              <a:gd name="T13" fmla="*/ 84 h 169"/>
              <a:gd name="T14" fmla="*/ 26 w 169"/>
              <a:gd name="T15" fmla="*/ 118 h 169"/>
              <a:gd name="T16" fmla="*/ 15 w 169"/>
              <a:gd name="T17" fmla="*/ 132 h 169"/>
              <a:gd name="T18" fmla="*/ 0 w 169"/>
              <a:gd name="T19" fmla="*/ 84 h 169"/>
              <a:gd name="T20" fmla="*/ 84 w 169"/>
              <a:gd name="T21" fmla="*/ 0 h 169"/>
              <a:gd name="T22" fmla="*/ 143 w 169"/>
              <a:gd name="T23" fmla="*/ 145 h 169"/>
              <a:gd name="T24" fmla="*/ 84 w 169"/>
              <a:gd name="T25" fmla="*/ 169 h 169"/>
              <a:gd name="T26" fmla="*/ 26 w 169"/>
              <a:gd name="T27" fmla="*/ 145 h 169"/>
              <a:gd name="T28" fmla="*/ 37 w 169"/>
              <a:gd name="T29" fmla="*/ 132 h 169"/>
              <a:gd name="T30" fmla="*/ 84 w 169"/>
              <a:gd name="T31" fmla="*/ 152 h 169"/>
              <a:gd name="T32" fmla="*/ 132 w 169"/>
              <a:gd name="T33" fmla="*/ 132 h 169"/>
              <a:gd name="T34" fmla="*/ 143 w 169"/>
              <a:gd name="T35" fmla="*/ 145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169">
                <a:moveTo>
                  <a:pt x="84" y="0"/>
                </a:moveTo>
                <a:cubicBezTo>
                  <a:pt x="131" y="0"/>
                  <a:pt x="169" y="38"/>
                  <a:pt x="169" y="84"/>
                </a:cubicBezTo>
                <a:cubicBezTo>
                  <a:pt x="169" y="102"/>
                  <a:pt x="163" y="119"/>
                  <a:pt x="154" y="132"/>
                </a:cubicBezTo>
                <a:cubicBezTo>
                  <a:pt x="150" y="128"/>
                  <a:pt x="146" y="123"/>
                  <a:pt x="143" y="118"/>
                </a:cubicBezTo>
                <a:cubicBezTo>
                  <a:pt x="149" y="108"/>
                  <a:pt x="152" y="97"/>
                  <a:pt x="152" y="84"/>
                </a:cubicBezTo>
                <a:cubicBezTo>
                  <a:pt x="152" y="47"/>
                  <a:pt x="122" y="17"/>
                  <a:pt x="84" y="17"/>
                </a:cubicBezTo>
                <a:cubicBezTo>
                  <a:pt x="47" y="17"/>
                  <a:pt x="17" y="47"/>
                  <a:pt x="17" y="84"/>
                </a:cubicBezTo>
                <a:cubicBezTo>
                  <a:pt x="17" y="97"/>
                  <a:pt x="20" y="108"/>
                  <a:pt x="26" y="118"/>
                </a:cubicBezTo>
                <a:cubicBezTo>
                  <a:pt x="23" y="123"/>
                  <a:pt x="19" y="128"/>
                  <a:pt x="15" y="132"/>
                </a:cubicBezTo>
                <a:cubicBezTo>
                  <a:pt x="5" y="119"/>
                  <a:pt x="0" y="102"/>
                  <a:pt x="0" y="84"/>
                </a:cubicBezTo>
                <a:cubicBezTo>
                  <a:pt x="0" y="38"/>
                  <a:pt x="38" y="0"/>
                  <a:pt x="84" y="0"/>
                </a:cubicBezTo>
                <a:close/>
                <a:moveTo>
                  <a:pt x="143" y="145"/>
                </a:moveTo>
                <a:cubicBezTo>
                  <a:pt x="128" y="160"/>
                  <a:pt x="107" y="169"/>
                  <a:pt x="84" y="169"/>
                </a:cubicBezTo>
                <a:cubicBezTo>
                  <a:pt x="62" y="169"/>
                  <a:pt x="41" y="160"/>
                  <a:pt x="26" y="145"/>
                </a:cubicBezTo>
                <a:cubicBezTo>
                  <a:pt x="30" y="141"/>
                  <a:pt x="33" y="137"/>
                  <a:pt x="37" y="132"/>
                </a:cubicBezTo>
                <a:cubicBezTo>
                  <a:pt x="49" y="144"/>
                  <a:pt x="66" y="152"/>
                  <a:pt x="84" y="152"/>
                </a:cubicBezTo>
                <a:cubicBezTo>
                  <a:pt x="103" y="152"/>
                  <a:pt x="120" y="144"/>
                  <a:pt x="132" y="132"/>
                </a:cubicBezTo>
                <a:cubicBezTo>
                  <a:pt x="135" y="137"/>
                  <a:pt x="139" y="141"/>
                  <a:pt x="143" y="145"/>
                </a:cubicBezTo>
                <a:close/>
              </a:path>
            </a:pathLst>
          </a:custGeom>
          <a:solidFill>
            <a:srgbClr val="4D8689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8"/>
          <p:cNvSpPr>
            <a:spLocks noEditPoints="1"/>
          </p:cNvSpPr>
          <p:nvPr/>
        </p:nvSpPr>
        <p:spPr bwMode="auto">
          <a:xfrm>
            <a:off x="5842387" y="2808882"/>
            <a:ext cx="1690071" cy="1689977"/>
          </a:xfrm>
          <a:custGeom>
            <a:avLst/>
            <a:gdLst>
              <a:gd name="T0" fmla="*/ 85 w 169"/>
              <a:gd name="T1" fmla="*/ 0 h 169"/>
              <a:gd name="T2" fmla="*/ 143 w 169"/>
              <a:gd name="T3" fmla="*/ 24 h 169"/>
              <a:gd name="T4" fmla="*/ 132 w 169"/>
              <a:gd name="T5" fmla="*/ 37 h 169"/>
              <a:gd name="T6" fmla="*/ 85 w 169"/>
              <a:gd name="T7" fmla="*/ 17 h 169"/>
              <a:gd name="T8" fmla="*/ 37 w 169"/>
              <a:gd name="T9" fmla="*/ 37 h 169"/>
              <a:gd name="T10" fmla="*/ 26 w 169"/>
              <a:gd name="T11" fmla="*/ 24 h 169"/>
              <a:gd name="T12" fmla="*/ 85 w 169"/>
              <a:gd name="T13" fmla="*/ 0 h 169"/>
              <a:gd name="T14" fmla="*/ 154 w 169"/>
              <a:gd name="T15" fmla="*/ 37 h 169"/>
              <a:gd name="T16" fmla="*/ 169 w 169"/>
              <a:gd name="T17" fmla="*/ 84 h 169"/>
              <a:gd name="T18" fmla="*/ 85 w 169"/>
              <a:gd name="T19" fmla="*/ 169 h 169"/>
              <a:gd name="T20" fmla="*/ 0 w 169"/>
              <a:gd name="T21" fmla="*/ 84 h 169"/>
              <a:gd name="T22" fmla="*/ 15 w 169"/>
              <a:gd name="T23" fmla="*/ 37 h 169"/>
              <a:gd name="T24" fmla="*/ 26 w 169"/>
              <a:gd name="T25" fmla="*/ 51 h 169"/>
              <a:gd name="T26" fmla="*/ 17 w 169"/>
              <a:gd name="T27" fmla="*/ 84 h 169"/>
              <a:gd name="T28" fmla="*/ 85 w 169"/>
              <a:gd name="T29" fmla="*/ 152 h 169"/>
              <a:gd name="T30" fmla="*/ 152 w 169"/>
              <a:gd name="T31" fmla="*/ 84 h 169"/>
              <a:gd name="T32" fmla="*/ 143 w 169"/>
              <a:gd name="T33" fmla="*/ 51 h 169"/>
              <a:gd name="T34" fmla="*/ 154 w 169"/>
              <a:gd name="T35" fmla="*/ 3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169">
                <a:moveTo>
                  <a:pt x="85" y="0"/>
                </a:moveTo>
                <a:cubicBezTo>
                  <a:pt x="107" y="0"/>
                  <a:pt x="128" y="9"/>
                  <a:pt x="143" y="24"/>
                </a:cubicBezTo>
                <a:cubicBezTo>
                  <a:pt x="139" y="28"/>
                  <a:pt x="135" y="32"/>
                  <a:pt x="132" y="37"/>
                </a:cubicBezTo>
                <a:cubicBezTo>
                  <a:pt x="120" y="24"/>
                  <a:pt x="103" y="17"/>
                  <a:pt x="85" y="17"/>
                </a:cubicBezTo>
                <a:cubicBezTo>
                  <a:pt x="66" y="17"/>
                  <a:pt x="49" y="24"/>
                  <a:pt x="37" y="37"/>
                </a:cubicBezTo>
                <a:cubicBezTo>
                  <a:pt x="34" y="32"/>
                  <a:pt x="30" y="28"/>
                  <a:pt x="26" y="24"/>
                </a:cubicBezTo>
                <a:cubicBezTo>
                  <a:pt x="41" y="9"/>
                  <a:pt x="62" y="0"/>
                  <a:pt x="85" y="0"/>
                </a:cubicBezTo>
                <a:close/>
                <a:moveTo>
                  <a:pt x="154" y="37"/>
                </a:moveTo>
                <a:cubicBezTo>
                  <a:pt x="164" y="50"/>
                  <a:pt x="169" y="67"/>
                  <a:pt x="169" y="84"/>
                </a:cubicBezTo>
                <a:cubicBezTo>
                  <a:pt x="169" y="131"/>
                  <a:pt x="131" y="169"/>
                  <a:pt x="85" y="169"/>
                </a:cubicBezTo>
                <a:cubicBezTo>
                  <a:pt x="38" y="169"/>
                  <a:pt x="0" y="131"/>
                  <a:pt x="0" y="84"/>
                </a:cubicBezTo>
                <a:cubicBezTo>
                  <a:pt x="0" y="67"/>
                  <a:pt x="6" y="50"/>
                  <a:pt x="15" y="37"/>
                </a:cubicBezTo>
                <a:cubicBezTo>
                  <a:pt x="19" y="41"/>
                  <a:pt x="23" y="46"/>
                  <a:pt x="26" y="51"/>
                </a:cubicBezTo>
                <a:cubicBezTo>
                  <a:pt x="20" y="61"/>
                  <a:pt x="17" y="72"/>
                  <a:pt x="17" y="84"/>
                </a:cubicBezTo>
                <a:cubicBezTo>
                  <a:pt x="17" y="122"/>
                  <a:pt x="47" y="152"/>
                  <a:pt x="85" y="152"/>
                </a:cubicBezTo>
                <a:cubicBezTo>
                  <a:pt x="122" y="152"/>
                  <a:pt x="152" y="122"/>
                  <a:pt x="152" y="84"/>
                </a:cubicBezTo>
                <a:cubicBezTo>
                  <a:pt x="152" y="72"/>
                  <a:pt x="149" y="61"/>
                  <a:pt x="143" y="51"/>
                </a:cubicBezTo>
                <a:cubicBezTo>
                  <a:pt x="146" y="46"/>
                  <a:pt x="150" y="41"/>
                  <a:pt x="154" y="37"/>
                </a:cubicBezTo>
                <a:close/>
              </a:path>
            </a:pathLst>
          </a:custGeom>
          <a:solidFill>
            <a:srgbClr val="E19520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7015691" y="2808882"/>
            <a:ext cx="1690071" cy="1689977"/>
          </a:xfrm>
          <a:custGeom>
            <a:avLst/>
            <a:gdLst>
              <a:gd name="T0" fmla="*/ 85 w 169"/>
              <a:gd name="T1" fmla="*/ 0 h 169"/>
              <a:gd name="T2" fmla="*/ 169 w 169"/>
              <a:gd name="T3" fmla="*/ 84 h 169"/>
              <a:gd name="T4" fmla="*/ 85 w 169"/>
              <a:gd name="T5" fmla="*/ 169 h 169"/>
              <a:gd name="T6" fmla="*/ 26 w 169"/>
              <a:gd name="T7" fmla="*/ 145 h 169"/>
              <a:gd name="T8" fmla="*/ 37 w 169"/>
              <a:gd name="T9" fmla="*/ 132 h 169"/>
              <a:gd name="T10" fmla="*/ 85 w 169"/>
              <a:gd name="T11" fmla="*/ 152 h 169"/>
              <a:gd name="T12" fmla="*/ 152 w 169"/>
              <a:gd name="T13" fmla="*/ 84 h 169"/>
              <a:gd name="T14" fmla="*/ 85 w 169"/>
              <a:gd name="T15" fmla="*/ 17 h 169"/>
              <a:gd name="T16" fmla="*/ 17 w 169"/>
              <a:gd name="T17" fmla="*/ 84 h 169"/>
              <a:gd name="T18" fmla="*/ 26 w 169"/>
              <a:gd name="T19" fmla="*/ 118 h 169"/>
              <a:gd name="T20" fmla="*/ 15 w 169"/>
              <a:gd name="T21" fmla="*/ 132 h 169"/>
              <a:gd name="T22" fmla="*/ 0 w 169"/>
              <a:gd name="T23" fmla="*/ 84 h 169"/>
              <a:gd name="T24" fmla="*/ 85 w 169"/>
              <a:gd name="T2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" h="169">
                <a:moveTo>
                  <a:pt x="85" y="0"/>
                </a:moveTo>
                <a:cubicBezTo>
                  <a:pt x="131" y="0"/>
                  <a:pt x="169" y="38"/>
                  <a:pt x="169" y="84"/>
                </a:cubicBezTo>
                <a:cubicBezTo>
                  <a:pt x="169" y="131"/>
                  <a:pt x="131" y="169"/>
                  <a:pt x="85" y="169"/>
                </a:cubicBezTo>
                <a:cubicBezTo>
                  <a:pt x="62" y="169"/>
                  <a:pt x="41" y="160"/>
                  <a:pt x="26" y="145"/>
                </a:cubicBezTo>
                <a:cubicBezTo>
                  <a:pt x="30" y="141"/>
                  <a:pt x="34" y="137"/>
                  <a:pt x="37" y="132"/>
                </a:cubicBezTo>
                <a:cubicBezTo>
                  <a:pt x="49" y="144"/>
                  <a:pt x="66" y="152"/>
                  <a:pt x="85" y="152"/>
                </a:cubicBezTo>
                <a:cubicBezTo>
                  <a:pt x="122" y="152"/>
                  <a:pt x="152" y="122"/>
                  <a:pt x="152" y="84"/>
                </a:cubicBezTo>
                <a:cubicBezTo>
                  <a:pt x="152" y="47"/>
                  <a:pt x="122" y="17"/>
                  <a:pt x="85" y="17"/>
                </a:cubicBezTo>
                <a:cubicBezTo>
                  <a:pt x="48" y="17"/>
                  <a:pt x="17" y="47"/>
                  <a:pt x="17" y="84"/>
                </a:cubicBezTo>
                <a:cubicBezTo>
                  <a:pt x="17" y="97"/>
                  <a:pt x="21" y="108"/>
                  <a:pt x="26" y="118"/>
                </a:cubicBezTo>
                <a:cubicBezTo>
                  <a:pt x="23" y="123"/>
                  <a:pt x="19" y="128"/>
                  <a:pt x="15" y="132"/>
                </a:cubicBezTo>
                <a:cubicBezTo>
                  <a:pt x="6" y="119"/>
                  <a:pt x="0" y="102"/>
                  <a:pt x="0" y="84"/>
                </a:cubicBezTo>
                <a:cubicBezTo>
                  <a:pt x="0" y="38"/>
                  <a:pt x="38" y="0"/>
                  <a:pt x="85" y="0"/>
                </a:cubicBezTo>
                <a:close/>
              </a:path>
            </a:pathLst>
          </a:custGeom>
          <a:solidFill>
            <a:srgbClr val="4D8689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3491539" y="2245557"/>
            <a:ext cx="851389" cy="372728"/>
          </a:xfrm>
          <a:custGeom>
            <a:avLst/>
            <a:gdLst>
              <a:gd name="T0" fmla="*/ 201 w 201"/>
              <a:gd name="T1" fmla="*/ 88 h 88"/>
              <a:gd name="T2" fmla="*/ 201 w 201"/>
              <a:gd name="T3" fmla="*/ 0 h 88"/>
              <a:gd name="T4" fmla="*/ 0 w 20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" h="88">
                <a:moveTo>
                  <a:pt x="201" y="88"/>
                </a:moveTo>
                <a:lnTo>
                  <a:pt x="201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2873119" y="2038015"/>
            <a:ext cx="448991" cy="398141"/>
          </a:xfrm>
          <a:custGeom>
            <a:avLst/>
            <a:gdLst>
              <a:gd name="T0" fmla="*/ 7 w 45"/>
              <a:gd name="T1" fmla="*/ 0 h 40"/>
              <a:gd name="T2" fmla="*/ 39 w 45"/>
              <a:gd name="T3" fmla="*/ 0 h 40"/>
              <a:gd name="T4" fmla="*/ 45 w 45"/>
              <a:gd name="T5" fmla="*/ 7 h 40"/>
              <a:gd name="T6" fmla="*/ 45 w 45"/>
              <a:gd name="T7" fmla="*/ 33 h 40"/>
              <a:gd name="T8" fmla="*/ 39 w 45"/>
              <a:gd name="T9" fmla="*/ 40 h 40"/>
              <a:gd name="T10" fmla="*/ 7 w 45"/>
              <a:gd name="T11" fmla="*/ 40 h 40"/>
              <a:gd name="T12" fmla="*/ 0 w 45"/>
              <a:gd name="T13" fmla="*/ 33 h 40"/>
              <a:gd name="T14" fmla="*/ 0 w 45"/>
              <a:gd name="T15" fmla="*/ 7 h 40"/>
              <a:gd name="T16" fmla="*/ 7 w 45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7" y="0"/>
                </a:moveTo>
                <a:cubicBezTo>
                  <a:pt x="39" y="0"/>
                  <a:pt x="39" y="0"/>
                  <a:pt x="39" y="0"/>
                </a:cubicBezTo>
                <a:cubicBezTo>
                  <a:pt x="42" y="0"/>
                  <a:pt x="45" y="3"/>
                  <a:pt x="45" y="7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7"/>
                  <a:pt x="42" y="40"/>
                  <a:pt x="39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</a:path>
            </a:pathLst>
          </a:custGeom>
          <a:solidFill>
            <a:srgbClr val="E19520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</p:txBody>
      </p:sp>
      <p:sp>
        <p:nvSpPr>
          <p:cNvPr id="15" name="Freeform 12"/>
          <p:cNvSpPr/>
          <p:nvPr/>
        </p:nvSpPr>
        <p:spPr bwMode="auto">
          <a:xfrm>
            <a:off x="7845900" y="2245557"/>
            <a:ext cx="847152" cy="372728"/>
          </a:xfrm>
          <a:custGeom>
            <a:avLst/>
            <a:gdLst>
              <a:gd name="T0" fmla="*/ 0 w 200"/>
              <a:gd name="T1" fmla="*/ 88 h 88"/>
              <a:gd name="T2" fmla="*/ 0 w 200"/>
              <a:gd name="T3" fmla="*/ 0 h 88"/>
              <a:gd name="T4" fmla="*/ 200 w 200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88">
                <a:moveTo>
                  <a:pt x="0" y="88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Freeform 13"/>
          <p:cNvSpPr/>
          <p:nvPr/>
        </p:nvSpPr>
        <p:spPr bwMode="auto">
          <a:xfrm>
            <a:off x="8854013" y="2038015"/>
            <a:ext cx="461699" cy="398141"/>
          </a:xfrm>
          <a:custGeom>
            <a:avLst/>
            <a:gdLst>
              <a:gd name="T0" fmla="*/ 39 w 46"/>
              <a:gd name="T1" fmla="*/ 0 h 40"/>
              <a:gd name="T2" fmla="*/ 7 w 46"/>
              <a:gd name="T3" fmla="*/ 0 h 40"/>
              <a:gd name="T4" fmla="*/ 0 w 46"/>
              <a:gd name="T5" fmla="*/ 7 h 40"/>
              <a:gd name="T6" fmla="*/ 0 w 46"/>
              <a:gd name="T7" fmla="*/ 33 h 40"/>
              <a:gd name="T8" fmla="*/ 7 w 46"/>
              <a:gd name="T9" fmla="*/ 40 h 40"/>
              <a:gd name="T10" fmla="*/ 39 w 46"/>
              <a:gd name="T11" fmla="*/ 40 h 40"/>
              <a:gd name="T12" fmla="*/ 46 w 46"/>
              <a:gd name="T13" fmla="*/ 33 h 40"/>
              <a:gd name="T14" fmla="*/ 46 w 46"/>
              <a:gd name="T15" fmla="*/ 7 h 40"/>
              <a:gd name="T16" fmla="*/ 39 w 46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39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7"/>
                  <a:pt x="3" y="40"/>
                  <a:pt x="7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43" y="40"/>
                  <a:pt x="46" y="37"/>
                  <a:pt x="46" y="33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3" y="0"/>
                  <a:pt x="39" y="0"/>
                </a:cubicBezTo>
                <a:close/>
              </a:path>
            </a:pathLst>
          </a:custGeom>
          <a:solidFill>
            <a:srgbClr val="4D8689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</a:p>
        </p:txBody>
      </p:sp>
      <p:sp>
        <p:nvSpPr>
          <p:cNvPr id="17" name="Freeform 14"/>
          <p:cNvSpPr/>
          <p:nvPr/>
        </p:nvSpPr>
        <p:spPr bwMode="auto">
          <a:xfrm>
            <a:off x="4681788" y="4625925"/>
            <a:ext cx="851389" cy="381199"/>
          </a:xfrm>
          <a:custGeom>
            <a:avLst/>
            <a:gdLst>
              <a:gd name="T0" fmla="*/ 201 w 201"/>
              <a:gd name="T1" fmla="*/ 0 h 90"/>
              <a:gd name="T2" fmla="*/ 201 w 201"/>
              <a:gd name="T3" fmla="*/ 90 h 90"/>
              <a:gd name="T4" fmla="*/ 0 w 201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" h="90">
                <a:moveTo>
                  <a:pt x="201" y="0"/>
                </a:moveTo>
                <a:lnTo>
                  <a:pt x="201" y="90"/>
                </a:lnTo>
                <a:lnTo>
                  <a:pt x="0" y="9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15"/>
          <p:cNvSpPr/>
          <p:nvPr/>
        </p:nvSpPr>
        <p:spPr bwMode="auto">
          <a:xfrm>
            <a:off x="4054897" y="4816523"/>
            <a:ext cx="457463" cy="389669"/>
          </a:xfrm>
          <a:custGeom>
            <a:avLst/>
            <a:gdLst>
              <a:gd name="T0" fmla="*/ 7 w 46"/>
              <a:gd name="T1" fmla="*/ 39 h 39"/>
              <a:gd name="T2" fmla="*/ 39 w 46"/>
              <a:gd name="T3" fmla="*/ 39 h 39"/>
              <a:gd name="T4" fmla="*/ 46 w 46"/>
              <a:gd name="T5" fmla="*/ 32 h 39"/>
              <a:gd name="T6" fmla="*/ 46 w 46"/>
              <a:gd name="T7" fmla="*/ 7 h 39"/>
              <a:gd name="T8" fmla="*/ 39 w 46"/>
              <a:gd name="T9" fmla="*/ 0 h 39"/>
              <a:gd name="T10" fmla="*/ 7 w 46"/>
              <a:gd name="T11" fmla="*/ 0 h 39"/>
              <a:gd name="T12" fmla="*/ 0 w 46"/>
              <a:gd name="T13" fmla="*/ 7 h 39"/>
              <a:gd name="T14" fmla="*/ 0 w 46"/>
              <a:gd name="T15" fmla="*/ 32 h 39"/>
              <a:gd name="T16" fmla="*/ 7 w 4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39">
                <a:moveTo>
                  <a:pt x="7" y="39"/>
                </a:moveTo>
                <a:cubicBezTo>
                  <a:pt x="39" y="39"/>
                  <a:pt x="39" y="39"/>
                  <a:pt x="39" y="39"/>
                </a:cubicBezTo>
                <a:cubicBezTo>
                  <a:pt x="43" y="39"/>
                  <a:pt x="46" y="36"/>
                  <a:pt x="46" y="32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3" y="0"/>
                  <a:pt x="39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6"/>
                  <a:pt x="3" y="39"/>
                  <a:pt x="7" y="39"/>
                </a:cubicBezTo>
                <a:close/>
              </a:path>
            </a:pathLst>
          </a:custGeom>
          <a:solidFill>
            <a:srgbClr val="4D8689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</a:p>
        </p:txBody>
      </p:sp>
      <p:sp>
        <p:nvSpPr>
          <p:cNvPr id="19" name="Freeform 16"/>
          <p:cNvSpPr/>
          <p:nvPr/>
        </p:nvSpPr>
        <p:spPr bwMode="auto">
          <a:xfrm>
            <a:off x="6664126" y="4625925"/>
            <a:ext cx="851389" cy="381199"/>
          </a:xfrm>
          <a:custGeom>
            <a:avLst/>
            <a:gdLst>
              <a:gd name="T0" fmla="*/ 0 w 201"/>
              <a:gd name="T1" fmla="*/ 0 h 90"/>
              <a:gd name="T2" fmla="*/ 0 w 201"/>
              <a:gd name="T3" fmla="*/ 90 h 90"/>
              <a:gd name="T4" fmla="*/ 201 w 201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" h="90">
                <a:moveTo>
                  <a:pt x="0" y="0"/>
                </a:moveTo>
                <a:lnTo>
                  <a:pt x="0" y="90"/>
                </a:lnTo>
                <a:lnTo>
                  <a:pt x="201" y="9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17"/>
          <p:cNvSpPr/>
          <p:nvPr/>
        </p:nvSpPr>
        <p:spPr bwMode="auto">
          <a:xfrm>
            <a:off x="7684943" y="4816523"/>
            <a:ext cx="461699" cy="389669"/>
          </a:xfrm>
          <a:custGeom>
            <a:avLst/>
            <a:gdLst>
              <a:gd name="T0" fmla="*/ 39 w 46"/>
              <a:gd name="T1" fmla="*/ 39 h 39"/>
              <a:gd name="T2" fmla="*/ 7 w 46"/>
              <a:gd name="T3" fmla="*/ 39 h 39"/>
              <a:gd name="T4" fmla="*/ 0 w 46"/>
              <a:gd name="T5" fmla="*/ 32 h 39"/>
              <a:gd name="T6" fmla="*/ 0 w 46"/>
              <a:gd name="T7" fmla="*/ 7 h 39"/>
              <a:gd name="T8" fmla="*/ 7 w 46"/>
              <a:gd name="T9" fmla="*/ 0 h 39"/>
              <a:gd name="T10" fmla="*/ 39 w 46"/>
              <a:gd name="T11" fmla="*/ 0 h 39"/>
              <a:gd name="T12" fmla="*/ 46 w 46"/>
              <a:gd name="T13" fmla="*/ 7 h 39"/>
              <a:gd name="T14" fmla="*/ 46 w 46"/>
              <a:gd name="T15" fmla="*/ 32 h 39"/>
              <a:gd name="T16" fmla="*/ 39 w 4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39">
                <a:moveTo>
                  <a:pt x="39" y="39"/>
                </a:moveTo>
                <a:cubicBezTo>
                  <a:pt x="7" y="39"/>
                  <a:pt x="7" y="39"/>
                  <a:pt x="7" y="39"/>
                </a:cubicBezTo>
                <a:cubicBezTo>
                  <a:pt x="3" y="39"/>
                  <a:pt x="0" y="36"/>
                  <a:pt x="0" y="32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3" y="0"/>
                  <a:pt x="46" y="3"/>
                  <a:pt x="46" y="7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6"/>
                  <a:pt x="43" y="39"/>
                  <a:pt x="39" y="39"/>
                </a:cubicBezTo>
                <a:close/>
              </a:path>
            </a:pathLst>
          </a:custGeom>
          <a:solidFill>
            <a:srgbClr val="E19520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6536393" y="3429384"/>
            <a:ext cx="302056" cy="448976"/>
          </a:xfrm>
          <a:custGeom>
            <a:avLst/>
            <a:gdLst>
              <a:gd name="T0" fmla="*/ 63 w 94"/>
              <a:gd name="T1" fmla="*/ 23 h 140"/>
              <a:gd name="T2" fmla="*/ 58 w 94"/>
              <a:gd name="T3" fmla="*/ 12 h 140"/>
              <a:gd name="T4" fmla="*/ 47 w 94"/>
              <a:gd name="T5" fmla="*/ 0 h 140"/>
              <a:gd name="T6" fmla="*/ 36 w 94"/>
              <a:gd name="T7" fmla="*/ 12 h 140"/>
              <a:gd name="T8" fmla="*/ 32 w 94"/>
              <a:gd name="T9" fmla="*/ 23 h 140"/>
              <a:gd name="T10" fmla="*/ 0 w 94"/>
              <a:gd name="T11" fmla="*/ 30 h 140"/>
              <a:gd name="T12" fmla="*/ 8 w 94"/>
              <a:gd name="T13" fmla="*/ 140 h 140"/>
              <a:gd name="T14" fmla="*/ 94 w 94"/>
              <a:gd name="T15" fmla="*/ 132 h 140"/>
              <a:gd name="T16" fmla="*/ 86 w 94"/>
              <a:gd name="T17" fmla="*/ 23 h 140"/>
              <a:gd name="T18" fmla="*/ 56 w 94"/>
              <a:gd name="T19" fmla="*/ 11 h 140"/>
              <a:gd name="T20" fmla="*/ 38 w 94"/>
              <a:gd name="T21" fmla="*/ 11 h 140"/>
              <a:gd name="T22" fmla="*/ 83 w 94"/>
              <a:gd name="T23" fmla="*/ 124 h 140"/>
              <a:gd name="T24" fmla="*/ 11 w 94"/>
              <a:gd name="T25" fmla="*/ 29 h 140"/>
              <a:gd name="T26" fmla="*/ 22 w 94"/>
              <a:gd name="T27" fmla="*/ 35 h 140"/>
              <a:gd name="T28" fmla="*/ 70 w 94"/>
              <a:gd name="T29" fmla="*/ 29 h 140"/>
              <a:gd name="T30" fmla="*/ 83 w 94"/>
              <a:gd name="T31" fmla="*/ 124 h 140"/>
              <a:gd name="T32" fmla="*/ 54 w 94"/>
              <a:gd name="T33" fmla="*/ 11 h 140"/>
              <a:gd name="T34" fmla="*/ 40 w 94"/>
              <a:gd name="T35" fmla="*/ 11 h 140"/>
              <a:gd name="T36" fmla="*/ 47 w 94"/>
              <a:gd name="T37" fmla="*/ 6 h 140"/>
              <a:gd name="T38" fmla="*/ 47 w 94"/>
              <a:gd name="T39" fmla="*/ 16 h 140"/>
              <a:gd name="T40" fmla="*/ 47 w 94"/>
              <a:gd name="T41" fmla="*/ 6 h 140"/>
              <a:gd name="T42" fmla="*/ 37 w 94"/>
              <a:gd name="T43" fmla="*/ 88 h 140"/>
              <a:gd name="T44" fmla="*/ 25 w 94"/>
              <a:gd name="T45" fmla="*/ 102 h 140"/>
              <a:gd name="T46" fmla="*/ 18 w 94"/>
              <a:gd name="T47" fmla="*/ 94 h 140"/>
              <a:gd name="T48" fmla="*/ 25 w 94"/>
              <a:gd name="T49" fmla="*/ 95 h 140"/>
              <a:gd name="T50" fmla="*/ 35 w 94"/>
              <a:gd name="T51" fmla="*/ 67 h 140"/>
              <a:gd name="T52" fmla="*/ 26 w 94"/>
              <a:gd name="T53" fmla="*/ 81 h 140"/>
              <a:gd name="T54" fmla="*/ 24 w 94"/>
              <a:gd name="T55" fmla="*/ 81 h 140"/>
              <a:gd name="T56" fmla="*/ 20 w 94"/>
              <a:gd name="T57" fmla="*/ 72 h 140"/>
              <a:gd name="T58" fmla="*/ 35 w 94"/>
              <a:gd name="T59" fmla="*/ 67 h 140"/>
              <a:gd name="T60" fmla="*/ 37 w 94"/>
              <a:gd name="T61" fmla="*/ 50 h 140"/>
              <a:gd name="T62" fmla="*/ 25 w 94"/>
              <a:gd name="T63" fmla="*/ 63 h 140"/>
              <a:gd name="T64" fmla="*/ 18 w 94"/>
              <a:gd name="T65" fmla="*/ 55 h 140"/>
              <a:gd name="T66" fmla="*/ 25 w 94"/>
              <a:gd name="T67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4" h="140">
                <a:moveTo>
                  <a:pt x="86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58" y="19"/>
                  <a:pt x="58" y="12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1"/>
                  <a:pt x="58" y="11"/>
                </a:cubicBezTo>
                <a:cubicBezTo>
                  <a:pt x="58" y="5"/>
                  <a:pt x="53" y="0"/>
                  <a:pt x="47" y="0"/>
                </a:cubicBezTo>
                <a:cubicBezTo>
                  <a:pt x="41" y="0"/>
                  <a:pt x="36" y="5"/>
                  <a:pt x="36" y="11"/>
                </a:cubicBezTo>
                <a:cubicBezTo>
                  <a:pt x="36" y="11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7" y="19"/>
                  <a:pt x="32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4" y="23"/>
                  <a:pt x="0" y="26"/>
                  <a:pt x="0" y="30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7"/>
                  <a:pt x="4" y="140"/>
                  <a:pt x="8" y="140"/>
                </a:cubicBezTo>
                <a:cubicBezTo>
                  <a:pt x="86" y="140"/>
                  <a:pt x="86" y="140"/>
                  <a:pt x="86" y="140"/>
                </a:cubicBezTo>
                <a:cubicBezTo>
                  <a:pt x="91" y="140"/>
                  <a:pt x="94" y="137"/>
                  <a:pt x="94" y="132"/>
                </a:cubicBezTo>
                <a:cubicBezTo>
                  <a:pt x="94" y="30"/>
                  <a:pt x="94" y="30"/>
                  <a:pt x="94" y="30"/>
                </a:cubicBezTo>
                <a:cubicBezTo>
                  <a:pt x="94" y="26"/>
                  <a:pt x="91" y="23"/>
                  <a:pt x="86" y="23"/>
                </a:cubicBezTo>
                <a:close/>
                <a:moveTo>
                  <a:pt x="47" y="2"/>
                </a:moveTo>
                <a:cubicBezTo>
                  <a:pt x="52" y="2"/>
                  <a:pt x="56" y="6"/>
                  <a:pt x="56" y="11"/>
                </a:cubicBezTo>
                <a:cubicBezTo>
                  <a:pt x="56" y="16"/>
                  <a:pt x="52" y="20"/>
                  <a:pt x="47" y="20"/>
                </a:cubicBezTo>
                <a:cubicBezTo>
                  <a:pt x="42" y="20"/>
                  <a:pt x="38" y="16"/>
                  <a:pt x="38" y="11"/>
                </a:cubicBezTo>
                <a:cubicBezTo>
                  <a:pt x="38" y="6"/>
                  <a:pt x="42" y="2"/>
                  <a:pt x="47" y="2"/>
                </a:cubicBezTo>
                <a:close/>
                <a:moveTo>
                  <a:pt x="83" y="124"/>
                </a:moveTo>
                <a:cubicBezTo>
                  <a:pt x="11" y="124"/>
                  <a:pt x="11" y="124"/>
                  <a:pt x="11" y="124"/>
                </a:cubicBezTo>
                <a:cubicBezTo>
                  <a:pt x="11" y="29"/>
                  <a:pt x="11" y="29"/>
                  <a:pt x="11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2" y="35"/>
                  <a:pt x="22" y="35"/>
                  <a:pt x="2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0" y="29"/>
                  <a:pt x="70" y="29"/>
                  <a:pt x="70" y="29"/>
                </a:cubicBezTo>
                <a:cubicBezTo>
                  <a:pt x="83" y="29"/>
                  <a:pt x="83" y="29"/>
                  <a:pt x="83" y="29"/>
                </a:cubicBezTo>
                <a:lnTo>
                  <a:pt x="83" y="124"/>
                </a:lnTo>
                <a:close/>
                <a:moveTo>
                  <a:pt x="47" y="18"/>
                </a:moveTo>
                <a:cubicBezTo>
                  <a:pt x="51" y="18"/>
                  <a:pt x="54" y="15"/>
                  <a:pt x="54" y="11"/>
                </a:cubicBezTo>
                <a:cubicBezTo>
                  <a:pt x="54" y="7"/>
                  <a:pt x="51" y="4"/>
                  <a:pt x="47" y="4"/>
                </a:cubicBezTo>
                <a:cubicBezTo>
                  <a:pt x="43" y="4"/>
                  <a:pt x="40" y="7"/>
                  <a:pt x="40" y="11"/>
                </a:cubicBezTo>
                <a:cubicBezTo>
                  <a:pt x="40" y="15"/>
                  <a:pt x="43" y="18"/>
                  <a:pt x="47" y="18"/>
                </a:cubicBezTo>
                <a:close/>
                <a:moveTo>
                  <a:pt x="47" y="6"/>
                </a:moveTo>
                <a:cubicBezTo>
                  <a:pt x="50" y="6"/>
                  <a:pt x="52" y="8"/>
                  <a:pt x="52" y="11"/>
                </a:cubicBezTo>
                <a:cubicBezTo>
                  <a:pt x="52" y="14"/>
                  <a:pt x="50" y="16"/>
                  <a:pt x="47" y="16"/>
                </a:cubicBezTo>
                <a:cubicBezTo>
                  <a:pt x="44" y="16"/>
                  <a:pt x="42" y="14"/>
                  <a:pt x="42" y="11"/>
                </a:cubicBezTo>
                <a:cubicBezTo>
                  <a:pt x="42" y="8"/>
                  <a:pt x="44" y="6"/>
                  <a:pt x="47" y="6"/>
                </a:cubicBezTo>
                <a:close/>
                <a:moveTo>
                  <a:pt x="35" y="86"/>
                </a:moveTo>
                <a:cubicBezTo>
                  <a:pt x="37" y="88"/>
                  <a:pt x="37" y="88"/>
                  <a:pt x="37" y="88"/>
                </a:cubicBezTo>
                <a:cubicBezTo>
                  <a:pt x="26" y="101"/>
                  <a:pt x="26" y="101"/>
                  <a:pt x="26" y="101"/>
                </a:cubicBezTo>
                <a:cubicBezTo>
                  <a:pt x="25" y="102"/>
                  <a:pt x="25" y="102"/>
                  <a:pt x="25" y="102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18" y="94"/>
                  <a:pt x="18" y="94"/>
                  <a:pt x="18" y="94"/>
                </a:cubicBezTo>
                <a:cubicBezTo>
                  <a:pt x="20" y="91"/>
                  <a:pt x="20" y="91"/>
                  <a:pt x="20" y="91"/>
                </a:cubicBezTo>
                <a:cubicBezTo>
                  <a:pt x="25" y="95"/>
                  <a:pt x="25" y="95"/>
                  <a:pt x="25" y="95"/>
                </a:cubicBezTo>
                <a:lnTo>
                  <a:pt x="35" y="86"/>
                </a:lnTo>
                <a:close/>
                <a:moveTo>
                  <a:pt x="35" y="67"/>
                </a:moveTo>
                <a:cubicBezTo>
                  <a:pt x="37" y="69"/>
                  <a:pt x="37" y="69"/>
                  <a:pt x="37" y="69"/>
                </a:cubicBezTo>
                <a:cubicBezTo>
                  <a:pt x="26" y="81"/>
                  <a:pt x="26" y="81"/>
                  <a:pt x="26" y="81"/>
                </a:cubicBezTo>
                <a:cubicBezTo>
                  <a:pt x="25" y="83"/>
                  <a:pt x="25" y="83"/>
                  <a:pt x="25" y="83"/>
                </a:cubicBezTo>
                <a:cubicBezTo>
                  <a:pt x="24" y="81"/>
                  <a:pt x="24" y="81"/>
                  <a:pt x="24" y="81"/>
                </a:cubicBezTo>
                <a:cubicBezTo>
                  <a:pt x="18" y="74"/>
                  <a:pt x="18" y="74"/>
                  <a:pt x="18" y="74"/>
                </a:cubicBezTo>
                <a:cubicBezTo>
                  <a:pt x="20" y="72"/>
                  <a:pt x="20" y="72"/>
                  <a:pt x="20" y="72"/>
                </a:cubicBezTo>
                <a:cubicBezTo>
                  <a:pt x="25" y="76"/>
                  <a:pt x="25" y="76"/>
                  <a:pt x="25" y="76"/>
                </a:cubicBezTo>
                <a:lnTo>
                  <a:pt x="35" y="67"/>
                </a:lnTo>
                <a:close/>
                <a:moveTo>
                  <a:pt x="35" y="48"/>
                </a:moveTo>
                <a:cubicBezTo>
                  <a:pt x="37" y="50"/>
                  <a:pt x="37" y="50"/>
                  <a:pt x="37" y="50"/>
                </a:cubicBezTo>
                <a:cubicBezTo>
                  <a:pt x="26" y="62"/>
                  <a:pt x="26" y="62"/>
                  <a:pt x="26" y="62"/>
                </a:cubicBezTo>
                <a:cubicBezTo>
                  <a:pt x="25" y="63"/>
                  <a:pt x="25" y="63"/>
                  <a:pt x="25" y="63"/>
                </a:cubicBezTo>
                <a:cubicBezTo>
                  <a:pt x="24" y="62"/>
                  <a:pt x="24" y="62"/>
                  <a:pt x="24" y="62"/>
                </a:cubicBezTo>
                <a:cubicBezTo>
                  <a:pt x="18" y="55"/>
                  <a:pt x="18" y="55"/>
                  <a:pt x="18" y="55"/>
                </a:cubicBezTo>
                <a:cubicBezTo>
                  <a:pt x="20" y="53"/>
                  <a:pt x="20" y="53"/>
                  <a:pt x="20" y="53"/>
                </a:cubicBezTo>
                <a:cubicBezTo>
                  <a:pt x="25" y="57"/>
                  <a:pt x="25" y="57"/>
                  <a:pt x="25" y="57"/>
                </a:cubicBezTo>
                <a:lnTo>
                  <a:pt x="35" y="48"/>
                </a:lnTo>
                <a:close/>
              </a:path>
            </a:pathLst>
          </a:custGeom>
          <a:solidFill>
            <a:srgbClr val="E19520"/>
          </a:solidFill>
          <a:ln>
            <a:noFill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7635545" y="3459317"/>
            <a:ext cx="450363" cy="389113"/>
          </a:xfrm>
          <a:custGeom>
            <a:avLst/>
            <a:gdLst>
              <a:gd name="T0" fmla="*/ 34 w 140"/>
              <a:gd name="T1" fmla="*/ 0 h 121"/>
              <a:gd name="T2" fmla="*/ 30 w 140"/>
              <a:gd name="T3" fmla="*/ 49 h 121"/>
              <a:gd name="T4" fmla="*/ 50 w 140"/>
              <a:gd name="T5" fmla="*/ 19 h 121"/>
              <a:gd name="T6" fmla="*/ 54 w 140"/>
              <a:gd name="T7" fmla="*/ 32 h 121"/>
              <a:gd name="T8" fmla="*/ 55 w 140"/>
              <a:gd name="T9" fmla="*/ 21 h 121"/>
              <a:gd name="T10" fmla="*/ 17 w 140"/>
              <a:gd name="T11" fmla="*/ 28 h 121"/>
              <a:gd name="T12" fmla="*/ 7 w 140"/>
              <a:gd name="T13" fmla="*/ 32 h 121"/>
              <a:gd name="T14" fmla="*/ 14 w 140"/>
              <a:gd name="T15" fmla="*/ 22 h 121"/>
              <a:gd name="T16" fmla="*/ 14 w 140"/>
              <a:gd name="T17" fmla="*/ 18 h 121"/>
              <a:gd name="T18" fmla="*/ 13 w 140"/>
              <a:gd name="T19" fmla="*/ 21 h 121"/>
              <a:gd name="T20" fmla="*/ 10 w 140"/>
              <a:gd name="T21" fmla="*/ 16 h 121"/>
              <a:gd name="T22" fmla="*/ 19 w 140"/>
              <a:gd name="T23" fmla="*/ 20 h 121"/>
              <a:gd name="T24" fmla="*/ 15 w 140"/>
              <a:gd name="T25" fmla="*/ 28 h 121"/>
              <a:gd name="T26" fmla="*/ 31 w 140"/>
              <a:gd name="T27" fmla="*/ 28 h 121"/>
              <a:gd name="T28" fmla="*/ 27 w 140"/>
              <a:gd name="T29" fmla="*/ 28 h 121"/>
              <a:gd name="T30" fmla="*/ 26 w 140"/>
              <a:gd name="T31" fmla="*/ 15 h 121"/>
              <a:gd name="T32" fmla="*/ 33 w 140"/>
              <a:gd name="T33" fmla="*/ 25 h 121"/>
              <a:gd name="T34" fmla="*/ 46 w 140"/>
              <a:gd name="T35" fmla="*/ 13 h 121"/>
              <a:gd name="T36" fmla="*/ 34 w 140"/>
              <a:gd name="T37" fmla="*/ 36 h 121"/>
              <a:gd name="T38" fmla="*/ 27 w 140"/>
              <a:gd name="T39" fmla="*/ 21 h 121"/>
              <a:gd name="T40" fmla="*/ 24 w 140"/>
              <a:gd name="T41" fmla="*/ 25 h 121"/>
              <a:gd name="T42" fmla="*/ 65 w 140"/>
              <a:gd name="T43" fmla="*/ 71 h 121"/>
              <a:gd name="T44" fmla="*/ 43 w 140"/>
              <a:gd name="T45" fmla="*/ 81 h 121"/>
              <a:gd name="T46" fmla="*/ 65 w 140"/>
              <a:gd name="T47" fmla="*/ 71 h 121"/>
              <a:gd name="T48" fmla="*/ 106 w 140"/>
              <a:gd name="T49" fmla="*/ 13 h 121"/>
              <a:gd name="T50" fmla="*/ 98 w 140"/>
              <a:gd name="T51" fmla="*/ 35 h 121"/>
              <a:gd name="T52" fmla="*/ 66 w 140"/>
              <a:gd name="T53" fmla="*/ 72 h 121"/>
              <a:gd name="T54" fmla="*/ 88 w 140"/>
              <a:gd name="T55" fmla="*/ 60 h 121"/>
              <a:gd name="T56" fmla="*/ 88 w 140"/>
              <a:gd name="T57" fmla="*/ 60 h 121"/>
              <a:gd name="T58" fmla="*/ 117 w 140"/>
              <a:gd name="T59" fmla="*/ 17 h 121"/>
              <a:gd name="T60" fmla="*/ 80 w 140"/>
              <a:gd name="T61" fmla="*/ 92 h 121"/>
              <a:gd name="T62" fmla="*/ 81 w 140"/>
              <a:gd name="T63" fmla="*/ 118 h 121"/>
              <a:gd name="T64" fmla="*/ 57 w 140"/>
              <a:gd name="T65" fmla="*/ 112 h 121"/>
              <a:gd name="T66" fmla="*/ 57 w 140"/>
              <a:gd name="T67" fmla="*/ 101 h 121"/>
              <a:gd name="T68" fmla="*/ 61 w 140"/>
              <a:gd name="T69" fmla="*/ 109 h 121"/>
              <a:gd name="T70" fmla="*/ 83 w 140"/>
              <a:gd name="T71" fmla="*/ 115 h 121"/>
              <a:gd name="T72" fmla="*/ 87 w 140"/>
              <a:gd name="T73" fmla="*/ 120 h 121"/>
              <a:gd name="T74" fmla="*/ 99 w 140"/>
              <a:gd name="T75" fmla="*/ 103 h 121"/>
              <a:gd name="T76" fmla="*/ 104 w 140"/>
              <a:gd name="T77" fmla="*/ 119 h 121"/>
              <a:gd name="T78" fmla="*/ 108 w 140"/>
              <a:gd name="T79" fmla="*/ 103 h 121"/>
              <a:gd name="T80" fmla="*/ 126 w 140"/>
              <a:gd name="T81" fmla="*/ 107 h 121"/>
              <a:gd name="T82" fmla="*/ 113 w 140"/>
              <a:gd name="T83" fmla="*/ 115 h 121"/>
              <a:gd name="T84" fmla="*/ 126 w 140"/>
              <a:gd name="T85" fmla="*/ 107 h 121"/>
              <a:gd name="T86" fmla="*/ 127 w 140"/>
              <a:gd name="T87" fmla="*/ 120 h 121"/>
              <a:gd name="T88" fmla="*/ 139 w 140"/>
              <a:gd name="T89" fmla="*/ 10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21">
                <a:moveTo>
                  <a:pt x="45" y="49"/>
                </a:moveTo>
                <a:cubicBezTo>
                  <a:pt x="59" y="45"/>
                  <a:pt x="68" y="36"/>
                  <a:pt x="68" y="25"/>
                </a:cubicBezTo>
                <a:cubicBezTo>
                  <a:pt x="68" y="11"/>
                  <a:pt x="53" y="0"/>
                  <a:pt x="34" y="0"/>
                </a:cubicBezTo>
                <a:cubicBezTo>
                  <a:pt x="15" y="0"/>
                  <a:pt x="0" y="11"/>
                  <a:pt x="0" y="25"/>
                </a:cubicBezTo>
                <a:cubicBezTo>
                  <a:pt x="0" y="37"/>
                  <a:pt x="13" y="48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9" y="59"/>
                  <a:pt x="48" y="61"/>
                </a:cubicBezTo>
                <a:cubicBezTo>
                  <a:pt x="48" y="61"/>
                  <a:pt x="44" y="55"/>
                  <a:pt x="45" y="49"/>
                </a:cubicBezTo>
                <a:close/>
                <a:moveTo>
                  <a:pt x="50" y="19"/>
                </a:moveTo>
                <a:cubicBezTo>
                  <a:pt x="50" y="15"/>
                  <a:pt x="50" y="15"/>
                  <a:pt x="50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54" y="32"/>
                  <a:pt x="54" y="32"/>
                  <a:pt x="54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2"/>
                  <a:pt x="54" y="21"/>
                  <a:pt x="55" y="21"/>
                </a:cubicBezTo>
                <a:cubicBezTo>
                  <a:pt x="55" y="20"/>
                  <a:pt x="55" y="19"/>
                  <a:pt x="56" y="19"/>
                </a:cubicBezTo>
                <a:lnTo>
                  <a:pt x="50" y="19"/>
                </a:lnTo>
                <a:close/>
                <a:moveTo>
                  <a:pt x="17" y="28"/>
                </a:moveTo>
                <a:cubicBezTo>
                  <a:pt x="18" y="28"/>
                  <a:pt x="18" y="28"/>
                  <a:pt x="19" y="28"/>
                </a:cubicBezTo>
                <a:cubicBezTo>
                  <a:pt x="19" y="32"/>
                  <a:pt x="19" y="32"/>
                  <a:pt x="19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12" y="26"/>
                  <a:pt x="12" y="26"/>
                  <a:pt x="12" y="26"/>
                </a:cubicBezTo>
                <a:cubicBezTo>
                  <a:pt x="13" y="25"/>
                  <a:pt x="13" y="24"/>
                  <a:pt x="13" y="24"/>
                </a:cubicBezTo>
                <a:cubicBezTo>
                  <a:pt x="14" y="23"/>
                  <a:pt x="14" y="23"/>
                  <a:pt x="14" y="22"/>
                </a:cubicBezTo>
                <a:cubicBezTo>
                  <a:pt x="15" y="21"/>
                  <a:pt x="15" y="21"/>
                  <a:pt x="15" y="20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8"/>
                  <a:pt x="13" y="19"/>
                  <a:pt x="13" y="20"/>
                </a:cubicBezTo>
                <a:cubicBezTo>
                  <a:pt x="13" y="20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9"/>
                  <a:pt x="9" y="17"/>
                  <a:pt x="10" y="16"/>
                </a:cubicBezTo>
                <a:cubicBezTo>
                  <a:pt x="11" y="15"/>
                  <a:pt x="12" y="15"/>
                  <a:pt x="14" y="15"/>
                </a:cubicBezTo>
                <a:cubicBezTo>
                  <a:pt x="15" y="15"/>
                  <a:pt x="17" y="15"/>
                  <a:pt x="18" y="16"/>
                </a:cubicBezTo>
                <a:cubicBezTo>
                  <a:pt x="19" y="17"/>
                  <a:pt x="19" y="19"/>
                  <a:pt x="19" y="20"/>
                </a:cubicBezTo>
                <a:cubicBezTo>
                  <a:pt x="19" y="22"/>
                  <a:pt x="19" y="23"/>
                  <a:pt x="18" y="24"/>
                </a:cubicBezTo>
                <a:cubicBezTo>
                  <a:pt x="18" y="25"/>
                  <a:pt x="17" y="25"/>
                  <a:pt x="17" y="26"/>
                </a:cubicBezTo>
                <a:cubicBezTo>
                  <a:pt x="16" y="27"/>
                  <a:pt x="16" y="27"/>
                  <a:pt x="15" y="28"/>
                </a:cubicBezTo>
                <a:cubicBezTo>
                  <a:pt x="16" y="28"/>
                  <a:pt x="16" y="28"/>
                  <a:pt x="17" y="28"/>
                </a:cubicBezTo>
                <a:close/>
                <a:moveTo>
                  <a:pt x="33" y="28"/>
                </a:moveTo>
                <a:cubicBezTo>
                  <a:pt x="31" y="28"/>
                  <a:pt x="31" y="28"/>
                  <a:pt x="31" y="28"/>
                </a:cubicBezTo>
                <a:cubicBezTo>
                  <a:pt x="31" y="32"/>
                  <a:pt x="31" y="32"/>
                  <a:pt x="31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28"/>
                  <a:pt x="27" y="28"/>
                  <a:pt x="27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15"/>
                  <a:pt x="26" y="15"/>
                  <a:pt x="26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25"/>
                  <a:pt x="31" y="25"/>
                  <a:pt x="31" y="25"/>
                </a:cubicBezTo>
                <a:cubicBezTo>
                  <a:pt x="33" y="25"/>
                  <a:pt x="33" y="25"/>
                  <a:pt x="33" y="25"/>
                </a:cubicBezTo>
                <a:lnTo>
                  <a:pt x="33" y="28"/>
                </a:lnTo>
                <a:close/>
                <a:moveTo>
                  <a:pt x="34" y="36"/>
                </a:moveTo>
                <a:cubicBezTo>
                  <a:pt x="46" y="13"/>
                  <a:pt x="46" y="13"/>
                  <a:pt x="46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36" y="37"/>
                  <a:pt x="36" y="37"/>
                  <a:pt x="36" y="37"/>
                </a:cubicBezTo>
                <a:lnTo>
                  <a:pt x="34" y="36"/>
                </a:lnTo>
                <a:close/>
                <a:moveTo>
                  <a:pt x="26" y="21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5"/>
                  <a:pt x="27" y="25"/>
                  <a:pt x="27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5" y="24"/>
                  <a:pt x="25" y="24"/>
                  <a:pt x="25" y="23"/>
                </a:cubicBezTo>
                <a:cubicBezTo>
                  <a:pt x="26" y="22"/>
                  <a:pt x="26" y="22"/>
                  <a:pt x="26" y="21"/>
                </a:cubicBezTo>
                <a:close/>
                <a:moveTo>
                  <a:pt x="65" y="71"/>
                </a:moveTo>
                <a:cubicBezTo>
                  <a:pt x="47" y="91"/>
                  <a:pt x="47" y="91"/>
                  <a:pt x="47" y="91"/>
                </a:cubicBezTo>
                <a:cubicBezTo>
                  <a:pt x="43" y="88"/>
                  <a:pt x="43" y="88"/>
                  <a:pt x="43" y="88"/>
                </a:cubicBezTo>
                <a:cubicBezTo>
                  <a:pt x="41" y="86"/>
                  <a:pt x="41" y="83"/>
                  <a:pt x="43" y="81"/>
                </a:cubicBezTo>
                <a:cubicBezTo>
                  <a:pt x="55" y="68"/>
                  <a:pt x="55" y="68"/>
                  <a:pt x="55" y="68"/>
                </a:cubicBezTo>
                <a:cubicBezTo>
                  <a:pt x="56" y="66"/>
                  <a:pt x="59" y="66"/>
                  <a:pt x="61" y="68"/>
                </a:cubicBezTo>
                <a:lnTo>
                  <a:pt x="65" y="71"/>
                </a:lnTo>
                <a:close/>
                <a:moveTo>
                  <a:pt x="94" y="32"/>
                </a:moveTo>
                <a:cubicBezTo>
                  <a:pt x="92" y="30"/>
                  <a:pt x="92" y="28"/>
                  <a:pt x="94" y="26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7" y="11"/>
                  <a:pt x="110" y="11"/>
                  <a:pt x="112" y="13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98" y="35"/>
                  <a:pt x="98" y="35"/>
                  <a:pt x="98" y="35"/>
                </a:cubicBezTo>
                <a:lnTo>
                  <a:pt x="94" y="32"/>
                </a:lnTo>
                <a:close/>
                <a:moveTo>
                  <a:pt x="48" y="92"/>
                </a:moveTo>
                <a:cubicBezTo>
                  <a:pt x="66" y="72"/>
                  <a:pt x="66" y="72"/>
                  <a:pt x="66" y="72"/>
                </a:cubicBezTo>
                <a:cubicBezTo>
                  <a:pt x="66" y="72"/>
                  <a:pt x="72" y="77"/>
                  <a:pt x="87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9" y="59"/>
                  <a:pt x="89" y="59"/>
                  <a:pt x="89" y="59"/>
                </a:cubicBezTo>
                <a:cubicBezTo>
                  <a:pt x="104" y="42"/>
                  <a:pt x="99" y="36"/>
                  <a:pt x="99" y="36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31" y="27"/>
                  <a:pt x="124" y="42"/>
                  <a:pt x="119" y="49"/>
                </a:cubicBezTo>
                <a:cubicBezTo>
                  <a:pt x="116" y="54"/>
                  <a:pt x="109" y="62"/>
                  <a:pt x="101" y="72"/>
                </a:cubicBezTo>
                <a:cubicBezTo>
                  <a:pt x="93" y="81"/>
                  <a:pt x="85" y="88"/>
                  <a:pt x="80" y="92"/>
                </a:cubicBezTo>
                <a:cubicBezTo>
                  <a:pt x="73" y="97"/>
                  <a:pt x="59" y="105"/>
                  <a:pt x="48" y="92"/>
                </a:cubicBezTo>
                <a:close/>
                <a:moveTo>
                  <a:pt x="83" y="115"/>
                </a:moveTo>
                <a:cubicBezTo>
                  <a:pt x="83" y="117"/>
                  <a:pt x="82" y="118"/>
                  <a:pt x="81" y="118"/>
                </a:cubicBezTo>
                <a:cubicBezTo>
                  <a:pt x="78" y="119"/>
                  <a:pt x="75" y="119"/>
                  <a:pt x="72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64" y="119"/>
                  <a:pt x="59" y="116"/>
                  <a:pt x="57" y="112"/>
                </a:cubicBezTo>
                <a:cubicBezTo>
                  <a:pt x="55" y="108"/>
                  <a:pt x="54" y="104"/>
                  <a:pt x="54" y="103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4" y="102"/>
                  <a:pt x="56" y="101"/>
                  <a:pt x="57" y="101"/>
                </a:cubicBezTo>
                <a:cubicBezTo>
                  <a:pt x="58" y="101"/>
                  <a:pt x="59" y="102"/>
                  <a:pt x="59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4"/>
                  <a:pt x="59" y="107"/>
                  <a:pt x="61" y="109"/>
                </a:cubicBezTo>
                <a:cubicBezTo>
                  <a:pt x="63" y="112"/>
                  <a:pt x="65" y="114"/>
                  <a:pt x="72" y="115"/>
                </a:cubicBezTo>
                <a:cubicBezTo>
                  <a:pt x="74" y="115"/>
                  <a:pt x="77" y="114"/>
                  <a:pt x="80" y="114"/>
                </a:cubicBezTo>
                <a:cubicBezTo>
                  <a:pt x="81" y="113"/>
                  <a:pt x="82" y="114"/>
                  <a:pt x="83" y="115"/>
                </a:cubicBezTo>
                <a:close/>
                <a:moveTo>
                  <a:pt x="100" y="107"/>
                </a:moveTo>
                <a:cubicBezTo>
                  <a:pt x="91" y="119"/>
                  <a:pt x="91" y="119"/>
                  <a:pt x="91" y="119"/>
                </a:cubicBezTo>
                <a:cubicBezTo>
                  <a:pt x="90" y="120"/>
                  <a:pt x="88" y="121"/>
                  <a:pt x="87" y="120"/>
                </a:cubicBezTo>
                <a:cubicBezTo>
                  <a:pt x="85" y="119"/>
                  <a:pt x="85" y="117"/>
                  <a:pt x="86" y="115"/>
                </a:cubicBezTo>
                <a:cubicBezTo>
                  <a:pt x="95" y="103"/>
                  <a:pt x="95" y="103"/>
                  <a:pt x="95" y="103"/>
                </a:cubicBezTo>
                <a:cubicBezTo>
                  <a:pt x="96" y="102"/>
                  <a:pt x="98" y="102"/>
                  <a:pt x="99" y="103"/>
                </a:cubicBezTo>
                <a:cubicBezTo>
                  <a:pt x="100" y="104"/>
                  <a:pt x="101" y="106"/>
                  <a:pt x="100" y="107"/>
                </a:cubicBezTo>
                <a:close/>
                <a:moveTo>
                  <a:pt x="113" y="107"/>
                </a:moveTo>
                <a:cubicBezTo>
                  <a:pt x="104" y="119"/>
                  <a:pt x="104" y="119"/>
                  <a:pt x="104" y="119"/>
                </a:cubicBezTo>
                <a:cubicBezTo>
                  <a:pt x="103" y="120"/>
                  <a:pt x="101" y="121"/>
                  <a:pt x="100" y="120"/>
                </a:cubicBezTo>
                <a:cubicBezTo>
                  <a:pt x="99" y="119"/>
                  <a:pt x="98" y="117"/>
                  <a:pt x="99" y="115"/>
                </a:cubicBezTo>
                <a:cubicBezTo>
                  <a:pt x="108" y="103"/>
                  <a:pt x="108" y="103"/>
                  <a:pt x="108" y="103"/>
                </a:cubicBezTo>
                <a:cubicBezTo>
                  <a:pt x="109" y="102"/>
                  <a:pt x="111" y="102"/>
                  <a:pt x="112" y="103"/>
                </a:cubicBezTo>
                <a:cubicBezTo>
                  <a:pt x="114" y="104"/>
                  <a:pt x="114" y="106"/>
                  <a:pt x="113" y="107"/>
                </a:cubicBezTo>
                <a:close/>
                <a:moveTo>
                  <a:pt x="126" y="107"/>
                </a:moveTo>
                <a:cubicBezTo>
                  <a:pt x="118" y="119"/>
                  <a:pt x="118" y="119"/>
                  <a:pt x="118" y="119"/>
                </a:cubicBezTo>
                <a:cubicBezTo>
                  <a:pt x="117" y="120"/>
                  <a:pt x="115" y="121"/>
                  <a:pt x="113" y="120"/>
                </a:cubicBezTo>
                <a:cubicBezTo>
                  <a:pt x="112" y="119"/>
                  <a:pt x="112" y="117"/>
                  <a:pt x="113" y="115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22" y="102"/>
                  <a:pt x="124" y="102"/>
                  <a:pt x="125" y="103"/>
                </a:cubicBezTo>
                <a:cubicBezTo>
                  <a:pt x="127" y="104"/>
                  <a:pt x="127" y="106"/>
                  <a:pt x="126" y="107"/>
                </a:cubicBezTo>
                <a:close/>
                <a:moveTo>
                  <a:pt x="139" y="107"/>
                </a:moveTo>
                <a:cubicBezTo>
                  <a:pt x="131" y="119"/>
                  <a:pt x="131" y="119"/>
                  <a:pt x="131" y="119"/>
                </a:cubicBezTo>
                <a:cubicBezTo>
                  <a:pt x="130" y="120"/>
                  <a:pt x="128" y="121"/>
                  <a:pt x="127" y="120"/>
                </a:cubicBezTo>
                <a:cubicBezTo>
                  <a:pt x="125" y="119"/>
                  <a:pt x="125" y="117"/>
                  <a:pt x="126" y="115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35" y="102"/>
                  <a:pt x="137" y="102"/>
                  <a:pt x="139" y="103"/>
                </a:cubicBezTo>
                <a:cubicBezTo>
                  <a:pt x="140" y="104"/>
                  <a:pt x="140" y="106"/>
                  <a:pt x="139" y="107"/>
                </a:cubicBezTo>
                <a:close/>
              </a:path>
            </a:pathLst>
          </a:custGeom>
          <a:solidFill>
            <a:srgbClr val="4D8689"/>
          </a:solidFill>
          <a:ln>
            <a:noFill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26"/>
          <p:cNvSpPr>
            <a:spLocks noEditPoints="1"/>
          </p:cNvSpPr>
          <p:nvPr/>
        </p:nvSpPr>
        <p:spPr bwMode="auto">
          <a:xfrm>
            <a:off x="4155920" y="3427341"/>
            <a:ext cx="378251" cy="453059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rgbClr val="E19520"/>
          </a:solidFill>
          <a:ln>
            <a:noFill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30"/>
          <p:cNvSpPr>
            <a:spLocks noEditPoints="1"/>
          </p:cNvSpPr>
          <p:nvPr/>
        </p:nvSpPr>
        <p:spPr bwMode="auto">
          <a:xfrm>
            <a:off x="5293172" y="3489927"/>
            <a:ext cx="450363" cy="327891"/>
          </a:xfrm>
          <a:custGeom>
            <a:avLst/>
            <a:gdLst>
              <a:gd name="T0" fmla="*/ 9 w 140"/>
              <a:gd name="T1" fmla="*/ 0 h 102"/>
              <a:gd name="T2" fmla="*/ 0 w 140"/>
              <a:gd name="T3" fmla="*/ 93 h 102"/>
              <a:gd name="T4" fmla="*/ 131 w 140"/>
              <a:gd name="T5" fmla="*/ 102 h 102"/>
              <a:gd name="T6" fmla="*/ 140 w 140"/>
              <a:gd name="T7" fmla="*/ 9 h 102"/>
              <a:gd name="T8" fmla="*/ 136 w 140"/>
              <a:gd name="T9" fmla="*/ 93 h 102"/>
              <a:gd name="T10" fmla="*/ 9 w 140"/>
              <a:gd name="T11" fmla="*/ 98 h 102"/>
              <a:gd name="T12" fmla="*/ 4 w 140"/>
              <a:gd name="T13" fmla="*/ 9 h 102"/>
              <a:gd name="T14" fmla="*/ 131 w 140"/>
              <a:gd name="T15" fmla="*/ 4 h 102"/>
              <a:gd name="T16" fmla="*/ 136 w 140"/>
              <a:gd name="T17" fmla="*/ 93 h 102"/>
              <a:gd name="T18" fmla="*/ 129 w 140"/>
              <a:gd name="T19" fmla="*/ 11 h 102"/>
              <a:gd name="T20" fmla="*/ 11 w 140"/>
              <a:gd name="T21" fmla="*/ 32 h 102"/>
              <a:gd name="T22" fmla="*/ 11 w 140"/>
              <a:gd name="T23" fmla="*/ 70 h 102"/>
              <a:gd name="T24" fmla="*/ 129 w 140"/>
              <a:gd name="T25" fmla="*/ 91 h 102"/>
              <a:gd name="T26" fmla="*/ 11 w 140"/>
              <a:gd name="T27" fmla="*/ 70 h 102"/>
              <a:gd name="T28" fmla="*/ 51 w 140"/>
              <a:gd name="T29" fmla="*/ 65 h 102"/>
              <a:gd name="T30" fmla="*/ 62 w 140"/>
              <a:gd name="T31" fmla="*/ 37 h 102"/>
              <a:gd name="T32" fmla="*/ 49 w 140"/>
              <a:gd name="T33" fmla="*/ 37 h 102"/>
              <a:gd name="T34" fmla="*/ 39 w 140"/>
              <a:gd name="T35" fmla="*/ 65 h 102"/>
              <a:gd name="T36" fmla="*/ 28 w 140"/>
              <a:gd name="T37" fmla="*/ 37 h 102"/>
              <a:gd name="T38" fmla="*/ 38 w 140"/>
              <a:gd name="T39" fmla="*/ 58 h 102"/>
              <a:gd name="T40" fmla="*/ 95 w 140"/>
              <a:gd name="T41" fmla="*/ 59 h 102"/>
              <a:gd name="T42" fmla="*/ 106 w 140"/>
              <a:gd name="T43" fmla="*/ 65 h 102"/>
              <a:gd name="T44" fmla="*/ 107 w 140"/>
              <a:gd name="T45" fmla="*/ 37 h 102"/>
              <a:gd name="T46" fmla="*/ 86 w 140"/>
              <a:gd name="T47" fmla="*/ 65 h 102"/>
              <a:gd name="T48" fmla="*/ 95 w 140"/>
              <a:gd name="T49" fmla="*/ 59 h 102"/>
              <a:gd name="T50" fmla="*/ 105 w 140"/>
              <a:gd name="T51" fmla="*/ 54 h 102"/>
              <a:gd name="T52" fmla="*/ 103 w 140"/>
              <a:gd name="T53" fmla="*/ 43 h 102"/>
              <a:gd name="T54" fmla="*/ 79 w 140"/>
              <a:gd name="T55" fmla="*/ 57 h 102"/>
              <a:gd name="T56" fmla="*/ 74 w 140"/>
              <a:gd name="T57" fmla="*/ 53 h 102"/>
              <a:gd name="T58" fmla="*/ 67 w 140"/>
              <a:gd name="T59" fmla="*/ 48 h 102"/>
              <a:gd name="T60" fmla="*/ 69 w 140"/>
              <a:gd name="T61" fmla="*/ 39 h 102"/>
              <a:gd name="T62" fmla="*/ 83 w 140"/>
              <a:gd name="T63" fmla="*/ 39 h 102"/>
              <a:gd name="T64" fmla="*/ 81 w 140"/>
              <a:gd name="T65" fmla="*/ 45 h 102"/>
              <a:gd name="T66" fmla="*/ 76 w 140"/>
              <a:gd name="T67" fmla="*/ 41 h 102"/>
              <a:gd name="T68" fmla="*/ 72 w 140"/>
              <a:gd name="T69" fmla="*/ 44 h 102"/>
              <a:gd name="T70" fmla="*/ 77 w 140"/>
              <a:gd name="T71" fmla="*/ 48 h 102"/>
              <a:gd name="T72" fmla="*/ 84 w 140"/>
              <a:gd name="T73" fmla="*/ 56 h 102"/>
              <a:gd name="T74" fmla="*/ 74 w 140"/>
              <a:gd name="T75" fmla="*/ 65 h 102"/>
              <a:gd name="T76" fmla="*/ 64 w 140"/>
              <a:gd name="T77" fmla="*/ 61 h 102"/>
              <a:gd name="T78" fmla="*/ 68 w 140"/>
              <a:gd name="T79" fmla="*/ 56 h 102"/>
              <a:gd name="T80" fmla="*/ 74 w 140"/>
              <a:gd name="T81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0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8"/>
                  <a:pt x="4" y="102"/>
                  <a:pt x="9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6" y="102"/>
                  <a:pt x="140" y="98"/>
                  <a:pt x="140" y="9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36" y="93"/>
                </a:moveTo>
                <a:cubicBezTo>
                  <a:pt x="136" y="96"/>
                  <a:pt x="134" y="98"/>
                  <a:pt x="131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6"/>
                  <a:pt x="4" y="93"/>
                </a:cubicBez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31" y="4"/>
                  <a:pt x="131" y="4"/>
                  <a:pt x="131" y="4"/>
                </a:cubicBezTo>
                <a:cubicBezTo>
                  <a:pt x="134" y="4"/>
                  <a:pt x="136" y="6"/>
                  <a:pt x="136" y="9"/>
                </a:cubicBezTo>
                <a:lnTo>
                  <a:pt x="136" y="93"/>
                </a:lnTo>
                <a:close/>
                <a:moveTo>
                  <a:pt x="11" y="11"/>
                </a:moveTo>
                <a:cubicBezTo>
                  <a:pt x="129" y="11"/>
                  <a:pt x="129" y="11"/>
                  <a:pt x="129" y="11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1" y="32"/>
                  <a:pt x="11" y="32"/>
                  <a:pt x="11" y="32"/>
                </a:cubicBezTo>
                <a:lnTo>
                  <a:pt x="11" y="11"/>
                </a:lnTo>
                <a:close/>
                <a:moveTo>
                  <a:pt x="11" y="70"/>
                </a:moveTo>
                <a:cubicBezTo>
                  <a:pt x="129" y="70"/>
                  <a:pt x="129" y="70"/>
                  <a:pt x="129" y="70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1" y="91"/>
                  <a:pt x="11" y="91"/>
                  <a:pt x="11" y="91"/>
                </a:cubicBezTo>
                <a:lnTo>
                  <a:pt x="11" y="70"/>
                </a:lnTo>
                <a:close/>
                <a:moveTo>
                  <a:pt x="57" y="65"/>
                </a:moveTo>
                <a:cubicBezTo>
                  <a:pt x="51" y="65"/>
                  <a:pt x="51" y="65"/>
                  <a:pt x="51" y="65"/>
                </a:cubicBezTo>
                <a:cubicBezTo>
                  <a:pt x="57" y="37"/>
                  <a:pt x="57" y="37"/>
                  <a:pt x="57" y="37"/>
                </a:cubicBezTo>
                <a:cubicBezTo>
                  <a:pt x="62" y="37"/>
                  <a:pt x="62" y="37"/>
                  <a:pt x="62" y="37"/>
                </a:cubicBezTo>
                <a:lnTo>
                  <a:pt x="57" y="65"/>
                </a:lnTo>
                <a:close/>
                <a:moveTo>
                  <a:pt x="49" y="37"/>
                </a:moveTo>
                <a:cubicBezTo>
                  <a:pt x="55" y="37"/>
                  <a:pt x="55" y="37"/>
                  <a:pt x="55" y="37"/>
                </a:cubicBezTo>
                <a:cubicBezTo>
                  <a:pt x="39" y="65"/>
                  <a:pt x="39" y="65"/>
                  <a:pt x="39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28" y="37"/>
                  <a:pt x="28" y="37"/>
                  <a:pt x="2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8" y="58"/>
                  <a:pt x="38" y="58"/>
                  <a:pt x="38" y="58"/>
                </a:cubicBezTo>
                <a:lnTo>
                  <a:pt x="49" y="37"/>
                </a:lnTo>
                <a:close/>
                <a:moveTo>
                  <a:pt x="95" y="59"/>
                </a:moveTo>
                <a:cubicBezTo>
                  <a:pt x="106" y="59"/>
                  <a:pt x="106" y="59"/>
                  <a:pt x="106" y="59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86" y="65"/>
                  <a:pt x="86" y="65"/>
                  <a:pt x="86" y="65"/>
                </a:cubicBezTo>
                <a:cubicBezTo>
                  <a:pt x="91" y="65"/>
                  <a:pt x="91" y="65"/>
                  <a:pt x="91" y="65"/>
                </a:cubicBezTo>
                <a:lnTo>
                  <a:pt x="95" y="59"/>
                </a:lnTo>
                <a:close/>
                <a:moveTo>
                  <a:pt x="103" y="43"/>
                </a:moveTo>
                <a:cubicBezTo>
                  <a:pt x="105" y="54"/>
                  <a:pt x="105" y="54"/>
                  <a:pt x="105" y="54"/>
                </a:cubicBezTo>
                <a:cubicBezTo>
                  <a:pt x="97" y="54"/>
                  <a:pt x="97" y="54"/>
                  <a:pt x="97" y="54"/>
                </a:cubicBezTo>
                <a:lnTo>
                  <a:pt x="103" y="43"/>
                </a:lnTo>
                <a:close/>
                <a:moveTo>
                  <a:pt x="78" y="59"/>
                </a:moveTo>
                <a:cubicBezTo>
                  <a:pt x="78" y="59"/>
                  <a:pt x="79" y="58"/>
                  <a:pt x="79" y="57"/>
                </a:cubicBezTo>
                <a:cubicBezTo>
                  <a:pt x="79" y="56"/>
                  <a:pt x="79" y="56"/>
                  <a:pt x="78" y="55"/>
                </a:cubicBezTo>
                <a:cubicBezTo>
                  <a:pt x="77" y="55"/>
                  <a:pt x="76" y="54"/>
                  <a:pt x="74" y="53"/>
                </a:cubicBezTo>
                <a:cubicBezTo>
                  <a:pt x="72" y="52"/>
                  <a:pt x="70" y="51"/>
                  <a:pt x="69" y="51"/>
                </a:cubicBezTo>
                <a:cubicBezTo>
                  <a:pt x="68" y="50"/>
                  <a:pt x="68" y="49"/>
                  <a:pt x="67" y="48"/>
                </a:cubicBezTo>
                <a:cubicBezTo>
                  <a:pt x="66" y="47"/>
                  <a:pt x="66" y="46"/>
                  <a:pt x="66" y="45"/>
                </a:cubicBezTo>
                <a:cubicBezTo>
                  <a:pt x="66" y="43"/>
                  <a:pt x="67" y="41"/>
                  <a:pt x="69" y="39"/>
                </a:cubicBezTo>
                <a:cubicBezTo>
                  <a:pt x="70" y="38"/>
                  <a:pt x="73" y="37"/>
                  <a:pt x="76" y="37"/>
                </a:cubicBezTo>
                <a:cubicBezTo>
                  <a:pt x="79" y="37"/>
                  <a:pt x="82" y="38"/>
                  <a:pt x="83" y="39"/>
                </a:cubicBezTo>
                <a:cubicBezTo>
                  <a:pt x="85" y="41"/>
                  <a:pt x="86" y="43"/>
                  <a:pt x="8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4"/>
                  <a:pt x="80" y="43"/>
                  <a:pt x="79" y="42"/>
                </a:cubicBezTo>
                <a:cubicBezTo>
                  <a:pt x="79" y="42"/>
                  <a:pt x="77" y="41"/>
                  <a:pt x="76" y="41"/>
                </a:cubicBezTo>
                <a:cubicBezTo>
                  <a:pt x="74" y="41"/>
                  <a:pt x="73" y="42"/>
                  <a:pt x="73" y="42"/>
                </a:cubicBezTo>
                <a:cubicBezTo>
                  <a:pt x="72" y="43"/>
                  <a:pt x="72" y="43"/>
                  <a:pt x="72" y="44"/>
                </a:cubicBezTo>
                <a:cubicBezTo>
                  <a:pt x="72" y="45"/>
                  <a:pt x="72" y="46"/>
                  <a:pt x="72" y="46"/>
                </a:cubicBezTo>
                <a:cubicBezTo>
                  <a:pt x="73" y="47"/>
                  <a:pt x="74" y="47"/>
                  <a:pt x="77" y="48"/>
                </a:cubicBezTo>
                <a:cubicBezTo>
                  <a:pt x="80" y="50"/>
                  <a:pt x="82" y="51"/>
                  <a:pt x="83" y="52"/>
                </a:cubicBezTo>
                <a:cubicBezTo>
                  <a:pt x="84" y="53"/>
                  <a:pt x="84" y="54"/>
                  <a:pt x="84" y="56"/>
                </a:cubicBezTo>
                <a:cubicBezTo>
                  <a:pt x="84" y="59"/>
                  <a:pt x="84" y="61"/>
                  <a:pt x="82" y="63"/>
                </a:cubicBezTo>
                <a:cubicBezTo>
                  <a:pt x="80" y="64"/>
                  <a:pt x="77" y="65"/>
                  <a:pt x="74" y="65"/>
                </a:cubicBezTo>
                <a:cubicBezTo>
                  <a:pt x="71" y="65"/>
                  <a:pt x="69" y="65"/>
                  <a:pt x="67" y="64"/>
                </a:cubicBezTo>
                <a:cubicBezTo>
                  <a:pt x="66" y="63"/>
                  <a:pt x="64" y="62"/>
                  <a:pt x="64" y="61"/>
                </a:cubicBezTo>
                <a:cubicBezTo>
                  <a:pt x="63" y="59"/>
                  <a:pt x="63" y="58"/>
                  <a:pt x="63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7"/>
                  <a:pt x="69" y="58"/>
                  <a:pt x="69" y="59"/>
                </a:cubicBezTo>
                <a:cubicBezTo>
                  <a:pt x="70" y="60"/>
                  <a:pt x="71" y="60"/>
                  <a:pt x="74" y="60"/>
                </a:cubicBezTo>
                <a:cubicBezTo>
                  <a:pt x="75" y="60"/>
                  <a:pt x="77" y="60"/>
                  <a:pt x="78" y="59"/>
                </a:cubicBezTo>
                <a:close/>
              </a:path>
            </a:pathLst>
          </a:custGeom>
          <a:solidFill>
            <a:srgbClr val="4D8689"/>
          </a:solidFill>
          <a:ln>
            <a:noFill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TextBox 21"/>
          <p:cNvSpPr txBox="1"/>
          <p:nvPr/>
        </p:nvSpPr>
        <p:spPr>
          <a:xfrm>
            <a:off x="1775521" y="1700904"/>
            <a:ext cx="967739" cy="22415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6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6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308678" y="1996440"/>
            <a:ext cx="2435157" cy="85915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r" defTabSz="121793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8256241" y="4464348"/>
            <a:ext cx="967739" cy="22415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6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6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8256270" y="4759960"/>
            <a:ext cx="2663190" cy="85915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25"/>
          <p:cNvSpPr txBox="1"/>
          <p:nvPr/>
        </p:nvSpPr>
        <p:spPr>
          <a:xfrm>
            <a:off x="2949493" y="4463179"/>
            <a:ext cx="967739" cy="22415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6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6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Box 26"/>
          <p:cNvSpPr txBox="1"/>
          <p:nvPr/>
        </p:nvSpPr>
        <p:spPr>
          <a:xfrm>
            <a:off x="1235075" y="4759960"/>
            <a:ext cx="2682240" cy="10731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9399097" y="1699627"/>
            <a:ext cx="967739" cy="22415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6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6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9425843" y="1956529"/>
            <a:ext cx="2364148" cy="85915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2" grpId="0" bldLvl="0" animBg="1"/>
      <p:bldP spid="3" grpId="0" bldLvl="0" animBg="1"/>
      <p:bldP spid="7" grpId="0" bldLvl="0" animBg="1"/>
      <p:bldP spid="8" grpId="0" bldLvl="0" animBg="1"/>
      <p:bldP spid="11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未来成功发展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05354" y="1783905"/>
            <a:ext cx="1592226" cy="2277986"/>
            <a:chOff x="1083229" y="2454948"/>
            <a:chExt cx="1924051" cy="2752725"/>
          </a:xfrm>
          <a:solidFill>
            <a:srgbClr val="E19520"/>
          </a:solidFill>
        </p:grpSpPr>
        <p:sp>
          <p:nvSpPr>
            <p:cNvPr id="7" name="Freeform 11"/>
            <p:cNvSpPr/>
            <p:nvPr/>
          </p:nvSpPr>
          <p:spPr bwMode="auto">
            <a:xfrm>
              <a:off x="152137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108322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Freeform 13"/>
            <p:cNvSpPr/>
            <p:nvPr/>
          </p:nvSpPr>
          <p:spPr bwMode="auto">
            <a:xfrm>
              <a:off x="212939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137056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83506" y="4110728"/>
              <a:ext cx="928258" cy="78102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02869" y="1783905"/>
            <a:ext cx="1592226" cy="2277986"/>
            <a:chOff x="3780744" y="2454948"/>
            <a:chExt cx="1924051" cy="2752725"/>
          </a:xfrm>
          <a:solidFill>
            <a:srgbClr val="4D8689"/>
          </a:solidFill>
        </p:grpSpPr>
        <p:sp>
          <p:nvSpPr>
            <p:cNvPr id="16" name="Freeform 11"/>
            <p:cNvSpPr/>
            <p:nvPr/>
          </p:nvSpPr>
          <p:spPr bwMode="auto">
            <a:xfrm>
              <a:off x="421889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378074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482690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>
              <a:off x="406808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74964" y="4085446"/>
              <a:ext cx="940372" cy="78102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09909" y="1783905"/>
            <a:ext cx="1592226" cy="2566584"/>
            <a:chOff x="6487784" y="2454948"/>
            <a:chExt cx="1924051" cy="3101468"/>
          </a:xfrm>
          <a:solidFill>
            <a:srgbClr val="E19520"/>
          </a:solidFill>
        </p:grpSpPr>
        <p:sp>
          <p:nvSpPr>
            <p:cNvPr id="22" name="Freeform 11"/>
            <p:cNvSpPr/>
            <p:nvPr/>
          </p:nvSpPr>
          <p:spPr bwMode="auto">
            <a:xfrm>
              <a:off x="692593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648778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Freeform 13"/>
            <p:cNvSpPr/>
            <p:nvPr/>
          </p:nvSpPr>
          <p:spPr bwMode="auto">
            <a:xfrm>
              <a:off x="753394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 bwMode="auto">
            <a:xfrm>
              <a:off x="677512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048528" y="4105935"/>
              <a:ext cx="880946" cy="145048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326474" y="1783905"/>
            <a:ext cx="1592226" cy="2566584"/>
            <a:chOff x="9185299" y="2454948"/>
            <a:chExt cx="1924051" cy="3101468"/>
          </a:xfrm>
          <a:solidFill>
            <a:srgbClr val="4D8689"/>
          </a:solidFill>
        </p:grpSpPr>
        <p:sp>
          <p:nvSpPr>
            <p:cNvPr id="28" name="Freeform 11"/>
            <p:cNvSpPr/>
            <p:nvPr/>
          </p:nvSpPr>
          <p:spPr bwMode="auto">
            <a:xfrm>
              <a:off x="962344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918529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1023146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 bwMode="auto">
            <a:xfrm>
              <a:off x="947263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5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5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5" y="1250950"/>
                    <a:pt x="1252538" y="994569"/>
                    <a:pt x="1252538" y="677863"/>
                  </a:cubicBezTo>
                  <a:cubicBezTo>
                    <a:pt x="1252538" y="519510"/>
                    <a:pt x="1188387" y="380008"/>
                    <a:pt x="1086501" y="274439"/>
                  </a:cubicBezTo>
                  <a:cubicBezTo>
                    <a:pt x="1082727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0" y="168870"/>
                    <a:pt x="856313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1" y="3766"/>
                    <a:pt x="736071" y="3766"/>
                    <a:pt x="743620" y="3766"/>
                  </a:cubicBezTo>
                  <a:cubicBezTo>
                    <a:pt x="890834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5" y="323868"/>
                    <a:pt x="1358900" y="493333"/>
                    <a:pt x="1358900" y="677863"/>
                  </a:cubicBezTo>
                  <a:cubicBezTo>
                    <a:pt x="1358900" y="1054453"/>
                    <a:pt x="1053147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725099" y="4105935"/>
              <a:ext cx="839550" cy="145048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36" name="TextBox 15"/>
          <p:cNvSpPr txBox="1"/>
          <p:nvPr/>
        </p:nvSpPr>
        <p:spPr>
          <a:xfrm>
            <a:off x="750390" y="4468707"/>
            <a:ext cx="2389097" cy="86296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TextBox 16"/>
          <p:cNvSpPr txBox="1"/>
          <p:nvPr/>
        </p:nvSpPr>
        <p:spPr>
          <a:xfrm>
            <a:off x="1500196" y="4165663"/>
            <a:ext cx="904240" cy="309245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TextBox 15"/>
          <p:cNvSpPr txBox="1"/>
          <p:nvPr/>
        </p:nvSpPr>
        <p:spPr>
          <a:xfrm>
            <a:off x="3508404" y="4468911"/>
            <a:ext cx="2339361" cy="86296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39" name="TextBox 16"/>
          <p:cNvSpPr txBox="1"/>
          <p:nvPr/>
        </p:nvSpPr>
        <p:spPr>
          <a:xfrm>
            <a:off x="4232210" y="4146762"/>
            <a:ext cx="904240" cy="309245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15"/>
          <p:cNvSpPr txBox="1"/>
          <p:nvPr/>
        </p:nvSpPr>
        <p:spPr>
          <a:xfrm>
            <a:off x="6265657" y="4500470"/>
            <a:ext cx="2403478" cy="86296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41" name="TextBox 16"/>
          <p:cNvSpPr txBox="1"/>
          <p:nvPr/>
        </p:nvSpPr>
        <p:spPr>
          <a:xfrm>
            <a:off x="6989900" y="4165812"/>
            <a:ext cx="1010920" cy="30924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Box 15"/>
          <p:cNvSpPr txBox="1"/>
          <p:nvPr/>
        </p:nvSpPr>
        <p:spPr>
          <a:xfrm>
            <a:off x="8931363" y="4493959"/>
            <a:ext cx="2376513" cy="86296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43" name="TextBox 16"/>
          <p:cNvSpPr txBox="1"/>
          <p:nvPr/>
        </p:nvSpPr>
        <p:spPr>
          <a:xfrm>
            <a:off x="9637144" y="4165663"/>
            <a:ext cx="904240" cy="309245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5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6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100"/>
                            </p:stCondLst>
                            <p:childTnLst>
                              <p:par>
                                <p:cTn id="8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6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150"/>
                            </p:stCondLst>
                            <p:childTnLst>
                              <p:par>
                                <p:cTn id="9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未来成功发展</a:t>
            </a:r>
          </a:p>
        </p:txBody>
      </p:sp>
      <p:sp>
        <p:nvSpPr>
          <p:cNvPr id="39943" name="圆角矩形 7"/>
          <p:cNvSpPr/>
          <p:nvPr/>
        </p:nvSpPr>
        <p:spPr>
          <a:xfrm>
            <a:off x="1304925" y="1901825"/>
            <a:ext cx="4591050" cy="1476375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4D868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4" name="矩形 8"/>
          <p:cNvSpPr/>
          <p:nvPr/>
        </p:nvSpPr>
        <p:spPr>
          <a:xfrm>
            <a:off x="1638300" y="2413635"/>
            <a:ext cx="4258310" cy="1120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28600" marR="0" lvl="0" indent="-228600" algn="l" defTabSz="914400" rtl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5" name="圆角矩形 9"/>
          <p:cNvSpPr/>
          <p:nvPr/>
        </p:nvSpPr>
        <p:spPr>
          <a:xfrm>
            <a:off x="1304925" y="4111625"/>
            <a:ext cx="4591050" cy="1476375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E1952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6" name="矩形 10"/>
          <p:cNvSpPr/>
          <p:nvPr/>
        </p:nvSpPr>
        <p:spPr>
          <a:xfrm>
            <a:off x="1638300" y="4684395"/>
            <a:ext cx="4152900" cy="1116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l">
              <a:lnSpc>
                <a:spcPts val="2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buClrTx/>
              <a:buSzTx/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buClrTx/>
              <a:buSzTx/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947" name="圆角矩形 11"/>
          <p:cNvSpPr/>
          <p:nvPr/>
        </p:nvSpPr>
        <p:spPr>
          <a:xfrm>
            <a:off x="1960563" y="1668463"/>
            <a:ext cx="3279775" cy="461962"/>
          </a:xfrm>
          <a:prstGeom prst="roundRect">
            <a:avLst>
              <a:gd name="adj" fmla="val 16667"/>
            </a:avLst>
          </a:prstGeom>
          <a:solidFill>
            <a:srgbClr val="4D868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8" name="文本框 12"/>
          <p:cNvSpPr txBox="1"/>
          <p:nvPr/>
        </p:nvSpPr>
        <p:spPr>
          <a:xfrm>
            <a:off x="2192338" y="1717675"/>
            <a:ext cx="2797175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8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9" name="圆角矩形 13"/>
          <p:cNvSpPr/>
          <p:nvPr/>
        </p:nvSpPr>
        <p:spPr>
          <a:xfrm>
            <a:off x="1960563" y="3919538"/>
            <a:ext cx="3279775" cy="461962"/>
          </a:xfrm>
          <a:prstGeom prst="roundRect">
            <a:avLst>
              <a:gd name="adj" fmla="val 16667"/>
            </a:avLst>
          </a:prstGeom>
          <a:solidFill>
            <a:srgbClr val="E1952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50" name="文本框 15"/>
          <p:cNvSpPr txBox="1"/>
          <p:nvPr/>
        </p:nvSpPr>
        <p:spPr>
          <a:xfrm>
            <a:off x="2173288" y="3971925"/>
            <a:ext cx="2797175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8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36" y="1640205"/>
            <a:ext cx="3947795" cy="3947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39943" grpId="0" bldLvl="0" animBg="1"/>
      <p:bldP spid="39944" grpId="0"/>
      <p:bldP spid="39945" grpId="0" bldLvl="0" animBg="1"/>
      <p:bldP spid="39946" grpId="0"/>
      <p:bldP spid="39947" grpId="0" bldLvl="0" animBg="1"/>
      <p:bldP spid="39948" grpId="0"/>
      <p:bldP spid="39949" grpId="0" bldLvl="0" animBg="1"/>
      <p:bldP spid="399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未来成功发展</a:t>
            </a:r>
          </a:p>
        </p:txBody>
      </p:sp>
      <p:grpSp>
        <p:nvGrpSpPr>
          <p:cNvPr id="2" name="PA_库_组合 1"/>
          <p:cNvGrpSpPr/>
          <p:nvPr>
            <p:custDataLst>
              <p:tags r:id="rId1"/>
            </p:custDataLst>
          </p:nvPr>
        </p:nvGrpSpPr>
        <p:grpSpPr>
          <a:xfrm>
            <a:off x="1700290" y="1527629"/>
            <a:ext cx="1973942" cy="3802743"/>
            <a:chOff x="1700290" y="1527629"/>
            <a:chExt cx="1973942" cy="3802743"/>
          </a:xfrm>
        </p:grpSpPr>
        <p:sp>
          <p:nvSpPr>
            <p:cNvPr id="7" name="矩形: 圆角 6"/>
            <p:cNvSpPr/>
            <p:nvPr/>
          </p:nvSpPr>
          <p:spPr>
            <a:xfrm>
              <a:off x="1700290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/>
              </a:r>
              <a:b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</a:b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413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26413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700290" y="3740544"/>
              <a:ext cx="1968024" cy="603504"/>
            </a:xfrm>
            <a:prstGeom prst="rect">
              <a:avLst/>
            </a:prstGeom>
            <a:solidFill>
              <a:srgbClr val="E1952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5759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>
              <a:off x="2349977" y="4547186"/>
              <a:ext cx="601048" cy="507929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E19520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PA_库_组合 37"/>
          <p:cNvGrpSpPr/>
          <p:nvPr>
            <p:custDataLst>
              <p:tags r:id="rId2"/>
            </p:custDataLst>
          </p:nvPr>
        </p:nvGrpSpPr>
        <p:grpSpPr>
          <a:xfrm>
            <a:off x="3369032" y="1527629"/>
            <a:ext cx="2583742" cy="3802743"/>
            <a:chOff x="3369032" y="1527629"/>
            <a:chExt cx="2583742" cy="3802743"/>
          </a:xfrm>
        </p:grpSpPr>
        <p:sp>
          <p:nvSpPr>
            <p:cNvPr id="11" name="矩形: 圆角 3"/>
            <p:cNvSpPr/>
            <p:nvPr/>
          </p:nvSpPr>
          <p:spPr>
            <a:xfrm>
              <a:off x="3978832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/>
              </a:r>
              <a:b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</a:b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93155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93155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57718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57718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3369032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3369032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74756" y="3740544"/>
              <a:ext cx="1968024" cy="603504"/>
            </a:xfrm>
            <a:prstGeom prst="rect">
              <a:avLst/>
            </a:prstGeom>
            <a:solidFill>
              <a:srgbClr val="4D868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067260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4713428" y="4566343"/>
              <a:ext cx="487208" cy="41172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4D8689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9" name="PA_库_组合 38"/>
          <p:cNvGrpSpPr/>
          <p:nvPr>
            <p:custDataLst>
              <p:tags r:id="rId3"/>
            </p:custDataLst>
          </p:nvPr>
        </p:nvGrpSpPr>
        <p:grpSpPr>
          <a:xfrm>
            <a:off x="5629993" y="1527629"/>
            <a:ext cx="2575417" cy="3802743"/>
            <a:chOff x="5629993" y="1527629"/>
            <a:chExt cx="2575417" cy="3802743"/>
          </a:xfrm>
        </p:grpSpPr>
        <p:sp>
          <p:nvSpPr>
            <p:cNvPr id="18" name="矩形: 圆角 4"/>
            <p:cNvSpPr/>
            <p:nvPr/>
          </p:nvSpPr>
          <p:spPr>
            <a:xfrm>
              <a:off x="62314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/>
              </a:r>
              <a:b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</a:b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383512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383512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3218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83218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矩形: 圆角 21"/>
            <p:cNvSpPr/>
            <p:nvPr/>
          </p:nvSpPr>
          <p:spPr>
            <a:xfrm>
              <a:off x="562999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矩形: 圆角 22"/>
            <p:cNvSpPr/>
            <p:nvPr/>
          </p:nvSpPr>
          <p:spPr>
            <a:xfrm>
              <a:off x="562999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37386" y="3740544"/>
              <a:ext cx="1968024" cy="603504"/>
            </a:xfrm>
            <a:prstGeom prst="rect">
              <a:avLst/>
            </a:prstGeom>
            <a:solidFill>
              <a:srgbClr val="E1952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319896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6947236" y="4576817"/>
              <a:ext cx="542404" cy="45837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E19520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0" name="PA_库_组合 39"/>
          <p:cNvGrpSpPr/>
          <p:nvPr>
            <p:custDataLst>
              <p:tags r:id="rId4"/>
            </p:custDataLst>
          </p:nvPr>
        </p:nvGrpSpPr>
        <p:grpSpPr>
          <a:xfrm>
            <a:off x="7930403" y="1527629"/>
            <a:ext cx="2561307" cy="3802743"/>
            <a:chOff x="7930403" y="1527629"/>
            <a:chExt cx="2561307" cy="3802743"/>
          </a:xfrm>
        </p:grpSpPr>
        <p:sp>
          <p:nvSpPr>
            <p:cNvPr id="33" name="矩形: 圆角 5"/>
            <p:cNvSpPr/>
            <p:nvPr/>
          </p:nvSpPr>
          <p:spPr>
            <a:xfrm>
              <a:off x="85177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/>
              </a:r>
              <a:b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</a:b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8657977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657977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矩形: 圆角 23"/>
            <p:cNvSpPr/>
            <p:nvPr/>
          </p:nvSpPr>
          <p:spPr>
            <a:xfrm>
              <a:off x="793040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矩形: 圆角 24"/>
            <p:cNvSpPr/>
            <p:nvPr/>
          </p:nvSpPr>
          <p:spPr>
            <a:xfrm>
              <a:off x="793040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17768" y="3740544"/>
              <a:ext cx="1968024" cy="603504"/>
            </a:xfrm>
            <a:prstGeom prst="rect">
              <a:avLst/>
            </a:prstGeom>
            <a:solidFill>
              <a:srgbClr val="4D868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8603237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任意多边形: 形状 34"/>
            <p:cNvSpPr>
              <a:spLocks noChangeAspect="1"/>
            </p:cNvSpPr>
            <p:nvPr/>
          </p:nvSpPr>
          <p:spPr bwMode="auto">
            <a:xfrm>
              <a:off x="9231503" y="4554700"/>
              <a:ext cx="540552" cy="45680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4D8689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9" y="430393"/>
            <a:ext cx="8701690" cy="605023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3" y="-34290"/>
            <a:ext cx="7247624" cy="6041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1185862"/>
            <a:ext cx="6030357" cy="54181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12" y="5756274"/>
            <a:ext cx="585268" cy="7043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97" y="5708650"/>
            <a:ext cx="946149" cy="94614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9" y="491330"/>
            <a:ext cx="954089" cy="9540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64" y="3605213"/>
            <a:ext cx="1779587" cy="1779587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4894684" y="2892961"/>
            <a:ext cx="2382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98725" y="2948613"/>
            <a:ext cx="3106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感谢您欣赏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52675" y="2199319"/>
            <a:ext cx="3185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BUSINESS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74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5986" y="3933058"/>
            <a:ext cx="726352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709" y="1844825"/>
            <a:ext cx="3012081" cy="8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26992" y="2802292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9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52" y="517479"/>
            <a:ext cx="8701690" cy="6050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0820" y="719930"/>
            <a:ext cx="6030357" cy="54181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29097" y="2425164"/>
            <a:ext cx="3733800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1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0457" y="4766364"/>
            <a:ext cx="3942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9947" y="4120033"/>
            <a:ext cx="537210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公司介绍概述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62" y="1143027"/>
            <a:ext cx="761265" cy="7612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80" y="3596995"/>
            <a:ext cx="859283" cy="859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7979"/>
            <a:ext cx="381635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公司介绍概述</a:t>
            </a:r>
          </a:p>
        </p:txBody>
      </p:sp>
      <p:sp>
        <p:nvSpPr>
          <p:cNvPr id="31746" name="44"/>
          <p:cNvSpPr>
            <a:spLocks noChangeAspect="1"/>
          </p:cNvSpPr>
          <p:nvPr/>
        </p:nvSpPr>
        <p:spPr bwMode="auto">
          <a:xfrm>
            <a:off x="6529400" y="3200251"/>
            <a:ext cx="1938337" cy="1908175"/>
          </a:xfrm>
          <a:custGeom>
            <a:avLst/>
            <a:gdLst>
              <a:gd name="T0" fmla="*/ 1938337 w 145"/>
              <a:gd name="T1" fmla="*/ 987447 h 143"/>
              <a:gd name="T2" fmla="*/ 1777923 w 145"/>
              <a:gd name="T3" fmla="*/ 1174262 h 143"/>
              <a:gd name="T4" fmla="*/ 106943 w 145"/>
              <a:gd name="T5" fmla="*/ 1908175 h 143"/>
              <a:gd name="T6" fmla="*/ 26736 w 145"/>
              <a:gd name="T7" fmla="*/ 1881487 h 143"/>
              <a:gd name="T8" fmla="*/ 0 w 145"/>
              <a:gd name="T9" fmla="*/ 1801424 h 143"/>
              <a:gd name="T10" fmla="*/ 80207 w 145"/>
              <a:gd name="T11" fmla="*/ 1441139 h 143"/>
              <a:gd name="T12" fmla="*/ 668392 w 145"/>
              <a:gd name="T13" fmla="*/ 974103 h 143"/>
              <a:gd name="T14" fmla="*/ 280725 w 145"/>
              <a:gd name="T15" fmla="*/ 587131 h 143"/>
              <a:gd name="T16" fmla="*/ 387667 w 145"/>
              <a:gd name="T17" fmla="*/ 106751 h 143"/>
              <a:gd name="T18" fmla="*/ 481242 w 145"/>
              <a:gd name="T19" fmla="*/ 13344 h 143"/>
              <a:gd name="T20" fmla="*/ 588185 w 145"/>
              <a:gd name="T21" fmla="*/ 40032 h 143"/>
              <a:gd name="T22" fmla="*/ 1844762 w 145"/>
              <a:gd name="T23" fmla="*/ 813977 h 143"/>
              <a:gd name="T24" fmla="*/ 1938337 w 145"/>
              <a:gd name="T25" fmla="*/ 987447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5"/>
              <a:gd name="T40" fmla="*/ 0 h 143"/>
              <a:gd name="T41" fmla="*/ 145 w 145"/>
              <a:gd name="T42" fmla="*/ 143 h 1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4D8689"/>
          </a:solidFill>
          <a:ln>
            <a:noFill/>
          </a:ln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747" name="33"/>
          <p:cNvSpPr/>
          <p:nvPr/>
        </p:nvSpPr>
        <p:spPr bwMode="auto">
          <a:xfrm>
            <a:off x="5530849" y="3439952"/>
            <a:ext cx="1481139" cy="1458912"/>
          </a:xfrm>
          <a:custGeom>
            <a:avLst/>
            <a:gdLst>
              <a:gd name="T0" fmla="*/ 1481139 w 145"/>
              <a:gd name="T1" fmla="*/ 754961 h 143"/>
              <a:gd name="T2" fmla="*/ 1358562 w 145"/>
              <a:gd name="T3" fmla="*/ 897792 h 143"/>
              <a:gd name="T4" fmla="*/ 81718 w 145"/>
              <a:gd name="T5" fmla="*/ 1458912 h 143"/>
              <a:gd name="T6" fmla="*/ 20430 w 145"/>
              <a:gd name="T7" fmla="*/ 1438508 h 143"/>
              <a:gd name="T8" fmla="*/ 0 w 145"/>
              <a:gd name="T9" fmla="*/ 1377295 h 143"/>
              <a:gd name="T10" fmla="*/ 61289 w 145"/>
              <a:gd name="T11" fmla="*/ 1101836 h 143"/>
              <a:gd name="T12" fmla="*/ 510738 w 145"/>
              <a:gd name="T13" fmla="*/ 744759 h 143"/>
              <a:gd name="T14" fmla="*/ 214510 w 145"/>
              <a:gd name="T15" fmla="*/ 448896 h 143"/>
              <a:gd name="T16" fmla="*/ 296228 w 145"/>
              <a:gd name="T17" fmla="*/ 81617 h 143"/>
              <a:gd name="T18" fmla="*/ 367731 w 145"/>
              <a:gd name="T19" fmla="*/ 10202 h 143"/>
              <a:gd name="T20" fmla="*/ 449449 w 145"/>
              <a:gd name="T21" fmla="*/ 30607 h 143"/>
              <a:gd name="T22" fmla="*/ 1409636 w 145"/>
              <a:gd name="T23" fmla="*/ 622333 h 143"/>
              <a:gd name="T24" fmla="*/ 1481139 w 145"/>
              <a:gd name="T25" fmla="*/ 754961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5"/>
              <a:gd name="T40" fmla="*/ 0 h 143"/>
              <a:gd name="T41" fmla="*/ 145 w 145"/>
              <a:gd name="T42" fmla="*/ 143 h 1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E19520"/>
          </a:solidFill>
          <a:ln>
            <a:noFill/>
          </a:ln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748" name="22"/>
          <p:cNvSpPr/>
          <p:nvPr/>
        </p:nvSpPr>
        <p:spPr bwMode="auto">
          <a:xfrm>
            <a:off x="4611688" y="3559025"/>
            <a:ext cx="1295400" cy="1265239"/>
          </a:xfrm>
          <a:custGeom>
            <a:avLst/>
            <a:gdLst>
              <a:gd name="T0" fmla="*/ 1295400 w 127"/>
              <a:gd name="T1" fmla="*/ 653027 h 124"/>
              <a:gd name="T2" fmla="*/ 1193400 w 127"/>
              <a:gd name="T3" fmla="*/ 775469 h 124"/>
              <a:gd name="T4" fmla="*/ 81600 w 127"/>
              <a:gd name="T5" fmla="*/ 1265239 h 124"/>
              <a:gd name="T6" fmla="*/ 20400 w 127"/>
              <a:gd name="T7" fmla="*/ 1255035 h 124"/>
              <a:gd name="T8" fmla="*/ 10200 w 127"/>
              <a:gd name="T9" fmla="*/ 1204018 h 124"/>
              <a:gd name="T10" fmla="*/ 61200 w 127"/>
              <a:gd name="T11" fmla="*/ 959133 h 124"/>
              <a:gd name="T12" fmla="*/ 397800 w 127"/>
              <a:gd name="T13" fmla="*/ 632620 h 124"/>
              <a:gd name="T14" fmla="*/ 193800 w 127"/>
              <a:gd name="T15" fmla="*/ 387735 h 124"/>
              <a:gd name="T16" fmla="*/ 265200 w 127"/>
              <a:gd name="T17" fmla="*/ 61221 h 124"/>
              <a:gd name="T18" fmla="*/ 326400 w 127"/>
              <a:gd name="T19" fmla="*/ 10204 h 124"/>
              <a:gd name="T20" fmla="*/ 397800 w 127"/>
              <a:gd name="T21" fmla="*/ 20407 h 124"/>
              <a:gd name="T22" fmla="*/ 1234200 w 127"/>
              <a:gd name="T23" fmla="*/ 530584 h 124"/>
              <a:gd name="T24" fmla="*/ 1295400 w 127"/>
              <a:gd name="T25" fmla="*/ 653027 h 12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7"/>
              <a:gd name="T40" fmla="*/ 0 h 124"/>
              <a:gd name="T41" fmla="*/ 127 w 127"/>
              <a:gd name="T42" fmla="*/ 124 h 12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4D8689"/>
          </a:solidFill>
          <a:ln>
            <a:noFill/>
          </a:ln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749" name="11"/>
          <p:cNvSpPr/>
          <p:nvPr/>
        </p:nvSpPr>
        <p:spPr bwMode="auto">
          <a:xfrm>
            <a:off x="3889375" y="3686014"/>
            <a:ext cx="1028700" cy="1041400"/>
          </a:xfrm>
          <a:custGeom>
            <a:avLst/>
            <a:gdLst>
              <a:gd name="T0" fmla="*/ 152777 w 101"/>
              <a:gd name="T1" fmla="*/ 316504 h 102"/>
              <a:gd name="T2" fmla="*/ 213888 w 101"/>
              <a:gd name="T3" fmla="*/ 51049 h 102"/>
              <a:gd name="T4" fmla="*/ 264814 w 101"/>
              <a:gd name="T5" fmla="*/ 10210 h 102"/>
              <a:gd name="T6" fmla="*/ 325925 w 101"/>
              <a:gd name="T7" fmla="*/ 20420 h 102"/>
              <a:gd name="T8" fmla="*/ 967589 w 101"/>
              <a:gd name="T9" fmla="*/ 418602 h 102"/>
              <a:gd name="T10" fmla="*/ 1028700 w 101"/>
              <a:gd name="T11" fmla="*/ 520700 h 102"/>
              <a:gd name="T12" fmla="*/ 957404 w 101"/>
              <a:gd name="T13" fmla="*/ 643218 h 102"/>
              <a:gd name="T14" fmla="*/ 61111 w 101"/>
              <a:gd name="T15" fmla="*/ 1041400 h 102"/>
              <a:gd name="T16" fmla="*/ 20370 w 101"/>
              <a:gd name="T17" fmla="*/ 1031190 h 102"/>
              <a:gd name="T18" fmla="*/ 0 w 101"/>
              <a:gd name="T19" fmla="*/ 990351 h 102"/>
              <a:gd name="T20" fmla="*/ 50926 w 101"/>
              <a:gd name="T21" fmla="*/ 786155 h 102"/>
              <a:gd name="T22" fmla="*/ 152777 w 101"/>
              <a:gd name="T23" fmla="*/ 316504 h 1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"/>
              <a:gd name="T37" fmla="*/ 0 h 102"/>
              <a:gd name="T38" fmla="*/ 101 w 101"/>
              <a:gd name="T39" fmla="*/ 102 h 1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E19520"/>
          </a:solidFill>
          <a:ln>
            <a:noFill/>
          </a:ln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750" name="77"/>
          <p:cNvSpPr/>
          <p:nvPr/>
        </p:nvSpPr>
        <p:spPr bwMode="auto">
          <a:xfrm>
            <a:off x="7864476" y="3603464"/>
            <a:ext cx="2549525" cy="287339"/>
          </a:xfrm>
          <a:custGeom>
            <a:avLst/>
            <a:gdLst>
              <a:gd name="T0" fmla="*/ 0 w 1600200"/>
              <a:gd name="T1" fmla="*/ 287339 h 552450"/>
              <a:gd name="T2" fmla="*/ 273163 w 1600200"/>
              <a:gd name="T3" fmla="*/ 0 h 552450"/>
              <a:gd name="T4" fmla="*/ 2549525 w 1600200"/>
              <a:gd name="T5" fmla="*/ 0 h 552450"/>
              <a:gd name="T6" fmla="*/ 0 60000 65536"/>
              <a:gd name="T7" fmla="*/ 0 60000 65536"/>
              <a:gd name="T8" fmla="*/ 0 60000 65536"/>
              <a:gd name="T9" fmla="*/ 0 w 1600200"/>
              <a:gd name="T10" fmla="*/ 0 h 552450"/>
              <a:gd name="T11" fmla="*/ 1600200 w 1600200"/>
              <a:gd name="T12" fmla="*/ 552450 h 552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>
            <a:solidFill>
              <a:srgbClr val="4D8689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751" name="66"/>
          <p:cNvSpPr/>
          <p:nvPr/>
        </p:nvSpPr>
        <p:spPr bwMode="auto">
          <a:xfrm flipH="1">
            <a:off x="1617663" y="3911440"/>
            <a:ext cx="2551112" cy="287339"/>
          </a:xfrm>
          <a:custGeom>
            <a:avLst/>
            <a:gdLst>
              <a:gd name="T0" fmla="*/ 0 w 1600200"/>
              <a:gd name="T1" fmla="*/ 287339 h 552450"/>
              <a:gd name="T2" fmla="*/ 273333 w 1600200"/>
              <a:gd name="T3" fmla="*/ 0 h 552450"/>
              <a:gd name="T4" fmla="*/ 2551112 w 1600200"/>
              <a:gd name="T5" fmla="*/ 0 h 552450"/>
              <a:gd name="T6" fmla="*/ 0 60000 65536"/>
              <a:gd name="T7" fmla="*/ 0 60000 65536"/>
              <a:gd name="T8" fmla="*/ 0 60000 65536"/>
              <a:gd name="T9" fmla="*/ 0 w 1600200"/>
              <a:gd name="T10" fmla="*/ 0 h 552450"/>
              <a:gd name="T11" fmla="*/ 1600200 w 1600200"/>
              <a:gd name="T12" fmla="*/ 552450 h 552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>
            <a:solidFill>
              <a:srgbClr val="E1952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752" name="55"/>
          <p:cNvSpPr/>
          <p:nvPr/>
        </p:nvSpPr>
        <p:spPr bwMode="auto">
          <a:xfrm>
            <a:off x="6272215" y="2903378"/>
            <a:ext cx="673100" cy="1001712"/>
          </a:xfrm>
          <a:custGeom>
            <a:avLst/>
            <a:gdLst>
              <a:gd name="T0" fmla="*/ 0 w 647700"/>
              <a:gd name="T1" fmla="*/ 1001712 h 965200"/>
              <a:gd name="T2" fmla="*/ 105584 w 647700"/>
              <a:gd name="T3" fmla="*/ 540397 h 965200"/>
              <a:gd name="T4" fmla="*/ 673100 w 647700"/>
              <a:gd name="T5" fmla="*/ 0 h 965200"/>
              <a:gd name="T6" fmla="*/ 0 60000 65536"/>
              <a:gd name="T7" fmla="*/ 0 60000 65536"/>
              <a:gd name="T8" fmla="*/ 0 60000 65536"/>
              <a:gd name="T9" fmla="*/ 0 w 647700"/>
              <a:gd name="T10" fmla="*/ 0 h 965200"/>
              <a:gd name="T11" fmla="*/ 647700 w 647700"/>
              <a:gd name="T12" fmla="*/ 965200 h 965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>
            <a:solidFill>
              <a:srgbClr val="E1952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753" name="44"/>
          <p:cNvSpPr/>
          <p:nvPr/>
        </p:nvSpPr>
        <p:spPr bwMode="auto">
          <a:xfrm flipH="1">
            <a:off x="4559303" y="2895442"/>
            <a:ext cx="673100" cy="1003300"/>
          </a:xfrm>
          <a:custGeom>
            <a:avLst/>
            <a:gdLst>
              <a:gd name="T0" fmla="*/ 0 w 647700"/>
              <a:gd name="T1" fmla="*/ 1003300 h 965200"/>
              <a:gd name="T2" fmla="*/ 105584 w 647700"/>
              <a:gd name="T3" fmla="*/ 541254 h 965200"/>
              <a:gd name="T4" fmla="*/ 673100 w 647700"/>
              <a:gd name="T5" fmla="*/ 0 h 965200"/>
              <a:gd name="T6" fmla="*/ 0 60000 65536"/>
              <a:gd name="T7" fmla="*/ 0 60000 65536"/>
              <a:gd name="T8" fmla="*/ 0 60000 65536"/>
              <a:gd name="T9" fmla="*/ 0 w 647700"/>
              <a:gd name="T10" fmla="*/ 0 h 965200"/>
              <a:gd name="T11" fmla="*/ 647700 w 647700"/>
              <a:gd name="T12" fmla="*/ 965200 h 965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>
            <a:solidFill>
              <a:srgbClr val="4D8689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6" name="33"/>
          <p:cNvSpPr>
            <a:spLocks noChangeAspect="1" noEditPoints="1"/>
          </p:cNvSpPr>
          <p:nvPr/>
        </p:nvSpPr>
        <p:spPr bwMode="auto">
          <a:xfrm>
            <a:off x="4333888" y="4068602"/>
            <a:ext cx="225425" cy="241300"/>
          </a:xfrm>
          <a:custGeom>
            <a:avLst/>
            <a:gdLst>
              <a:gd name="T0" fmla="*/ 40169 w 376"/>
              <a:gd name="T1" fmla="*/ 1805 h 401"/>
              <a:gd name="T2" fmla="*/ 37171 w 376"/>
              <a:gd name="T3" fmla="*/ 1805 h 401"/>
              <a:gd name="T4" fmla="*/ 0 w 376"/>
              <a:gd name="T5" fmla="*/ 95678 h 401"/>
              <a:gd name="T6" fmla="*/ 38970 w 376"/>
              <a:gd name="T7" fmla="*/ 134189 h 401"/>
              <a:gd name="T8" fmla="*/ 77340 w 376"/>
              <a:gd name="T9" fmla="*/ 95678 h 401"/>
              <a:gd name="T10" fmla="*/ 40169 w 376"/>
              <a:gd name="T11" fmla="*/ 1805 h 401"/>
              <a:gd name="T12" fmla="*/ 187654 w 376"/>
              <a:gd name="T13" fmla="*/ 1805 h 401"/>
              <a:gd name="T14" fmla="*/ 185256 w 376"/>
              <a:gd name="T15" fmla="*/ 1805 h 401"/>
              <a:gd name="T16" fmla="*/ 147486 w 376"/>
              <a:gd name="T17" fmla="*/ 95678 h 401"/>
              <a:gd name="T18" fmla="*/ 186455 w 376"/>
              <a:gd name="T19" fmla="*/ 134189 h 401"/>
              <a:gd name="T20" fmla="*/ 225425 w 376"/>
              <a:gd name="T21" fmla="*/ 95678 h 401"/>
              <a:gd name="T22" fmla="*/ 187654 w 376"/>
              <a:gd name="T23" fmla="*/ 1805 h 401"/>
              <a:gd name="T24" fmla="*/ 110914 w 376"/>
              <a:gd name="T25" fmla="*/ 108314 h 401"/>
              <a:gd name="T26" fmla="*/ 73743 w 376"/>
              <a:gd name="T27" fmla="*/ 202788 h 401"/>
              <a:gd name="T28" fmla="*/ 112713 w 376"/>
              <a:gd name="T29" fmla="*/ 241300 h 401"/>
              <a:gd name="T30" fmla="*/ 151682 w 376"/>
              <a:gd name="T31" fmla="*/ 202788 h 401"/>
              <a:gd name="T32" fmla="*/ 113912 w 376"/>
              <a:gd name="T33" fmla="*/ 108314 h 401"/>
              <a:gd name="T34" fmla="*/ 110914 w 376"/>
              <a:gd name="T35" fmla="*/ 108314 h 4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76"/>
              <a:gd name="T55" fmla="*/ 0 h 401"/>
              <a:gd name="T56" fmla="*/ 376 w 376"/>
              <a:gd name="T57" fmla="*/ 401 h 40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04" tIns="45718" rIns="91404" bIns="45718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7" name="22"/>
          <p:cNvSpPr>
            <a:spLocks noChangeAspect="1"/>
          </p:cNvSpPr>
          <p:nvPr/>
        </p:nvSpPr>
        <p:spPr bwMode="auto">
          <a:xfrm>
            <a:off x="7526350" y="4070201"/>
            <a:ext cx="242887" cy="250825"/>
          </a:xfrm>
          <a:custGeom>
            <a:avLst/>
            <a:gdLst>
              <a:gd name="T0" fmla="*/ 91304 w 274"/>
              <a:gd name="T1" fmla="*/ 250825 h 284"/>
              <a:gd name="T2" fmla="*/ 70916 w 274"/>
              <a:gd name="T3" fmla="*/ 241110 h 284"/>
              <a:gd name="T4" fmla="*/ 7978 w 274"/>
              <a:gd name="T5" fmla="*/ 157207 h 284"/>
              <a:gd name="T6" fmla="*/ 12410 w 274"/>
              <a:gd name="T7" fmla="*/ 122763 h 284"/>
              <a:gd name="T8" fmla="*/ 46982 w 274"/>
              <a:gd name="T9" fmla="*/ 128062 h 284"/>
              <a:gd name="T10" fmla="*/ 88645 w 274"/>
              <a:gd name="T11" fmla="*/ 182820 h 284"/>
              <a:gd name="T12" fmla="*/ 194132 w 274"/>
              <a:gd name="T13" fmla="*/ 15014 h 284"/>
              <a:gd name="T14" fmla="*/ 227817 w 274"/>
              <a:gd name="T15" fmla="*/ 7065 h 284"/>
              <a:gd name="T16" fmla="*/ 235795 w 274"/>
              <a:gd name="T17" fmla="*/ 41510 h 284"/>
              <a:gd name="T18" fmla="*/ 111693 w 274"/>
              <a:gd name="T19" fmla="*/ 239344 h 284"/>
              <a:gd name="T20" fmla="*/ 92191 w 274"/>
              <a:gd name="T21" fmla="*/ 250825 h 284"/>
              <a:gd name="T22" fmla="*/ 91304 w 274"/>
              <a:gd name="T23" fmla="*/ 250825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4"/>
              <a:gd name="T37" fmla="*/ 0 h 284"/>
              <a:gd name="T38" fmla="*/ 274 w 274"/>
              <a:gd name="T39" fmla="*/ 284 h 28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04" tIns="45718" rIns="91404" bIns="45718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8" name="11"/>
          <p:cNvSpPr>
            <a:spLocks noEditPoints="1"/>
          </p:cNvSpPr>
          <p:nvPr/>
        </p:nvSpPr>
        <p:spPr bwMode="auto">
          <a:xfrm>
            <a:off x="5181601" y="4087652"/>
            <a:ext cx="258763" cy="222251"/>
          </a:xfrm>
          <a:custGeom>
            <a:avLst/>
            <a:gdLst>
              <a:gd name="T0" fmla="*/ 249778 w 288"/>
              <a:gd name="T1" fmla="*/ 0 h 246"/>
              <a:gd name="T2" fmla="*/ 46721 w 288"/>
              <a:gd name="T3" fmla="*/ 0 h 246"/>
              <a:gd name="T4" fmla="*/ 37736 w 288"/>
              <a:gd name="T5" fmla="*/ 9035 h 246"/>
              <a:gd name="T6" fmla="*/ 37736 w 288"/>
              <a:gd name="T7" fmla="*/ 38849 h 246"/>
              <a:gd name="T8" fmla="*/ 8985 w 288"/>
              <a:gd name="T9" fmla="*/ 38849 h 246"/>
              <a:gd name="T10" fmla="*/ 0 w 288"/>
              <a:gd name="T11" fmla="*/ 47883 h 246"/>
              <a:gd name="T12" fmla="*/ 0 w 288"/>
              <a:gd name="T13" fmla="*/ 197858 h 246"/>
              <a:gd name="T14" fmla="*/ 24259 w 288"/>
              <a:gd name="T15" fmla="*/ 222251 h 246"/>
              <a:gd name="T16" fmla="*/ 46721 w 288"/>
              <a:gd name="T17" fmla="*/ 222251 h 246"/>
              <a:gd name="T18" fmla="*/ 216534 w 288"/>
              <a:gd name="T19" fmla="*/ 222251 h 246"/>
              <a:gd name="T20" fmla="*/ 249778 w 288"/>
              <a:gd name="T21" fmla="*/ 222251 h 246"/>
              <a:gd name="T22" fmla="*/ 258763 w 288"/>
              <a:gd name="T23" fmla="*/ 213216 h 246"/>
              <a:gd name="T24" fmla="*/ 258763 w 288"/>
              <a:gd name="T25" fmla="*/ 9035 h 246"/>
              <a:gd name="T26" fmla="*/ 249778 w 288"/>
              <a:gd name="T27" fmla="*/ 0 h 246"/>
              <a:gd name="T28" fmla="*/ 243489 w 288"/>
              <a:gd name="T29" fmla="*/ 206892 h 246"/>
              <a:gd name="T30" fmla="*/ 216534 w 288"/>
              <a:gd name="T31" fmla="*/ 206892 h 246"/>
              <a:gd name="T32" fmla="*/ 46721 w 288"/>
              <a:gd name="T33" fmla="*/ 206892 h 246"/>
              <a:gd name="T34" fmla="*/ 24259 w 288"/>
              <a:gd name="T35" fmla="*/ 206892 h 246"/>
              <a:gd name="T36" fmla="*/ 15274 w 288"/>
              <a:gd name="T37" fmla="*/ 197858 h 246"/>
              <a:gd name="T38" fmla="*/ 15274 w 288"/>
              <a:gd name="T39" fmla="*/ 54208 h 246"/>
              <a:gd name="T40" fmla="*/ 37736 w 288"/>
              <a:gd name="T41" fmla="*/ 54208 h 246"/>
              <a:gd name="T42" fmla="*/ 37736 w 288"/>
              <a:gd name="T43" fmla="*/ 193340 h 246"/>
              <a:gd name="T44" fmla="*/ 53010 w 288"/>
              <a:gd name="T45" fmla="*/ 193340 h 246"/>
              <a:gd name="T46" fmla="*/ 53010 w 288"/>
              <a:gd name="T47" fmla="*/ 54208 h 246"/>
              <a:gd name="T48" fmla="*/ 53010 w 288"/>
              <a:gd name="T49" fmla="*/ 54208 h 246"/>
              <a:gd name="T50" fmla="*/ 53010 w 288"/>
              <a:gd name="T51" fmla="*/ 38849 h 246"/>
              <a:gd name="T52" fmla="*/ 53010 w 288"/>
              <a:gd name="T53" fmla="*/ 15359 h 246"/>
              <a:gd name="T54" fmla="*/ 243489 w 288"/>
              <a:gd name="T55" fmla="*/ 15359 h 246"/>
              <a:gd name="T56" fmla="*/ 243489 w 288"/>
              <a:gd name="T57" fmla="*/ 206892 h 2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8"/>
              <a:gd name="T88" fmla="*/ 0 h 246"/>
              <a:gd name="T89" fmla="*/ 288 w 288"/>
              <a:gd name="T90" fmla="*/ 246 h 24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04" tIns="45718" rIns="91404" bIns="45718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9" name="9"/>
          <p:cNvSpPr>
            <a:spLocks noChangeArrowheads="1"/>
          </p:cNvSpPr>
          <p:nvPr/>
        </p:nvSpPr>
        <p:spPr bwMode="auto">
          <a:xfrm>
            <a:off x="5254637" y="4124176"/>
            <a:ext cx="68263" cy="68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18" rIns="91404" bIns="45718"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50" name="8"/>
          <p:cNvSpPr>
            <a:spLocks noChangeArrowheads="1"/>
          </p:cNvSpPr>
          <p:nvPr/>
        </p:nvSpPr>
        <p:spPr bwMode="auto">
          <a:xfrm>
            <a:off x="5345125" y="4133698"/>
            <a:ext cx="57151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18" rIns="91404" bIns="45718"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51" name="7"/>
          <p:cNvSpPr>
            <a:spLocks noChangeArrowheads="1"/>
          </p:cNvSpPr>
          <p:nvPr/>
        </p:nvSpPr>
        <p:spPr bwMode="auto">
          <a:xfrm>
            <a:off x="5345125" y="4168618"/>
            <a:ext cx="57151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18" rIns="91404" bIns="45718"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52" name="6"/>
          <p:cNvSpPr>
            <a:spLocks noChangeArrowheads="1"/>
          </p:cNvSpPr>
          <p:nvPr/>
        </p:nvSpPr>
        <p:spPr bwMode="auto">
          <a:xfrm>
            <a:off x="5254637" y="4216250"/>
            <a:ext cx="147639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18" rIns="91404" bIns="45718"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53" name="5"/>
          <p:cNvSpPr>
            <a:spLocks noChangeArrowheads="1"/>
          </p:cNvSpPr>
          <p:nvPr/>
        </p:nvSpPr>
        <p:spPr bwMode="auto">
          <a:xfrm>
            <a:off x="5254637" y="4252752"/>
            <a:ext cx="147639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18" rIns="91404" bIns="45718"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54" name="4"/>
          <p:cNvSpPr>
            <a:spLocks noChangeArrowheads="1"/>
          </p:cNvSpPr>
          <p:nvPr/>
        </p:nvSpPr>
        <p:spPr bwMode="auto">
          <a:xfrm>
            <a:off x="6272223" y="4047975"/>
            <a:ext cx="301625" cy="300039"/>
          </a:xfrm>
          <a:prstGeom prst="ellipse">
            <a:avLst/>
          </a:prstGeom>
          <a:noFill/>
          <a:ln w="30163" cap="rnd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61" tIns="40146" rIns="80261" bIns="40146"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55" name="3"/>
          <p:cNvSpPr/>
          <p:nvPr/>
        </p:nvSpPr>
        <p:spPr bwMode="auto">
          <a:xfrm>
            <a:off x="6318262" y="4087664"/>
            <a:ext cx="155575" cy="141287"/>
          </a:xfrm>
          <a:custGeom>
            <a:avLst/>
            <a:gdLst>
              <a:gd name="T0" fmla="*/ 13101 w 95"/>
              <a:gd name="T1" fmla="*/ 53592 h 87"/>
              <a:gd name="T2" fmla="*/ 47491 w 95"/>
              <a:gd name="T3" fmla="*/ 120175 h 87"/>
              <a:gd name="T4" fmla="*/ 93345 w 95"/>
              <a:gd name="T5" fmla="*/ 138039 h 87"/>
              <a:gd name="T6" fmla="*/ 88432 w 95"/>
              <a:gd name="T7" fmla="*/ 131543 h 87"/>
              <a:gd name="T8" fmla="*/ 78606 w 95"/>
              <a:gd name="T9" fmla="*/ 123423 h 87"/>
              <a:gd name="T10" fmla="*/ 73693 w 95"/>
              <a:gd name="T11" fmla="*/ 108807 h 87"/>
              <a:gd name="T12" fmla="*/ 58955 w 95"/>
              <a:gd name="T13" fmla="*/ 103935 h 87"/>
              <a:gd name="T14" fmla="*/ 73693 w 95"/>
              <a:gd name="T15" fmla="*/ 84447 h 87"/>
              <a:gd name="T16" fmla="*/ 116272 w 95"/>
              <a:gd name="T17" fmla="*/ 53592 h 87"/>
              <a:gd name="T18" fmla="*/ 70418 w 95"/>
              <a:gd name="T19" fmla="*/ 4872 h 87"/>
              <a:gd name="T20" fmla="*/ 9826 w 95"/>
              <a:gd name="T21" fmla="*/ 22736 h 87"/>
              <a:gd name="T22" fmla="*/ 13101 w 95"/>
              <a:gd name="T23" fmla="*/ 53592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"/>
              <a:gd name="T37" fmla="*/ 0 h 87"/>
              <a:gd name="T38" fmla="*/ 95 w 95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61" tIns="40146" rIns="80261" bIns="40146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56" name="2"/>
          <p:cNvSpPr/>
          <p:nvPr/>
        </p:nvSpPr>
        <p:spPr bwMode="auto">
          <a:xfrm>
            <a:off x="6402389" y="4197201"/>
            <a:ext cx="117475" cy="138113"/>
          </a:xfrm>
          <a:custGeom>
            <a:avLst/>
            <a:gdLst>
              <a:gd name="T0" fmla="*/ 19311 w 73"/>
              <a:gd name="T1" fmla="*/ 51995 h 85"/>
              <a:gd name="T2" fmla="*/ 19311 w 73"/>
              <a:gd name="T3" fmla="*/ 73119 h 85"/>
              <a:gd name="T4" fmla="*/ 40231 w 73"/>
              <a:gd name="T5" fmla="*/ 94242 h 85"/>
              <a:gd name="T6" fmla="*/ 30576 w 73"/>
              <a:gd name="T7" fmla="*/ 129989 h 85"/>
              <a:gd name="T8" fmla="*/ 72416 w 73"/>
              <a:gd name="T9" fmla="*/ 107241 h 85"/>
              <a:gd name="T10" fmla="*/ 106210 w 73"/>
              <a:gd name="T11" fmla="*/ 60120 h 85"/>
              <a:gd name="T12" fmla="*/ 86899 w 73"/>
              <a:gd name="T13" fmla="*/ 38997 h 85"/>
              <a:gd name="T14" fmla="*/ 38622 w 73"/>
              <a:gd name="T15" fmla="*/ 17873 h 85"/>
              <a:gd name="T16" fmla="*/ 19311 w 73"/>
              <a:gd name="T17" fmla="*/ 51995 h 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"/>
              <a:gd name="T28" fmla="*/ 0 h 85"/>
              <a:gd name="T29" fmla="*/ 73 w 73"/>
              <a:gd name="T30" fmla="*/ 85 h 8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61" tIns="40146" rIns="80261" bIns="40146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57" name="1"/>
          <p:cNvSpPr/>
          <p:nvPr/>
        </p:nvSpPr>
        <p:spPr bwMode="auto">
          <a:xfrm>
            <a:off x="6465889" y="4054316"/>
            <a:ext cx="103187" cy="193675"/>
          </a:xfrm>
          <a:custGeom>
            <a:avLst/>
            <a:gdLst>
              <a:gd name="T0" fmla="*/ 0 w 63"/>
              <a:gd name="T1" fmla="*/ 0 h 119"/>
              <a:gd name="T2" fmla="*/ 18017 w 63"/>
              <a:gd name="T3" fmla="*/ 48826 h 119"/>
              <a:gd name="T4" fmla="*/ 75343 w 63"/>
              <a:gd name="T5" fmla="*/ 87886 h 119"/>
              <a:gd name="T6" fmla="*/ 88446 w 63"/>
              <a:gd name="T7" fmla="*/ 131829 h 119"/>
              <a:gd name="T8" fmla="*/ 85170 w 63"/>
              <a:gd name="T9" fmla="*/ 180655 h 119"/>
              <a:gd name="T10" fmla="*/ 103187 w 63"/>
              <a:gd name="T11" fmla="*/ 183910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"/>
              <a:gd name="T19" fmla="*/ 0 h 119"/>
              <a:gd name="T20" fmla="*/ 63 w 63"/>
              <a:gd name="T21" fmla="*/ 119 h 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61" tIns="40146" rIns="80261" bIns="40146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Rectangle 29"/>
          <p:cNvSpPr/>
          <p:nvPr/>
        </p:nvSpPr>
        <p:spPr>
          <a:xfrm>
            <a:off x="1136131" y="4427977"/>
            <a:ext cx="2009488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Rectangle 30"/>
          <p:cNvSpPr/>
          <p:nvPr/>
        </p:nvSpPr>
        <p:spPr>
          <a:xfrm>
            <a:off x="1594601" y="4087652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29"/>
          <p:cNvSpPr/>
          <p:nvPr/>
        </p:nvSpPr>
        <p:spPr>
          <a:xfrm>
            <a:off x="3430495" y="1786034"/>
            <a:ext cx="2009488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43" name="Rectangle 30"/>
          <p:cNvSpPr/>
          <p:nvPr/>
        </p:nvSpPr>
        <p:spPr>
          <a:xfrm>
            <a:off x="3889600" y="139935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</a:p>
        </p:txBody>
      </p:sp>
      <p:sp>
        <p:nvSpPr>
          <p:cNvPr id="44" name="Rectangle 29"/>
          <p:cNvSpPr/>
          <p:nvPr/>
        </p:nvSpPr>
        <p:spPr>
          <a:xfrm>
            <a:off x="6110605" y="1786034"/>
            <a:ext cx="2009488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45" name="Rectangle 30"/>
          <p:cNvSpPr/>
          <p:nvPr/>
        </p:nvSpPr>
        <p:spPr>
          <a:xfrm>
            <a:off x="6569075" y="139935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Rectangle 29"/>
          <p:cNvSpPr/>
          <p:nvPr/>
        </p:nvSpPr>
        <p:spPr>
          <a:xfrm>
            <a:off x="8950787" y="4216568"/>
            <a:ext cx="2009488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47" name="Rectangle 30"/>
          <p:cNvSpPr/>
          <p:nvPr/>
        </p:nvSpPr>
        <p:spPr>
          <a:xfrm>
            <a:off x="9409257" y="388703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31746" grpId="0" bldLvl="0" animBg="1"/>
      <p:bldP spid="31747" grpId="0" bldLvl="0" animBg="1"/>
      <p:bldP spid="31748" grpId="0" bldLvl="0" animBg="1"/>
      <p:bldP spid="31749" grpId="0" bldLvl="0" animBg="1"/>
      <p:bldP spid="31750" grpId="0" bldLvl="0" animBg="1"/>
      <p:bldP spid="31751" grpId="0" bldLvl="0" animBg="1"/>
      <p:bldP spid="31752" grpId="0" bldLvl="0" animBg="1"/>
      <p:bldP spid="31753" grpId="0" bldLvl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7979"/>
            <a:ext cx="381635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公司介绍概述</a:t>
            </a:r>
          </a:p>
        </p:txBody>
      </p:sp>
      <p:grpSp>
        <p:nvGrpSpPr>
          <p:cNvPr id="3" name="d6d8d7c7-2e94-40b2-8562-dede395355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397439" y="2726269"/>
            <a:ext cx="4479554" cy="1927216"/>
            <a:chOff x="3976559" y="2695789"/>
            <a:chExt cx="4479554" cy="1927216"/>
          </a:xfrm>
        </p:grpSpPr>
        <p:grpSp>
          <p:nvGrpSpPr>
            <p:cNvPr id="2" name="íṧ1iďé"/>
            <p:cNvGrpSpPr/>
            <p:nvPr/>
          </p:nvGrpSpPr>
          <p:grpSpPr>
            <a:xfrm>
              <a:off x="5298928" y="2695789"/>
              <a:ext cx="1238555" cy="1927216"/>
              <a:chOff x="3581400" y="1798638"/>
              <a:chExt cx="1516063" cy="2359024"/>
            </a:xfrm>
          </p:grpSpPr>
          <p:sp>
            <p:nvSpPr>
              <p:cNvPr id="45" name="ïṣľide"/>
              <p:cNvSpPr/>
              <p:nvPr/>
            </p:nvSpPr>
            <p:spPr bwMode="auto">
              <a:xfrm>
                <a:off x="3581400" y="1798638"/>
                <a:ext cx="1516063" cy="1179512"/>
              </a:xfrm>
              <a:custGeom>
                <a:avLst/>
                <a:gdLst>
                  <a:gd name="T0" fmla="*/ 0 w 955"/>
                  <a:gd name="T1" fmla="*/ 215 h 743"/>
                  <a:gd name="T2" fmla="*/ 215 w 955"/>
                  <a:gd name="T3" fmla="*/ 0 h 743"/>
                  <a:gd name="T4" fmla="*/ 955 w 955"/>
                  <a:gd name="T5" fmla="*/ 743 h 743"/>
                  <a:gd name="T6" fmla="*/ 526 w 955"/>
                  <a:gd name="T7" fmla="*/ 743 h 743"/>
                  <a:gd name="T8" fmla="*/ 0 w 955"/>
                  <a:gd name="T9" fmla="*/ 215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743">
                    <a:moveTo>
                      <a:pt x="0" y="215"/>
                    </a:moveTo>
                    <a:lnTo>
                      <a:pt x="215" y="0"/>
                    </a:lnTo>
                    <a:lnTo>
                      <a:pt x="955" y="743"/>
                    </a:lnTo>
                    <a:lnTo>
                      <a:pt x="526" y="743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E19520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íṣlíḑè"/>
              <p:cNvSpPr/>
              <p:nvPr/>
            </p:nvSpPr>
            <p:spPr bwMode="auto">
              <a:xfrm flipV="1">
                <a:off x="3581400" y="2978150"/>
                <a:ext cx="1516063" cy="1179512"/>
              </a:xfrm>
              <a:custGeom>
                <a:avLst/>
                <a:gdLst>
                  <a:gd name="T0" fmla="*/ 0 w 955"/>
                  <a:gd name="T1" fmla="*/ 215 h 743"/>
                  <a:gd name="T2" fmla="*/ 215 w 955"/>
                  <a:gd name="T3" fmla="*/ 0 h 743"/>
                  <a:gd name="T4" fmla="*/ 955 w 955"/>
                  <a:gd name="T5" fmla="*/ 743 h 743"/>
                  <a:gd name="T6" fmla="*/ 526 w 955"/>
                  <a:gd name="T7" fmla="*/ 743 h 743"/>
                  <a:gd name="T8" fmla="*/ 0 w 955"/>
                  <a:gd name="T9" fmla="*/ 215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743">
                    <a:moveTo>
                      <a:pt x="0" y="215"/>
                    </a:moveTo>
                    <a:lnTo>
                      <a:pt x="215" y="0"/>
                    </a:lnTo>
                    <a:lnTo>
                      <a:pt x="955" y="743"/>
                    </a:lnTo>
                    <a:lnTo>
                      <a:pt x="526" y="743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E19520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" name="iś1îḋe"/>
            <p:cNvSpPr/>
            <p:nvPr/>
          </p:nvSpPr>
          <p:spPr>
            <a:xfrm>
              <a:off x="3976559" y="2695789"/>
              <a:ext cx="1921381" cy="1927216"/>
            </a:xfrm>
            <a:prstGeom prst="diamond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iṥ1ïďe"/>
            <p:cNvGrpSpPr/>
            <p:nvPr/>
          </p:nvGrpSpPr>
          <p:grpSpPr>
            <a:xfrm>
              <a:off x="5938471" y="2695789"/>
              <a:ext cx="1238555" cy="1927216"/>
              <a:chOff x="3581400" y="1798638"/>
              <a:chExt cx="1516063" cy="2359024"/>
            </a:xfrm>
          </p:grpSpPr>
          <p:sp>
            <p:nvSpPr>
              <p:cNvPr id="43" name="ïś1íḓe"/>
              <p:cNvSpPr/>
              <p:nvPr/>
            </p:nvSpPr>
            <p:spPr bwMode="auto">
              <a:xfrm>
                <a:off x="3581400" y="1798638"/>
                <a:ext cx="1516063" cy="1179512"/>
              </a:xfrm>
              <a:custGeom>
                <a:avLst/>
                <a:gdLst>
                  <a:gd name="T0" fmla="*/ 0 w 955"/>
                  <a:gd name="T1" fmla="*/ 215 h 743"/>
                  <a:gd name="T2" fmla="*/ 215 w 955"/>
                  <a:gd name="T3" fmla="*/ 0 h 743"/>
                  <a:gd name="T4" fmla="*/ 955 w 955"/>
                  <a:gd name="T5" fmla="*/ 743 h 743"/>
                  <a:gd name="T6" fmla="*/ 526 w 955"/>
                  <a:gd name="T7" fmla="*/ 743 h 743"/>
                  <a:gd name="T8" fmla="*/ 0 w 955"/>
                  <a:gd name="T9" fmla="*/ 215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743">
                    <a:moveTo>
                      <a:pt x="0" y="215"/>
                    </a:moveTo>
                    <a:lnTo>
                      <a:pt x="215" y="0"/>
                    </a:lnTo>
                    <a:lnTo>
                      <a:pt x="955" y="743"/>
                    </a:lnTo>
                    <a:lnTo>
                      <a:pt x="526" y="743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îṧḷíḓè"/>
              <p:cNvSpPr/>
              <p:nvPr/>
            </p:nvSpPr>
            <p:spPr bwMode="auto">
              <a:xfrm flipV="1">
                <a:off x="3581400" y="2978150"/>
                <a:ext cx="1516063" cy="1179512"/>
              </a:xfrm>
              <a:custGeom>
                <a:avLst/>
                <a:gdLst>
                  <a:gd name="T0" fmla="*/ 0 w 955"/>
                  <a:gd name="T1" fmla="*/ 215 h 743"/>
                  <a:gd name="T2" fmla="*/ 215 w 955"/>
                  <a:gd name="T3" fmla="*/ 0 h 743"/>
                  <a:gd name="T4" fmla="*/ 955 w 955"/>
                  <a:gd name="T5" fmla="*/ 743 h 743"/>
                  <a:gd name="T6" fmla="*/ 526 w 955"/>
                  <a:gd name="T7" fmla="*/ 743 h 743"/>
                  <a:gd name="T8" fmla="*/ 0 w 955"/>
                  <a:gd name="T9" fmla="*/ 215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743">
                    <a:moveTo>
                      <a:pt x="0" y="215"/>
                    </a:moveTo>
                    <a:lnTo>
                      <a:pt x="215" y="0"/>
                    </a:lnTo>
                    <a:lnTo>
                      <a:pt x="955" y="743"/>
                    </a:lnTo>
                    <a:lnTo>
                      <a:pt x="526" y="743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íṧľîḋé"/>
            <p:cNvGrpSpPr/>
            <p:nvPr/>
          </p:nvGrpSpPr>
          <p:grpSpPr>
            <a:xfrm>
              <a:off x="6578014" y="2695789"/>
              <a:ext cx="1238555" cy="1927216"/>
              <a:chOff x="3581400" y="1798638"/>
              <a:chExt cx="1516063" cy="2359024"/>
            </a:xfrm>
          </p:grpSpPr>
          <p:sp>
            <p:nvSpPr>
              <p:cNvPr id="41" name="íṥlïdè"/>
              <p:cNvSpPr/>
              <p:nvPr/>
            </p:nvSpPr>
            <p:spPr bwMode="auto">
              <a:xfrm>
                <a:off x="3581400" y="1798638"/>
                <a:ext cx="1516063" cy="1179512"/>
              </a:xfrm>
              <a:custGeom>
                <a:avLst/>
                <a:gdLst>
                  <a:gd name="T0" fmla="*/ 0 w 955"/>
                  <a:gd name="T1" fmla="*/ 215 h 743"/>
                  <a:gd name="T2" fmla="*/ 215 w 955"/>
                  <a:gd name="T3" fmla="*/ 0 h 743"/>
                  <a:gd name="T4" fmla="*/ 955 w 955"/>
                  <a:gd name="T5" fmla="*/ 743 h 743"/>
                  <a:gd name="T6" fmla="*/ 526 w 955"/>
                  <a:gd name="T7" fmla="*/ 743 h 743"/>
                  <a:gd name="T8" fmla="*/ 0 w 955"/>
                  <a:gd name="T9" fmla="*/ 215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743">
                    <a:moveTo>
                      <a:pt x="0" y="215"/>
                    </a:moveTo>
                    <a:lnTo>
                      <a:pt x="215" y="0"/>
                    </a:lnTo>
                    <a:lnTo>
                      <a:pt x="955" y="743"/>
                    </a:lnTo>
                    <a:lnTo>
                      <a:pt x="526" y="743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E19520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íṧ1îḍè"/>
              <p:cNvSpPr/>
              <p:nvPr/>
            </p:nvSpPr>
            <p:spPr bwMode="auto">
              <a:xfrm flipV="1">
                <a:off x="3581400" y="2978150"/>
                <a:ext cx="1516063" cy="1179512"/>
              </a:xfrm>
              <a:custGeom>
                <a:avLst/>
                <a:gdLst>
                  <a:gd name="T0" fmla="*/ 0 w 955"/>
                  <a:gd name="T1" fmla="*/ 215 h 743"/>
                  <a:gd name="T2" fmla="*/ 215 w 955"/>
                  <a:gd name="T3" fmla="*/ 0 h 743"/>
                  <a:gd name="T4" fmla="*/ 955 w 955"/>
                  <a:gd name="T5" fmla="*/ 743 h 743"/>
                  <a:gd name="T6" fmla="*/ 526 w 955"/>
                  <a:gd name="T7" fmla="*/ 743 h 743"/>
                  <a:gd name="T8" fmla="*/ 0 w 955"/>
                  <a:gd name="T9" fmla="*/ 215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743">
                    <a:moveTo>
                      <a:pt x="0" y="215"/>
                    </a:moveTo>
                    <a:lnTo>
                      <a:pt x="215" y="0"/>
                    </a:lnTo>
                    <a:lnTo>
                      <a:pt x="955" y="743"/>
                    </a:lnTo>
                    <a:lnTo>
                      <a:pt x="526" y="743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E19520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ïṧļîḓe"/>
            <p:cNvGrpSpPr/>
            <p:nvPr/>
          </p:nvGrpSpPr>
          <p:grpSpPr>
            <a:xfrm>
              <a:off x="7217558" y="2695789"/>
              <a:ext cx="1238555" cy="1927216"/>
              <a:chOff x="3581400" y="1798638"/>
              <a:chExt cx="1516063" cy="2359024"/>
            </a:xfrm>
          </p:grpSpPr>
          <p:sp>
            <p:nvSpPr>
              <p:cNvPr id="39" name="î$1îďè"/>
              <p:cNvSpPr/>
              <p:nvPr/>
            </p:nvSpPr>
            <p:spPr bwMode="auto">
              <a:xfrm>
                <a:off x="3581400" y="1798638"/>
                <a:ext cx="1516063" cy="1179512"/>
              </a:xfrm>
              <a:custGeom>
                <a:avLst/>
                <a:gdLst>
                  <a:gd name="T0" fmla="*/ 0 w 955"/>
                  <a:gd name="T1" fmla="*/ 215 h 743"/>
                  <a:gd name="T2" fmla="*/ 215 w 955"/>
                  <a:gd name="T3" fmla="*/ 0 h 743"/>
                  <a:gd name="T4" fmla="*/ 955 w 955"/>
                  <a:gd name="T5" fmla="*/ 743 h 743"/>
                  <a:gd name="T6" fmla="*/ 526 w 955"/>
                  <a:gd name="T7" fmla="*/ 743 h 743"/>
                  <a:gd name="T8" fmla="*/ 0 w 955"/>
                  <a:gd name="T9" fmla="*/ 215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743">
                    <a:moveTo>
                      <a:pt x="0" y="215"/>
                    </a:moveTo>
                    <a:lnTo>
                      <a:pt x="215" y="0"/>
                    </a:lnTo>
                    <a:lnTo>
                      <a:pt x="955" y="743"/>
                    </a:lnTo>
                    <a:lnTo>
                      <a:pt x="526" y="743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ïṡlîďè"/>
              <p:cNvSpPr/>
              <p:nvPr/>
            </p:nvSpPr>
            <p:spPr bwMode="auto">
              <a:xfrm flipV="1">
                <a:off x="3581400" y="2978150"/>
                <a:ext cx="1516063" cy="1179512"/>
              </a:xfrm>
              <a:custGeom>
                <a:avLst/>
                <a:gdLst>
                  <a:gd name="T0" fmla="*/ 0 w 955"/>
                  <a:gd name="T1" fmla="*/ 215 h 743"/>
                  <a:gd name="T2" fmla="*/ 215 w 955"/>
                  <a:gd name="T3" fmla="*/ 0 h 743"/>
                  <a:gd name="T4" fmla="*/ 955 w 955"/>
                  <a:gd name="T5" fmla="*/ 743 h 743"/>
                  <a:gd name="T6" fmla="*/ 526 w 955"/>
                  <a:gd name="T7" fmla="*/ 743 h 743"/>
                  <a:gd name="T8" fmla="*/ 0 w 955"/>
                  <a:gd name="T9" fmla="*/ 215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743">
                    <a:moveTo>
                      <a:pt x="0" y="215"/>
                    </a:moveTo>
                    <a:lnTo>
                      <a:pt x="215" y="0"/>
                    </a:lnTo>
                    <a:lnTo>
                      <a:pt x="955" y="743"/>
                    </a:lnTo>
                    <a:lnTo>
                      <a:pt x="526" y="743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ľïḍê"/>
            <p:cNvGrpSpPr/>
            <p:nvPr/>
          </p:nvGrpSpPr>
          <p:grpSpPr>
            <a:xfrm>
              <a:off x="4511128" y="3303476"/>
              <a:ext cx="852240" cy="711847"/>
              <a:chOff x="3019425" y="1354783"/>
              <a:chExt cx="4010025" cy="3349423"/>
            </a:xfrm>
            <a:solidFill>
              <a:schemeClr val="bg1"/>
            </a:solidFill>
          </p:grpSpPr>
          <p:sp>
            <p:nvSpPr>
              <p:cNvPr id="29" name="iṩḻíḓè"/>
              <p:cNvSpPr/>
              <p:nvPr/>
            </p:nvSpPr>
            <p:spPr bwMode="auto">
              <a:xfrm>
                <a:off x="3034665" y="1758950"/>
                <a:ext cx="1225550" cy="1236663"/>
              </a:xfrm>
              <a:custGeom>
                <a:avLst/>
                <a:gdLst>
                  <a:gd name="T0" fmla="*/ 295 w 397"/>
                  <a:gd name="T1" fmla="*/ 37 h 402"/>
                  <a:gd name="T2" fmla="*/ 375 w 397"/>
                  <a:gd name="T3" fmla="*/ 350 h 402"/>
                  <a:gd name="T4" fmla="*/ 397 w 397"/>
                  <a:gd name="T5" fmla="*/ 402 h 402"/>
                  <a:gd name="T6" fmla="*/ 290 w 397"/>
                  <a:gd name="T7" fmla="*/ 3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7" h="402">
                    <a:moveTo>
                      <a:pt x="295" y="37"/>
                    </a:moveTo>
                    <a:cubicBezTo>
                      <a:pt x="295" y="37"/>
                      <a:pt x="68" y="0"/>
                      <a:pt x="375" y="350"/>
                    </a:cubicBezTo>
                    <a:cubicBezTo>
                      <a:pt x="397" y="402"/>
                      <a:pt x="397" y="402"/>
                      <a:pt x="397" y="402"/>
                    </a:cubicBezTo>
                    <a:cubicBezTo>
                      <a:pt x="397" y="402"/>
                      <a:pt x="0" y="26"/>
                      <a:pt x="290" y="3"/>
                    </a:cubicBezTo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íşḻïďê"/>
              <p:cNvSpPr/>
              <p:nvPr/>
            </p:nvSpPr>
            <p:spPr bwMode="auto">
              <a:xfrm>
                <a:off x="3019425" y="1758950"/>
                <a:ext cx="1225550" cy="1236663"/>
              </a:xfrm>
              <a:custGeom>
                <a:avLst/>
                <a:gdLst>
                  <a:gd name="T0" fmla="*/ 295 w 397"/>
                  <a:gd name="T1" fmla="*/ 37 h 402"/>
                  <a:gd name="T2" fmla="*/ 375 w 397"/>
                  <a:gd name="T3" fmla="*/ 350 h 402"/>
                  <a:gd name="T4" fmla="*/ 397 w 397"/>
                  <a:gd name="T5" fmla="*/ 402 h 402"/>
                  <a:gd name="T6" fmla="*/ 290 w 397"/>
                  <a:gd name="T7" fmla="*/ 3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7" h="402">
                    <a:moveTo>
                      <a:pt x="295" y="37"/>
                    </a:moveTo>
                    <a:cubicBezTo>
                      <a:pt x="295" y="37"/>
                      <a:pt x="68" y="0"/>
                      <a:pt x="375" y="350"/>
                    </a:cubicBezTo>
                    <a:cubicBezTo>
                      <a:pt x="397" y="402"/>
                      <a:pt x="397" y="402"/>
                      <a:pt x="397" y="402"/>
                    </a:cubicBezTo>
                    <a:cubicBezTo>
                      <a:pt x="397" y="402"/>
                      <a:pt x="0" y="26"/>
                      <a:pt x="290" y="3"/>
                    </a:cubicBezTo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iś1ïdé"/>
              <p:cNvSpPr/>
              <p:nvPr/>
            </p:nvSpPr>
            <p:spPr bwMode="auto">
              <a:xfrm flipH="1">
                <a:off x="3875087" y="1354783"/>
                <a:ext cx="2308226" cy="2307580"/>
              </a:xfrm>
              <a:custGeom>
                <a:avLst/>
                <a:gdLst>
                  <a:gd name="connsiteX0" fmla="*/ 1231004 w 2308226"/>
                  <a:gd name="connsiteY0" fmla="*/ 19 h 2307580"/>
                  <a:gd name="connsiteX1" fmla="*/ 1154113 w 2308226"/>
                  <a:gd name="connsiteY1" fmla="*/ 546 h 2307580"/>
                  <a:gd name="connsiteX2" fmla="*/ 0 w 2308226"/>
                  <a:gd name="connsiteY2" fmla="*/ 80523 h 2307580"/>
                  <a:gd name="connsiteX3" fmla="*/ 894901 w 2308226"/>
                  <a:gd name="connsiteY3" fmla="*/ 2307580 h 2307580"/>
                  <a:gd name="connsiteX4" fmla="*/ 1154113 w 2308226"/>
                  <a:gd name="connsiteY4" fmla="*/ 2307580 h 2307580"/>
                  <a:gd name="connsiteX5" fmla="*/ 1413326 w 2308226"/>
                  <a:gd name="connsiteY5" fmla="*/ 2307580 h 2307580"/>
                  <a:gd name="connsiteX6" fmla="*/ 2308226 w 2308226"/>
                  <a:gd name="connsiteY6" fmla="*/ 80523 h 2307580"/>
                  <a:gd name="connsiteX7" fmla="*/ 1231004 w 2308226"/>
                  <a:gd name="connsiteY7" fmla="*/ 19 h 230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8226" h="2307580">
                    <a:moveTo>
                      <a:pt x="1231004" y="19"/>
                    </a:moveTo>
                    <a:cubicBezTo>
                      <a:pt x="1182537" y="114"/>
                      <a:pt x="1154113" y="546"/>
                      <a:pt x="1154113" y="546"/>
                    </a:cubicBezTo>
                    <a:cubicBezTo>
                      <a:pt x="1154113" y="546"/>
                      <a:pt x="345617" y="-11758"/>
                      <a:pt x="0" y="80523"/>
                    </a:cubicBezTo>
                    <a:cubicBezTo>
                      <a:pt x="0" y="80523"/>
                      <a:pt x="141950" y="1883086"/>
                      <a:pt x="894901" y="2307580"/>
                    </a:cubicBezTo>
                    <a:cubicBezTo>
                      <a:pt x="1154113" y="2307580"/>
                      <a:pt x="1154113" y="2307580"/>
                      <a:pt x="1154113" y="2307580"/>
                    </a:cubicBezTo>
                    <a:cubicBezTo>
                      <a:pt x="1154113" y="2307580"/>
                      <a:pt x="1154113" y="2307580"/>
                      <a:pt x="1413326" y="2307580"/>
                    </a:cubicBezTo>
                    <a:cubicBezTo>
                      <a:pt x="2166276" y="1883086"/>
                      <a:pt x="2308226" y="80523"/>
                      <a:pt x="2308226" y="80523"/>
                    </a:cubicBezTo>
                    <a:cubicBezTo>
                      <a:pt x="2027413" y="5545"/>
                      <a:pt x="1441026" y="-391"/>
                      <a:pt x="1231004" y="19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iṩḻîḓé"/>
              <p:cNvSpPr/>
              <p:nvPr/>
            </p:nvSpPr>
            <p:spPr bwMode="auto">
              <a:xfrm flipH="1">
                <a:off x="4770437" y="3884613"/>
                <a:ext cx="517526" cy="577850"/>
              </a:xfrm>
              <a:custGeom>
                <a:avLst/>
                <a:gdLst>
                  <a:gd name="connsiteX0" fmla="*/ 406628 w 517526"/>
                  <a:gd name="connsiteY0" fmla="*/ 0 h 577850"/>
                  <a:gd name="connsiteX1" fmla="*/ 258763 w 517526"/>
                  <a:gd name="connsiteY1" fmla="*/ 0 h 577850"/>
                  <a:gd name="connsiteX2" fmla="*/ 110899 w 517526"/>
                  <a:gd name="connsiteY2" fmla="*/ 0 h 577850"/>
                  <a:gd name="connsiteX3" fmla="*/ 0 w 517526"/>
                  <a:gd name="connsiteY3" fmla="*/ 577850 h 577850"/>
                  <a:gd name="connsiteX4" fmla="*/ 258763 w 517526"/>
                  <a:gd name="connsiteY4" fmla="*/ 577850 h 577850"/>
                  <a:gd name="connsiteX5" fmla="*/ 517526 w 517526"/>
                  <a:gd name="connsiteY5" fmla="*/ 577850 h 577850"/>
                  <a:gd name="connsiteX6" fmla="*/ 406628 w 517526"/>
                  <a:gd name="connsiteY6" fmla="*/ 0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7526" h="577850">
                    <a:moveTo>
                      <a:pt x="406628" y="0"/>
                    </a:moveTo>
                    <a:cubicBezTo>
                      <a:pt x="258763" y="0"/>
                      <a:pt x="258763" y="0"/>
                      <a:pt x="258763" y="0"/>
                    </a:cubicBezTo>
                    <a:cubicBezTo>
                      <a:pt x="258763" y="0"/>
                      <a:pt x="258763" y="0"/>
                      <a:pt x="110899" y="0"/>
                    </a:cubicBezTo>
                    <a:cubicBezTo>
                      <a:pt x="135543" y="522524"/>
                      <a:pt x="0" y="577850"/>
                      <a:pt x="0" y="577850"/>
                    </a:cubicBezTo>
                    <a:lnTo>
                      <a:pt x="258763" y="577850"/>
                    </a:lnTo>
                    <a:lnTo>
                      <a:pt x="517526" y="577850"/>
                    </a:lnTo>
                    <a:cubicBezTo>
                      <a:pt x="517526" y="577850"/>
                      <a:pt x="381984" y="522524"/>
                      <a:pt x="406628" y="0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ïşḻíḍè"/>
              <p:cNvSpPr/>
              <p:nvPr/>
            </p:nvSpPr>
            <p:spPr>
              <a:xfrm>
                <a:off x="4730750" y="3657600"/>
                <a:ext cx="596900" cy="214313"/>
              </a:xfrm>
              <a:prstGeom prst="roundRect">
                <a:avLst>
                  <a:gd name="adj" fmla="val 17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iṧļïḓé"/>
              <p:cNvSpPr/>
              <p:nvPr/>
            </p:nvSpPr>
            <p:spPr>
              <a:xfrm flipH="1">
                <a:off x="4757737" y="3871913"/>
                <a:ext cx="542926" cy="2743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5" name="îśḷïḓé"/>
              <p:cNvGrpSpPr/>
              <p:nvPr/>
            </p:nvGrpSpPr>
            <p:grpSpPr>
              <a:xfrm rot="10800000">
                <a:off x="4557712" y="4462461"/>
                <a:ext cx="942976" cy="241745"/>
                <a:chOff x="3306762" y="3657600"/>
                <a:chExt cx="596900" cy="241745"/>
              </a:xfrm>
              <a:grpFill/>
            </p:grpSpPr>
            <p:sp>
              <p:nvSpPr>
                <p:cNvPr id="37" name="íS1îḋè"/>
                <p:cNvSpPr/>
                <p:nvPr/>
              </p:nvSpPr>
              <p:spPr>
                <a:xfrm>
                  <a:off x="3306762" y="3657600"/>
                  <a:ext cx="596900" cy="214313"/>
                </a:xfrm>
                <a:prstGeom prst="roundRect">
                  <a:avLst>
                    <a:gd name="adj" fmla="val 17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îŝliḑé"/>
                <p:cNvSpPr/>
                <p:nvPr/>
              </p:nvSpPr>
              <p:spPr>
                <a:xfrm flipH="1">
                  <a:off x="3333749" y="3871913"/>
                  <a:ext cx="542926" cy="27432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6" name="í$lïḍè"/>
              <p:cNvSpPr/>
              <p:nvPr/>
            </p:nvSpPr>
            <p:spPr bwMode="auto">
              <a:xfrm flipH="1">
                <a:off x="5803900" y="1758950"/>
                <a:ext cx="1225550" cy="1236663"/>
              </a:xfrm>
              <a:custGeom>
                <a:avLst/>
                <a:gdLst>
                  <a:gd name="T0" fmla="*/ 295 w 397"/>
                  <a:gd name="T1" fmla="*/ 37 h 402"/>
                  <a:gd name="T2" fmla="*/ 375 w 397"/>
                  <a:gd name="T3" fmla="*/ 350 h 402"/>
                  <a:gd name="T4" fmla="*/ 397 w 397"/>
                  <a:gd name="T5" fmla="*/ 402 h 402"/>
                  <a:gd name="T6" fmla="*/ 290 w 397"/>
                  <a:gd name="T7" fmla="*/ 3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7" h="402">
                    <a:moveTo>
                      <a:pt x="295" y="37"/>
                    </a:moveTo>
                    <a:cubicBezTo>
                      <a:pt x="295" y="37"/>
                      <a:pt x="68" y="0"/>
                      <a:pt x="375" y="350"/>
                    </a:cubicBezTo>
                    <a:cubicBezTo>
                      <a:pt x="397" y="402"/>
                      <a:pt x="397" y="402"/>
                      <a:pt x="397" y="402"/>
                    </a:cubicBezTo>
                    <a:cubicBezTo>
                      <a:pt x="397" y="402"/>
                      <a:pt x="0" y="26"/>
                      <a:pt x="290" y="3"/>
                    </a:cubicBezTo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6" name="íṩļíḑê"/>
            <p:cNvSpPr/>
            <p:nvPr/>
          </p:nvSpPr>
          <p:spPr bwMode="auto">
            <a:xfrm>
              <a:off x="8000688" y="3562800"/>
              <a:ext cx="224452" cy="193199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íşľîḓe"/>
            <p:cNvSpPr/>
            <p:nvPr/>
          </p:nvSpPr>
          <p:spPr bwMode="auto">
            <a:xfrm>
              <a:off x="7359335" y="3543294"/>
              <a:ext cx="230371" cy="232212"/>
            </a:xfrm>
            <a:custGeom>
              <a:avLst/>
              <a:gdLst/>
              <a:ahLst/>
              <a:cxnLst>
                <a:cxn ang="0">
                  <a:pos x="29" y="58"/>
                </a:cxn>
                <a:cxn ang="0">
                  <a:pos x="6" y="47"/>
                </a:cxn>
                <a:cxn ang="0">
                  <a:pos x="7" y="46"/>
                </a:cxn>
                <a:cxn ang="0">
                  <a:pos x="12" y="40"/>
                </a:cxn>
                <a:cxn ang="0">
                  <a:pos x="13" y="40"/>
                </a:cxn>
                <a:cxn ang="0">
                  <a:pos x="14" y="41"/>
                </a:cxn>
                <a:cxn ang="0">
                  <a:pos x="29" y="48"/>
                </a:cxn>
                <a:cxn ang="0">
                  <a:pos x="48" y="29"/>
                </a:cxn>
                <a:cxn ang="0">
                  <a:pos x="29" y="9"/>
                </a:cxn>
                <a:cxn ang="0">
                  <a:pos x="16" y="14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19" y="24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4" y="3"/>
                </a:cxn>
                <a:cxn ang="0">
                  <a:pos x="9" y="8"/>
                </a:cxn>
                <a:cxn ang="0">
                  <a:pos x="29" y="0"/>
                </a:cxn>
                <a:cxn ang="0">
                  <a:pos x="58" y="29"/>
                </a:cxn>
                <a:cxn ang="0">
                  <a:pos x="29" y="58"/>
                </a:cxn>
                <a:cxn ang="0">
                  <a:pos x="34" y="35"/>
                </a:cxn>
                <a:cxn ang="0">
                  <a:pos x="33" y="36"/>
                </a:cxn>
                <a:cxn ang="0">
                  <a:pos x="20" y="36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20" y="31"/>
                </a:cxn>
                <a:cxn ang="0">
                  <a:pos x="29" y="31"/>
                </a:cxn>
                <a:cxn ang="0">
                  <a:pos x="29" y="18"/>
                </a:cxn>
                <a:cxn ang="0">
                  <a:pos x="30" y="17"/>
                </a:cxn>
                <a:cxn ang="0">
                  <a:pos x="33" y="17"/>
                </a:cxn>
                <a:cxn ang="0">
                  <a:pos x="34" y="18"/>
                </a:cxn>
                <a:cxn ang="0">
                  <a:pos x="34" y="35"/>
                </a:cxn>
              </a:cxnLst>
              <a:rect l="0" t="0" r="r" b="b"/>
              <a:pathLst>
                <a:path w="58" h="58">
                  <a:moveTo>
                    <a:pt x="29" y="58"/>
                  </a:moveTo>
                  <a:cubicBezTo>
                    <a:pt x="20" y="58"/>
                    <a:pt x="12" y="54"/>
                    <a:pt x="6" y="47"/>
                  </a:cubicBezTo>
                  <a:cubicBezTo>
                    <a:pt x="6" y="47"/>
                    <a:pt x="6" y="46"/>
                    <a:pt x="7" y="46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40"/>
                    <a:pt x="13" y="40"/>
                    <a:pt x="14" y="41"/>
                  </a:cubicBezTo>
                  <a:cubicBezTo>
                    <a:pt x="17" y="45"/>
                    <a:pt x="23" y="48"/>
                    <a:pt x="29" y="48"/>
                  </a:cubicBezTo>
                  <a:cubicBezTo>
                    <a:pt x="40" y="48"/>
                    <a:pt x="48" y="39"/>
                    <a:pt x="48" y="29"/>
                  </a:cubicBezTo>
                  <a:cubicBezTo>
                    <a:pt x="48" y="18"/>
                    <a:pt x="40" y="9"/>
                    <a:pt x="29" y="9"/>
                  </a:cubicBezTo>
                  <a:cubicBezTo>
                    <a:pt x="24" y="9"/>
                    <a:pt x="19" y="11"/>
                    <a:pt x="16" y="14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1"/>
                    <a:pt x="21" y="22"/>
                  </a:cubicBezTo>
                  <a:cubicBezTo>
                    <a:pt x="21" y="23"/>
                    <a:pt x="20" y="24"/>
                    <a:pt x="1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2" y="2"/>
                    <a:pt x="3" y="2"/>
                    <a:pt x="4" y="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6"/>
                    <a:pt x="33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19" y="35"/>
                    <a:pt x="19" y="3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20" y="31"/>
                    <a:pt x="2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7"/>
                    <a:pt x="29" y="17"/>
                    <a:pt x="3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4" y="17"/>
                    <a:pt x="34" y="18"/>
                  </a:cubicBezTo>
                  <a:lnTo>
                    <a:pt x="3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ísļíḍe"/>
            <p:cNvSpPr/>
            <p:nvPr/>
          </p:nvSpPr>
          <p:spPr bwMode="auto">
            <a:xfrm>
              <a:off x="6726474" y="3549861"/>
              <a:ext cx="233363" cy="219075"/>
            </a:xfrm>
            <a:custGeom>
              <a:avLst/>
              <a:gdLst/>
              <a:ahLst/>
              <a:cxnLst>
                <a:cxn ang="0">
                  <a:pos x="24" y="36"/>
                </a:cxn>
                <a:cxn ang="0">
                  <a:pos x="18" y="33"/>
                </a:cxn>
                <a:cxn ang="0">
                  <a:pos x="9" y="50"/>
                </a:cxn>
                <a:cxn ang="0">
                  <a:pos x="2" y="36"/>
                </a:cxn>
                <a:cxn ang="0">
                  <a:pos x="1" y="32"/>
                </a:cxn>
                <a:cxn ang="0">
                  <a:pos x="6" y="24"/>
                </a:cxn>
                <a:cxn ang="0">
                  <a:pos x="0" y="21"/>
                </a:cxn>
                <a:cxn ang="0">
                  <a:pos x="17" y="22"/>
                </a:cxn>
                <a:cxn ang="0">
                  <a:pos x="24" y="36"/>
                </a:cxn>
                <a:cxn ang="0">
                  <a:pos x="31" y="58"/>
                </a:cxn>
                <a:cxn ang="0">
                  <a:pos x="31" y="59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2" y="43"/>
                </a:cxn>
                <a:cxn ang="0">
                  <a:pos x="31" y="44"/>
                </a:cxn>
                <a:cxn ang="0">
                  <a:pos x="31" y="58"/>
                </a:cxn>
                <a:cxn ang="0">
                  <a:pos x="24" y="23"/>
                </a:cxn>
                <a:cxn ang="0">
                  <a:pos x="12" y="16"/>
                </a:cxn>
                <a:cxn ang="0">
                  <a:pos x="11" y="15"/>
                </a:cxn>
                <a:cxn ang="0">
                  <a:pos x="19" y="2"/>
                </a:cxn>
                <a:cxn ang="0">
                  <a:pos x="25" y="0"/>
                </a:cxn>
                <a:cxn ang="0">
                  <a:pos x="34" y="6"/>
                </a:cxn>
                <a:cxn ang="0">
                  <a:pos x="24" y="23"/>
                </a:cxn>
                <a:cxn ang="0">
                  <a:pos x="59" y="6"/>
                </a:cxn>
                <a:cxn ang="0">
                  <a:pos x="50" y="20"/>
                </a:cxn>
                <a:cxn ang="0">
                  <a:pos x="34" y="20"/>
                </a:cxn>
                <a:cxn ang="0">
                  <a:pos x="40" y="16"/>
                </a:cxn>
                <a:cxn ang="0">
                  <a:pos x="29" y="0"/>
                </a:cxn>
                <a:cxn ang="0">
                  <a:pos x="45" y="0"/>
                </a:cxn>
                <a:cxn ang="0">
                  <a:pos x="49" y="2"/>
                </a:cxn>
                <a:cxn ang="0">
                  <a:pos x="53" y="9"/>
                </a:cxn>
                <a:cxn ang="0">
                  <a:pos x="59" y="6"/>
                </a:cxn>
                <a:cxn ang="0">
                  <a:pos x="56" y="55"/>
                </a:cxn>
                <a:cxn ang="0">
                  <a:pos x="53" y="58"/>
                </a:cxn>
                <a:cxn ang="0">
                  <a:pos x="44" y="58"/>
                </a:cxn>
                <a:cxn ang="0">
                  <a:pos x="45" y="64"/>
                </a:cxn>
                <a:cxn ang="0">
                  <a:pos x="36" y="51"/>
                </a:cxn>
                <a:cxn ang="0">
                  <a:pos x="44" y="37"/>
                </a:cxn>
                <a:cxn ang="0">
                  <a:pos x="44" y="43"/>
                </a:cxn>
                <a:cxn ang="0">
                  <a:pos x="64" y="41"/>
                </a:cxn>
                <a:cxn ang="0">
                  <a:pos x="56" y="55"/>
                </a:cxn>
                <a:cxn ang="0">
                  <a:pos x="67" y="32"/>
                </a:cxn>
                <a:cxn ang="0">
                  <a:pos x="66" y="38"/>
                </a:cxn>
                <a:cxn ang="0">
                  <a:pos x="56" y="42"/>
                </a:cxn>
                <a:cxn ang="0">
                  <a:pos x="46" y="26"/>
                </a:cxn>
                <a:cxn ang="0">
                  <a:pos x="58" y="18"/>
                </a:cxn>
                <a:cxn ang="0">
                  <a:pos x="59" y="18"/>
                </a:cxn>
                <a:cxn ang="0">
                  <a:pos x="67" y="32"/>
                </a:cxn>
              </a:cxnLst>
              <a:rect l="0" t="0" r="r" b="b"/>
              <a:pathLst>
                <a:path w="68" h="64">
                  <a:moveTo>
                    <a:pt x="24" y="36"/>
                  </a:moveTo>
                  <a:cubicBezTo>
                    <a:pt x="18" y="33"/>
                    <a:pt x="18" y="33"/>
                    <a:pt x="18" y="33"/>
                  </a:cubicBezTo>
                  <a:cubicBezTo>
                    <a:pt x="10" y="42"/>
                    <a:pt x="9" y="50"/>
                    <a:pt x="9" y="50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1" y="32"/>
                    <a:pt x="1" y="32"/>
                  </a:cubicBezTo>
                  <a:cubicBezTo>
                    <a:pt x="1" y="32"/>
                    <a:pt x="3" y="29"/>
                    <a:pt x="6" y="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4" y="36"/>
                  </a:lnTo>
                  <a:close/>
                  <a:moveTo>
                    <a:pt x="31" y="58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6"/>
                    <a:pt x="11" y="54"/>
                  </a:cubicBezTo>
                  <a:cubicBezTo>
                    <a:pt x="9" y="51"/>
                    <a:pt x="11" y="46"/>
                    <a:pt x="12" y="43"/>
                  </a:cubicBezTo>
                  <a:cubicBezTo>
                    <a:pt x="12" y="43"/>
                    <a:pt x="15" y="43"/>
                    <a:pt x="31" y="44"/>
                  </a:cubicBezTo>
                  <a:lnTo>
                    <a:pt x="31" y="58"/>
                  </a:lnTo>
                  <a:close/>
                  <a:moveTo>
                    <a:pt x="24" y="23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1" y="0"/>
                    <a:pt x="23" y="0"/>
                    <a:pt x="25" y="0"/>
                  </a:cubicBezTo>
                  <a:cubicBezTo>
                    <a:pt x="29" y="0"/>
                    <a:pt x="31" y="4"/>
                    <a:pt x="34" y="6"/>
                  </a:cubicBezTo>
                  <a:cubicBezTo>
                    <a:pt x="34" y="6"/>
                    <a:pt x="32" y="9"/>
                    <a:pt x="24" y="23"/>
                  </a:cubicBezTo>
                  <a:close/>
                  <a:moveTo>
                    <a:pt x="59" y="6"/>
                  </a:moveTo>
                  <a:cubicBezTo>
                    <a:pt x="50" y="20"/>
                    <a:pt x="50" y="20"/>
                    <a:pt x="50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5" y="4"/>
                    <a:pt x="29" y="0"/>
                    <a:pt x="2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2"/>
                    <a:pt x="49" y="2"/>
                  </a:cubicBezTo>
                  <a:cubicBezTo>
                    <a:pt x="49" y="2"/>
                    <a:pt x="50" y="5"/>
                    <a:pt x="53" y="9"/>
                  </a:cubicBezTo>
                  <a:lnTo>
                    <a:pt x="59" y="6"/>
                  </a:lnTo>
                  <a:close/>
                  <a:moveTo>
                    <a:pt x="56" y="55"/>
                  </a:moveTo>
                  <a:cubicBezTo>
                    <a:pt x="55" y="58"/>
                    <a:pt x="53" y="58"/>
                    <a:pt x="53" y="58"/>
                  </a:cubicBezTo>
                  <a:cubicBezTo>
                    <a:pt x="53" y="58"/>
                    <a:pt x="50" y="58"/>
                    <a:pt x="44" y="58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7" y="45"/>
                    <a:pt x="64" y="41"/>
                    <a:pt x="64" y="41"/>
                  </a:cubicBezTo>
                  <a:lnTo>
                    <a:pt x="56" y="55"/>
                  </a:lnTo>
                  <a:close/>
                  <a:moveTo>
                    <a:pt x="67" y="32"/>
                  </a:moveTo>
                  <a:cubicBezTo>
                    <a:pt x="68" y="34"/>
                    <a:pt x="67" y="36"/>
                    <a:pt x="66" y="38"/>
                  </a:cubicBezTo>
                  <a:cubicBezTo>
                    <a:pt x="64" y="41"/>
                    <a:pt x="59" y="41"/>
                    <a:pt x="56" y="42"/>
                  </a:cubicBezTo>
                  <a:cubicBezTo>
                    <a:pt x="56" y="42"/>
                    <a:pt x="55" y="40"/>
                    <a:pt x="46" y="2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8"/>
                    <a:pt x="59" y="18"/>
                    <a:pt x="59" y="18"/>
                  </a:cubicBezTo>
                  <a:lnTo>
                    <a:pt x="67" y="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íṡ1îḋe"/>
            <p:cNvSpPr/>
            <p:nvPr/>
          </p:nvSpPr>
          <p:spPr bwMode="auto">
            <a:xfrm>
              <a:off x="6100604" y="3560972"/>
              <a:ext cx="250825" cy="196851"/>
            </a:xfrm>
            <a:custGeom>
              <a:avLst/>
              <a:gdLst/>
              <a:ahLst/>
              <a:cxnLst>
                <a:cxn ang="0">
                  <a:pos x="57" y="37"/>
                </a:cxn>
                <a:cxn ang="0">
                  <a:pos x="38" y="56"/>
                </a:cxn>
                <a:cxn ang="0">
                  <a:pos x="34" y="57"/>
                </a:cxn>
                <a:cxn ang="0">
                  <a:pos x="31" y="56"/>
                </a:cxn>
                <a:cxn ang="0">
                  <a:pos x="4" y="28"/>
                </a:cxn>
                <a:cxn ang="0">
                  <a:pos x="0" y="2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21" y="0"/>
                </a:cxn>
                <a:cxn ang="0">
                  <a:pos x="29" y="3"/>
                </a:cxn>
                <a:cxn ang="0">
                  <a:pos x="57" y="30"/>
                </a:cxn>
                <a:cxn ang="0">
                  <a:pos x="58" y="34"/>
                </a:cxn>
                <a:cxn ang="0">
                  <a:pos x="57" y="37"/>
                </a:cxn>
                <a:cxn ang="0">
                  <a:pos x="13" y="7"/>
                </a:cxn>
                <a:cxn ang="0">
                  <a:pos x="8" y="12"/>
                </a:cxn>
                <a:cxn ang="0">
                  <a:pos x="13" y="17"/>
                </a:cxn>
                <a:cxn ang="0">
                  <a:pos x="17" y="12"/>
                </a:cxn>
                <a:cxn ang="0">
                  <a:pos x="13" y="7"/>
                </a:cxn>
                <a:cxn ang="0">
                  <a:pos x="71" y="37"/>
                </a:cxn>
                <a:cxn ang="0">
                  <a:pos x="52" y="56"/>
                </a:cxn>
                <a:cxn ang="0">
                  <a:pos x="49" y="57"/>
                </a:cxn>
                <a:cxn ang="0">
                  <a:pos x="45" y="55"/>
                </a:cxn>
                <a:cxn ang="0">
                  <a:pos x="63" y="37"/>
                </a:cxn>
                <a:cxn ang="0">
                  <a:pos x="64" y="34"/>
                </a:cxn>
                <a:cxn ang="0">
                  <a:pos x="63" y="30"/>
                </a:cxn>
                <a:cxn ang="0">
                  <a:pos x="35" y="3"/>
                </a:cxn>
                <a:cxn ang="0">
                  <a:pos x="27" y="0"/>
                </a:cxn>
                <a:cxn ang="0">
                  <a:pos x="36" y="0"/>
                </a:cxn>
                <a:cxn ang="0">
                  <a:pos x="44" y="3"/>
                </a:cxn>
                <a:cxn ang="0">
                  <a:pos x="71" y="30"/>
                </a:cxn>
                <a:cxn ang="0">
                  <a:pos x="73" y="34"/>
                </a:cxn>
                <a:cxn ang="0">
                  <a:pos x="71" y="37"/>
                </a:cxn>
              </a:cxnLst>
              <a:rect l="0" t="0" r="r" b="b"/>
              <a:pathLst>
                <a:path w="73" h="57">
                  <a:moveTo>
                    <a:pt x="57" y="37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37" y="57"/>
                    <a:pt x="36" y="57"/>
                    <a:pt x="34" y="57"/>
                  </a:cubicBezTo>
                  <a:cubicBezTo>
                    <a:pt x="33" y="57"/>
                    <a:pt x="32" y="57"/>
                    <a:pt x="31" y="56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1"/>
                    <a:pt x="29" y="3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1"/>
                    <a:pt x="58" y="32"/>
                    <a:pt x="58" y="34"/>
                  </a:cubicBezTo>
                  <a:cubicBezTo>
                    <a:pt x="58" y="35"/>
                    <a:pt x="57" y="36"/>
                    <a:pt x="57" y="37"/>
                  </a:cubicBezTo>
                  <a:close/>
                  <a:moveTo>
                    <a:pt x="13" y="7"/>
                  </a:moveTo>
                  <a:cubicBezTo>
                    <a:pt x="10" y="7"/>
                    <a:pt x="8" y="9"/>
                    <a:pt x="8" y="12"/>
                  </a:cubicBezTo>
                  <a:cubicBezTo>
                    <a:pt x="8" y="14"/>
                    <a:pt x="10" y="17"/>
                    <a:pt x="13" y="17"/>
                  </a:cubicBezTo>
                  <a:cubicBezTo>
                    <a:pt x="15" y="17"/>
                    <a:pt x="17" y="14"/>
                    <a:pt x="17" y="12"/>
                  </a:cubicBezTo>
                  <a:cubicBezTo>
                    <a:pt x="17" y="9"/>
                    <a:pt x="15" y="7"/>
                    <a:pt x="13" y="7"/>
                  </a:cubicBezTo>
                  <a:close/>
                  <a:moveTo>
                    <a:pt x="71" y="37"/>
                  </a:moveTo>
                  <a:cubicBezTo>
                    <a:pt x="52" y="56"/>
                    <a:pt x="52" y="56"/>
                    <a:pt x="52" y="56"/>
                  </a:cubicBezTo>
                  <a:cubicBezTo>
                    <a:pt x="52" y="57"/>
                    <a:pt x="50" y="57"/>
                    <a:pt x="49" y="57"/>
                  </a:cubicBezTo>
                  <a:cubicBezTo>
                    <a:pt x="47" y="57"/>
                    <a:pt x="46" y="56"/>
                    <a:pt x="45" y="55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6"/>
                    <a:pt x="64" y="35"/>
                    <a:pt x="64" y="34"/>
                  </a:cubicBezTo>
                  <a:cubicBezTo>
                    <a:pt x="64" y="32"/>
                    <a:pt x="63" y="31"/>
                    <a:pt x="63" y="30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1"/>
                    <a:pt x="30" y="0"/>
                    <a:pt x="2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1"/>
                    <a:pt x="44" y="3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2" y="31"/>
                    <a:pt x="73" y="32"/>
                    <a:pt x="73" y="34"/>
                  </a:cubicBezTo>
                  <a:cubicBezTo>
                    <a:pt x="73" y="35"/>
                    <a:pt x="72" y="36"/>
                    <a:pt x="71" y="3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9" name="Rectangle 29"/>
          <p:cNvSpPr/>
          <p:nvPr/>
        </p:nvSpPr>
        <p:spPr>
          <a:xfrm>
            <a:off x="1059318" y="3430473"/>
            <a:ext cx="2010046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Rectangle 30"/>
          <p:cNvSpPr/>
          <p:nvPr/>
        </p:nvSpPr>
        <p:spPr>
          <a:xfrm>
            <a:off x="1394599" y="3093323"/>
            <a:ext cx="109244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Rectangle 29"/>
          <p:cNvSpPr/>
          <p:nvPr/>
        </p:nvSpPr>
        <p:spPr>
          <a:xfrm>
            <a:off x="2449595" y="1943498"/>
            <a:ext cx="2010046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52" name="Rectangle 30"/>
          <p:cNvSpPr/>
          <p:nvPr/>
        </p:nvSpPr>
        <p:spPr>
          <a:xfrm>
            <a:off x="2908066" y="1606348"/>
            <a:ext cx="109244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Rectangle 29"/>
          <p:cNvSpPr/>
          <p:nvPr/>
        </p:nvSpPr>
        <p:spPr>
          <a:xfrm>
            <a:off x="4417055" y="5146161"/>
            <a:ext cx="2010046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54" name="Rectangle 30"/>
          <p:cNvSpPr/>
          <p:nvPr/>
        </p:nvSpPr>
        <p:spPr>
          <a:xfrm>
            <a:off x="4784086" y="4809011"/>
            <a:ext cx="109244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Rectangle 29"/>
          <p:cNvSpPr/>
          <p:nvPr/>
        </p:nvSpPr>
        <p:spPr>
          <a:xfrm>
            <a:off x="5998996" y="1718364"/>
            <a:ext cx="2010046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56" name="Rectangle 30"/>
          <p:cNvSpPr/>
          <p:nvPr/>
        </p:nvSpPr>
        <p:spPr>
          <a:xfrm>
            <a:off x="6381267" y="1381214"/>
            <a:ext cx="109244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Rectangle 29"/>
          <p:cNvSpPr/>
          <p:nvPr/>
        </p:nvSpPr>
        <p:spPr>
          <a:xfrm>
            <a:off x="8169697" y="3438728"/>
            <a:ext cx="2010046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58" name="Rectangle 30"/>
          <p:cNvSpPr/>
          <p:nvPr/>
        </p:nvSpPr>
        <p:spPr>
          <a:xfrm>
            <a:off x="8535458" y="3083163"/>
            <a:ext cx="109244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7979"/>
            <a:ext cx="381635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公司介绍概述</a:t>
            </a:r>
          </a:p>
        </p:txBody>
      </p:sp>
      <p:grpSp>
        <p:nvGrpSpPr>
          <p:cNvPr id="234" name="c73305ce-4f11-4c8a-a858-75cdca8ccef4"/>
          <p:cNvGrpSpPr>
            <a:grpSpLocks noChangeAspect="1"/>
          </p:cNvGrpSpPr>
          <p:nvPr/>
        </p:nvGrpSpPr>
        <p:grpSpPr>
          <a:xfrm>
            <a:off x="1598345" y="1739164"/>
            <a:ext cx="8995307" cy="3003624"/>
            <a:chOff x="1750864" y="1822325"/>
            <a:chExt cx="8995381" cy="3003649"/>
          </a:xfrm>
        </p:grpSpPr>
        <p:sp>
          <p:nvSpPr>
            <p:cNvPr id="235" name="Oval 13"/>
            <p:cNvSpPr/>
            <p:nvPr/>
          </p:nvSpPr>
          <p:spPr>
            <a:xfrm>
              <a:off x="2495731" y="2784755"/>
              <a:ext cx="474111" cy="490564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rgbClr val="E1952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7" name="Oval 18"/>
            <p:cNvSpPr/>
            <p:nvPr/>
          </p:nvSpPr>
          <p:spPr>
            <a:xfrm>
              <a:off x="4040780" y="3195303"/>
              <a:ext cx="623657" cy="568197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rgbClr val="4D868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9" name="Oval 23"/>
            <p:cNvSpPr/>
            <p:nvPr/>
          </p:nvSpPr>
          <p:spPr>
            <a:xfrm>
              <a:off x="5757690" y="2771553"/>
              <a:ext cx="501514" cy="516964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E1952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1" name="Oval 28"/>
            <p:cNvSpPr/>
            <p:nvPr/>
          </p:nvSpPr>
          <p:spPr>
            <a:xfrm>
              <a:off x="7245040" y="3304978"/>
              <a:ext cx="499364" cy="403790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rgbClr val="4D868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3" name="Oval 33"/>
            <p:cNvSpPr/>
            <p:nvPr/>
          </p:nvSpPr>
          <p:spPr>
            <a:xfrm>
              <a:off x="8802116" y="2676497"/>
              <a:ext cx="491521" cy="565988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rgbClr val="E1952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4" name="TextBox 35"/>
            <p:cNvSpPr txBox="1"/>
            <p:nvPr/>
          </p:nvSpPr>
          <p:spPr bwMode="auto">
            <a:xfrm>
              <a:off x="8564214" y="2924946"/>
              <a:ext cx="971623" cy="193002"/>
            </a:xfrm>
            <a:prstGeom prst="rect">
              <a:avLst/>
            </a:prstGeom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45" name="Straight Connector 3"/>
            <p:cNvCxnSpPr/>
            <p:nvPr/>
          </p:nvCxnSpPr>
          <p:spPr>
            <a:xfrm>
              <a:off x="2882612" y="3896702"/>
              <a:ext cx="1619822" cy="861888"/>
            </a:xfrm>
            <a:prstGeom prst="line">
              <a:avLst/>
            </a:prstGeom>
            <a:ln w="12700">
              <a:gradFill>
                <a:gsLst>
                  <a:gs pos="0">
                    <a:srgbClr val="1B505E"/>
                  </a:gs>
                  <a:gs pos="42000">
                    <a:srgbClr val="01A5A8"/>
                  </a:gs>
                  <a:gs pos="83000">
                    <a:srgbClr val="8AD5E3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4"/>
            <p:cNvCxnSpPr/>
            <p:nvPr/>
          </p:nvCxnSpPr>
          <p:spPr>
            <a:xfrm flipV="1">
              <a:off x="4523834" y="3766329"/>
              <a:ext cx="1557164" cy="988200"/>
            </a:xfrm>
            <a:prstGeom prst="line">
              <a:avLst/>
            </a:prstGeom>
            <a:ln w="12700">
              <a:gradFill>
                <a:gsLst>
                  <a:gs pos="0">
                    <a:srgbClr val="1B505E"/>
                  </a:gs>
                  <a:gs pos="42000">
                    <a:srgbClr val="01A5A8"/>
                  </a:gs>
                  <a:gs pos="83000">
                    <a:srgbClr val="8AD5E3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5"/>
            <p:cNvCxnSpPr/>
            <p:nvPr/>
          </p:nvCxnSpPr>
          <p:spPr>
            <a:xfrm>
              <a:off x="6115875" y="3814141"/>
              <a:ext cx="1440682" cy="728317"/>
            </a:xfrm>
            <a:prstGeom prst="line">
              <a:avLst/>
            </a:prstGeom>
            <a:ln w="12700">
              <a:gradFill>
                <a:gsLst>
                  <a:gs pos="0">
                    <a:srgbClr val="1B505E"/>
                  </a:gs>
                  <a:gs pos="42000">
                    <a:srgbClr val="01A5A8"/>
                  </a:gs>
                  <a:gs pos="83000">
                    <a:srgbClr val="8AD5E3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6"/>
            <p:cNvCxnSpPr/>
            <p:nvPr/>
          </p:nvCxnSpPr>
          <p:spPr>
            <a:xfrm flipV="1">
              <a:off x="7588254" y="3887511"/>
              <a:ext cx="1480637" cy="639011"/>
            </a:xfrm>
            <a:prstGeom prst="line">
              <a:avLst/>
            </a:prstGeom>
            <a:ln w="12700">
              <a:gradFill>
                <a:gsLst>
                  <a:gs pos="0">
                    <a:srgbClr val="1B505E"/>
                  </a:gs>
                  <a:gs pos="42000">
                    <a:srgbClr val="01A5A8"/>
                  </a:gs>
                  <a:gs pos="83000">
                    <a:srgbClr val="8AD5E3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7"/>
            <p:cNvSpPr/>
            <p:nvPr/>
          </p:nvSpPr>
          <p:spPr>
            <a:xfrm>
              <a:off x="2765854" y="3761393"/>
              <a:ext cx="177425" cy="17742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0" name="Oval 8"/>
            <p:cNvSpPr/>
            <p:nvPr/>
          </p:nvSpPr>
          <p:spPr>
            <a:xfrm>
              <a:off x="4413722" y="4648549"/>
              <a:ext cx="177425" cy="17742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1" name="Oval 9"/>
            <p:cNvSpPr/>
            <p:nvPr/>
          </p:nvSpPr>
          <p:spPr>
            <a:xfrm>
              <a:off x="5994022" y="3707808"/>
              <a:ext cx="177425" cy="177425"/>
            </a:xfrm>
            <a:prstGeom prst="ellipse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2" name="Oval 10"/>
            <p:cNvSpPr/>
            <p:nvPr/>
          </p:nvSpPr>
          <p:spPr>
            <a:xfrm>
              <a:off x="7463650" y="4434203"/>
              <a:ext cx="177425" cy="177425"/>
            </a:xfrm>
            <a:prstGeom prst="ellipse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3" name="Oval 11"/>
            <p:cNvSpPr/>
            <p:nvPr/>
          </p:nvSpPr>
          <p:spPr>
            <a:xfrm>
              <a:off x="9000827" y="3773302"/>
              <a:ext cx="177425" cy="177425"/>
            </a:xfrm>
            <a:prstGeom prst="ellipse">
              <a:avLst/>
            </a:prstGeom>
            <a:gradFill>
              <a:gsLst>
                <a:gs pos="0">
                  <a:srgbClr val="1B505E"/>
                </a:gs>
                <a:gs pos="42000">
                  <a:srgbClr val="01A5A8"/>
                </a:gs>
                <a:gs pos="83000">
                  <a:srgbClr val="8AD5E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4" name="Group 80"/>
            <p:cNvGrpSpPr/>
            <p:nvPr/>
          </p:nvGrpSpPr>
          <p:grpSpPr>
            <a:xfrm>
              <a:off x="9919792" y="1822325"/>
              <a:ext cx="826453" cy="682144"/>
              <a:chOff x="9919792" y="1342351"/>
              <a:chExt cx="826453" cy="682144"/>
            </a:xfrm>
          </p:grpSpPr>
          <p:sp>
            <p:nvSpPr>
              <p:cNvPr id="262" name="Freeform: Shape 66"/>
              <p:cNvSpPr/>
              <p:nvPr/>
            </p:nvSpPr>
            <p:spPr bwMode="auto">
              <a:xfrm rot="21388595" flipH="1">
                <a:off x="10337397" y="1343465"/>
                <a:ext cx="407145" cy="299194"/>
              </a:xfrm>
              <a:custGeom>
                <a:avLst/>
                <a:gdLst>
                  <a:gd name="T0" fmla="*/ 737 w 743"/>
                  <a:gd name="T1" fmla="*/ 364 h 546"/>
                  <a:gd name="T2" fmla="*/ 743 w 743"/>
                  <a:gd name="T3" fmla="*/ 546 h 546"/>
                  <a:gd name="T4" fmla="*/ 0 w 743"/>
                  <a:gd name="T5" fmla="*/ 0 h 546"/>
                  <a:gd name="T6" fmla="*/ 737 w 743"/>
                  <a:gd name="T7" fmla="*/ 364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3" h="546">
                    <a:moveTo>
                      <a:pt x="737" y="364"/>
                    </a:moveTo>
                    <a:lnTo>
                      <a:pt x="743" y="546"/>
                    </a:lnTo>
                    <a:lnTo>
                      <a:pt x="0" y="0"/>
                    </a:lnTo>
                    <a:lnTo>
                      <a:pt x="737" y="364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3" name="Freeform: Shape 67"/>
              <p:cNvSpPr/>
              <p:nvPr/>
            </p:nvSpPr>
            <p:spPr bwMode="auto">
              <a:xfrm rot="21388595" flipH="1">
                <a:off x="10226484" y="1346877"/>
                <a:ext cx="515096" cy="199463"/>
              </a:xfrm>
              <a:custGeom>
                <a:avLst/>
                <a:gdLst>
                  <a:gd name="T0" fmla="*/ 940 w 940"/>
                  <a:gd name="T1" fmla="*/ 225 h 364"/>
                  <a:gd name="T2" fmla="*/ 737 w 940"/>
                  <a:gd name="T3" fmla="*/ 364 h 364"/>
                  <a:gd name="T4" fmla="*/ 0 w 940"/>
                  <a:gd name="T5" fmla="*/ 0 h 364"/>
                  <a:gd name="T6" fmla="*/ 940 w 940"/>
                  <a:gd name="T7" fmla="*/ 22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0" h="364">
                    <a:moveTo>
                      <a:pt x="940" y="225"/>
                    </a:moveTo>
                    <a:lnTo>
                      <a:pt x="737" y="364"/>
                    </a:lnTo>
                    <a:lnTo>
                      <a:pt x="0" y="0"/>
                    </a:lnTo>
                    <a:lnTo>
                      <a:pt x="940" y="225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4" name="Freeform: Shape 68"/>
              <p:cNvSpPr/>
              <p:nvPr/>
            </p:nvSpPr>
            <p:spPr bwMode="auto">
              <a:xfrm rot="21388595" flipH="1">
                <a:off x="10337397" y="1343465"/>
                <a:ext cx="407145" cy="299194"/>
              </a:xfrm>
              <a:custGeom>
                <a:avLst/>
                <a:gdLst>
                  <a:gd name="T0" fmla="*/ 743 w 743"/>
                  <a:gd name="T1" fmla="*/ 546 h 546"/>
                  <a:gd name="T2" fmla="*/ 680 w 743"/>
                  <a:gd name="T3" fmla="*/ 406 h 546"/>
                  <a:gd name="T4" fmla="*/ 0 w 743"/>
                  <a:gd name="T5" fmla="*/ 0 h 546"/>
                  <a:gd name="T6" fmla="*/ 743 w 743"/>
                  <a:gd name="T7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3" h="546">
                    <a:moveTo>
                      <a:pt x="743" y="546"/>
                    </a:moveTo>
                    <a:lnTo>
                      <a:pt x="680" y="406"/>
                    </a:lnTo>
                    <a:lnTo>
                      <a:pt x="0" y="0"/>
                    </a:lnTo>
                    <a:lnTo>
                      <a:pt x="743" y="54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5" name="Freeform: Shape 69"/>
              <p:cNvSpPr/>
              <p:nvPr/>
            </p:nvSpPr>
            <p:spPr bwMode="auto">
              <a:xfrm rot="21388595" flipH="1">
                <a:off x="10373622" y="1342351"/>
                <a:ext cx="372623" cy="355636"/>
              </a:xfrm>
              <a:custGeom>
                <a:avLst/>
                <a:gdLst>
                  <a:gd name="T0" fmla="*/ 680 w 680"/>
                  <a:gd name="T1" fmla="*/ 406 h 649"/>
                  <a:gd name="T2" fmla="*/ 486 w 680"/>
                  <a:gd name="T3" fmla="*/ 649 h 649"/>
                  <a:gd name="T4" fmla="*/ 0 w 680"/>
                  <a:gd name="T5" fmla="*/ 0 h 649"/>
                  <a:gd name="T6" fmla="*/ 680 w 680"/>
                  <a:gd name="T7" fmla="*/ 406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0" h="649">
                    <a:moveTo>
                      <a:pt x="680" y="406"/>
                    </a:moveTo>
                    <a:lnTo>
                      <a:pt x="486" y="649"/>
                    </a:lnTo>
                    <a:lnTo>
                      <a:pt x="0" y="0"/>
                    </a:lnTo>
                    <a:lnTo>
                      <a:pt x="680" y="406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66" name="Group 59"/>
              <p:cNvGrpSpPr/>
              <p:nvPr/>
            </p:nvGrpSpPr>
            <p:grpSpPr>
              <a:xfrm>
                <a:off x="10020135" y="1463212"/>
                <a:ext cx="435529" cy="530714"/>
                <a:chOff x="4922837" y="2630729"/>
                <a:chExt cx="712787" cy="868575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68" name="Freeform: Shape 61"/>
                <p:cNvSpPr/>
                <p:nvPr/>
              </p:nvSpPr>
              <p:spPr bwMode="auto">
                <a:xfrm>
                  <a:off x="5510211" y="3243717"/>
                  <a:ext cx="41275" cy="42863"/>
                </a:xfrm>
                <a:custGeom>
                  <a:avLst/>
                  <a:gdLst>
                    <a:gd name="T0" fmla="*/ 19 w 26"/>
                    <a:gd name="T1" fmla="*/ 25 h 27"/>
                    <a:gd name="T2" fmla="*/ 19 w 26"/>
                    <a:gd name="T3" fmla="*/ 25 h 27"/>
                    <a:gd name="T4" fmla="*/ 14 w 26"/>
                    <a:gd name="T5" fmla="*/ 27 h 27"/>
                    <a:gd name="T6" fmla="*/ 9 w 26"/>
                    <a:gd name="T7" fmla="*/ 26 h 27"/>
                    <a:gd name="T8" fmla="*/ 4 w 26"/>
                    <a:gd name="T9" fmla="*/ 24 h 27"/>
                    <a:gd name="T10" fmla="*/ 1 w 26"/>
                    <a:gd name="T11" fmla="*/ 20 h 27"/>
                    <a:gd name="T12" fmla="*/ 1 w 26"/>
                    <a:gd name="T13" fmla="*/ 20 h 27"/>
                    <a:gd name="T14" fmla="*/ 0 w 26"/>
                    <a:gd name="T15" fmla="*/ 15 h 27"/>
                    <a:gd name="T16" fmla="*/ 0 w 26"/>
                    <a:gd name="T17" fmla="*/ 10 h 27"/>
                    <a:gd name="T18" fmla="*/ 3 w 26"/>
                    <a:gd name="T19" fmla="*/ 5 h 27"/>
                    <a:gd name="T20" fmla="*/ 7 w 26"/>
                    <a:gd name="T21" fmla="*/ 2 h 27"/>
                    <a:gd name="T22" fmla="*/ 7 w 26"/>
                    <a:gd name="T23" fmla="*/ 2 h 27"/>
                    <a:gd name="T24" fmla="*/ 12 w 26"/>
                    <a:gd name="T25" fmla="*/ 0 h 27"/>
                    <a:gd name="T26" fmla="*/ 17 w 26"/>
                    <a:gd name="T27" fmla="*/ 1 h 27"/>
                    <a:gd name="T28" fmla="*/ 21 w 26"/>
                    <a:gd name="T29" fmla="*/ 3 h 27"/>
                    <a:gd name="T30" fmla="*/ 25 w 26"/>
                    <a:gd name="T31" fmla="*/ 7 h 27"/>
                    <a:gd name="T32" fmla="*/ 25 w 26"/>
                    <a:gd name="T33" fmla="*/ 7 h 27"/>
                    <a:gd name="T34" fmla="*/ 26 w 26"/>
                    <a:gd name="T35" fmla="*/ 12 h 27"/>
                    <a:gd name="T36" fmla="*/ 25 w 26"/>
                    <a:gd name="T37" fmla="*/ 18 h 27"/>
                    <a:gd name="T38" fmla="*/ 23 w 26"/>
                    <a:gd name="T39" fmla="*/ 22 h 27"/>
                    <a:gd name="T40" fmla="*/ 19 w 26"/>
                    <a:gd name="T41" fmla="*/ 25 h 27"/>
                    <a:gd name="T42" fmla="*/ 19 w 26"/>
                    <a:gd name="T43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7">
                      <a:moveTo>
                        <a:pt x="19" y="25"/>
                      </a:moveTo>
                      <a:lnTo>
                        <a:pt x="19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lnTo>
                        <a:pt x="4" y="24"/>
                      </a:lnTo>
                      <a:lnTo>
                        <a:pt x="1" y="20"/>
                      </a:lnTo>
                      <a:lnTo>
                        <a:pt x="1" y="20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3" y="5"/>
                      </a:ln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12" y="0"/>
                      </a:lnTo>
                      <a:lnTo>
                        <a:pt x="17" y="1"/>
                      </a:lnTo>
                      <a:lnTo>
                        <a:pt x="21" y="3"/>
                      </a:lnTo>
                      <a:lnTo>
                        <a:pt x="25" y="7"/>
                      </a:lnTo>
                      <a:lnTo>
                        <a:pt x="25" y="7"/>
                      </a:lnTo>
                      <a:lnTo>
                        <a:pt x="26" y="12"/>
                      </a:lnTo>
                      <a:lnTo>
                        <a:pt x="25" y="18"/>
                      </a:lnTo>
                      <a:lnTo>
                        <a:pt x="23" y="22"/>
                      </a:lnTo>
                      <a:lnTo>
                        <a:pt x="19" y="25"/>
                      </a:lnTo>
                      <a:lnTo>
                        <a:pt x="19" y="25"/>
                      </a:lnTo>
                      <a:close/>
                    </a:path>
                  </a:pathLst>
                </a:custGeom>
                <a:solidFill>
                  <a:srgbClr val="4D8689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69" name="Freeform: Shape 62"/>
                <p:cNvSpPr/>
                <p:nvPr/>
              </p:nvSpPr>
              <p:spPr bwMode="auto">
                <a:xfrm>
                  <a:off x="5332411" y="3410404"/>
                  <a:ext cx="92075" cy="88900"/>
                </a:xfrm>
                <a:custGeom>
                  <a:avLst/>
                  <a:gdLst>
                    <a:gd name="T0" fmla="*/ 42 w 58"/>
                    <a:gd name="T1" fmla="*/ 53 h 56"/>
                    <a:gd name="T2" fmla="*/ 42 w 58"/>
                    <a:gd name="T3" fmla="*/ 53 h 56"/>
                    <a:gd name="T4" fmla="*/ 37 w 58"/>
                    <a:gd name="T5" fmla="*/ 55 h 56"/>
                    <a:gd name="T6" fmla="*/ 31 w 58"/>
                    <a:gd name="T7" fmla="*/ 56 h 56"/>
                    <a:gd name="T8" fmla="*/ 26 w 58"/>
                    <a:gd name="T9" fmla="*/ 56 h 56"/>
                    <a:gd name="T10" fmla="*/ 21 w 58"/>
                    <a:gd name="T11" fmla="*/ 55 h 56"/>
                    <a:gd name="T12" fmla="*/ 15 w 58"/>
                    <a:gd name="T13" fmla="*/ 53 h 56"/>
                    <a:gd name="T14" fmla="*/ 10 w 58"/>
                    <a:gd name="T15" fmla="*/ 50 h 56"/>
                    <a:gd name="T16" fmla="*/ 6 w 58"/>
                    <a:gd name="T17" fmla="*/ 46 h 56"/>
                    <a:gd name="T18" fmla="*/ 3 w 58"/>
                    <a:gd name="T19" fmla="*/ 41 h 56"/>
                    <a:gd name="T20" fmla="*/ 3 w 58"/>
                    <a:gd name="T21" fmla="*/ 41 h 56"/>
                    <a:gd name="T22" fmla="*/ 1 w 58"/>
                    <a:gd name="T23" fmla="*/ 36 h 56"/>
                    <a:gd name="T24" fmla="*/ 0 w 58"/>
                    <a:gd name="T25" fmla="*/ 30 h 56"/>
                    <a:gd name="T26" fmla="*/ 0 w 58"/>
                    <a:gd name="T27" fmla="*/ 25 h 56"/>
                    <a:gd name="T28" fmla="*/ 1 w 58"/>
                    <a:gd name="T29" fmla="*/ 19 h 56"/>
                    <a:gd name="T30" fmla="*/ 3 w 58"/>
                    <a:gd name="T31" fmla="*/ 14 h 56"/>
                    <a:gd name="T32" fmla="*/ 6 w 58"/>
                    <a:gd name="T33" fmla="*/ 10 h 56"/>
                    <a:gd name="T34" fmla="*/ 10 w 58"/>
                    <a:gd name="T35" fmla="*/ 6 h 56"/>
                    <a:gd name="T36" fmla="*/ 15 w 58"/>
                    <a:gd name="T37" fmla="*/ 3 h 56"/>
                    <a:gd name="T38" fmla="*/ 15 w 58"/>
                    <a:gd name="T39" fmla="*/ 3 h 56"/>
                    <a:gd name="T40" fmla="*/ 22 w 58"/>
                    <a:gd name="T41" fmla="*/ 1 h 56"/>
                    <a:gd name="T42" fmla="*/ 27 w 58"/>
                    <a:gd name="T43" fmla="*/ 0 h 56"/>
                    <a:gd name="T44" fmla="*/ 32 w 58"/>
                    <a:gd name="T45" fmla="*/ 0 h 56"/>
                    <a:gd name="T46" fmla="*/ 38 w 58"/>
                    <a:gd name="T47" fmla="*/ 1 h 56"/>
                    <a:gd name="T48" fmla="*/ 43 w 58"/>
                    <a:gd name="T49" fmla="*/ 3 h 56"/>
                    <a:gd name="T50" fmla="*/ 47 w 58"/>
                    <a:gd name="T51" fmla="*/ 6 h 56"/>
                    <a:gd name="T52" fmla="*/ 51 w 58"/>
                    <a:gd name="T53" fmla="*/ 10 h 56"/>
                    <a:gd name="T54" fmla="*/ 54 w 58"/>
                    <a:gd name="T55" fmla="*/ 15 h 56"/>
                    <a:gd name="T56" fmla="*/ 54 w 58"/>
                    <a:gd name="T57" fmla="*/ 15 h 56"/>
                    <a:gd name="T58" fmla="*/ 57 w 58"/>
                    <a:gd name="T59" fmla="*/ 20 h 56"/>
                    <a:gd name="T60" fmla="*/ 58 w 58"/>
                    <a:gd name="T61" fmla="*/ 26 h 56"/>
                    <a:gd name="T62" fmla="*/ 57 w 58"/>
                    <a:gd name="T63" fmla="*/ 31 h 56"/>
                    <a:gd name="T64" fmla="*/ 56 w 58"/>
                    <a:gd name="T65" fmla="*/ 37 h 56"/>
                    <a:gd name="T66" fmla="*/ 54 w 58"/>
                    <a:gd name="T67" fmla="*/ 42 h 56"/>
                    <a:gd name="T68" fmla="*/ 51 w 58"/>
                    <a:gd name="T69" fmla="*/ 46 h 56"/>
                    <a:gd name="T70" fmla="*/ 47 w 58"/>
                    <a:gd name="T71" fmla="*/ 50 h 56"/>
                    <a:gd name="T72" fmla="*/ 42 w 58"/>
                    <a:gd name="T73" fmla="*/ 53 h 56"/>
                    <a:gd name="T74" fmla="*/ 42 w 58"/>
                    <a:gd name="T75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8" h="56">
                      <a:moveTo>
                        <a:pt x="42" y="53"/>
                      </a:moveTo>
                      <a:lnTo>
                        <a:pt x="42" y="53"/>
                      </a:lnTo>
                      <a:lnTo>
                        <a:pt x="37" y="55"/>
                      </a:lnTo>
                      <a:lnTo>
                        <a:pt x="31" y="56"/>
                      </a:lnTo>
                      <a:lnTo>
                        <a:pt x="26" y="56"/>
                      </a:lnTo>
                      <a:lnTo>
                        <a:pt x="21" y="55"/>
                      </a:lnTo>
                      <a:lnTo>
                        <a:pt x="15" y="53"/>
                      </a:lnTo>
                      <a:lnTo>
                        <a:pt x="10" y="50"/>
                      </a:lnTo>
                      <a:lnTo>
                        <a:pt x="6" y="46"/>
                      </a:lnTo>
                      <a:lnTo>
                        <a:pt x="3" y="41"/>
                      </a:lnTo>
                      <a:lnTo>
                        <a:pt x="3" y="41"/>
                      </a:lnTo>
                      <a:lnTo>
                        <a:pt x="1" y="36"/>
                      </a:lnTo>
                      <a:lnTo>
                        <a:pt x="0" y="30"/>
                      </a:lnTo>
                      <a:lnTo>
                        <a:pt x="0" y="25"/>
                      </a:lnTo>
                      <a:lnTo>
                        <a:pt x="1" y="19"/>
                      </a:lnTo>
                      <a:lnTo>
                        <a:pt x="3" y="14"/>
                      </a:lnTo>
                      <a:lnTo>
                        <a:pt x="6" y="10"/>
                      </a:lnTo>
                      <a:lnTo>
                        <a:pt x="10" y="6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22" y="1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8" y="1"/>
                      </a:lnTo>
                      <a:lnTo>
                        <a:pt x="43" y="3"/>
                      </a:lnTo>
                      <a:lnTo>
                        <a:pt x="47" y="6"/>
                      </a:lnTo>
                      <a:lnTo>
                        <a:pt x="51" y="10"/>
                      </a:lnTo>
                      <a:lnTo>
                        <a:pt x="54" y="15"/>
                      </a:lnTo>
                      <a:lnTo>
                        <a:pt x="54" y="15"/>
                      </a:lnTo>
                      <a:lnTo>
                        <a:pt x="57" y="20"/>
                      </a:lnTo>
                      <a:lnTo>
                        <a:pt x="58" y="26"/>
                      </a:lnTo>
                      <a:lnTo>
                        <a:pt x="57" y="31"/>
                      </a:lnTo>
                      <a:lnTo>
                        <a:pt x="56" y="37"/>
                      </a:lnTo>
                      <a:lnTo>
                        <a:pt x="54" y="42"/>
                      </a:lnTo>
                      <a:lnTo>
                        <a:pt x="51" y="46"/>
                      </a:lnTo>
                      <a:lnTo>
                        <a:pt x="47" y="50"/>
                      </a:lnTo>
                      <a:lnTo>
                        <a:pt x="42" y="53"/>
                      </a:lnTo>
                      <a:lnTo>
                        <a:pt x="42" y="53"/>
                      </a:lnTo>
                      <a:close/>
                    </a:path>
                  </a:pathLst>
                </a:custGeom>
                <a:solidFill>
                  <a:srgbClr val="4D8689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70" name="Freeform: Shape 63"/>
                <p:cNvSpPr/>
                <p:nvPr/>
              </p:nvSpPr>
              <p:spPr bwMode="auto">
                <a:xfrm>
                  <a:off x="5522911" y="3370717"/>
                  <a:ext cx="112713" cy="112713"/>
                </a:xfrm>
                <a:custGeom>
                  <a:avLst/>
                  <a:gdLst>
                    <a:gd name="T0" fmla="*/ 36 w 71"/>
                    <a:gd name="T1" fmla="*/ 0 h 71"/>
                    <a:gd name="T2" fmla="*/ 43 w 71"/>
                    <a:gd name="T3" fmla="*/ 29 h 71"/>
                    <a:gd name="T4" fmla="*/ 71 w 71"/>
                    <a:gd name="T5" fmla="*/ 36 h 71"/>
                    <a:gd name="T6" fmla="*/ 43 w 71"/>
                    <a:gd name="T7" fmla="*/ 43 h 71"/>
                    <a:gd name="T8" fmla="*/ 36 w 71"/>
                    <a:gd name="T9" fmla="*/ 71 h 71"/>
                    <a:gd name="T10" fmla="*/ 29 w 71"/>
                    <a:gd name="T11" fmla="*/ 43 h 71"/>
                    <a:gd name="T12" fmla="*/ 0 w 71"/>
                    <a:gd name="T13" fmla="*/ 36 h 71"/>
                    <a:gd name="T14" fmla="*/ 29 w 71"/>
                    <a:gd name="T15" fmla="*/ 29 h 71"/>
                    <a:gd name="T16" fmla="*/ 36 w 71"/>
                    <a:gd name="T1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lnTo>
                        <a:pt x="43" y="29"/>
                      </a:lnTo>
                      <a:lnTo>
                        <a:pt x="71" y="36"/>
                      </a:lnTo>
                      <a:lnTo>
                        <a:pt x="43" y="43"/>
                      </a:lnTo>
                      <a:lnTo>
                        <a:pt x="36" y="71"/>
                      </a:lnTo>
                      <a:lnTo>
                        <a:pt x="29" y="43"/>
                      </a:lnTo>
                      <a:lnTo>
                        <a:pt x="0" y="36"/>
                      </a:lnTo>
                      <a:lnTo>
                        <a:pt x="29" y="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4D8689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71" name="Freeform: Shape 64"/>
                <p:cNvSpPr/>
                <p:nvPr/>
              </p:nvSpPr>
              <p:spPr bwMode="auto">
                <a:xfrm>
                  <a:off x="4967286" y="2630729"/>
                  <a:ext cx="74824" cy="74825"/>
                </a:xfrm>
                <a:custGeom>
                  <a:avLst/>
                  <a:gdLst>
                    <a:gd name="T0" fmla="*/ 42 w 58"/>
                    <a:gd name="T1" fmla="*/ 53 h 56"/>
                    <a:gd name="T2" fmla="*/ 42 w 58"/>
                    <a:gd name="T3" fmla="*/ 53 h 56"/>
                    <a:gd name="T4" fmla="*/ 37 w 58"/>
                    <a:gd name="T5" fmla="*/ 55 h 56"/>
                    <a:gd name="T6" fmla="*/ 31 w 58"/>
                    <a:gd name="T7" fmla="*/ 56 h 56"/>
                    <a:gd name="T8" fmla="*/ 26 w 58"/>
                    <a:gd name="T9" fmla="*/ 56 h 56"/>
                    <a:gd name="T10" fmla="*/ 21 w 58"/>
                    <a:gd name="T11" fmla="*/ 55 h 56"/>
                    <a:gd name="T12" fmla="*/ 15 w 58"/>
                    <a:gd name="T13" fmla="*/ 53 h 56"/>
                    <a:gd name="T14" fmla="*/ 10 w 58"/>
                    <a:gd name="T15" fmla="*/ 50 h 56"/>
                    <a:gd name="T16" fmla="*/ 6 w 58"/>
                    <a:gd name="T17" fmla="*/ 46 h 56"/>
                    <a:gd name="T18" fmla="*/ 3 w 58"/>
                    <a:gd name="T19" fmla="*/ 41 h 56"/>
                    <a:gd name="T20" fmla="*/ 3 w 58"/>
                    <a:gd name="T21" fmla="*/ 41 h 56"/>
                    <a:gd name="T22" fmla="*/ 1 w 58"/>
                    <a:gd name="T23" fmla="*/ 36 h 56"/>
                    <a:gd name="T24" fmla="*/ 0 w 58"/>
                    <a:gd name="T25" fmla="*/ 30 h 56"/>
                    <a:gd name="T26" fmla="*/ 0 w 58"/>
                    <a:gd name="T27" fmla="*/ 25 h 56"/>
                    <a:gd name="T28" fmla="*/ 1 w 58"/>
                    <a:gd name="T29" fmla="*/ 19 h 56"/>
                    <a:gd name="T30" fmla="*/ 3 w 58"/>
                    <a:gd name="T31" fmla="*/ 14 h 56"/>
                    <a:gd name="T32" fmla="*/ 6 w 58"/>
                    <a:gd name="T33" fmla="*/ 10 h 56"/>
                    <a:gd name="T34" fmla="*/ 10 w 58"/>
                    <a:gd name="T35" fmla="*/ 6 h 56"/>
                    <a:gd name="T36" fmla="*/ 15 w 58"/>
                    <a:gd name="T37" fmla="*/ 3 h 56"/>
                    <a:gd name="T38" fmla="*/ 15 w 58"/>
                    <a:gd name="T39" fmla="*/ 3 h 56"/>
                    <a:gd name="T40" fmla="*/ 22 w 58"/>
                    <a:gd name="T41" fmla="*/ 1 h 56"/>
                    <a:gd name="T42" fmla="*/ 27 w 58"/>
                    <a:gd name="T43" fmla="*/ 0 h 56"/>
                    <a:gd name="T44" fmla="*/ 32 w 58"/>
                    <a:gd name="T45" fmla="*/ 0 h 56"/>
                    <a:gd name="T46" fmla="*/ 38 w 58"/>
                    <a:gd name="T47" fmla="*/ 1 h 56"/>
                    <a:gd name="T48" fmla="*/ 43 w 58"/>
                    <a:gd name="T49" fmla="*/ 3 h 56"/>
                    <a:gd name="T50" fmla="*/ 47 w 58"/>
                    <a:gd name="T51" fmla="*/ 6 h 56"/>
                    <a:gd name="T52" fmla="*/ 51 w 58"/>
                    <a:gd name="T53" fmla="*/ 10 h 56"/>
                    <a:gd name="T54" fmla="*/ 54 w 58"/>
                    <a:gd name="T55" fmla="*/ 15 h 56"/>
                    <a:gd name="T56" fmla="*/ 54 w 58"/>
                    <a:gd name="T57" fmla="*/ 15 h 56"/>
                    <a:gd name="T58" fmla="*/ 57 w 58"/>
                    <a:gd name="T59" fmla="*/ 20 h 56"/>
                    <a:gd name="T60" fmla="*/ 58 w 58"/>
                    <a:gd name="T61" fmla="*/ 26 h 56"/>
                    <a:gd name="T62" fmla="*/ 57 w 58"/>
                    <a:gd name="T63" fmla="*/ 31 h 56"/>
                    <a:gd name="T64" fmla="*/ 56 w 58"/>
                    <a:gd name="T65" fmla="*/ 37 h 56"/>
                    <a:gd name="T66" fmla="*/ 54 w 58"/>
                    <a:gd name="T67" fmla="*/ 42 h 56"/>
                    <a:gd name="T68" fmla="*/ 51 w 58"/>
                    <a:gd name="T69" fmla="*/ 46 h 56"/>
                    <a:gd name="T70" fmla="*/ 47 w 58"/>
                    <a:gd name="T71" fmla="*/ 50 h 56"/>
                    <a:gd name="T72" fmla="*/ 42 w 58"/>
                    <a:gd name="T73" fmla="*/ 53 h 56"/>
                    <a:gd name="T74" fmla="*/ 42 w 58"/>
                    <a:gd name="T75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8" h="56">
                      <a:moveTo>
                        <a:pt x="42" y="53"/>
                      </a:moveTo>
                      <a:lnTo>
                        <a:pt x="42" y="53"/>
                      </a:lnTo>
                      <a:lnTo>
                        <a:pt x="37" y="55"/>
                      </a:lnTo>
                      <a:lnTo>
                        <a:pt x="31" y="56"/>
                      </a:lnTo>
                      <a:lnTo>
                        <a:pt x="26" y="56"/>
                      </a:lnTo>
                      <a:lnTo>
                        <a:pt x="21" y="55"/>
                      </a:lnTo>
                      <a:lnTo>
                        <a:pt x="15" y="53"/>
                      </a:lnTo>
                      <a:lnTo>
                        <a:pt x="10" y="50"/>
                      </a:lnTo>
                      <a:lnTo>
                        <a:pt x="6" y="46"/>
                      </a:lnTo>
                      <a:lnTo>
                        <a:pt x="3" y="41"/>
                      </a:lnTo>
                      <a:lnTo>
                        <a:pt x="3" y="41"/>
                      </a:lnTo>
                      <a:lnTo>
                        <a:pt x="1" y="36"/>
                      </a:lnTo>
                      <a:lnTo>
                        <a:pt x="0" y="30"/>
                      </a:lnTo>
                      <a:lnTo>
                        <a:pt x="0" y="25"/>
                      </a:lnTo>
                      <a:lnTo>
                        <a:pt x="1" y="19"/>
                      </a:lnTo>
                      <a:lnTo>
                        <a:pt x="3" y="14"/>
                      </a:lnTo>
                      <a:lnTo>
                        <a:pt x="6" y="10"/>
                      </a:lnTo>
                      <a:lnTo>
                        <a:pt x="10" y="6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22" y="1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8" y="1"/>
                      </a:lnTo>
                      <a:lnTo>
                        <a:pt x="43" y="3"/>
                      </a:lnTo>
                      <a:lnTo>
                        <a:pt x="47" y="6"/>
                      </a:lnTo>
                      <a:lnTo>
                        <a:pt x="51" y="10"/>
                      </a:lnTo>
                      <a:lnTo>
                        <a:pt x="54" y="15"/>
                      </a:lnTo>
                      <a:lnTo>
                        <a:pt x="54" y="15"/>
                      </a:lnTo>
                      <a:lnTo>
                        <a:pt x="57" y="20"/>
                      </a:lnTo>
                      <a:lnTo>
                        <a:pt x="58" y="26"/>
                      </a:lnTo>
                      <a:lnTo>
                        <a:pt x="57" y="31"/>
                      </a:lnTo>
                      <a:lnTo>
                        <a:pt x="56" y="37"/>
                      </a:lnTo>
                      <a:lnTo>
                        <a:pt x="54" y="42"/>
                      </a:lnTo>
                      <a:lnTo>
                        <a:pt x="51" y="46"/>
                      </a:lnTo>
                      <a:lnTo>
                        <a:pt x="47" y="50"/>
                      </a:lnTo>
                      <a:lnTo>
                        <a:pt x="42" y="53"/>
                      </a:lnTo>
                      <a:lnTo>
                        <a:pt x="42" y="53"/>
                      </a:lnTo>
                      <a:close/>
                    </a:path>
                  </a:pathLst>
                </a:custGeom>
                <a:solidFill>
                  <a:srgbClr val="4D8689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72" name="Freeform: Shape 65"/>
                <p:cNvSpPr/>
                <p:nvPr/>
              </p:nvSpPr>
              <p:spPr bwMode="auto">
                <a:xfrm>
                  <a:off x="4922837" y="2818584"/>
                  <a:ext cx="47352" cy="45719"/>
                </a:xfrm>
                <a:custGeom>
                  <a:avLst/>
                  <a:gdLst>
                    <a:gd name="T0" fmla="*/ 42 w 58"/>
                    <a:gd name="T1" fmla="*/ 53 h 56"/>
                    <a:gd name="T2" fmla="*/ 42 w 58"/>
                    <a:gd name="T3" fmla="*/ 53 h 56"/>
                    <a:gd name="T4" fmla="*/ 37 w 58"/>
                    <a:gd name="T5" fmla="*/ 55 h 56"/>
                    <a:gd name="T6" fmla="*/ 31 w 58"/>
                    <a:gd name="T7" fmla="*/ 56 h 56"/>
                    <a:gd name="T8" fmla="*/ 26 w 58"/>
                    <a:gd name="T9" fmla="*/ 56 h 56"/>
                    <a:gd name="T10" fmla="*/ 21 w 58"/>
                    <a:gd name="T11" fmla="*/ 55 h 56"/>
                    <a:gd name="T12" fmla="*/ 15 w 58"/>
                    <a:gd name="T13" fmla="*/ 53 h 56"/>
                    <a:gd name="T14" fmla="*/ 10 w 58"/>
                    <a:gd name="T15" fmla="*/ 50 h 56"/>
                    <a:gd name="T16" fmla="*/ 6 w 58"/>
                    <a:gd name="T17" fmla="*/ 46 h 56"/>
                    <a:gd name="T18" fmla="*/ 3 w 58"/>
                    <a:gd name="T19" fmla="*/ 41 h 56"/>
                    <a:gd name="T20" fmla="*/ 3 w 58"/>
                    <a:gd name="T21" fmla="*/ 41 h 56"/>
                    <a:gd name="T22" fmla="*/ 1 w 58"/>
                    <a:gd name="T23" fmla="*/ 36 h 56"/>
                    <a:gd name="T24" fmla="*/ 0 w 58"/>
                    <a:gd name="T25" fmla="*/ 30 h 56"/>
                    <a:gd name="T26" fmla="*/ 0 w 58"/>
                    <a:gd name="T27" fmla="*/ 25 h 56"/>
                    <a:gd name="T28" fmla="*/ 1 w 58"/>
                    <a:gd name="T29" fmla="*/ 19 h 56"/>
                    <a:gd name="T30" fmla="*/ 3 w 58"/>
                    <a:gd name="T31" fmla="*/ 14 h 56"/>
                    <a:gd name="T32" fmla="*/ 6 w 58"/>
                    <a:gd name="T33" fmla="*/ 10 h 56"/>
                    <a:gd name="T34" fmla="*/ 10 w 58"/>
                    <a:gd name="T35" fmla="*/ 6 h 56"/>
                    <a:gd name="T36" fmla="*/ 15 w 58"/>
                    <a:gd name="T37" fmla="*/ 3 h 56"/>
                    <a:gd name="T38" fmla="*/ 15 w 58"/>
                    <a:gd name="T39" fmla="*/ 3 h 56"/>
                    <a:gd name="T40" fmla="*/ 22 w 58"/>
                    <a:gd name="T41" fmla="*/ 1 h 56"/>
                    <a:gd name="T42" fmla="*/ 27 w 58"/>
                    <a:gd name="T43" fmla="*/ 0 h 56"/>
                    <a:gd name="T44" fmla="*/ 32 w 58"/>
                    <a:gd name="T45" fmla="*/ 0 h 56"/>
                    <a:gd name="T46" fmla="*/ 38 w 58"/>
                    <a:gd name="T47" fmla="*/ 1 h 56"/>
                    <a:gd name="T48" fmla="*/ 43 w 58"/>
                    <a:gd name="T49" fmla="*/ 3 h 56"/>
                    <a:gd name="T50" fmla="*/ 47 w 58"/>
                    <a:gd name="T51" fmla="*/ 6 h 56"/>
                    <a:gd name="T52" fmla="*/ 51 w 58"/>
                    <a:gd name="T53" fmla="*/ 10 h 56"/>
                    <a:gd name="T54" fmla="*/ 54 w 58"/>
                    <a:gd name="T55" fmla="*/ 15 h 56"/>
                    <a:gd name="T56" fmla="*/ 54 w 58"/>
                    <a:gd name="T57" fmla="*/ 15 h 56"/>
                    <a:gd name="T58" fmla="*/ 57 w 58"/>
                    <a:gd name="T59" fmla="*/ 20 h 56"/>
                    <a:gd name="T60" fmla="*/ 58 w 58"/>
                    <a:gd name="T61" fmla="*/ 26 h 56"/>
                    <a:gd name="T62" fmla="*/ 57 w 58"/>
                    <a:gd name="T63" fmla="*/ 31 h 56"/>
                    <a:gd name="T64" fmla="*/ 56 w 58"/>
                    <a:gd name="T65" fmla="*/ 37 h 56"/>
                    <a:gd name="T66" fmla="*/ 54 w 58"/>
                    <a:gd name="T67" fmla="*/ 42 h 56"/>
                    <a:gd name="T68" fmla="*/ 51 w 58"/>
                    <a:gd name="T69" fmla="*/ 46 h 56"/>
                    <a:gd name="T70" fmla="*/ 47 w 58"/>
                    <a:gd name="T71" fmla="*/ 50 h 56"/>
                    <a:gd name="T72" fmla="*/ 42 w 58"/>
                    <a:gd name="T73" fmla="*/ 53 h 56"/>
                    <a:gd name="T74" fmla="*/ 42 w 58"/>
                    <a:gd name="T75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8" h="56">
                      <a:moveTo>
                        <a:pt x="42" y="53"/>
                      </a:moveTo>
                      <a:lnTo>
                        <a:pt x="42" y="53"/>
                      </a:lnTo>
                      <a:lnTo>
                        <a:pt x="37" y="55"/>
                      </a:lnTo>
                      <a:lnTo>
                        <a:pt x="31" y="56"/>
                      </a:lnTo>
                      <a:lnTo>
                        <a:pt x="26" y="56"/>
                      </a:lnTo>
                      <a:lnTo>
                        <a:pt x="21" y="55"/>
                      </a:lnTo>
                      <a:lnTo>
                        <a:pt x="15" y="53"/>
                      </a:lnTo>
                      <a:lnTo>
                        <a:pt x="10" y="50"/>
                      </a:lnTo>
                      <a:lnTo>
                        <a:pt x="6" y="46"/>
                      </a:lnTo>
                      <a:lnTo>
                        <a:pt x="3" y="41"/>
                      </a:lnTo>
                      <a:lnTo>
                        <a:pt x="3" y="41"/>
                      </a:lnTo>
                      <a:lnTo>
                        <a:pt x="1" y="36"/>
                      </a:lnTo>
                      <a:lnTo>
                        <a:pt x="0" y="30"/>
                      </a:lnTo>
                      <a:lnTo>
                        <a:pt x="0" y="25"/>
                      </a:lnTo>
                      <a:lnTo>
                        <a:pt x="1" y="19"/>
                      </a:lnTo>
                      <a:lnTo>
                        <a:pt x="3" y="14"/>
                      </a:lnTo>
                      <a:lnTo>
                        <a:pt x="6" y="10"/>
                      </a:lnTo>
                      <a:lnTo>
                        <a:pt x="10" y="6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22" y="1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8" y="1"/>
                      </a:lnTo>
                      <a:lnTo>
                        <a:pt x="43" y="3"/>
                      </a:lnTo>
                      <a:lnTo>
                        <a:pt x="47" y="6"/>
                      </a:lnTo>
                      <a:lnTo>
                        <a:pt x="51" y="10"/>
                      </a:lnTo>
                      <a:lnTo>
                        <a:pt x="54" y="15"/>
                      </a:lnTo>
                      <a:lnTo>
                        <a:pt x="54" y="15"/>
                      </a:lnTo>
                      <a:lnTo>
                        <a:pt x="57" y="20"/>
                      </a:lnTo>
                      <a:lnTo>
                        <a:pt x="58" y="26"/>
                      </a:lnTo>
                      <a:lnTo>
                        <a:pt x="57" y="31"/>
                      </a:lnTo>
                      <a:lnTo>
                        <a:pt x="56" y="37"/>
                      </a:lnTo>
                      <a:lnTo>
                        <a:pt x="54" y="42"/>
                      </a:lnTo>
                      <a:lnTo>
                        <a:pt x="51" y="46"/>
                      </a:lnTo>
                      <a:lnTo>
                        <a:pt x="47" y="50"/>
                      </a:lnTo>
                      <a:lnTo>
                        <a:pt x="42" y="53"/>
                      </a:lnTo>
                      <a:lnTo>
                        <a:pt x="42" y="53"/>
                      </a:lnTo>
                      <a:close/>
                    </a:path>
                  </a:pathLst>
                </a:custGeom>
                <a:solidFill>
                  <a:srgbClr val="4D8689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67" name="Freeform: Shape 60"/>
              <p:cNvSpPr/>
              <p:nvPr/>
            </p:nvSpPr>
            <p:spPr bwMode="auto">
              <a:xfrm rot="1126275">
                <a:off x="9919792" y="1576666"/>
                <a:ext cx="354213" cy="447829"/>
              </a:xfrm>
              <a:custGeom>
                <a:avLst/>
                <a:gdLst>
                  <a:gd name="T0" fmla="*/ 61 w 420"/>
                  <a:gd name="T1" fmla="*/ 499 h 531"/>
                  <a:gd name="T2" fmla="*/ 81 w 420"/>
                  <a:gd name="T3" fmla="*/ 514 h 531"/>
                  <a:gd name="T4" fmla="*/ 84 w 420"/>
                  <a:gd name="T5" fmla="*/ 461 h 531"/>
                  <a:gd name="T6" fmla="*/ 124 w 420"/>
                  <a:gd name="T7" fmla="*/ 432 h 531"/>
                  <a:gd name="T8" fmla="*/ 107 w 420"/>
                  <a:gd name="T9" fmla="*/ 473 h 531"/>
                  <a:gd name="T10" fmla="*/ 113 w 420"/>
                  <a:gd name="T11" fmla="*/ 381 h 531"/>
                  <a:gd name="T12" fmla="*/ 138 w 420"/>
                  <a:gd name="T13" fmla="*/ 387 h 531"/>
                  <a:gd name="T14" fmla="*/ 121 w 420"/>
                  <a:gd name="T15" fmla="*/ 337 h 531"/>
                  <a:gd name="T16" fmla="*/ 107 w 420"/>
                  <a:gd name="T17" fmla="*/ 312 h 531"/>
                  <a:gd name="T18" fmla="*/ 98 w 420"/>
                  <a:gd name="T19" fmla="*/ 282 h 531"/>
                  <a:gd name="T20" fmla="*/ 136 w 420"/>
                  <a:gd name="T21" fmla="*/ 296 h 531"/>
                  <a:gd name="T22" fmla="*/ 148 w 420"/>
                  <a:gd name="T23" fmla="*/ 320 h 531"/>
                  <a:gd name="T24" fmla="*/ 180 w 420"/>
                  <a:gd name="T25" fmla="*/ 324 h 531"/>
                  <a:gd name="T26" fmla="*/ 180 w 420"/>
                  <a:gd name="T27" fmla="*/ 299 h 531"/>
                  <a:gd name="T28" fmla="*/ 180 w 420"/>
                  <a:gd name="T29" fmla="*/ 324 h 531"/>
                  <a:gd name="T30" fmla="*/ 222 w 420"/>
                  <a:gd name="T31" fmla="*/ 294 h 531"/>
                  <a:gd name="T32" fmla="*/ 271 w 420"/>
                  <a:gd name="T33" fmla="*/ 303 h 531"/>
                  <a:gd name="T34" fmla="*/ 228 w 420"/>
                  <a:gd name="T35" fmla="*/ 319 h 531"/>
                  <a:gd name="T36" fmla="*/ 54 w 420"/>
                  <a:gd name="T37" fmla="*/ 288 h 531"/>
                  <a:gd name="T38" fmla="*/ 45 w 420"/>
                  <a:gd name="T39" fmla="*/ 249 h 531"/>
                  <a:gd name="T40" fmla="*/ 67 w 420"/>
                  <a:gd name="T41" fmla="*/ 267 h 531"/>
                  <a:gd name="T42" fmla="*/ 279 w 420"/>
                  <a:gd name="T43" fmla="*/ 268 h 531"/>
                  <a:gd name="T44" fmla="*/ 301 w 420"/>
                  <a:gd name="T45" fmla="*/ 249 h 531"/>
                  <a:gd name="T46" fmla="*/ 319 w 420"/>
                  <a:gd name="T47" fmla="*/ 266 h 531"/>
                  <a:gd name="T48" fmla="*/ 294 w 420"/>
                  <a:gd name="T49" fmla="*/ 289 h 531"/>
                  <a:gd name="T50" fmla="*/ 113 w 420"/>
                  <a:gd name="T51" fmla="*/ 234 h 531"/>
                  <a:gd name="T52" fmla="*/ 143 w 420"/>
                  <a:gd name="T53" fmla="*/ 246 h 531"/>
                  <a:gd name="T54" fmla="*/ 10 w 420"/>
                  <a:gd name="T55" fmla="*/ 244 h 531"/>
                  <a:gd name="T56" fmla="*/ 0 w 420"/>
                  <a:gd name="T57" fmla="*/ 208 h 531"/>
                  <a:gd name="T58" fmla="*/ 26 w 420"/>
                  <a:gd name="T59" fmla="*/ 200 h 531"/>
                  <a:gd name="T60" fmla="*/ 26 w 420"/>
                  <a:gd name="T61" fmla="*/ 214 h 531"/>
                  <a:gd name="T62" fmla="*/ 10 w 420"/>
                  <a:gd name="T63" fmla="*/ 244 h 531"/>
                  <a:gd name="T64" fmla="*/ 324 w 420"/>
                  <a:gd name="T65" fmla="*/ 214 h 531"/>
                  <a:gd name="T66" fmla="*/ 359 w 420"/>
                  <a:gd name="T67" fmla="*/ 193 h 531"/>
                  <a:gd name="T68" fmla="*/ 347 w 420"/>
                  <a:gd name="T69" fmla="*/ 225 h 531"/>
                  <a:gd name="T70" fmla="*/ 104 w 420"/>
                  <a:gd name="T71" fmla="*/ 213 h 531"/>
                  <a:gd name="T72" fmla="*/ 84 w 420"/>
                  <a:gd name="T73" fmla="*/ 190 h 531"/>
                  <a:gd name="T74" fmla="*/ 101 w 420"/>
                  <a:gd name="T75" fmla="*/ 171 h 531"/>
                  <a:gd name="T76" fmla="*/ 121 w 420"/>
                  <a:gd name="T77" fmla="*/ 193 h 531"/>
                  <a:gd name="T78" fmla="*/ 16 w 420"/>
                  <a:gd name="T79" fmla="*/ 167 h 531"/>
                  <a:gd name="T80" fmla="*/ 33 w 420"/>
                  <a:gd name="T81" fmla="*/ 155 h 531"/>
                  <a:gd name="T82" fmla="*/ 59 w 420"/>
                  <a:gd name="T83" fmla="*/ 151 h 531"/>
                  <a:gd name="T84" fmla="*/ 53 w 420"/>
                  <a:gd name="T85" fmla="*/ 176 h 531"/>
                  <a:gd name="T86" fmla="*/ 34 w 420"/>
                  <a:gd name="T87" fmla="*/ 184 h 531"/>
                  <a:gd name="T88" fmla="*/ 340 w 420"/>
                  <a:gd name="T89" fmla="*/ 146 h 531"/>
                  <a:gd name="T90" fmla="*/ 365 w 420"/>
                  <a:gd name="T91" fmla="*/ 128 h 531"/>
                  <a:gd name="T92" fmla="*/ 364 w 420"/>
                  <a:gd name="T93" fmla="*/ 166 h 531"/>
                  <a:gd name="T94" fmla="*/ 343 w 420"/>
                  <a:gd name="T95" fmla="*/ 84 h 531"/>
                  <a:gd name="T96" fmla="*/ 375 w 420"/>
                  <a:gd name="T97" fmla="*/ 62 h 531"/>
                  <a:gd name="T98" fmla="*/ 368 w 420"/>
                  <a:gd name="T99" fmla="*/ 88 h 531"/>
                  <a:gd name="T100" fmla="*/ 368 w 420"/>
                  <a:gd name="T101" fmla="*/ 27 h 531"/>
                  <a:gd name="T102" fmla="*/ 386 w 420"/>
                  <a:gd name="T103" fmla="*/ 12 h 531"/>
                  <a:gd name="T104" fmla="*/ 420 w 420"/>
                  <a:gd name="T105" fmla="*/ 16 h 531"/>
                  <a:gd name="T106" fmla="*/ 394 w 420"/>
                  <a:gd name="T107" fmla="*/ 38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0" h="531">
                    <a:moveTo>
                      <a:pt x="68" y="531"/>
                    </a:moveTo>
                    <a:lnTo>
                      <a:pt x="49" y="515"/>
                    </a:lnTo>
                    <a:lnTo>
                      <a:pt x="49" y="515"/>
                    </a:lnTo>
                    <a:lnTo>
                      <a:pt x="61" y="499"/>
                    </a:lnTo>
                    <a:lnTo>
                      <a:pt x="72" y="482"/>
                    </a:lnTo>
                    <a:lnTo>
                      <a:pt x="94" y="495"/>
                    </a:lnTo>
                    <a:lnTo>
                      <a:pt x="94" y="495"/>
                    </a:lnTo>
                    <a:lnTo>
                      <a:pt x="81" y="514"/>
                    </a:lnTo>
                    <a:lnTo>
                      <a:pt x="68" y="531"/>
                    </a:lnTo>
                    <a:lnTo>
                      <a:pt x="68" y="531"/>
                    </a:lnTo>
                    <a:close/>
                    <a:moveTo>
                      <a:pt x="107" y="473"/>
                    </a:moveTo>
                    <a:lnTo>
                      <a:pt x="84" y="461"/>
                    </a:lnTo>
                    <a:lnTo>
                      <a:pt x="84" y="461"/>
                    </a:lnTo>
                    <a:lnTo>
                      <a:pt x="93" y="443"/>
                    </a:lnTo>
                    <a:lnTo>
                      <a:pt x="100" y="424"/>
                    </a:lnTo>
                    <a:lnTo>
                      <a:pt x="124" y="432"/>
                    </a:lnTo>
                    <a:lnTo>
                      <a:pt x="124" y="432"/>
                    </a:lnTo>
                    <a:lnTo>
                      <a:pt x="116" y="453"/>
                    </a:lnTo>
                    <a:lnTo>
                      <a:pt x="107" y="473"/>
                    </a:lnTo>
                    <a:lnTo>
                      <a:pt x="107" y="473"/>
                    </a:lnTo>
                    <a:close/>
                    <a:moveTo>
                      <a:pt x="132" y="408"/>
                    </a:moveTo>
                    <a:lnTo>
                      <a:pt x="108" y="400"/>
                    </a:lnTo>
                    <a:lnTo>
                      <a:pt x="108" y="400"/>
                    </a:lnTo>
                    <a:lnTo>
                      <a:pt x="113" y="381"/>
                    </a:lnTo>
                    <a:lnTo>
                      <a:pt x="117" y="361"/>
                    </a:lnTo>
                    <a:lnTo>
                      <a:pt x="142" y="365"/>
                    </a:lnTo>
                    <a:lnTo>
                      <a:pt x="142" y="365"/>
                    </a:lnTo>
                    <a:lnTo>
                      <a:pt x="138" y="387"/>
                    </a:lnTo>
                    <a:lnTo>
                      <a:pt x="132" y="408"/>
                    </a:lnTo>
                    <a:lnTo>
                      <a:pt x="132" y="408"/>
                    </a:lnTo>
                    <a:close/>
                    <a:moveTo>
                      <a:pt x="146" y="339"/>
                    </a:moveTo>
                    <a:lnTo>
                      <a:pt x="121" y="337"/>
                    </a:lnTo>
                    <a:lnTo>
                      <a:pt x="121" y="337"/>
                    </a:lnTo>
                    <a:lnTo>
                      <a:pt x="122" y="317"/>
                    </a:lnTo>
                    <a:lnTo>
                      <a:pt x="122" y="317"/>
                    </a:lnTo>
                    <a:lnTo>
                      <a:pt x="107" y="312"/>
                    </a:lnTo>
                    <a:lnTo>
                      <a:pt x="107" y="312"/>
                    </a:lnTo>
                    <a:lnTo>
                      <a:pt x="88" y="306"/>
                    </a:lnTo>
                    <a:lnTo>
                      <a:pt x="98" y="282"/>
                    </a:lnTo>
                    <a:lnTo>
                      <a:pt x="98" y="282"/>
                    </a:lnTo>
                    <a:lnTo>
                      <a:pt x="114" y="288"/>
                    </a:lnTo>
                    <a:lnTo>
                      <a:pt x="114" y="288"/>
                    </a:lnTo>
                    <a:lnTo>
                      <a:pt x="136" y="294"/>
                    </a:lnTo>
                    <a:lnTo>
                      <a:pt x="136" y="296"/>
                    </a:lnTo>
                    <a:lnTo>
                      <a:pt x="148" y="296"/>
                    </a:lnTo>
                    <a:lnTo>
                      <a:pt x="148" y="301"/>
                    </a:lnTo>
                    <a:lnTo>
                      <a:pt x="148" y="301"/>
                    </a:lnTo>
                    <a:lnTo>
                      <a:pt x="148" y="320"/>
                    </a:lnTo>
                    <a:lnTo>
                      <a:pt x="146" y="339"/>
                    </a:lnTo>
                    <a:lnTo>
                      <a:pt x="146" y="339"/>
                    </a:lnTo>
                    <a:close/>
                    <a:moveTo>
                      <a:pt x="180" y="324"/>
                    </a:moveTo>
                    <a:lnTo>
                      <a:pt x="180" y="324"/>
                    </a:lnTo>
                    <a:lnTo>
                      <a:pt x="157" y="323"/>
                    </a:lnTo>
                    <a:lnTo>
                      <a:pt x="160" y="298"/>
                    </a:lnTo>
                    <a:lnTo>
                      <a:pt x="160" y="298"/>
                    </a:lnTo>
                    <a:lnTo>
                      <a:pt x="180" y="299"/>
                    </a:lnTo>
                    <a:lnTo>
                      <a:pt x="199" y="298"/>
                    </a:lnTo>
                    <a:lnTo>
                      <a:pt x="202" y="323"/>
                    </a:lnTo>
                    <a:lnTo>
                      <a:pt x="202" y="323"/>
                    </a:lnTo>
                    <a:lnTo>
                      <a:pt x="180" y="324"/>
                    </a:lnTo>
                    <a:lnTo>
                      <a:pt x="180" y="324"/>
                    </a:lnTo>
                    <a:close/>
                    <a:moveTo>
                      <a:pt x="228" y="319"/>
                    </a:moveTo>
                    <a:lnTo>
                      <a:pt x="222" y="294"/>
                    </a:lnTo>
                    <a:lnTo>
                      <a:pt x="222" y="294"/>
                    </a:lnTo>
                    <a:lnTo>
                      <a:pt x="241" y="288"/>
                    </a:lnTo>
                    <a:lnTo>
                      <a:pt x="259" y="281"/>
                    </a:lnTo>
                    <a:lnTo>
                      <a:pt x="271" y="303"/>
                    </a:lnTo>
                    <a:lnTo>
                      <a:pt x="271" y="303"/>
                    </a:lnTo>
                    <a:lnTo>
                      <a:pt x="261" y="308"/>
                    </a:lnTo>
                    <a:lnTo>
                      <a:pt x="250" y="312"/>
                    </a:lnTo>
                    <a:lnTo>
                      <a:pt x="239" y="316"/>
                    </a:lnTo>
                    <a:lnTo>
                      <a:pt x="228" y="319"/>
                    </a:lnTo>
                    <a:lnTo>
                      <a:pt x="228" y="319"/>
                    </a:lnTo>
                    <a:close/>
                    <a:moveTo>
                      <a:pt x="64" y="294"/>
                    </a:moveTo>
                    <a:lnTo>
                      <a:pt x="64" y="294"/>
                    </a:lnTo>
                    <a:lnTo>
                      <a:pt x="54" y="288"/>
                    </a:lnTo>
                    <a:lnTo>
                      <a:pt x="44" y="282"/>
                    </a:lnTo>
                    <a:lnTo>
                      <a:pt x="35" y="275"/>
                    </a:lnTo>
                    <a:lnTo>
                      <a:pt x="27" y="267"/>
                    </a:lnTo>
                    <a:lnTo>
                      <a:pt x="45" y="249"/>
                    </a:lnTo>
                    <a:lnTo>
                      <a:pt x="45" y="249"/>
                    </a:lnTo>
                    <a:lnTo>
                      <a:pt x="52" y="256"/>
                    </a:lnTo>
                    <a:lnTo>
                      <a:pt x="59" y="261"/>
                    </a:lnTo>
                    <a:lnTo>
                      <a:pt x="67" y="267"/>
                    </a:lnTo>
                    <a:lnTo>
                      <a:pt x="76" y="272"/>
                    </a:lnTo>
                    <a:lnTo>
                      <a:pt x="64" y="294"/>
                    </a:lnTo>
                    <a:close/>
                    <a:moveTo>
                      <a:pt x="294" y="289"/>
                    </a:moveTo>
                    <a:lnTo>
                      <a:pt x="279" y="268"/>
                    </a:lnTo>
                    <a:lnTo>
                      <a:pt x="279" y="268"/>
                    </a:lnTo>
                    <a:lnTo>
                      <a:pt x="287" y="263"/>
                    </a:lnTo>
                    <a:lnTo>
                      <a:pt x="294" y="256"/>
                    </a:lnTo>
                    <a:lnTo>
                      <a:pt x="301" y="249"/>
                    </a:lnTo>
                    <a:lnTo>
                      <a:pt x="307" y="242"/>
                    </a:lnTo>
                    <a:lnTo>
                      <a:pt x="327" y="258"/>
                    </a:lnTo>
                    <a:lnTo>
                      <a:pt x="327" y="258"/>
                    </a:lnTo>
                    <a:lnTo>
                      <a:pt x="319" y="266"/>
                    </a:lnTo>
                    <a:lnTo>
                      <a:pt x="311" y="274"/>
                    </a:lnTo>
                    <a:lnTo>
                      <a:pt x="303" y="282"/>
                    </a:lnTo>
                    <a:lnTo>
                      <a:pt x="294" y="289"/>
                    </a:lnTo>
                    <a:lnTo>
                      <a:pt x="294" y="289"/>
                    </a:lnTo>
                    <a:close/>
                    <a:moveTo>
                      <a:pt x="121" y="272"/>
                    </a:moveTo>
                    <a:lnTo>
                      <a:pt x="121" y="272"/>
                    </a:lnTo>
                    <a:lnTo>
                      <a:pt x="118" y="252"/>
                    </a:lnTo>
                    <a:lnTo>
                      <a:pt x="113" y="234"/>
                    </a:lnTo>
                    <a:lnTo>
                      <a:pt x="137" y="225"/>
                    </a:lnTo>
                    <a:lnTo>
                      <a:pt x="137" y="225"/>
                    </a:lnTo>
                    <a:lnTo>
                      <a:pt x="140" y="235"/>
                    </a:lnTo>
                    <a:lnTo>
                      <a:pt x="143" y="246"/>
                    </a:lnTo>
                    <a:lnTo>
                      <a:pt x="146" y="269"/>
                    </a:lnTo>
                    <a:lnTo>
                      <a:pt x="121" y="272"/>
                    </a:lnTo>
                    <a:close/>
                    <a:moveTo>
                      <a:pt x="10" y="244"/>
                    </a:moveTo>
                    <a:lnTo>
                      <a:pt x="10" y="244"/>
                    </a:lnTo>
                    <a:lnTo>
                      <a:pt x="6" y="235"/>
                    </a:lnTo>
                    <a:lnTo>
                      <a:pt x="3" y="226"/>
                    </a:lnTo>
                    <a:lnTo>
                      <a:pt x="1" y="217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01"/>
                    </a:lnTo>
                    <a:lnTo>
                      <a:pt x="1" y="195"/>
                    </a:lnTo>
                    <a:lnTo>
                      <a:pt x="26" y="200"/>
                    </a:lnTo>
                    <a:lnTo>
                      <a:pt x="26" y="200"/>
                    </a:lnTo>
                    <a:lnTo>
                      <a:pt x="25" y="208"/>
                    </a:lnTo>
                    <a:lnTo>
                      <a:pt x="25" y="208"/>
                    </a:lnTo>
                    <a:lnTo>
                      <a:pt x="26" y="214"/>
                    </a:lnTo>
                    <a:lnTo>
                      <a:pt x="27" y="220"/>
                    </a:lnTo>
                    <a:lnTo>
                      <a:pt x="29" y="226"/>
                    </a:lnTo>
                    <a:lnTo>
                      <a:pt x="32" y="232"/>
                    </a:lnTo>
                    <a:lnTo>
                      <a:pt x="10" y="244"/>
                    </a:lnTo>
                    <a:close/>
                    <a:moveTo>
                      <a:pt x="342" y="235"/>
                    </a:moveTo>
                    <a:lnTo>
                      <a:pt x="320" y="223"/>
                    </a:lnTo>
                    <a:lnTo>
                      <a:pt x="320" y="223"/>
                    </a:lnTo>
                    <a:lnTo>
                      <a:pt x="324" y="214"/>
                    </a:lnTo>
                    <a:lnTo>
                      <a:pt x="328" y="205"/>
                    </a:lnTo>
                    <a:lnTo>
                      <a:pt x="332" y="196"/>
                    </a:lnTo>
                    <a:lnTo>
                      <a:pt x="334" y="187"/>
                    </a:lnTo>
                    <a:lnTo>
                      <a:pt x="359" y="193"/>
                    </a:lnTo>
                    <a:lnTo>
                      <a:pt x="359" y="193"/>
                    </a:lnTo>
                    <a:lnTo>
                      <a:pt x="356" y="204"/>
                    </a:lnTo>
                    <a:lnTo>
                      <a:pt x="352" y="215"/>
                    </a:lnTo>
                    <a:lnTo>
                      <a:pt x="347" y="225"/>
                    </a:lnTo>
                    <a:lnTo>
                      <a:pt x="342" y="235"/>
                    </a:lnTo>
                    <a:lnTo>
                      <a:pt x="342" y="235"/>
                    </a:lnTo>
                    <a:close/>
                    <a:moveTo>
                      <a:pt x="104" y="213"/>
                    </a:moveTo>
                    <a:lnTo>
                      <a:pt x="104" y="213"/>
                    </a:lnTo>
                    <a:lnTo>
                      <a:pt x="100" y="208"/>
                    </a:lnTo>
                    <a:lnTo>
                      <a:pt x="100" y="208"/>
                    </a:lnTo>
                    <a:lnTo>
                      <a:pt x="90" y="195"/>
                    </a:lnTo>
                    <a:lnTo>
                      <a:pt x="84" y="190"/>
                    </a:lnTo>
                    <a:lnTo>
                      <a:pt x="79" y="186"/>
                    </a:lnTo>
                    <a:lnTo>
                      <a:pt x="94" y="165"/>
                    </a:lnTo>
                    <a:lnTo>
                      <a:pt x="94" y="165"/>
                    </a:lnTo>
                    <a:lnTo>
                      <a:pt x="101" y="171"/>
                    </a:lnTo>
                    <a:lnTo>
                      <a:pt x="108" y="177"/>
                    </a:lnTo>
                    <a:lnTo>
                      <a:pt x="114" y="185"/>
                    </a:lnTo>
                    <a:lnTo>
                      <a:pt x="121" y="193"/>
                    </a:lnTo>
                    <a:lnTo>
                      <a:pt x="121" y="193"/>
                    </a:lnTo>
                    <a:lnTo>
                      <a:pt x="125" y="200"/>
                    </a:lnTo>
                    <a:lnTo>
                      <a:pt x="104" y="213"/>
                    </a:lnTo>
                    <a:close/>
                    <a:moveTo>
                      <a:pt x="34" y="184"/>
                    </a:moveTo>
                    <a:lnTo>
                      <a:pt x="16" y="167"/>
                    </a:lnTo>
                    <a:lnTo>
                      <a:pt x="16" y="167"/>
                    </a:lnTo>
                    <a:lnTo>
                      <a:pt x="21" y="162"/>
                    </a:lnTo>
                    <a:lnTo>
                      <a:pt x="27" y="158"/>
                    </a:lnTo>
                    <a:lnTo>
                      <a:pt x="33" y="155"/>
                    </a:lnTo>
                    <a:lnTo>
                      <a:pt x="39" y="153"/>
                    </a:lnTo>
                    <a:lnTo>
                      <a:pt x="46" y="151"/>
                    </a:lnTo>
                    <a:lnTo>
                      <a:pt x="52" y="151"/>
                    </a:lnTo>
                    <a:lnTo>
                      <a:pt x="59" y="151"/>
                    </a:lnTo>
                    <a:lnTo>
                      <a:pt x="67" y="152"/>
                    </a:lnTo>
                    <a:lnTo>
                      <a:pt x="61" y="177"/>
                    </a:lnTo>
                    <a:lnTo>
                      <a:pt x="61" y="177"/>
                    </a:lnTo>
                    <a:lnTo>
                      <a:pt x="53" y="176"/>
                    </a:lnTo>
                    <a:lnTo>
                      <a:pt x="46" y="177"/>
                    </a:lnTo>
                    <a:lnTo>
                      <a:pt x="40" y="180"/>
                    </a:lnTo>
                    <a:lnTo>
                      <a:pt x="34" y="184"/>
                    </a:lnTo>
                    <a:lnTo>
                      <a:pt x="34" y="184"/>
                    </a:lnTo>
                    <a:close/>
                    <a:moveTo>
                      <a:pt x="364" y="166"/>
                    </a:moveTo>
                    <a:lnTo>
                      <a:pt x="339" y="164"/>
                    </a:lnTo>
                    <a:lnTo>
                      <a:pt x="339" y="164"/>
                    </a:lnTo>
                    <a:lnTo>
                      <a:pt x="340" y="146"/>
                    </a:lnTo>
                    <a:lnTo>
                      <a:pt x="340" y="128"/>
                    </a:lnTo>
                    <a:lnTo>
                      <a:pt x="340" y="123"/>
                    </a:lnTo>
                    <a:lnTo>
                      <a:pt x="365" y="123"/>
                    </a:lnTo>
                    <a:lnTo>
                      <a:pt x="365" y="128"/>
                    </a:lnTo>
                    <a:lnTo>
                      <a:pt x="365" y="128"/>
                    </a:lnTo>
                    <a:lnTo>
                      <a:pt x="365" y="147"/>
                    </a:lnTo>
                    <a:lnTo>
                      <a:pt x="364" y="166"/>
                    </a:lnTo>
                    <a:lnTo>
                      <a:pt x="364" y="166"/>
                    </a:lnTo>
                    <a:close/>
                    <a:moveTo>
                      <a:pt x="366" y="98"/>
                    </a:moveTo>
                    <a:lnTo>
                      <a:pt x="341" y="97"/>
                    </a:lnTo>
                    <a:lnTo>
                      <a:pt x="341" y="97"/>
                    </a:lnTo>
                    <a:lnTo>
                      <a:pt x="343" y="84"/>
                    </a:lnTo>
                    <a:lnTo>
                      <a:pt x="345" y="72"/>
                    </a:lnTo>
                    <a:lnTo>
                      <a:pt x="348" y="61"/>
                    </a:lnTo>
                    <a:lnTo>
                      <a:pt x="352" y="51"/>
                    </a:lnTo>
                    <a:lnTo>
                      <a:pt x="375" y="62"/>
                    </a:lnTo>
                    <a:lnTo>
                      <a:pt x="375" y="62"/>
                    </a:lnTo>
                    <a:lnTo>
                      <a:pt x="372" y="70"/>
                    </a:lnTo>
                    <a:lnTo>
                      <a:pt x="369" y="78"/>
                    </a:lnTo>
                    <a:lnTo>
                      <a:pt x="368" y="88"/>
                    </a:lnTo>
                    <a:lnTo>
                      <a:pt x="366" y="98"/>
                    </a:lnTo>
                    <a:lnTo>
                      <a:pt x="366" y="98"/>
                    </a:lnTo>
                    <a:close/>
                    <a:moveTo>
                      <a:pt x="387" y="45"/>
                    </a:moveTo>
                    <a:lnTo>
                      <a:pt x="368" y="27"/>
                    </a:lnTo>
                    <a:lnTo>
                      <a:pt x="368" y="27"/>
                    </a:lnTo>
                    <a:lnTo>
                      <a:pt x="376" y="19"/>
                    </a:lnTo>
                    <a:lnTo>
                      <a:pt x="386" y="12"/>
                    </a:lnTo>
                    <a:lnTo>
                      <a:pt x="386" y="12"/>
                    </a:lnTo>
                    <a:lnTo>
                      <a:pt x="394" y="6"/>
                    </a:lnTo>
                    <a:lnTo>
                      <a:pt x="400" y="0"/>
                    </a:lnTo>
                    <a:lnTo>
                      <a:pt x="420" y="16"/>
                    </a:lnTo>
                    <a:lnTo>
                      <a:pt x="420" y="16"/>
                    </a:lnTo>
                    <a:lnTo>
                      <a:pt x="412" y="24"/>
                    </a:lnTo>
                    <a:lnTo>
                      <a:pt x="402" y="32"/>
                    </a:lnTo>
                    <a:lnTo>
                      <a:pt x="402" y="32"/>
                    </a:lnTo>
                    <a:lnTo>
                      <a:pt x="394" y="38"/>
                    </a:lnTo>
                    <a:lnTo>
                      <a:pt x="387" y="45"/>
                    </a:lnTo>
                    <a:lnTo>
                      <a:pt x="387" y="45"/>
                    </a:lnTo>
                    <a:close/>
                  </a:path>
                </a:pathLst>
              </a:custGeom>
              <a:solidFill>
                <a:srgbClr val="4D8689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5" name="Group 71"/>
            <p:cNvGrpSpPr/>
            <p:nvPr/>
          </p:nvGrpSpPr>
          <p:grpSpPr>
            <a:xfrm>
              <a:off x="1894700" y="3660264"/>
              <a:ext cx="317255" cy="463681"/>
              <a:chOff x="1279524" y="4223204"/>
              <a:chExt cx="330200" cy="482601"/>
            </a:xfrm>
            <a:solidFill>
              <a:schemeClr val="accent1"/>
            </a:solidFill>
          </p:grpSpPr>
          <p:sp>
            <p:nvSpPr>
              <p:cNvPr id="260" name="Freeform: Shape 76"/>
              <p:cNvSpPr/>
              <p:nvPr/>
            </p:nvSpPr>
            <p:spPr bwMode="auto">
              <a:xfrm>
                <a:off x="1279524" y="4223204"/>
                <a:ext cx="207963" cy="254000"/>
              </a:xfrm>
              <a:custGeom>
                <a:avLst/>
                <a:gdLst>
                  <a:gd name="T0" fmla="*/ 131 w 131"/>
                  <a:gd name="T1" fmla="*/ 94 h 160"/>
                  <a:gd name="T2" fmla="*/ 131 w 131"/>
                  <a:gd name="T3" fmla="*/ 92 h 160"/>
                  <a:gd name="T4" fmla="*/ 131 w 131"/>
                  <a:gd name="T5" fmla="*/ 0 h 160"/>
                  <a:gd name="T6" fmla="*/ 124 w 131"/>
                  <a:gd name="T7" fmla="*/ 3 h 160"/>
                  <a:gd name="T8" fmla="*/ 49 w 131"/>
                  <a:gd name="T9" fmla="*/ 35 h 160"/>
                  <a:gd name="T10" fmla="*/ 42 w 131"/>
                  <a:gd name="T11" fmla="*/ 111 h 160"/>
                  <a:gd name="T12" fmla="*/ 35 w 131"/>
                  <a:gd name="T13" fmla="*/ 110 h 160"/>
                  <a:gd name="T14" fmla="*/ 28 w 131"/>
                  <a:gd name="T15" fmla="*/ 110 h 160"/>
                  <a:gd name="T16" fmla="*/ 17 w 131"/>
                  <a:gd name="T17" fmla="*/ 114 h 160"/>
                  <a:gd name="T18" fmla="*/ 8 w 131"/>
                  <a:gd name="T19" fmla="*/ 121 h 160"/>
                  <a:gd name="T20" fmla="*/ 2 w 131"/>
                  <a:gd name="T21" fmla="*/ 130 h 160"/>
                  <a:gd name="T22" fmla="*/ 0 w 131"/>
                  <a:gd name="T23" fmla="*/ 140 h 160"/>
                  <a:gd name="T24" fmla="*/ 1 w 131"/>
                  <a:gd name="T25" fmla="*/ 144 h 160"/>
                  <a:gd name="T26" fmla="*/ 5 w 131"/>
                  <a:gd name="T27" fmla="*/ 152 h 160"/>
                  <a:gd name="T28" fmla="*/ 13 w 131"/>
                  <a:gd name="T29" fmla="*/ 158 h 160"/>
                  <a:gd name="T30" fmla="*/ 23 w 131"/>
                  <a:gd name="T31" fmla="*/ 160 h 160"/>
                  <a:gd name="T32" fmla="*/ 29 w 131"/>
                  <a:gd name="T33" fmla="*/ 159 h 160"/>
                  <a:gd name="T34" fmla="*/ 39 w 131"/>
                  <a:gd name="T35" fmla="*/ 155 h 160"/>
                  <a:gd name="T36" fmla="*/ 48 w 131"/>
                  <a:gd name="T37" fmla="*/ 148 h 160"/>
                  <a:gd name="T38" fmla="*/ 54 w 131"/>
                  <a:gd name="T39" fmla="*/ 140 h 160"/>
                  <a:gd name="T40" fmla="*/ 56 w 131"/>
                  <a:gd name="T41" fmla="*/ 130 h 160"/>
                  <a:gd name="T42" fmla="*/ 56 w 131"/>
                  <a:gd name="T43" fmla="*/ 127 h 160"/>
                  <a:gd name="T44" fmla="*/ 117 w 131"/>
                  <a:gd name="T45" fmla="*/ 30 h 160"/>
                  <a:gd name="T46" fmla="*/ 117 w 131"/>
                  <a:gd name="T47" fmla="*/ 73 h 160"/>
                  <a:gd name="T48" fmla="*/ 103 w 131"/>
                  <a:gd name="T49" fmla="*/ 72 h 160"/>
                  <a:gd name="T50" fmla="*/ 97 w 131"/>
                  <a:gd name="T51" fmla="*/ 73 h 160"/>
                  <a:gd name="T52" fmla="*/ 87 w 131"/>
                  <a:gd name="T53" fmla="*/ 79 h 160"/>
                  <a:gd name="T54" fmla="*/ 80 w 131"/>
                  <a:gd name="T55" fmla="*/ 87 h 160"/>
                  <a:gd name="T56" fmla="*/ 76 w 131"/>
                  <a:gd name="T57" fmla="*/ 96 h 160"/>
                  <a:gd name="T58" fmla="*/ 75 w 131"/>
                  <a:gd name="T59" fmla="*/ 102 h 160"/>
                  <a:gd name="T60" fmla="*/ 78 w 131"/>
                  <a:gd name="T61" fmla="*/ 111 h 160"/>
                  <a:gd name="T62" fmla="*/ 84 w 131"/>
                  <a:gd name="T63" fmla="*/ 117 h 160"/>
                  <a:gd name="T64" fmla="*/ 93 w 131"/>
                  <a:gd name="T65" fmla="*/ 121 h 160"/>
                  <a:gd name="T66" fmla="*/ 104 w 131"/>
                  <a:gd name="T67" fmla="*/ 121 h 160"/>
                  <a:gd name="T68" fmla="*/ 109 w 131"/>
                  <a:gd name="T69" fmla="*/ 120 h 160"/>
                  <a:gd name="T70" fmla="*/ 118 w 131"/>
                  <a:gd name="T71" fmla="*/ 115 h 160"/>
                  <a:gd name="T72" fmla="*/ 125 w 131"/>
                  <a:gd name="T73" fmla="*/ 108 h 160"/>
                  <a:gd name="T74" fmla="*/ 130 w 131"/>
                  <a:gd name="T75" fmla="*/ 99 h 160"/>
                  <a:gd name="T76" fmla="*/ 131 w 131"/>
                  <a:gd name="T77" fmla="*/ 95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1" h="160">
                    <a:moveTo>
                      <a:pt x="131" y="94"/>
                    </a:moveTo>
                    <a:lnTo>
                      <a:pt x="131" y="94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31" y="90"/>
                    </a:lnTo>
                    <a:lnTo>
                      <a:pt x="131" y="0"/>
                    </a:lnTo>
                    <a:lnTo>
                      <a:pt x="124" y="3"/>
                    </a:lnTo>
                    <a:lnTo>
                      <a:pt x="124" y="3"/>
                    </a:lnTo>
                    <a:lnTo>
                      <a:pt x="49" y="34"/>
                    </a:lnTo>
                    <a:lnTo>
                      <a:pt x="49" y="35"/>
                    </a:lnTo>
                    <a:lnTo>
                      <a:pt x="42" y="37"/>
                    </a:lnTo>
                    <a:lnTo>
                      <a:pt x="42" y="111"/>
                    </a:lnTo>
                    <a:lnTo>
                      <a:pt x="42" y="111"/>
                    </a:lnTo>
                    <a:lnTo>
                      <a:pt x="35" y="110"/>
                    </a:lnTo>
                    <a:lnTo>
                      <a:pt x="28" y="110"/>
                    </a:lnTo>
                    <a:lnTo>
                      <a:pt x="28" y="110"/>
                    </a:lnTo>
                    <a:lnTo>
                      <a:pt x="22" y="111"/>
                    </a:lnTo>
                    <a:lnTo>
                      <a:pt x="17" y="114"/>
                    </a:lnTo>
                    <a:lnTo>
                      <a:pt x="12" y="117"/>
                    </a:lnTo>
                    <a:lnTo>
                      <a:pt x="8" y="121"/>
                    </a:lnTo>
                    <a:lnTo>
                      <a:pt x="5" y="125"/>
                    </a:lnTo>
                    <a:lnTo>
                      <a:pt x="2" y="130"/>
                    </a:lnTo>
                    <a:lnTo>
                      <a:pt x="1" y="13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1" y="144"/>
                    </a:lnTo>
                    <a:lnTo>
                      <a:pt x="3" y="149"/>
                    </a:lnTo>
                    <a:lnTo>
                      <a:pt x="5" y="152"/>
                    </a:lnTo>
                    <a:lnTo>
                      <a:pt x="9" y="155"/>
                    </a:lnTo>
                    <a:lnTo>
                      <a:pt x="13" y="158"/>
                    </a:lnTo>
                    <a:lnTo>
                      <a:pt x="18" y="159"/>
                    </a:lnTo>
                    <a:lnTo>
                      <a:pt x="23" y="160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34" y="158"/>
                    </a:lnTo>
                    <a:lnTo>
                      <a:pt x="39" y="155"/>
                    </a:lnTo>
                    <a:lnTo>
                      <a:pt x="44" y="152"/>
                    </a:lnTo>
                    <a:lnTo>
                      <a:pt x="48" y="148"/>
                    </a:lnTo>
                    <a:lnTo>
                      <a:pt x="51" y="144"/>
                    </a:lnTo>
                    <a:lnTo>
                      <a:pt x="54" y="140"/>
                    </a:lnTo>
                    <a:lnTo>
                      <a:pt x="55" y="135"/>
                    </a:lnTo>
                    <a:lnTo>
                      <a:pt x="56" y="130"/>
                    </a:lnTo>
                    <a:lnTo>
                      <a:pt x="56" y="130"/>
                    </a:lnTo>
                    <a:lnTo>
                      <a:pt x="56" y="127"/>
                    </a:lnTo>
                    <a:lnTo>
                      <a:pt x="56" y="58"/>
                    </a:lnTo>
                    <a:lnTo>
                      <a:pt x="117" y="30"/>
                    </a:lnTo>
                    <a:lnTo>
                      <a:pt x="117" y="73"/>
                    </a:lnTo>
                    <a:lnTo>
                      <a:pt x="117" y="73"/>
                    </a:lnTo>
                    <a:lnTo>
                      <a:pt x="110" y="72"/>
                    </a:lnTo>
                    <a:lnTo>
                      <a:pt x="103" y="72"/>
                    </a:lnTo>
                    <a:lnTo>
                      <a:pt x="103" y="72"/>
                    </a:lnTo>
                    <a:lnTo>
                      <a:pt x="97" y="73"/>
                    </a:lnTo>
                    <a:lnTo>
                      <a:pt x="92" y="76"/>
                    </a:lnTo>
                    <a:lnTo>
                      <a:pt x="87" y="79"/>
                    </a:lnTo>
                    <a:lnTo>
                      <a:pt x="83" y="83"/>
                    </a:lnTo>
                    <a:lnTo>
                      <a:pt x="80" y="87"/>
                    </a:lnTo>
                    <a:lnTo>
                      <a:pt x="77" y="92"/>
                    </a:lnTo>
                    <a:lnTo>
                      <a:pt x="76" y="96"/>
                    </a:lnTo>
                    <a:lnTo>
                      <a:pt x="75" y="102"/>
                    </a:lnTo>
                    <a:lnTo>
                      <a:pt x="75" y="102"/>
                    </a:lnTo>
                    <a:lnTo>
                      <a:pt x="76" y="106"/>
                    </a:lnTo>
                    <a:lnTo>
                      <a:pt x="78" y="111"/>
                    </a:lnTo>
                    <a:lnTo>
                      <a:pt x="80" y="114"/>
                    </a:lnTo>
                    <a:lnTo>
                      <a:pt x="84" y="117"/>
                    </a:lnTo>
                    <a:lnTo>
                      <a:pt x="88" y="120"/>
                    </a:lnTo>
                    <a:lnTo>
                      <a:pt x="93" y="121"/>
                    </a:lnTo>
                    <a:lnTo>
                      <a:pt x="98" y="122"/>
                    </a:lnTo>
                    <a:lnTo>
                      <a:pt x="104" y="121"/>
                    </a:lnTo>
                    <a:lnTo>
                      <a:pt x="104" y="121"/>
                    </a:lnTo>
                    <a:lnTo>
                      <a:pt x="109" y="120"/>
                    </a:lnTo>
                    <a:lnTo>
                      <a:pt x="114" y="118"/>
                    </a:lnTo>
                    <a:lnTo>
                      <a:pt x="118" y="115"/>
                    </a:lnTo>
                    <a:lnTo>
                      <a:pt x="122" y="112"/>
                    </a:lnTo>
                    <a:lnTo>
                      <a:pt x="125" y="108"/>
                    </a:lnTo>
                    <a:lnTo>
                      <a:pt x="128" y="104"/>
                    </a:lnTo>
                    <a:lnTo>
                      <a:pt x="130" y="99"/>
                    </a:lnTo>
                    <a:lnTo>
                      <a:pt x="131" y="95"/>
                    </a:lnTo>
                    <a:lnTo>
                      <a:pt x="131" y="95"/>
                    </a:lnTo>
                    <a:lnTo>
                      <a:pt x="131" y="94"/>
                    </a:lnTo>
                    <a:close/>
                  </a:path>
                </a:pathLst>
              </a:custGeom>
              <a:solidFill>
                <a:srgbClr val="E19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1" name="Freeform: Shape 77"/>
              <p:cNvSpPr/>
              <p:nvPr/>
            </p:nvSpPr>
            <p:spPr bwMode="auto">
              <a:xfrm>
                <a:off x="1490661" y="4501017"/>
                <a:ext cx="119063" cy="204788"/>
              </a:xfrm>
              <a:custGeom>
                <a:avLst/>
                <a:gdLst>
                  <a:gd name="T0" fmla="*/ 70 w 75"/>
                  <a:gd name="T1" fmla="*/ 18 h 129"/>
                  <a:gd name="T2" fmla="*/ 61 w 75"/>
                  <a:gd name="T3" fmla="*/ 12 h 129"/>
                  <a:gd name="T4" fmla="*/ 49 w 75"/>
                  <a:gd name="T5" fmla="*/ 10 h 129"/>
                  <a:gd name="T6" fmla="*/ 24 w 75"/>
                  <a:gd name="T7" fmla="*/ 9 h 129"/>
                  <a:gd name="T8" fmla="*/ 16 w 75"/>
                  <a:gd name="T9" fmla="*/ 7 h 129"/>
                  <a:gd name="T10" fmla="*/ 0 w 75"/>
                  <a:gd name="T11" fmla="*/ 0 h 129"/>
                  <a:gd name="T12" fmla="*/ 41 w 75"/>
                  <a:gd name="T13" fmla="*/ 82 h 129"/>
                  <a:gd name="T14" fmla="*/ 30 w 75"/>
                  <a:gd name="T15" fmla="*/ 85 h 129"/>
                  <a:gd name="T16" fmla="*/ 19 w 75"/>
                  <a:gd name="T17" fmla="*/ 93 h 129"/>
                  <a:gd name="T18" fmla="*/ 16 w 75"/>
                  <a:gd name="T19" fmla="*/ 97 h 129"/>
                  <a:gd name="T20" fmla="*/ 12 w 75"/>
                  <a:gd name="T21" fmla="*/ 106 h 129"/>
                  <a:gd name="T22" fmla="*/ 12 w 75"/>
                  <a:gd name="T23" fmla="*/ 115 h 129"/>
                  <a:gd name="T24" fmla="*/ 15 w 75"/>
                  <a:gd name="T25" fmla="*/ 122 h 129"/>
                  <a:gd name="T26" fmla="*/ 17 w 75"/>
                  <a:gd name="T27" fmla="*/ 125 h 129"/>
                  <a:gd name="T28" fmla="*/ 24 w 75"/>
                  <a:gd name="T29" fmla="*/ 128 h 129"/>
                  <a:gd name="T30" fmla="*/ 32 w 75"/>
                  <a:gd name="T31" fmla="*/ 128 h 129"/>
                  <a:gd name="T32" fmla="*/ 41 w 75"/>
                  <a:gd name="T33" fmla="*/ 124 h 129"/>
                  <a:gd name="T34" fmla="*/ 48 w 75"/>
                  <a:gd name="T35" fmla="*/ 117 h 129"/>
                  <a:gd name="T36" fmla="*/ 51 w 75"/>
                  <a:gd name="T37" fmla="*/ 114 h 129"/>
                  <a:gd name="T38" fmla="*/ 56 w 75"/>
                  <a:gd name="T39" fmla="*/ 102 h 129"/>
                  <a:gd name="T40" fmla="*/ 55 w 75"/>
                  <a:gd name="T41" fmla="*/ 94 h 129"/>
                  <a:gd name="T42" fmla="*/ 53 w 75"/>
                  <a:gd name="T43" fmla="*/ 88 h 129"/>
                  <a:gd name="T44" fmla="*/ 23 w 75"/>
                  <a:gd name="T45" fmla="*/ 28 h 129"/>
                  <a:gd name="T46" fmla="*/ 31 w 75"/>
                  <a:gd name="T47" fmla="*/ 24 h 129"/>
                  <a:gd name="T48" fmla="*/ 40 w 75"/>
                  <a:gd name="T49" fmla="*/ 22 h 129"/>
                  <a:gd name="T50" fmla="*/ 52 w 75"/>
                  <a:gd name="T51" fmla="*/ 22 h 129"/>
                  <a:gd name="T52" fmla="*/ 55 w 75"/>
                  <a:gd name="T53" fmla="*/ 23 h 129"/>
                  <a:gd name="T54" fmla="*/ 63 w 75"/>
                  <a:gd name="T55" fmla="*/ 28 h 129"/>
                  <a:gd name="T56" fmla="*/ 70 w 75"/>
                  <a:gd name="T57" fmla="*/ 40 h 129"/>
                  <a:gd name="T58" fmla="*/ 74 w 75"/>
                  <a:gd name="T59" fmla="*/ 55 h 129"/>
                  <a:gd name="T60" fmla="*/ 75 w 75"/>
                  <a:gd name="T61" fmla="*/ 51 h 129"/>
                  <a:gd name="T62" fmla="*/ 75 w 75"/>
                  <a:gd name="T63" fmla="*/ 35 h 129"/>
                  <a:gd name="T64" fmla="*/ 72 w 75"/>
                  <a:gd name="T65" fmla="*/ 23 h 129"/>
                  <a:gd name="T66" fmla="*/ 70 w 75"/>
                  <a:gd name="T67" fmla="*/ 1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129">
                    <a:moveTo>
                      <a:pt x="70" y="18"/>
                    </a:moveTo>
                    <a:lnTo>
                      <a:pt x="70" y="18"/>
                    </a:lnTo>
                    <a:lnTo>
                      <a:pt x="66" y="15"/>
                    </a:lnTo>
                    <a:lnTo>
                      <a:pt x="61" y="12"/>
                    </a:lnTo>
                    <a:lnTo>
                      <a:pt x="55" y="11"/>
                    </a:lnTo>
                    <a:lnTo>
                      <a:pt x="49" y="10"/>
                    </a:lnTo>
                    <a:lnTo>
                      <a:pt x="36" y="10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16" y="7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41" y="82"/>
                    </a:lnTo>
                    <a:lnTo>
                      <a:pt x="41" y="82"/>
                    </a:lnTo>
                    <a:lnTo>
                      <a:pt x="35" y="83"/>
                    </a:lnTo>
                    <a:lnTo>
                      <a:pt x="30" y="85"/>
                    </a:lnTo>
                    <a:lnTo>
                      <a:pt x="24" y="88"/>
                    </a:lnTo>
                    <a:lnTo>
                      <a:pt x="19" y="93"/>
                    </a:lnTo>
                    <a:lnTo>
                      <a:pt x="19" y="93"/>
                    </a:lnTo>
                    <a:lnTo>
                      <a:pt x="16" y="97"/>
                    </a:lnTo>
                    <a:lnTo>
                      <a:pt x="14" y="102"/>
                    </a:lnTo>
                    <a:lnTo>
                      <a:pt x="12" y="106"/>
                    </a:lnTo>
                    <a:lnTo>
                      <a:pt x="12" y="111"/>
                    </a:lnTo>
                    <a:lnTo>
                      <a:pt x="12" y="115"/>
                    </a:lnTo>
                    <a:lnTo>
                      <a:pt x="13" y="119"/>
                    </a:lnTo>
                    <a:lnTo>
                      <a:pt x="15" y="122"/>
                    </a:lnTo>
                    <a:lnTo>
                      <a:pt x="17" y="125"/>
                    </a:lnTo>
                    <a:lnTo>
                      <a:pt x="17" y="125"/>
                    </a:lnTo>
                    <a:lnTo>
                      <a:pt x="21" y="127"/>
                    </a:lnTo>
                    <a:lnTo>
                      <a:pt x="24" y="128"/>
                    </a:lnTo>
                    <a:lnTo>
                      <a:pt x="28" y="129"/>
                    </a:lnTo>
                    <a:lnTo>
                      <a:pt x="32" y="128"/>
                    </a:lnTo>
                    <a:lnTo>
                      <a:pt x="37" y="126"/>
                    </a:lnTo>
                    <a:lnTo>
                      <a:pt x="41" y="124"/>
                    </a:lnTo>
                    <a:lnTo>
                      <a:pt x="45" y="121"/>
                    </a:lnTo>
                    <a:lnTo>
                      <a:pt x="48" y="117"/>
                    </a:lnTo>
                    <a:lnTo>
                      <a:pt x="48" y="117"/>
                    </a:lnTo>
                    <a:lnTo>
                      <a:pt x="51" y="114"/>
                    </a:lnTo>
                    <a:lnTo>
                      <a:pt x="53" y="110"/>
                    </a:lnTo>
                    <a:lnTo>
                      <a:pt x="56" y="102"/>
                    </a:lnTo>
                    <a:lnTo>
                      <a:pt x="56" y="98"/>
                    </a:lnTo>
                    <a:lnTo>
                      <a:pt x="55" y="94"/>
                    </a:lnTo>
                    <a:lnTo>
                      <a:pt x="54" y="91"/>
                    </a:lnTo>
                    <a:lnTo>
                      <a:pt x="53" y="88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5" y="27"/>
                    </a:lnTo>
                    <a:lnTo>
                      <a:pt x="31" y="24"/>
                    </a:lnTo>
                    <a:lnTo>
                      <a:pt x="35" y="23"/>
                    </a:lnTo>
                    <a:lnTo>
                      <a:pt x="40" y="22"/>
                    </a:lnTo>
                    <a:lnTo>
                      <a:pt x="45" y="22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5" y="23"/>
                    </a:lnTo>
                    <a:lnTo>
                      <a:pt x="58" y="24"/>
                    </a:lnTo>
                    <a:lnTo>
                      <a:pt x="63" y="28"/>
                    </a:lnTo>
                    <a:lnTo>
                      <a:pt x="67" y="34"/>
                    </a:lnTo>
                    <a:lnTo>
                      <a:pt x="70" y="40"/>
                    </a:lnTo>
                    <a:lnTo>
                      <a:pt x="73" y="51"/>
                    </a:lnTo>
                    <a:lnTo>
                      <a:pt x="74" y="55"/>
                    </a:lnTo>
                    <a:lnTo>
                      <a:pt x="74" y="55"/>
                    </a:lnTo>
                    <a:lnTo>
                      <a:pt x="75" y="51"/>
                    </a:lnTo>
                    <a:lnTo>
                      <a:pt x="75" y="41"/>
                    </a:lnTo>
                    <a:lnTo>
                      <a:pt x="75" y="35"/>
                    </a:lnTo>
                    <a:lnTo>
                      <a:pt x="74" y="29"/>
                    </a:lnTo>
                    <a:lnTo>
                      <a:pt x="72" y="23"/>
                    </a:lnTo>
                    <a:lnTo>
                      <a:pt x="70" y="18"/>
                    </a:lnTo>
                    <a:lnTo>
                      <a:pt x="70" y="18"/>
                    </a:lnTo>
                    <a:close/>
                  </a:path>
                </a:pathLst>
              </a:custGeom>
              <a:solidFill>
                <a:srgbClr val="E19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6" name="Group 72"/>
            <p:cNvGrpSpPr/>
            <p:nvPr/>
          </p:nvGrpSpPr>
          <p:grpSpPr>
            <a:xfrm>
              <a:off x="1750864" y="4188179"/>
              <a:ext cx="243150" cy="250681"/>
              <a:chOff x="5332411" y="3186705"/>
              <a:chExt cx="303213" cy="312599"/>
            </a:xfrm>
            <a:solidFill>
              <a:schemeClr val="accent2"/>
            </a:solidFill>
          </p:grpSpPr>
          <p:sp>
            <p:nvSpPr>
              <p:cNvPr id="257" name="Freeform: Shape 73"/>
              <p:cNvSpPr/>
              <p:nvPr/>
            </p:nvSpPr>
            <p:spPr bwMode="auto">
              <a:xfrm flipV="1">
                <a:off x="5510211" y="3186705"/>
                <a:ext cx="57013" cy="57012"/>
              </a:xfrm>
              <a:custGeom>
                <a:avLst/>
                <a:gdLst>
                  <a:gd name="T0" fmla="*/ 19 w 26"/>
                  <a:gd name="T1" fmla="*/ 25 h 27"/>
                  <a:gd name="T2" fmla="*/ 19 w 26"/>
                  <a:gd name="T3" fmla="*/ 25 h 27"/>
                  <a:gd name="T4" fmla="*/ 14 w 26"/>
                  <a:gd name="T5" fmla="*/ 27 h 27"/>
                  <a:gd name="T6" fmla="*/ 9 w 26"/>
                  <a:gd name="T7" fmla="*/ 26 h 27"/>
                  <a:gd name="T8" fmla="*/ 4 w 26"/>
                  <a:gd name="T9" fmla="*/ 24 h 27"/>
                  <a:gd name="T10" fmla="*/ 1 w 26"/>
                  <a:gd name="T11" fmla="*/ 20 h 27"/>
                  <a:gd name="T12" fmla="*/ 1 w 26"/>
                  <a:gd name="T13" fmla="*/ 20 h 27"/>
                  <a:gd name="T14" fmla="*/ 0 w 26"/>
                  <a:gd name="T15" fmla="*/ 15 h 27"/>
                  <a:gd name="T16" fmla="*/ 0 w 26"/>
                  <a:gd name="T17" fmla="*/ 10 h 27"/>
                  <a:gd name="T18" fmla="*/ 3 w 26"/>
                  <a:gd name="T19" fmla="*/ 5 h 27"/>
                  <a:gd name="T20" fmla="*/ 7 w 26"/>
                  <a:gd name="T21" fmla="*/ 2 h 27"/>
                  <a:gd name="T22" fmla="*/ 7 w 26"/>
                  <a:gd name="T23" fmla="*/ 2 h 27"/>
                  <a:gd name="T24" fmla="*/ 12 w 26"/>
                  <a:gd name="T25" fmla="*/ 0 h 27"/>
                  <a:gd name="T26" fmla="*/ 17 w 26"/>
                  <a:gd name="T27" fmla="*/ 1 h 27"/>
                  <a:gd name="T28" fmla="*/ 21 w 26"/>
                  <a:gd name="T29" fmla="*/ 3 h 27"/>
                  <a:gd name="T30" fmla="*/ 25 w 26"/>
                  <a:gd name="T31" fmla="*/ 7 h 27"/>
                  <a:gd name="T32" fmla="*/ 25 w 26"/>
                  <a:gd name="T33" fmla="*/ 7 h 27"/>
                  <a:gd name="T34" fmla="*/ 26 w 26"/>
                  <a:gd name="T35" fmla="*/ 12 h 27"/>
                  <a:gd name="T36" fmla="*/ 25 w 26"/>
                  <a:gd name="T37" fmla="*/ 18 h 27"/>
                  <a:gd name="T38" fmla="*/ 23 w 26"/>
                  <a:gd name="T39" fmla="*/ 22 h 27"/>
                  <a:gd name="T40" fmla="*/ 19 w 26"/>
                  <a:gd name="T41" fmla="*/ 25 h 27"/>
                  <a:gd name="T42" fmla="*/ 19 w 26"/>
                  <a:gd name="T4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7">
                    <a:moveTo>
                      <a:pt x="19" y="25"/>
                    </a:moveTo>
                    <a:lnTo>
                      <a:pt x="19" y="25"/>
                    </a:lnTo>
                    <a:lnTo>
                      <a:pt x="14" y="27"/>
                    </a:lnTo>
                    <a:lnTo>
                      <a:pt x="9" y="26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7" y="1"/>
                    </a:lnTo>
                    <a:lnTo>
                      <a:pt x="21" y="3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6" y="12"/>
                    </a:lnTo>
                    <a:lnTo>
                      <a:pt x="25" y="18"/>
                    </a:lnTo>
                    <a:lnTo>
                      <a:pt x="23" y="22"/>
                    </a:lnTo>
                    <a:lnTo>
                      <a:pt x="19" y="25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rgbClr val="E19520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8" name="Freeform: Shape 74"/>
              <p:cNvSpPr/>
              <p:nvPr/>
            </p:nvSpPr>
            <p:spPr bwMode="auto">
              <a:xfrm>
                <a:off x="5332411" y="3410404"/>
                <a:ext cx="92075" cy="88900"/>
              </a:xfrm>
              <a:custGeom>
                <a:avLst/>
                <a:gdLst>
                  <a:gd name="T0" fmla="*/ 42 w 58"/>
                  <a:gd name="T1" fmla="*/ 53 h 56"/>
                  <a:gd name="T2" fmla="*/ 42 w 58"/>
                  <a:gd name="T3" fmla="*/ 53 h 56"/>
                  <a:gd name="T4" fmla="*/ 37 w 58"/>
                  <a:gd name="T5" fmla="*/ 55 h 56"/>
                  <a:gd name="T6" fmla="*/ 31 w 58"/>
                  <a:gd name="T7" fmla="*/ 56 h 56"/>
                  <a:gd name="T8" fmla="*/ 26 w 58"/>
                  <a:gd name="T9" fmla="*/ 56 h 56"/>
                  <a:gd name="T10" fmla="*/ 21 w 58"/>
                  <a:gd name="T11" fmla="*/ 55 h 56"/>
                  <a:gd name="T12" fmla="*/ 15 w 58"/>
                  <a:gd name="T13" fmla="*/ 53 h 56"/>
                  <a:gd name="T14" fmla="*/ 10 w 58"/>
                  <a:gd name="T15" fmla="*/ 50 h 56"/>
                  <a:gd name="T16" fmla="*/ 6 w 58"/>
                  <a:gd name="T17" fmla="*/ 46 h 56"/>
                  <a:gd name="T18" fmla="*/ 3 w 58"/>
                  <a:gd name="T19" fmla="*/ 41 h 56"/>
                  <a:gd name="T20" fmla="*/ 3 w 58"/>
                  <a:gd name="T21" fmla="*/ 41 h 56"/>
                  <a:gd name="T22" fmla="*/ 1 w 58"/>
                  <a:gd name="T23" fmla="*/ 36 h 56"/>
                  <a:gd name="T24" fmla="*/ 0 w 58"/>
                  <a:gd name="T25" fmla="*/ 30 h 56"/>
                  <a:gd name="T26" fmla="*/ 0 w 58"/>
                  <a:gd name="T27" fmla="*/ 25 h 56"/>
                  <a:gd name="T28" fmla="*/ 1 w 58"/>
                  <a:gd name="T29" fmla="*/ 19 h 56"/>
                  <a:gd name="T30" fmla="*/ 3 w 58"/>
                  <a:gd name="T31" fmla="*/ 14 h 56"/>
                  <a:gd name="T32" fmla="*/ 6 w 58"/>
                  <a:gd name="T33" fmla="*/ 10 h 56"/>
                  <a:gd name="T34" fmla="*/ 10 w 58"/>
                  <a:gd name="T35" fmla="*/ 6 h 56"/>
                  <a:gd name="T36" fmla="*/ 15 w 58"/>
                  <a:gd name="T37" fmla="*/ 3 h 56"/>
                  <a:gd name="T38" fmla="*/ 15 w 58"/>
                  <a:gd name="T39" fmla="*/ 3 h 56"/>
                  <a:gd name="T40" fmla="*/ 22 w 58"/>
                  <a:gd name="T41" fmla="*/ 1 h 56"/>
                  <a:gd name="T42" fmla="*/ 27 w 58"/>
                  <a:gd name="T43" fmla="*/ 0 h 56"/>
                  <a:gd name="T44" fmla="*/ 32 w 58"/>
                  <a:gd name="T45" fmla="*/ 0 h 56"/>
                  <a:gd name="T46" fmla="*/ 38 w 58"/>
                  <a:gd name="T47" fmla="*/ 1 h 56"/>
                  <a:gd name="T48" fmla="*/ 43 w 58"/>
                  <a:gd name="T49" fmla="*/ 3 h 56"/>
                  <a:gd name="T50" fmla="*/ 47 w 58"/>
                  <a:gd name="T51" fmla="*/ 6 h 56"/>
                  <a:gd name="T52" fmla="*/ 51 w 58"/>
                  <a:gd name="T53" fmla="*/ 10 h 56"/>
                  <a:gd name="T54" fmla="*/ 54 w 58"/>
                  <a:gd name="T55" fmla="*/ 15 h 56"/>
                  <a:gd name="T56" fmla="*/ 54 w 58"/>
                  <a:gd name="T57" fmla="*/ 15 h 56"/>
                  <a:gd name="T58" fmla="*/ 57 w 58"/>
                  <a:gd name="T59" fmla="*/ 20 h 56"/>
                  <a:gd name="T60" fmla="*/ 58 w 58"/>
                  <a:gd name="T61" fmla="*/ 26 h 56"/>
                  <a:gd name="T62" fmla="*/ 57 w 58"/>
                  <a:gd name="T63" fmla="*/ 31 h 56"/>
                  <a:gd name="T64" fmla="*/ 56 w 58"/>
                  <a:gd name="T65" fmla="*/ 37 h 56"/>
                  <a:gd name="T66" fmla="*/ 54 w 58"/>
                  <a:gd name="T67" fmla="*/ 42 h 56"/>
                  <a:gd name="T68" fmla="*/ 51 w 58"/>
                  <a:gd name="T69" fmla="*/ 46 h 56"/>
                  <a:gd name="T70" fmla="*/ 47 w 58"/>
                  <a:gd name="T71" fmla="*/ 50 h 56"/>
                  <a:gd name="T72" fmla="*/ 42 w 58"/>
                  <a:gd name="T73" fmla="*/ 53 h 56"/>
                  <a:gd name="T74" fmla="*/ 42 w 58"/>
                  <a:gd name="T75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6">
                    <a:moveTo>
                      <a:pt x="42" y="53"/>
                    </a:moveTo>
                    <a:lnTo>
                      <a:pt x="42" y="53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3"/>
                    </a:lnTo>
                    <a:lnTo>
                      <a:pt x="10" y="50"/>
                    </a:lnTo>
                    <a:lnTo>
                      <a:pt x="6" y="46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51" y="10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7" y="20"/>
                    </a:lnTo>
                    <a:lnTo>
                      <a:pt x="58" y="26"/>
                    </a:lnTo>
                    <a:lnTo>
                      <a:pt x="57" y="31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1" y="46"/>
                    </a:lnTo>
                    <a:lnTo>
                      <a:pt x="47" y="50"/>
                    </a:lnTo>
                    <a:lnTo>
                      <a:pt x="42" y="53"/>
                    </a:lnTo>
                    <a:lnTo>
                      <a:pt x="42" y="53"/>
                    </a:lnTo>
                    <a:close/>
                  </a:path>
                </a:pathLst>
              </a:custGeom>
              <a:solidFill>
                <a:srgbClr val="E19520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9" name="Freeform: Shape 75"/>
              <p:cNvSpPr/>
              <p:nvPr/>
            </p:nvSpPr>
            <p:spPr bwMode="auto">
              <a:xfrm>
                <a:off x="5522911" y="337071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43 w 71"/>
                  <a:gd name="T3" fmla="*/ 29 h 71"/>
                  <a:gd name="T4" fmla="*/ 71 w 71"/>
                  <a:gd name="T5" fmla="*/ 36 h 71"/>
                  <a:gd name="T6" fmla="*/ 43 w 71"/>
                  <a:gd name="T7" fmla="*/ 43 h 71"/>
                  <a:gd name="T8" fmla="*/ 36 w 71"/>
                  <a:gd name="T9" fmla="*/ 71 h 71"/>
                  <a:gd name="T10" fmla="*/ 29 w 71"/>
                  <a:gd name="T11" fmla="*/ 43 h 71"/>
                  <a:gd name="T12" fmla="*/ 0 w 71"/>
                  <a:gd name="T13" fmla="*/ 36 h 71"/>
                  <a:gd name="T14" fmla="*/ 29 w 71"/>
                  <a:gd name="T15" fmla="*/ 29 h 71"/>
                  <a:gd name="T16" fmla="*/ 36 w 71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3" y="29"/>
                    </a:lnTo>
                    <a:lnTo>
                      <a:pt x="71" y="36"/>
                    </a:lnTo>
                    <a:lnTo>
                      <a:pt x="43" y="43"/>
                    </a:lnTo>
                    <a:lnTo>
                      <a:pt x="36" y="71"/>
                    </a:lnTo>
                    <a:lnTo>
                      <a:pt x="29" y="43"/>
                    </a:lnTo>
                    <a:lnTo>
                      <a:pt x="0" y="36"/>
                    </a:lnTo>
                    <a:lnTo>
                      <a:pt x="29" y="29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19520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482089" y="5122420"/>
            <a:ext cx="9227822" cy="60529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请在此处添加具体内容，文字尽量言简意赅，简单说明即可，注意板面美观度。请在此处添加具体内容，文字尽量言简意赅，简单说明即可，不必过于繁琐，注意板面美观度。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018216" y="2270544"/>
            <a:ext cx="1124079" cy="3067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38026" y="2642553"/>
            <a:ext cx="1124079" cy="3067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293850" y="2239380"/>
            <a:ext cx="1124079" cy="3067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780113" y="2738046"/>
            <a:ext cx="1124079" cy="3067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333258" y="2155839"/>
            <a:ext cx="1124079" cy="3067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71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7979"/>
            <a:ext cx="381635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公司介绍概述</a:t>
            </a:r>
          </a:p>
        </p:txBody>
      </p:sp>
      <p:sp>
        <p:nvSpPr>
          <p:cNvPr id="2" name="PA_库_矩形 3"/>
          <p:cNvSpPr/>
          <p:nvPr>
            <p:custDataLst>
              <p:tags r:id="rId1"/>
            </p:custDataLst>
          </p:nvPr>
        </p:nvSpPr>
        <p:spPr>
          <a:xfrm>
            <a:off x="2844576" y="1695451"/>
            <a:ext cx="2133600" cy="2133600"/>
          </a:xfrm>
          <a:prstGeom prst="rect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PA_库_矩形 6"/>
          <p:cNvSpPr/>
          <p:nvPr>
            <p:custDataLst>
              <p:tags r:id="rId2"/>
            </p:custDataLst>
          </p:nvPr>
        </p:nvSpPr>
        <p:spPr>
          <a:xfrm>
            <a:off x="1158650" y="4814888"/>
            <a:ext cx="504825" cy="5048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4557" y="3313457"/>
            <a:ext cx="542925" cy="542925"/>
          </a:xfrm>
          <a:prstGeom prst="rect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94557" y="4549212"/>
            <a:ext cx="542925" cy="542925"/>
          </a:xfrm>
          <a:prstGeom prst="rect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72931" y="3313457"/>
            <a:ext cx="542925" cy="542925"/>
          </a:xfrm>
          <a:prstGeom prst="rect">
            <a:avLst/>
          </a:prstGeom>
          <a:solidFill>
            <a:srgbClr val="4D8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72931" y="4549212"/>
            <a:ext cx="542925" cy="542925"/>
          </a:xfrm>
          <a:prstGeom prst="rect">
            <a:avLst/>
          </a:prstGeom>
          <a:solidFill>
            <a:srgbClr val="E19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385914" y="1820963"/>
            <a:ext cx="5975346" cy="1211580"/>
            <a:chOff x="11884" y="3191"/>
            <a:chExt cx="1639" cy="1908"/>
          </a:xfrm>
        </p:grpSpPr>
        <p:sp>
          <p:nvSpPr>
            <p:cNvPr id="27" name="文本框 26"/>
            <p:cNvSpPr txBox="1"/>
            <p:nvPr/>
          </p:nvSpPr>
          <p:spPr>
            <a:xfrm>
              <a:off x="11884" y="3744"/>
              <a:ext cx="1638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 fontAlgn="auto">
                <a:lnSpc>
                  <a:spcPts val="2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lvl="0" algn="l">
                <a:lnSpc>
                  <a:spcPts val="2000"/>
                </a:lnSpc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76"/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73551" y="3234553"/>
            <a:ext cx="2283325" cy="1211580"/>
            <a:chOff x="11884" y="3191"/>
            <a:chExt cx="1639" cy="1908"/>
          </a:xfrm>
        </p:grpSpPr>
        <p:sp>
          <p:nvSpPr>
            <p:cNvPr id="30" name="文本框 29"/>
            <p:cNvSpPr txBox="1"/>
            <p:nvPr/>
          </p:nvSpPr>
          <p:spPr>
            <a:xfrm>
              <a:off x="11884" y="3744"/>
              <a:ext cx="1638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ts val="2000"/>
                </a:lnSpc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080721" y="3216620"/>
            <a:ext cx="2283325" cy="1211580"/>
            <a:chOff x="11884" y="3191"/>
            <a:chExt cx="1639" cy="1908"/>
          </a:xfrm>
        </p:grpSpPr>
        <p:sp>
          <p:nvSpPr>
            <p:cNvPr id="33" name="文本框 32"/>
            <p:cNvSpPr txBox="1"/>
            <p:nvPr/>
          </p:nvSpPr>
          <p:spPr>
            <a:xfrm>
              <a:off x="11884" y="3744"/>
              <a:ext cx="1638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</a:p>
          </p:txBody>
        </p:sp>
        <p:sp>
          <p:nvSpPr>
            <p:cNvPr id="34" name="TextBox 76"/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72158" y="4637423"/>
            <a:ext cx="2283325" cy="1211580"/>
            <a:chOff x="11884" y="3191"/>
            <a:chExt cx="1639" cy="1908"/>
          </a:xfrm>
        </p:grpSpPr>
        <p:sp>
          <p:nvSpPr>
            <p:cNvPr id="36" name="文本框 35"/>
            <p:cNvSpPr txBox="1"/>
            <p:nvPr/>
          </p:nvSpPr>
          <p:spPr>
            <a:xfrm>
              <a:off x="11884" y="3744"/>
              <a:ext cx="1638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</a:p>
          </p:txBody>
        </p:sp>
        <p:sp>
          <p:nvSpPr>
            <p:cNvPr id="37" name="TextBox 76"/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079328" y="4619490"/>
            <a:ext cx="2283325" cy="1211580"/>
            <a:chOff x="11884" y="3191"/>
            <a:chExt cx="1639" cy="1908"/>
          </a:xfrm>
        </p:grpSpPr>
        <p:sp>
          <p:nvSpPr>
            <p:cNvPr id="39" name="文本框 38"/>
            <p:cNvSpPr txBox="1"/>
            <p:nvPr/>
          </p:nvSpPr>
          <p:spPr>
            <a:xfrm>
              <a:off x="11884" y="3744"/>
              <a:ext cx="1638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</a:p>
          </p:txBody>
        </p:sp>
        <p:sp>
          <p:nvSpPr>
            <p:cNvPr id="40" name="TextBox 76"/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5" y="2285860"/>
            <a:ext cx="3228975" cy="32289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  <p:bldP spid="2" grpId="0" bldLvl="0" animBg="1"/>
      <p:bldP spid="7" grpId="0" bldLvl="0" animBg="1"/>
      <p:bldP spid="3" grpId="0" animBg="1"/>
      <p:bldP spid="11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52" y="517479"/>
            <a:ext cx="8701690" cy="6050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0820" y="719930"/>
            <a:ext cx="6030357" cy="54181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29097" y="2425650"/>
            <a:ext cx="3733800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1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0457" y="4766364"/>
            <a:ext cx="3942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9947" y="4120619"/>
            <a:ext cx="5372101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成功项目展示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62" y="1143027"/>
            <a:ext cx="761265" cy="7612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80" y="3596995"/>
            <a:ext cx="859283" cy="859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5400000">
            <a:off x="262543" y="374115"/>
            <a:ext cx="668964" cy="576693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7025" y="148841"/>
            <a:ext cx="358276" cy="358276"/>
          </a:xfrm>
          <a:prstGeom prst="ellipse">
            <a:avLst/>
          </a:prstGeom>
          <a:gradFill flip="none" rotWithShape="1">
            <a:gsLst>
              <a:gs pos="8000">
                <a:srgbClr val="9B7F45"/>
              </a:gs>
              <a:gs pos="83000">
                <a:srgbClr val="E7D6B6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8700" y="6006681"/>
            <a:ext cx="13525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21" y="6028357"/>
            <a:ext cx="304417" cy="366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8004">
            <a:off x="11439309" y="5848141"/>
            <a:ext cx="1505382" cy="13525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5301" y="328564"/>
            <a:ext cx="3816353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成功项目展示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46067" y="1840419"/>
            <a:ext cx="3753472" cy="3919224"/>
            <a:chOff x="4063355" y="1787807"/>
            <a:chExt cx="3796678" cy="3964344"/>
          </a:xfrm>
          <a:solidFill>
            <a:srgbClr val="F27F00"/>
          </a:solidFill>
        </p:grpSpPr>
        <p:sp>
          <p:nvSpPr>
            <p:cNvPr id="2" name="TextBox 34"/>
            <p:cNvSpPr txBox="1"/>
            <p:nvPr/>
          </p:nvSpPr>
          <p:spPr>
            <a:xfrm>
              <a:off x="6724901" y="3453623"/>
              <a:ext cx="950293" cy="62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矩形 2"/>
            <p:cNvSpPr/>
            <p:nvPr/>
          </p:nvSpPr>
          <p:spPr>
            <a:xfrm rot="2700000">
              <a:off x="5748200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rgbClr val="4D8689"/>
            </a:solidFill>
            <a:ln w="25400" cap="flat" cmpd="sng" algn="ctr">
              <a:noFill/>
              <a:prstDash val="solid"/>
            </a:ln>
            <a:effectLst/>
          </p:spPr>
          <p:txBody>
            <a:bodyPr lIns="121890" tIns="60945" rIns="121890" bIns="60945" rtlCol="0" anchor="ctr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2700000">
              <a:off x="4063115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rgbClr val="E19520"/>
            </a:solidFill>
            <a:ln w="25400" cap="flat" cmpd="sng" algn="ctr">
              <a:noFill/>
              <a:prstDash val="solid"/>
            </a:ln>
            <a:effectLst/>
          </p:spPr>
          <p:txBody>
            <a:bodyPr lIns="121890" tIns="60945" rIns="121890" bIns="60945" rtlCol="0" anchor="ctr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TextBox 37"/>
            <p:cNvSpPr txBox="1"/>
            <p:nvPr/>
          </p:nvSpPr>
          <p:spPr>
            <a:xfrm>
              <a:off x="4616283" y="3453469"/>
              <a:ext cx="950293" cy="62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标题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5681996" y="1787870"/>
              <a:ext cx="559394" cy="559267"/>
            </a:xfrm>
            <a:prstGeom prst="rect">
              <a:avLst/>
            </a:prstGeom>
            <a:solidFill>
              <a:srgbClr val="E19520"/>
            </a:solidFill>
            <a:ln w="25400" cap="flat" cmpd="sng" algn="ctr">
              <a:noFill/>
              <a:prstDash val="solid"/>
            </a:ln>
            <a:effectLst/>
          </p:spPr>
          <p:txBody>
            <a:bodyPr lIns="121890" tIns="60945" rIns="121890" bIns="60945" rtlCol="0" anchor="ctr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5681996" y="5192820"/>
              <a:ext cx="559394" cy="559267"/>
            </a:xfrm>
            <a:prstGeom prst="rect">
              <a:avLst/>
            </a:prstGeom>
            <a:solidFill>
              <a:srgbClr val="4D8689"/>
            </a:solidFill>
            <a:ln w="25400" cap="flat" cmpd="sng" algn="ctr">
              <a:noFill/>
              <a:prstDash val="solid"/>
            </a:ln>
            <a:effectLst/>
          </p:spPr>
          <p:txBody>
            <a:bodyPr lIns="121890" tIns="60945" rIns="121890" bIns="60945" rtlCol="0" anchor="ctr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flipH="1">
            <a:off x="1169509" y="2084311"/>
            <a:ext cx="4673971" cy="3439311"/>
            <a:chOff x="1447743" y="2271579"/>
            <a:chExt cx="4673971" cy="3439311"/>
          </a:xfrm>
        </p:grpSpPr>
        <p:sp>
          <p:nvSpPr>
            <p:cNvPr id="17" name="Rectangle 7"/>
            <p:cNvSpPr/>
            <p:nvPr/>
          </p:nvSpPr>
          <p:spPr>
            <a:xfrm>
              <a:off x="1464652" y="2271579"/>
              <a:ext cx="4657062" cy="1374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</a:p>
            <a:p>
              <a:pPr marL="171450" marR="0" lvl="1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1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endPara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Rounded Rectangle 8"/>
            <p:cNvSpPr/>
            <p:nvPr/>
          </p:nvSpPr>
          <p:spPr>
            <a:xfrm>
              <a:off x="1447744" y="4001072"/>
              <a:ext cx="1828801" cy="127592"/>
            </a:xfrm>
            <a:prstGeom prst="roundRect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Rounded Rectangle 22"/>
            <p:cNvSpPr/>
            <p:nvPr/>
          </p:nvSpPr>
          <p:spPr>
            <a:xfrm>
              <a:off x="1447743" y="4001072"/>
              <a:ext cx="1554480" cy="1275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Rounded Rectangle 24"/>
            <p:cNvSpPr/>
            <p:nvPr/>
          </p:nvSpPr>
          <p:spPr>
            <a:xfrm>
              <a:off x="4130603" y="4001072"/>
              <a:ext cx="1828801" cy="1275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Rounded Rectangle 26"/>
            <p:cNvSpPr/>
            <p:nvPr/>
          </p:nvSpPr>
          <p:spPr>
            <a:xfrm>
              <a:off x="4130602" y="4001072"/>
              <a:ext cx="1188720" cy="127592"/>
            </a:xfrm>
            <a:prstGeom prst="roundRect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Rounded Rectangle 28"/>
            <p:cNvSpPr/>
            <p:nvPr/>
          </p:nvSpPr>
          <p:spPr>
            <a:xfrm>
              <a:off x="1447744" y="4614352"/>
              <a:ext cx="1828801" cy="127592"/>
            </a:xfrm>
            <a:prstGeom prst="roundRect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Rounded Rectangle 30"/>
            <p:cNvSpPr/>
            <p:nvPr/>
          </p:nvSpPr>
          <p:spPr>
            <a:xfrm>
              <a:off x="1447744" y="4614352"/>
              <a:ext cx="1005840" cy="1275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Rounded Rectangle 32"/>
            <p:cNvSpPr/>
            <p:nvPr/>
          </p:nvSpPr>
          <p:spPr>
            <a:xfrm>
              <a:off x="4130603" y="4614352"/>
              <a:ext cx="1828801" cy="127592"/>
            </a:xfrm>
            <a:prstGeom prst="roundRect">
              <a:avLst/>
            </a:prstGeom>
            <a:solidFill>
              <a:srgbClr val="E1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Rounded Rectangle 34"/>
            <p:cNvSpPr/>
            <p:nvPr/>
          </p:nvSpPr>
          <p:spPr>
            <a:xfrm>
              <a:off x="4130602" y="4614352"/>
              <a:ext cx="822960" cy="1275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TextBox 23"/>
            <p:cNvSpPr txBox="1"/>
            <p:nvPr/>
          </p:nvSpPr>
          <p:spPr>
            <a:xfrm>
              <a:off x="1731959" y="5133103"/>
              <a:ext cx="4389755" cy="57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请在此处添加具体内容，文字尽量言简意赅，简单说明即可，不必过于繁琐，注意板面美观度。</a:t>
              </a: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d8d7c7-2e94-40b2-8562-dede395355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ryyrb3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ryyrb3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3712</Words>
  <Application>Microsoft Office PowerPoint</Application>
  <PresentationFormat>自定义</PresentationFormat>
  <Paragraphs>259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第一PPT，www.1ppt.com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精致黄绿商业计划书</dc:title>
  <dc:creator>第一PPT</dc:creator>
  <cp:keywords>www.1ppt.com</cp:keywords>
  <dc:description>www.1ppt.com</dc:description>
  <cp:lastModifiedBy>Windows User</cp:lastModifiedBy>
  <cp:revision>28</cp:revision>
  <dcterms:created xsi:type="dcterms:W3CDTF">2018-10-13T02:45:00Z</dcterms:created>
  <dcterms:modified xsi:type="dcterms:W3CDTF">2021-02-07T01:51:36Z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