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3" r:id="rId8"/>
    <p:sldId id="264" r:id="rId9"/>
    <p:sldId id="267" r:id="rId10"/>
    <p:sldId id="265" r:id="rId11"/>
    <p:sldId id="260" r:id="rId12"/>
    <p:sldId id="270" r:id="rId13"/>
    <p:sldId id="271" r:id="rId14"/>
    <p:sldId id="273" r:id="rId15"/>
    <p:sldId id="272" r:id="rId16"/>
    <p:sldId id="274" r:id="rId17"/>
    <p:sldId id="277" r:id="rId18"/>
    <p:sldId id="276" r:id="rId19"/>
    <p:sldId id="261" r:id="rId20"/>
    <p:sldId id="269" r:id="rId21"/>
    <p:sldId id="278" r:id="rId22"/>
    <p:sldId id="262" r:id="rId23"/>
    <p:sldId id="275" r:id="rId24"/>
    <p:sldId id="280" r:id="rId25"/>
    <p:sldId id="281" r:id="rId26"/>
    <p:sldId id="282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1D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>
        <p:scale>
          <a:sx n="75" d="100"/>
          <a:sy n="75" d="100"/>
        </p:scale>
        <p:origin x="-1704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F369A-13E2-478E-9AC6-C3B6A78C2917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A0CBC-0406-49FB-9F5C-F8DD42B7D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87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0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11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729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79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767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567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98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014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93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922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768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2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60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889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23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70687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2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886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31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45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97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4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0CBC-0406-49FB-9F5C-F8DD42B7DB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7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7DC03F-2A78-46F8-BF56-0FB6B0D0D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CD41F60-516E-417A-AF1C-53580205D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F1C057A-6DEB-4802-872B-E8360177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0AFFB3A-69FF-4DCB-A527-67B47837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ADC4CA1-D81A-4E73-85BE-3564D326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9D29F1-3CD5-4C63-9523-BBABCED1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1DECED2-AF9E-4F99-A918-DC69A9021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FBE7B08-5ED3-474F-A3B5-C8A351D6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871EDE1-3148-4FB1-87C2-9889A0D2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A61CC7-29FF-4FE8-8E66-F0246577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2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5A7A358-27C9-4E56-ADC0-4D1446C4D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0FF2FD2-894C-4619-BEF3-EBF00CB36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80F1B-E9DE-4D99-AAFE-E9AD312E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C97459F-CD60-4C1C-B5F3-F6F94445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A672E62-8E98-44B6-A22F-956A791F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89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7DC03F-2A78-46F8-BF56-0FB6B0D0D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CD41F60-516E-417A-AF1C-53580205D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F1C057A-6DEB-4802-872B-E8360177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0AFFB3A-69FF-4DCB-A527-67B47837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ADC4CA1-D81A-4E73-85BE-3564D326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0CC8CF-23A3-42E7-9924-B28F74B1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33A762-E44D-45D3-9407-E644103A7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4341B5B-0FB3-4675-9E2E-03C1D847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6AB88C3-3EB6-4819-A1C6-A8437018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0ACD35-AF74-4F80-9923-FEF08747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8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DAE19E-2E8E-4E5A-85CD-5937D43E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823ED50-D763-4297-8683-029225098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00F287E-1BE2-4EDA-84E6-8591385D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7ED14DE-F858-4DBC-B365-B471B827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E035138-0DF9-4095-956F-74C14185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2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8244BD-00FB-4AF0-B820-CC64A0D9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6DAC7D-CBAA-4EEC-9B9E-AD4B0BD5C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EF9658B-CED0-4DC7-B9E9-001C4EED0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F0AFC8F-89C6-446C-9C5E-71C4E3E2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CCF2BCE-97A3-4869-B7F7-20C84556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C483B33-86E0-48AC-A11B-2D7E0236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4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0ACC6B-219C-490F-B546-30CBE773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49A7AB0-B71A-4475-B5B1-E0A4281FA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637540A-60A1-4574-A10C-8AD0D7397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870678F-2DDA-4A15-877C-D1AC840E5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98A5ADC-EAC1-4EEC-85A0-C0BD08E9E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A968FB1-7D77-4486-8503-91CCFC56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65D6ABEF-85D8-4E91-AB45-5B191438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24C9604-C01D-4B27-8C43-DF4E4AF3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56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4D5899F-448B-4A0E-9A4E-9D38DAA9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6E4E5DD-03B5-48D8-A0BD-D950C173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91A50B4-23D0-4FF6-A883-5130F3D1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2A7C617-BF37-4B52-BCD9-55047592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6AA0575E-4C50-47CB-A160-B683055C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5993F02-2BE2-40E8-853A-0241E298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8F33757-BEED-410E-A12F-97597D4F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8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0CC8CF-23A3-42E7-9924-B28F74B1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33A762-E44D-45D3-9407-E644103A7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4341B5B-0FB3-4675-9E2E-03C1D847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6AB88C3-3EB6-4819-A1C6-A8437018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0ACD35-AF74-4F80-9923-FEF08747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63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796CFC-E488-4730-8E3D-093B347A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E9847CF-F190-4816-923C-5B8FE80A0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F1EE0B5-B2FB-4D7B-9F7B-EF5331863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A48B1CA-08B3-4D42-90B5-9458509B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858BDE9-3A80-4D09-BA15-FF3F9651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F5B4AB8-B285-4A61-B70A-629F703F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4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F498A0-3D96-40B9-AB81-9228D38B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A6B99773-7E97-48C2-A540-24FA38C9D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6F1F8A8-3B86-44AB-BACB-0298EAA45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F17896C-53EB-4F5E-9861-407B2D3B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D1EC4E2-F772-476C-8F58-BD4ECE28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17C68A0-0476-4746-A3A9-D201D190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94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9D29F1-3CD5-4C63-9523-BBABCED1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1DECED2-AF9E-4F99-A918-DC69A9021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FBE7B08-5ED3-474F-A3B5-C8A351D6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871EDE1-3148-4FB1-87C2-9889A0D2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A61CC7-29FF-4FE8-8E66-F0246577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1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5A7A358-27C9-4E56-ADC0-4D1446C4D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0FF2FD2-894C-4619-BEF3-EBF00CB36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80F1B-E9DE-4D99-AAFE-E9AD312E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C97459F-CD60-4C1C-B5F3-F6F94445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A672E62-8E98-44B6-A22F-956A791F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9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66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217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80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04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DAE19E-2E8E-4E5A-85CD-5937D43E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823ED50-D763-4297-8683-029225098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00F287E-1BE2-4EDA-84E6-8591385D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7ED14DE-F858-4DBC-B365-B471B827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E035138-0DF9-4095-956F-74C14185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98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8244BD-00FB-4AF0-B820-CC64A0D9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6DAC7D-CBAA-4EEC-9B9E-AD4B0BD5C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EF9658B-CED0-4DC7-B9E9-001C4EED0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F0AFC8F-89C6-446C-9C5E-71C4E3E2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CCF2BCE-97A3-4869-B7F7-20C84556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C483B33-86E0-48AC-A11B-2D7E0236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3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0ACC6B-219C-490F-B546-30CBE773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49A7AB0-B71A-4475-B5B1-E0A4281FA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637540A-60A1-4574-A10C-8AD0D7397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870678F-2DDA-4A15-877C-D1AC840E5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98A5ADC-EAC1-4EEC-85A0-C0BD08E9E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A968FB1-7D77-4486-8503-91CCFC56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65D6ABEF-85D8-4E91-AB45-5B191438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24C9604-C01D-4B27-8C43-DF4E4AF3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65379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http://www.1ppt.com/xiazai/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92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4D5899F-448B-4A0E-9A4E-9D38DAA9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6E4E5DD-03B5-48D8-A0BD-D950C173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91A50B4-23D0-4FF6-A883-5130F3D1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2A7C617-BF37-4B52-BCD9-55047592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6AA0575E-4C50-47CB-A160-B683055C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5993F02-2BE2-40E8-853A-0241E298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8F33757-BEED-410E-A12F-97597D4F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8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796CFC-E488-4730-8E3D-093B347A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E9847CF-F190-4816-923C-5B8FE80A0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F1EE0B5-B2FB-4D7B-9F7B-EF5331863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A48B1CA-08B3-4D42-90B5-9458509B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858BDE9-3A80-4D09-BA15-FF3F9651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F5B4AB8-B285-4A61-B70A-629F703F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8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F498A0-3D96-40B9-AB81-9228D38B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A6B99773-7E97-48C2-A540-24FA38C9D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6F1F8A8-3B86-44AB-BACB-0298EAA45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F17896C-53EB-4F5E-9861-407B2D3B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412CCE-ADD6-42CD-851E-5C028327A23D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D1EC4E2-F772-476C-8F58-BD4ECE28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17C68A0-0476-4746-A3A9-D201D190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24CF4C-2EA2-4F37-B5BF-1976E1C01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6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59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50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92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0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F98806F-6819-4D58-881E-F5704DA63D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49"/>
          <a:stretch/>
        </p:blipFill>
        <p:spPr>
          <a:xfrm>
            <a:off x="628557" y="-226036"/>
            <a:ext cx="3162651" cy="5630480"/>
          </a:xfrm>
          <a:prstGeom prst="rect">
            <a:avLst/>
          </a:prstGeom>
        </p:spPr>
      </p:pic>
      <p:sp>
        <p:nvSpPr>
          <p:cNvPr id="6" name="任意多边形 18">
            <a:extLst>
              <a:ext uri="{FF2B5EF4-FFF2-40B4-BE49-F238E27FC236}">
                <a16:creationId xmlns:a16="http://schemas.microsoft.com/office/drawing/2014/main" xmlns="" id="{C9E3705C-2ED3-4B33-A475-84B55A6EDADF}"/>
              </a:ext>
            </a:extLst>
          </p:cNvPr>
          <p:cNvSpPr/>
          <p:nvPr/>
        </p:nvSpPr>
        <p:spPr>
          <a:xfrm>
            <a:off x="4429179" y="1837223"/>
            <a:ext cx="3171687" cy="2069635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22">
            <a:extLst>
              <a:ext uri="{FF2B5EF4-FFF2-40B4-BE49-F238E27FC236}">
                <a16:creationId xmlns:a16="http://schemas.microsoft.com/office/drawing/2014/main" xmlns="" id="{D90EA12B-9F42-4580-83FD-1BAEAC726303}"/>
              </a:ext>
            </a:extLst>
          </p:cNvPr>
          <p:cNvSpPr/>
          <p:nvPr/>
        </p:nvSpPr>
        <p:spPr>
          <a:xfrm>
            <a:off x="6123762" y="1449737"/>
            <a:ext cx="2253807" cy="1262130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xmlns="" id="{EDA822BC-31A4-4B61-8C24-54C020B8EBB6}"/>
              </a:ext>
            </a:extLst>
          </p:cNvPr>
          <p:cNvSpPr txBox="1"/>
          <p:nvPr/>
        </p:nvSpPr>
        <p:spPr>
          <a:xfrm>
            <a:off x="3725028" y="2020941"/>
            <a:ext cx="3624042" cy="17021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600" dirty="0" smtClean="0">
                <a:solidFill>
                  <a:srgbClr val="9A1D1E"/>
                </a:solidFill>
                <a:cs typeface="+mn-ea"/>
                <a:sym typeface="+mn-lt"/>
              </a:rPr>
              <a:t>20XX</a:t>
            </a:r>
            <a:endParaRPr lang="zh-CN" altLang="en-US" sz="9600" dirty="0">
              <a:solidFill>
                <a:srgbClr val="9A1D1E"/>
              </a:solidFill>
              <a:cs typeface="+mn-ea"/>
              <a:sym typeface="+mn-lt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xmlns="" id="{055D64AF-F72E-4DC1-BA1A-FBB8CC227D4F}"/>
              </a:ext>
            </a:extLst>
          </p:cNvPr>
          <p:cNvSpPr txBox="1"/>
          <p:nvPr/>
        </p:nvSpPr>
        <p:spPr>
          <a:xfrm>
            <a:off x="2477512" y="4108995"/>
            <a:ext cx="75329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商业计划</a:t>
            </a:r>
            <a:r>
              <a:rPr lang="en-US" altLang="zh-CN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8E18FB83-D0C8-4E83-9B62-6C09F5C8239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7"/>
          <a:stretch/>
        </p:blipFill>
        <p:spPr>
          <a:xfrm rot="1694830" flipH="1" flipV="1">
            <a:off x="8311271" y="603910"/>
            <a:ext cx="3001770" cy="570851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D107ECA-41C3-49F2-8FEB-721F0E8B0472}"/>
              </a:ext>
            </a:extLst>
          </p:cNvPr>
          <p:cNvSpPr/>
          <p:nvPr/>
        </p:nvSpPr>
        <p:spPr>
          <a:xfrm>
            <a:off x="4225663" y="5173611"/>
            <a:ext cx="4151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ANNUAL  BUSINESS  PLAN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50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333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9" grpId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šľíḓe">
            <a:extLst>
              <a:ext uri="{FF2B5EF4-FFF2-40B4-BE49-F238E27FC236}">
                <a16:creationId xmlns:a16="http://schemas.microsoft.com/office/drawing/2014/main" xmlns="" id="{02FB38A8-3513-4CC4-BFE5-9C6F27A2F0FA}"/>
              </a:ext>
            </a:extLst>
          </p:cNvPr>
          <p:cNvSpPr/>
          <p:nvPr/>
        </p:nvSpPr>
        <p:spPr>
          <a:xfrm>
            <a:off x="1585065" y="1971179"/>
            <a:ext cx="1526172" cy="1526171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îṣ1idê">
            <a:extLst>
              <a:ext uri="{FF2B5EF4-FFF2-40B4-BE49-F238E27FC236}">
                <a16:creationId xmlns:a16="http://schemas.microsoft.com/office/drawing/2014/main" xmlns="" id="{A0D00F5B-12F6-45FD-8435-71BEA3D23BE6}"/>
              </a:ext>
            </a:extLst>
          </p:cNvPr>
          <p:cNvSpPr/>
          <p:nvPr/>
        </p:nvSpPr>
        <p:spPr>
          <a:xfrm>
            <a:off x="1333498" y="3094842"/>
            <a:ext cx="645688" cy="6456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ïšľïḍè">
            <a:extLst>
              <a:ext uri="{FF2B5EF4-FFF2-40B4-BE49-F238E27FC236}">
                <a16:creationId xmlns:a16="http://schemas.microsoft.com/office/drawing/2014/main" xmlns="" id="{FA17D0E1-1CEE-4AA8-BEB2-FB77DD235D75}"/>
              </a:ext>
            </a:extLst>
          </p:cNvPr>
          <p:cNvSpPr txBox="1"/>
          <p:nvPr/>
        </p:nvSpPr>
        <p:spPr>
          <a:xfrm>
            <a:off x="1375673" y="4335139"/>
            <a:ext cx="1779214" cy="551682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000" dirty="0"/>
              <a:t>此部分内容作为文字排版占位显示 （建议使用主题字体）</a:t>
            </a:r>
          </a:p>
        </p:txBody>
      </p:sp>
      <p:sp>
        <p:nvSpPr>
          <p:cNvPr id="27" name="îṡļiḋè">
            <a:extLst>
              <a:ext uri="{FF2B5EF4-FFF2-40B4-BE49-F238E27FC236}">
                <a16:creationId xmlns:a16="http://schemas.microsoft.com/office/drawing/2014/main" xmlns="" id="{BC4A5417-5C44-4D47-AE41-6FD10CE939A8}"/>
              </a:ext>
            </a:extLst>
          </p:cNvPr>
          <p:cNvSpPr/>
          <p:nvPr/>
        </p:nvSpPr>
        <p:spPr>
          <a:xfrm>
            <a:off x="1375672" y="4070064"/>
            <a:ext cx="1779215" cy="286482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标题文本预设</a:t>
            </a:r>
          </a:p>
        </p:txBody>
      </p:sp>
      <p:sp>
        <p:nvSpPr>
          <p:cNvPr id="7" name="ïṡḷíḋé">
            <a:extLst>
              <a:ext uri="{FF2B5EF4-FFF2-40B4-BE49-F238E27FC236}">
                <a16:creationId xmlns:a16="http://schemas.microsoft.com/office/drawing/2014/main" xmlns="" id="{D421CDE2-C630-4656-95D8-5DF6A1E2F9EE}"/>
              </a:ext>
            </a:extLst>
          </p:cNvPr>
          <p:cNvSpPr>
            <a:spLocks/>
          </p:cNvSpPr>
          <p:nvPr/>
        </p:nvSpPr>
        <p:spPr bwMode="auto">
          <a:xfrm>
            <a:off x="1984190" y="2426692"/>
            <a:ext cx="727921" cy="615145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ïśļidê">
            <a:extLst>
              <a:ext uri="{FF2B5EF4-FFF2-40B4-BE49-F238E27FC236}">
                <a16:creationId xmlns:a16="http://schemas.microsoft.com/office/drawing/2014/main" xmlns="" id="{B8574503-92AE-4DA7-B57E-07960D622AB7}"/>
              </a:ext>
            </a:extLst>
          </p:cNvPr>
          <p:cNvSpPr/>
          <p:nvPr/>
        </p:nvSpPr>
        <p:spPr>
          <a:xfrm>
            <a:off x="9205808" y="1971179"/>
            <a:ext cx="1526172" cy="1526171"/>
          </a:xfrm>
          <a:prstGeom prst="ellipse">
            <a:avLst/>
          </a:pr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íṥlïḑê">
            <a:extLst>
              <a:ext uri="{FF2B5EF4-FFF2-40B4-BE49-F238E27FC236}">
                <a16:creationId xmlns:a16="http://schemas.microsoft.com/office/drawing/2014/main" xmlns="" id="{4EEA3F24-BCCC-467A-9ED3-EBC998485BB1}"/>
              </a:ext>
            </a:extLst>
          </p:cNvPr>
          <p:cNvSpPr/>
          <p:nvPr/>
        </p:nvSpPr>
        <p:spPr>
          <a:xfrm>
            <a:off x="8954242" y="3094842"/>
            <a:ext cx="645688" cy="6456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" name="iSḻîḋe">
            <a:extLst>
              <a:ext uri="{FF2B5EF4-FFF2-40B4-BE49-F238E27FC236}">
                <a16:creationId xmlns:a16="http://schemas.microsoft.com/office/drawing/2014/main" xmlns="" id="{9801C264-B125-4DEC-AFC3-4F438EA8C2BB}"/>
              </a:ext>
            </a:extLst>
          </p:cNvPr>
          <p:cNvSpPr txBox="1"/>
          <p:nvPr/>
        </p:nvSpPr>
        <p:spPr>
          <a:xfrm>
            <a:off x="9079288" y="4335139"/>
            <a:ext cx="1779214" cy="551682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000"/>
              <a:t>此部分内容作为文字排版占位显示 （建议使用主题字体）</a:t>
            </a:r>
          </a:p>
        </p:txBody>
      </p:sp>
      <p:sp>
        <p:nvSpPr>
          <p:cNvPr id="25" name="ïṣlíḑe">
            <a:extLst>
              <a:ext uri="{FF2B5EF4-FFF2-40B4-BE49-F238E27FC236}">
                <a16:creationId xmlns:a16="http://schemas.microsoft.com/office/drawing/2014/main" xmlns="" id="{63DB401B-9747-42CA-9724-7F3BB832238E}"/>
              </a:ext>
            </a:extLst>
          </p:cNvPr>
          <p:cNvSpPr/>
          <p:nvPr/>
        </p:nvSpPr>
        <p:spPr>
          <a:xfrm>
            <a:off x="9079287" y="4070064"/>
            <a:ext cx="1779215" cy="286482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CN" altLang="en-US" b="1">
                <a:solidFill>
                  <a:schemeClr val="accent6"/>
                </a:solidFill>
              </a:rPr>
              <a:t>标题文本预设</a:t>
            </a:r>
          </a:p>
        </p:txBody>
      </p:sp>
      <p:sp>
        <p:nvSpPr>
          <p:cNvPr id="11" name="ïṣļiḑè">
            <a:extLst>
              <a:ext uri="{FF2B5EF4-FFF2-40B4-BE49-F238E27FC236}">
                <a16:creationId xmlns:a16="http://schemas.microsoft.com/office/drawing/2014/main" xmlns="" id="{EB8828F4-1D77-47EF-AE18-E2DAF00B7184}"/>
              </a:ext>
            </a:extLst>
          </p:cNvPr>
          <p:cNvSpPr>
            <a:spLocks/>
          </p:cNvSpPr>
          <p:nvPr/>
        </p:nvSpPr>
        <p:spPr bwMode="auto">
          <a:xfrm>
            <a:off x="9669030" y="2480857"/>
            <a:ext cx="599730" cy="506814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ísľíḋê">
            <a:extLst>
              <a:ext uri="{FF2B5EF4-FFF2-40B4-BE49-F238E27FC236}">
                <a16:creationId xmlns:a16="http://schemas.microsoft.com/office/drawing/2014/main" xmlns="" id="{13859FAE-4BBD-4D2D-849A-275973B42D2A}"/>
              </a:ext>
            </a:extLst>
          </p:cNvPr>
          <p:cNvSpPr/>
          <p:nvPr/>
        </p:nvSpPr>
        <p:spPr>
          <a:xfrm>
            <a:off x="4070065" y="1971179"/>
            <a:ext cx="1526172" cy="1526171"/>
          </a:xfrm>
          <a:prstGeom prst="ellipse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íṥḷîḑê">
            <a:extLst>
              <a:ext uri="{FF2B5EF4-FFF2-40B4-BE49-F238E27FC236}">
                <a16:creationId xmlns:a16="http://schemas.microsoft.com/office/drawing/2014/main" xmlns="" id="{A326D777-A501-40BE-9001-7B223EADB070}"/>
              </a:ext>
            </a:extLst>
          </p:cNvPr>
          <p:cNvSpPr/>
          <p:nvPr/>
        </p:nvSpPr>
        <p:spPr>
          <a:xfrm>
            <a:off x="3818498" y="3094842"/>
            <a:ext cx="645688" cy="6456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iṧḷîde">
            <a:extLst>
              <a:ext uri="{FF2B5EF4-FFF2-40B4-BE49-F238E27FC236}">
                <a16:creationId xmlns:a16="http://schemas.microsoft.com/office/drawing/2014/main" xmlns="" id="{8577A27A-DC65-49B6-A50D-F46F4EB21D5E}"/>
              </a:ext>
            </a:extLst>
          </p:cNvPr>
          <p:cNvSpPr txBox="1"/>
          <p:nvPr/>
        </p:nvSpPr>
        <p:spPr>
          <a:xfrm>
            <a:off x="3943545" y="4335139"/>
            <a:ext cx="1779214" cy="551682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000" dirty="0"/>
              <a:t>此部分内容作为文字排版占位显示 （建议使用主题字体）</a:t>
            </a:r>
          </a:p>
        </p:txBody>
      </p:sp>
      <p:sp>
        <p:nvSpPr>
          <p:cNvPr id="23" name="î$1îḑé">
            <a:extLst>
              <a:ext uri="{FF2B5EF4-FFF2-40B4-BE49-F238E27FC236}">
                <a16:creationId xmlns:a16="http://schemas.microsoft.com/office/drawing/2014/main" xmlns="" id="{E1401886-1813-46FF-BFEE-53486BC45562}"/>
              </a:ext>
            </a:extLst>
          </p:cNvPr>
          <p:cNvSpPr/>
          <p:nvPr/>
        </p:nvSpPr>
        <p:spPr>
          <a:xfrm>
            <a:off x="3943544" y="4070064"/>
            <a:ext cx="1779215" cy="286482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CN" altLang="en-US" b="1">
                <a:solidFill>
                  <a:schemeClr val="accent2"/>
                </a:solidFill>
              </a:rPr>
              <a:t>标题文本预设</a:t>
            </a:r>
          </a:p>
        </p:txBody>
      </p:sp>
      <p:sp>
        <p:nvSpPr>
          <p:cNvPr id="15" name="íṥḷîḍè">
            <a:extLst>
              <a:ext uri="{FF2B5EF4-FFF2-40B4-BE49-F238E27FC236}">
                <a16:creationId xmlns:a16="http://schemas.microsoft.com/office/drawing/2014/main" xmlns="" id="{1F6BAD34-ECE7-4826-ADC7-2B73CE07563B}"/>
              </a:ext>
            </a:extLst>
          </p:cNvPr>
          <p:cNvSpPr>
            <a:spLocks noChangeAspect="1"/>
          </p:cNvSpPr>
          <p:nvPr/>
        </p:nvSpPr>
        <p:spPr bwMode="auto">
          <a:xfrm>
            <a:off x="4488125" y="2442692"/>
            <a:ext cx="690053" cy="583144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íśḻïḑè">
            <a:extLst>
              <a:ext uri="{FF2B5EF4-FFF2-40B4-BE49-F238E27FC236}">
                <a16:creationId xmlns:a16="http://schemas.microsoft.com/office/drawing/2014/main" xmlns="" id="{36BD50CD-AB5F-4C6E-961E-629FD70258EB}"/>
              </a:ext>
            </a:extLst>
          </p:cNvPr>
          <p:cNvSpPr/>
          <p:nvPr/>
        </p:nvSpPr>
        <p:spPr>
          <a:xfrm>
            <a:off x="6637936" y="1971179"/>
            <a:ext cx="1526172" cy="1526171"/>
          </a:xfrm>
          <a:prstGeom prst="ellipse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îṧḻiḋé">
            <a:extLst>
              <a:ext uri="{FF2B5EF4-FFF2-40B4-BE49-F238E27FC236}">
                <a16:creationId xmlns:a16="http://schemas.microsoft.com/office/drawing/2014/main" xmlns="" id="{5F616B5F-FA02-41EA-B523-B15835F60397}"/>
              </a:ext>
            </a:extLst>
          </p:cNvPr>
          <p:cNvSpPr/>
          <p:nvPr/>
        </p:nvSpPr>
        <p:spPr>
          <a:xfrm>
            <a:off x="6386369" y="3094842"/>
            <a:ext cx="645688" cy="6456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íś1íḋé">
            <a:extLst>
              <a:ext uri="{FF2B5EF4-FFF2-40B4-BE49-F238E27FC236}">
                <a16:creationId xmlns:a16="http://schemas.microsoft.com/office/drawing/2014/main" xmlns="" id="{0E8CEF81-B017-4454-A038-1154275A0086}"/>
              </a:ext>
            </a:extLst>
          </p:cNvPr>
          <p:cNvSpPr txBox="1"/>
          <p:nvPr/>
        </p:nvSpPr>
        <p:spPr>
          <a:xfrm>
            <a:off x="6511416" y="4335139"/>
            <a:ext cx="1779214" cy="551682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000"/>
              <a:t>此部分内容作为文字排版占位显示 （建议使用主题字体）</a:t>
            </a:r>
          </a:p>
        </p:txBody>
      </p:sp>
      <p:sp>
        <p:nvSpPr>
          <p:cNvPr id="21" name="ísļíḍè">
            <a:extLst>
              <a:ext uri="{FF2B5EF4-FFF2-40B4-BE49-F238E27FC236}">
                <a16:creationId xmlns:a16="http://schemas.microsoft.com/office/drawing/2014/main" xmlns="" id="{2A8A77C6-8DC9-4CDD-B77A-4EBF68901B27}"/>
              </a:ext>
            </a:extLst>
          </p:cNvPr>
          <p:cNvSpPr/>
          <p:nvPr/>
        </p:nvSpPr>
        <p:spPr>
          <a:xfrm>
            <a:off x="6511415" y="4070064"/>
            <a:ext cx="1779215" cy="286482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CN" altLang="en-US" b="1">
                <a:solidFill>
                  <a:schemeClr val="accent4"/>
                </a:solidFill>
              </a:rPr>
              <a:t>标题文本预设</a:t>
            </a:r>
          </a:p>
        </p:txBody>
      </p:sp>
      <p:sp>
        <p:nvSpPr>
          <p:cNvPr id="19" name="iṧļîďé">
            <a:extLst>
              <a:ext uri="{FF2B5EF4-FFF2-40B4-BE49-F238E27FC236}">
                <a16:creationId xmlns:a16="http://schemas.microsoft.com/office/drawing/2014/main" xmlns="" id="{2DCCB649-9741-4701-B929-95AD5EC8916C}"/>
              </a:ext>
            </a:extLst>
          </p:cNvPr>
          <p:cNvSpPr>
            <a:spLocks/>
          </p:cNvSpPr>
          <p:nvPr/>
        </p:nvSpPr>
        <p:spPr bwMode="auto">
          <a:xfrm>
            <a:off x="7129168" y="2513460"/>
            <a:ext cx="543708" cy="459472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xmlns="" id="{C9DB536A-89A2-41D6-B94D-CD661ACF504B}"/>
              </a:ext>
            </a:extLst>
          </p:cNvPr>
          <p:cNvSpPr txBox="1"/>
          <p:nvPr/>
        </p:nvSpPr>
        <p:spPr>
          <a:xfrm>
            <a:off x="408366" y="150084"/>
            <a:ext cx="1659109" cy="9325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9A1D1E"/>
                </a:solidFill>
                <a:cs typeface="+mn-ea"/>
                <a:sym typeface="+mn-lt"/>
              </a:rPr>
              <a:t>2.1</a:t>
            </a:r>
            <a:r>
              <a:rPr lang="zh-CN" altLang="en-US" sz="2400" dirty="0">
                <a:solidFill>
                  <a:srgbClr val="9A1D1E"/>
                </a:solidFill>
                <a:cs typeface="+mn-ea"/>
                <a:sym typeface="+mn-lt"/>
              </a:rPr>
              <a:t>市场潜力</a:t>
            </a:r>
          </a:p>
          <a:p>
            <a:pPr>
              <a:lnSpc>
                <a:spcPct val="120000"/>
              </a:lnSpc>
            </a:pPr>
            <a:endParaRPr lang="en-US" altLang="zh-CN" sz="2400" b="1" dirty="0">
              <a:solidFill>
                <a:srgbClr val="9A1D1E"/>
              </a:solidFill>
              <a:cs typeface="+mn-ea"/>
              <a:sym typeface="+mn-lt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xmlns="" id="{B33D781E-41AB-42BE-BA63-2B26E11E65C9}"/>
              </a:ext>
            </a:extLst>
          </p:cNvPr>
          <p:cNvSpPr txBox="1"/>
          <p:nvPr/>
        </p:nvSpPr>
        <p:spPr>
          <a:xfrm>
            <a:off x="484508" y="523638"/>
            <a:ext cx="1792094" cy="2809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MARKET POTENTIAL</a:t>
            </a:r>
          </a:p>
        </p:txBody>
      </p:sp>
    </p:spTree>
    <p:extLst>
      <p:ext uri="{BB962C8B-B14F-4D97-AF65-F5344CB8AC3E}">
        <p14:creationId xmlns:p14="http://schemas.microsoft.com/office/powerpoint/2010/main" val="370803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6" grpId="0"/>
      <p:bldP spid="27" grpId="0"/>
      <p:bldP spid="8" grpId="0" animBg="1"/>
      <p:bldP spid="9" grpId="0" animBg="1"/>
      <p:bldP spid="24" grpId="0"/>
      <p:bldP spid="25" grpId="0"/>
      <p:bldP spid="12" grpId="0" animBg="1"/>
      <p:bldP spid="13" grpId="0" animBg="1"/>
      <p:bldP spid="22" grpId="0"/>
      <p:bldP spid="23" grpId="0"/>
      <p:bldP spid="16" grpId="0" animBg="1"/>
      <p:bldP spid="17" grpId="0" animBg="1"/>
      <p:bldP spid="20" grpId="0"/>
      <p:bldP spid="21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sľîďè">
            <a:extLst>
              <a:ext uri="{FF2B5EF4-FFF2-40B4-BE49-F238E27FC236}">
                <a16:creationId xmlns:a16="http://schemas.microsoft.com/office/drawing/2014/main" xmlns="" id="{A713B045-C0B1-4EAA-B03E-3E0999623468}"/>
              </a:ext>
            </a:extLst>
          </p:cNvPr>
          <p:cNvSpPr/>
          <p:nvPr/>
        </p:nvSpPr>
        <p:spPr>
          <a:xfrm>
            <a:off x="4799033" y="2866727"/>
            <a:ext cx="2848563" cy="2848563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îṣļiḓè">
            <a:extLst>
              <a:ext uri="{FF2B5EF4-FFF2-40B4-BE49-F238E27FC236}">
                <a16:creationId xmlns:a16="http://schemas.microsoft.com/office/drawing/2014/main" xmlns="" id="{540DCE57-DF8F-42A1-8705-B73C0FC8BE41}"/>
              </a:ext>
            </a:extLst>
          </p:cNvPr>
          <p:cNvSpPr/>
          <p:nvPr/>
        </p:nvSpPr>
        <p:spPr>
          <a:xfrm>
            <a:off x="4799033" y="2208208"/>
            <a:ext cx="2848563" cy="2848563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îslïḑé">
            <a:extLst>
              <a:ext uri="{FF2B5EF4-FFF2-40B4-BE49-F238E27FC236}">
                <a16:creationId xmlns:a16="http://schemas.microsoft.com/office/drawing/2014/main" xmlns="" id="{D7E3EB24-1161-403B-A846-0DB75BE1A44F}"/>
              </a:ext>
            </a:extLst>
          </p:cNvPr>
          <p:cNvSpPr/>
          <p:nvPr/>
        </p:nvSpPr>
        <p:spPr>
          <a:xfrm>
            <a:off x="4799033" y="1549689"/>
            <a:ext cx="2848563" cy="2848563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i$ḷïḋê">
            <a:extLst>
              <a:ext uri="{FF2B5EF4-FFF2-40B4-BE49-F238E27FC236}">
                <a16:creationId xmlns:a16="http://schemas.microsoft.com/office/drawing/2014/main" xmlns="" id="{88ADAF0F-B616-4E90-A27F-F12872B2B5A2}"/>
              </a:ext>
            </a:extLst>
          </p:cNvPr>
          <p:cNvSpPr>
            <a:spLocks/>
          </p:cNvSpPr>
          <p:nvPr/>
        </p:nvSpPr>
        <p:spPr bwMode="auto">
          <a:xfrm>
            <a:off x="3194769" y="3309836"/>
            <a:ext cx="791464" cy="791464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xmlns="" id="{86F5F3B0-1B2B-401D-B023-99D361922568}"/>
              </a:ext>
            </a:extLst>
          </p:cNvPr>
          <p:cNvCxnSpPr/>
          <p:nvPr/>
        </p:nvCxnSpPr>
        <p:spPr>
          <a:xfrm flipH="1">
            <a:off x="7103460" y="2209292"/>
            <a:ext cx="1475859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0">
            <a:extLst>
              <a:ext uri="{FF2B5EF4-FFF2-40B4-BE49-F238E27FC236}">
                <a16:creationId xmlns:a16="http://schemas.microsoft.com/office/drawing/2014/main" xmlns="" id="{771104E2-847A-4101-BFDA-706B10B6B10B}"/>
              </a:ext>
            </a:extLst>
          </p:cNvPr>
          <p:cNvCxnSpPr/>
          <p:nvPr/>
        </p:nvCxnSpPr>
        <p:spPr>
          <a:xfrm flipH="1">
            <a:off x="3986234" y="3696383"/>
            <a:ext cx="41619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xmlns="" id="{029BCB30-E198-441D-8306-5CCBE78173D9}"/>
              </a:ext>
            </a:extLst>
          </p:cNvPr>
          <p:cNvCxnSpPr/>
          <p:nvPr/>
        </p:nvCxnSpPr>
        <p:spPr>
          <a:xfrm flipH="1">
            <a:off x="7814660" y="4497032"/>
            <a:ext cx="764659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î$1ídê">
            <a:extLst>
              <a:ext uri="{FF2B5EF4-FFF2-40B4-BE49-F238E27FC236}">
                <a16:creationId xmlns:a16="http://schemas.microsoft.com/office/drawing/2014/main" xmlns="" id="{851D65FF-EF9E-4428-86E7-C27DC99AE82C}"/>
              </a:ext>
            </a:extLst>
          </p:cNvPr>
          <p:cNvSpPr>
            <a:spLocks/>
          </p:cNvSpPr>
          <p:nvPr/>
        </p:nvSpPr>
        <p:spPr bwMode="auto">
          <a:xfrm>
            <a:off x="8223331" y="1812476"/>
            <a:ext cx="791464" cy="79146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î$ḻïďè">
            <a:extLst>
              <a:ext uri="{FF2B5EF4-FFF2-40B4-BE49-F238E27FC236}">
                <a16:creationId xmlns:a16="http://schemas.microsoft.com/office/drawing/2014/main" xmlns="" id="{6A3A6C9E-9114-46E3-BB6B-58BF39663BBE}"/>
              </a:ext>
            </a:extLst>
          </p:cNvPr>
          <p:cNvSpPr>
            <a:spLocks/>
          </p:cNvSpPr>
          <p:nvPr/>
        </p:nvSpPr>
        <p:spPr bwMode="auto">
          <a:xfrm>
            <a:off x="8223331" y="4101300"/>
            <a:ext cx="791464" cy="791464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3" name="íš1íḋé">
            <a:extLst>
              <a:ext uri="{FF2B5EF4-FFF2-40B4-BE49-F238E27FC236}">
                <a16:creationId xmlns:a16="http://schemas.microsoft.com/office/drawing/2014/main" xmlns="" id="{7EB4B872-8E57-4C3B-B25D-7DA32D491BDB}"/>
              </a:ext>
            </a:extLst>
          </p:cNvPr>
          <p:cNvGrpSpPr/>
          <p:nvPr/>
        </p:nvGrpSpPr>
        <p:grpSpPr>
          <a:xfrm>
            <a:off x="656507" y="3213832"/>
            <a:ext cx="2538262" cy="983472"/>
            <a:chOff x="4410146" y="3865260"/>
            <a:chExt cx="2475841" cy="983472"/>
          </a:xfrm>
        </p:grpSpPr>
        <p:sp>
          <p:nvSpPr>
            <p:cNvPr id="24" name="isḷîḋe">
              <a:extLst>
                <a:ext uri="{FF2B5EF4-FFF2-40B4-BE49-F238E27FC236}">
                  <a16:creationId xmlns:a16="http://schemas.microsoft.com/office/drawing/2014/main" xmlns="" id="{44E68F99-23E0-4061-84DD-34C6B9CBCD1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  <a:extLst/>
          </p:spPr>
          <p:txBody>
            <a:bodyPr wrap="none" lIns="0" tIns="0" rIns="288000" bIns="0" anchor="b" anchorCtr="0">
              <a:normAutofit lnSpcReduction="10000"/>
            </a:bodyPr>
            <a:lstStyle/>
            <a:p>
              <a:pPr algn="r"/>
              <a:r>
                <a:rPr lang="zh-CN" altLang="en-US" dirty="0">
                  <a:solidFill>
                    <a:schemeClr val="accent4">
                      <a:lumMod val="100000"/>
                    </a:schemeClr>
                  </a:solidFill>
                </a:rPr>
                <a:t>市场潜力模型</a:t>
              </a:r>
            </a:p>
          </p:txBody>
        </p:sp>
        <p:sp>
          <p:nvSpPr>
            <p:cNvPr id="25" name="îṣḻïḓè">
              <a:extLst>
                <a:ext uri="{FF2B5EF4-FFF2-40B4-BE49-F238E27FC236}">
                  <a16:creationId xmlns:a16="http://schemas.microsoft.com/office/drawing/2014/main" xmlns="" id="{3BCB37C8-4BF3-4C59-8430-34E5613488D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  <a:extLst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</a:b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（建议使用主题字体）</a:t>
              </a:r>
            </a:p>
          </p:txBody>
        </p:sp>
      </p:grpSp>
      <p:grpSp>
        <p:nvGrpSpPr>
          <p:cNvPr id="14" name="iŝlîḓé">
            <a:extLst>
              <a:ext uri="{FF2B5EF4-FFF2-40B4-BE49-F238E27FC236}">
                <a16:creationId xmlns:a16="http://schemas.microsoft.com/office/drawing/2014/main" xmlns="" id="{04958C61-5763-4D65-8AB6-A8F401133305}"/>
              </a:ext>
            </a:extLst>
          </p:cNvPr>
          <p:cNvGrpSpPr/>
          <p:nvPr/>
        </p:nvGrpSpPr>
        <p:grpSpPr>
          <a:xfrm>
            <a:off x="9014795" y="4005296"/>
            <a:ext cx="2498150" cy="983472"/>
            <a:chOff x="4410146" y="3865260"/>
            <a:chExt cx="2475841" cy="983472"/>
          </a:xfrm>
        </p:grpSpPr>
        <p:sp>
          <p:nvSpPr>
            <p:cNvPr id="22" name="îṧ1îḋé">
              <a:extLst>
                <a:ext uri="{FF2B5EF4-FFF2-40B4-BE49-F238E27FC236}">
                  <a16:creationId xmlns:a16="http://schemas.microsoft.com/office/drawing/2014/main" xmlns="" id="{4C14D0B2-BD14-49F8-9105-C9E2046EBED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  <a:extLst/>
          </p:spPr>
          <p:txBody>
            <a:bodyPr wrap="none" lIns="288000" tIns="0" rIns="288000" bIns="0" anchor="b" anchorCtr="0">
              <a:normAutofit lnSpcReduction="10000"/>
            </a:bodyPr>
            <a:lstStyle/>
            <a:p>
              <a:r>
                <a:rPr lang="zh-CN" altLang="en-US" dirty="0">
                  <a:solidFill>
                    <a:schemeClr val="accent2">
                      <a:lumMod val="100000"/>
                    </a:schemeClr>
                  </a:solidFill>
                </a:rPr>
                <a:t>市场潜力模型</a:t>
              </a:r>
            </a:p>
          </p:txBody>
        </p:sp>
        <p:sp>
          <p:nvSpPr>
            <p:cNvPr id="23" name="iṩḻîďé">
              <a:extLst>
                <a:ext uri="{FF2B5EF4-FFF2-40B4-BE49-F238E27FC236}">
                  <a16:creationId xmlns:a16="http://schemas.microsoft.com/office/drawing/2014/main" xmlns="" id="{CB950D4E-B368-49E9-B42B-3F56D919D1E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  <a:extLst/>
          </p:spPr>
          <p:txBody>
            <a:bodyPr wrap="square" lIns="288000" tIns="0" rIns="288000" bIns="0" anchor="t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</a:br>
              <a:r>
                <a: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（建议使用主题字体）</a:t>
              </a:r>
            </a:p>
          </p:txBody>
        </p:sp>
      </p:grpSp>
      <p:grpSp>
        <p:nvGrpSpPr>
          <p:cNvPr id="15" name="îślíḑe">
            <a:extLst>
              <a:ext uri="{FF2B5EF4-FFF2-40B4-BE49-F238E27FC236}">
                <a16:creationId xmlns:a16="http://schemas.microsoft.com/office/drawing/2014/main" xmlns="" id="{B5FA2C67-B95E-4CDA-88B3-8FD48744C037}"/>
              </a:ext>
            </a:extLst>
          </p:cNvPr>
          <p:cNvGrpSpPr/>
          <p:nvPr/>
        </p:nvGrpSpPr>
        <p:grpSpPr>
          <a:xfrm>
            <a:off x="9014795" y="1716472"/>
            <a:ext cx="2498150" cy="983472"/>
            <a:chOff x="4410146" y="3865260"/>
            <a:chExt cx="2475841" cy="983472"/>
          </a:xfrm>
        </p:grpSpPr>
        <p:sp>
          <p:nvSpPr>
            <p:cNvPr id="20" name="iSļîḑé">
              <a:extLst>
                <a:ext uri="{FF2B5EF4-FFF2-40B4-BE49-F238E27FC236}">
                  <a16:creationId xmlns:a16="http://schemas.microsoft.com/office/drawing/2014/main" xmlns="" id="{9E826542-256D-40CC-8EC7-A11B8EE2A6D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  <a:extLst/>
          </p:spPr>
          <p:txBody>
            <a:bodyPr wrap="none" lIns="288000" tIns="0" rIns="288000" bIns="0" anchor="b" anchorCtr="0">
              <a:normAutofit lnSpcReduction="10000"/>
            </a:bodyPr>
            <a:lstStyle/>
            <a:p>
              <a:r>
                <a:rPr lang="zh-CN" altLang="en-US" dirty="0">
                  <a:solidFill>
                    <a:schemeClr val="accent1">
                      <a:lumMod val="100000"/>
                    </a:schemeClr>
                  </a:solidFill>
                </a:rPr>
                <a:t>市场潜力模型</a:t>
              </a:r>
            </a:p>
          </p:txBody>
        </p:sp>
        <p:sp>
          <p:nvSpPr>
            <p:cNvPr id="21" name="îşlïḑè">
              <a:extLst>
                <a:ext uri="{FF2B5EF4-FFF2-40B4-BE49-F238E27FC236}">
                  <a16:creationId xmlns:a16="http://schemas.microsoft.com/office/drawing/2014/main" xmlns="" id="{65BB5617-6C11-423E-BB3B-F9086BCF75F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  <a:extLst/>
          </p:spPr>
          <p:txBody>
            <a:bodyPr wrap="square" lIns="288000" tIns="0" rIns="288000" bIns="0" anchor="t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</a:b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（建议使用主题字体）</a:t>
              </a:r>
            </a:p>
          </p:txBody>
        </p:sp>
      </p:grpSp>
      <p:sp>
        <p:nvSpPr>
          <p:cNvPr id="16" name="ïŝḻîḋé">
            <a:extLst>
              <a:ext uri="{FF2B5EF4-FFF2-40B4-BE49-F238E27FC236}">
                <a16:creationId xmlns:a16="http://schemas.microsoft.com/office/drawing/2014/main" xmlns="" id="{E7EF7294-9B49-4CF2-86BB-F3F2982F18C3}"/>
              </a:ext>
            </a:extLst>
          </p:cNvPr>
          <p:cNvSpPr/>
          <p:nvPr/>
        </p:nvSpPr>
        <p:spPr>
          <a:xfrm>
            <a:off x="3418365" y="3477833"/>
            <a:ext cx="342534" cy="437100"/>
          </a:xfrm>
          <a:custGeom>
            <a:avLst/>
            <a:gdLst>
              <a:gd name="connsiteX0" fmla="*/ 43815 w 258763"/>
              <a:gd name="connsiteY0" fmla="*/ 130175 h 330201"/>
              <a:gd name="connsiteX1" fmla="*/ 28575 w 258763"/>
              <a:gd name="connsiteY1" fmla="*/ 147060 h 330201"/>
              <a:gd name="connsiteX2" fmla="*/ 28575 w 258763"/>
              <a:gd name="connsiteY2" fmla="*/ 227590 h 330201"/>
              <a:gd name="connsiteX3" fmla="*/ 43815 w 258763"/>
              <a:gd name="connsiteY3" fmla="*/ 244475 h 330201"/>
              <a:gd name="connsiteX4" fmla="*/ 60325 w 258763"/>
              <a:gd name="connsiteY4" fmla="*/ 227590 h 330201"/>
              <a:gd name="connsiteX5" fmla="*/ 60325 w 258763"/>
              <a:gd name="connsiteY5" fmla="*/ 147060 h 330201"/>
              <a:gd name="connsiteX6" fmla="*/ 43815 w 258763"/>
              <a:gd name="connsiteY6" fmla="*/ 130175 h 330201"/>
              <a:gd name="connsiteX7" fmla="*/ 221457 w 258763"/>
              <a:gd name="connsiteY7" fmla="*/ 98425 h 330201"/>
              <a:gd name="connsiteX8" fmla="*/ 211138 w 258763"/>
              <a:gd name="connsiteY8" fmla="*/ 110021 h 330201"/>
              <a:gd name="connsiteX9" fmla="*/ 211138 w 258763"/>
              <a:gd name="connsiteY9" fmla="*/ 265918 h 330201"/>
              <a:gd name="connsiteX10" fmla="*/ 221457 w 258763"/>
              <a:gd name="connsiteY10" fmla="*/ 276225 h 330201"/>
              <a:gd name="connsiteX11" fmla="*/ 231776 w 258763"/>
              <a:gd name="connsiteY11" fmla="*/ 265918 h 330201"/>
              <a:gd name="connsiteX12" fmla="*/ 231776 w 258763"/>
              <a:gd name="connsiteY12" fmla="*/ 110021 h 330201"/>
              <a:gd name="connsiteX13" fmla="*/ 221457 w 258763"/>
              <a:gd name="connsiteY13" fmla="*/ 98425 h 330201"/>
              <a:gd name="connsiteX14" fmla="*/ 80216 w 258763"/>
              <a:gd name="connsiteY14" fmla="*/ 71438 h 330201"/>
              <a:gd name="connsiteX15" fmla="*/ 236768 w 258763"/>
              <a:gd name="connsiteY15" fmla="*/ 71438 h 330201"/>
              <a:gd name="connsiteX16" fmla="*/ 258763 w 258763"/>
              <a:gd name="connsiteY16" fmla="*/ 93324 h 330201"/>
              <a:gd name="connsiteX17" fmla="*/ 258763 w 258763"/>
              <a:gd name="connsiteY17" fmla="*/ 274844 h 330201"/>
              <a:gd name="connsiteX18" fmla="*/ 204423 w 258763"/>
              <a:gd name="connsiteY18" fmla="*/ 330201 h 330201"/>
              <a:gd name="connsiteX19" fmla="*/ 113856 w 258763"/>
              <a:gd name="connsiteY19" fmla="*/ 330201 h 330201"/>
              <a:gd name="connsiteX20" fmla="*/ 59515 w 258763"/>
              <a:gd name="connsiteY20" fmla="*/ 274844 h 330201"/>
              <a:gd name="connsiteX21" fmla="*/ 59515 w 258763"/>
              <a:gd name="connsiteY21" fmla="*/ 267120 h 330201"/>
              <a:gd name="connsiteX22" fmla="*/ 42696 w 258763"/>
              <a:gd name="connsiteY22" fmla="*/ 270982 h 330201"/>
              <a:gd name="connsiteX23" fmla="*/ 0 w 258763"/>
              <a:gd name="connsiteY23" fmla="*/ 227211 h 330201"/>
              <a:gd name="connsiteX24" fmla="*/ 0 w 258763"/>
              <a:gd name="connsiteY24" fmla="*/ 147394 h 330201"/>
              <a:gd name="connsiteX25" fmla="*/ 42696 w 258763"/>
              <a:gd name="connsiteY25" fmla="*/ 103623 h 330201"/>
              <a:gd name="connsiteX26" fmla="*/ 59515 w 258763"/>
              <a:gd name="connsiteY26" fmla="*/ 107485 h 330201"/>
              <a:gd name="connsiteX27" fmla="*/ 59515 w 258763"/>
              <a:gd name="connsiteY27" fmla="*/ 93324 h 330201"/>
              <a:gd name="connsiteX28" fmla="*/ 80216 w 258763"/>
              <a:gd name="connsiteY28" fmla="*/ 71438 h 330201"/>
              <a:gd name="connsiteX29" fmla="*/ 107950 w 258763"/>
              <a:gd name="connsiteY29" fmla="*/ 0 h 330201"/>
              <a:gd name="connsiteX30" fmla="*/ 109247 w 258763"/>
              <a:gd name="connsiteY30" fmla="*/ 1290 h 330201"/>
              <a:gd name="connsiteX31" fmla="*/ 113139 w 258763"/>
              <a:gd name="connsiteY31" fmla="*/ 2580 h 330201"/>
              <a:gd name="connsiteX32" fmla="*/ 119624 w 258763"/>
              <a:gd name="connsiteY32" fmla="*/ 5160 h 330201"/>
              <a:gd name="connsiteX33" fmla="*/ 126110 w 258763"/>
              <a:gd name="connsiteY33" fmla="*/ 7739 h 330201"/>
              <a:gd name="connsiteX34" fmla="*/ 144269 w 258763"/>
              <a:gd name="connsiteY34" fmla="*/ 12899 h 330201"/>
              <a:gd name="connsiteX35" fmla="*/ 145566 w 258763"/>
              <a:gd name="connsiteY35" fmla="*/ 12899 h 330201"/>
              <a:gd name="connsiteX36" fmla="*/ 146863 w 258763"/>
              <a:gd name="connsiteY36" fmla="*/ 14189 h 330201"/>
              <a:gd name="connsiteX37" fmla="*/ 148161 w 258763"/>
              <a:gd name="connsiteY37" fmla="*/ 14189 h 330201"/>
              <a:gd name="connsiteX38" fmla="*/ 149458 w 258763"/>
              <a:gd name="connsiteY38" fmla="*/ 14189 h 330201"/>
              <a:gd name="connsiteX39" fmla="*/ 152052 w 258763"/>
              <a:gd name="connsiteY39" fmla="*/ 14189 h 330201"/>
              <a:gd name="connsiteX40" fmla="*/ 154646 w 258763"/>
              <a:gd name="connsiteY40" fmla="*/ 15478 h 330201"/>
              <a:gd name="connsiteX41" fmla="*/ 155943 w 258763"/>
              <a:gd name="connsiteY41" fmla="*/ 15478 h 330201"/>
              <a:gd name="connsiteX42" fmla="*/ 157240 w 258763"/>
              <a:gd name="connsiteY42" fmla="*/ 15478 h 330201"/>
              <a:gd name="connsiteX43" fmla="*/ 158537 w 258763"/>
              <a:gd name="connsiteY43" fmla="*/ 16768 h 330201"/>
              <a:gd name="connsiteX44" fmla="*/ 159835 w 258763"/>
              <a:gd name="connsiteY44" fmla="*/ 16768 h 330201"/>
              <a:gd name="connsiteX45" fmla="*/ 162429 w 258763"/>
              <a:gd name="connsiteY45" fmla="*/ 16768 h 330201"/>
              <a:gd name="connsiteX46" fmla="*/ 165023 w 258763"/>
              <a:gd name="connsiteY46" fmla="*/ 18058 h 330201"/>
              <a:gd name="connsiteX47" fmla="*/ 166320 w 258763"/>
              <a:gd name="connsiteY47" fmla="*/ 18058 h 330201"/>
              <a:gd name="connsiteX48" fmla="*/ 167617 w 258763"/>
              <a:gd name="connsiteY48" fmla="*/ 18058 h 330201"/>
              <a:gd name="connsiteX49" fmla="*/ 168914 w 258763"/>
              <a:gd name="connsiteY49" fmla="*/ 18058 h 330201"/>
              <a:gd name="connsiteX50" fmla="*/ 170211 w 258763"/>
              <a:gd name="connsiteY50" fmla="*/ 18058 h 330201"/>
              <a:gd name="connsiteX51" fmla="*/ 176697 w 258763"/>
              <a:gd name="connsiteY51" fmla="*/ 20638 h 330201"/>
              <a:gd name="connsiteX52" fmla="*/ 188371 w 258763"/>
              <a:gd name="connsiteY52" fmla="*/ 24507 h 330201"/>
              <a:gd name="connsiteX53" fmla="*/ 193559 w 258763"/>
              <a:gd name="connsiteY53" fmla="*/ 27087 h 330201"/>
              <a:gd name="connsiteX54" fmla="*/ 194856 w 258763"/>
              <a:gd name="connsiteY54" fmla="*/ 28377 h 330201"/>
              <a:gd name="connsiteX55" fmla="*/ 196154 w 258763"/>
              <a:gd name="connsiteY55" fmla="*/ 29667 h 330201"/>
              <a:gd name="connsiteX56" fmla="*/ 197451 w 258763"/>
              <a:gd name="connsiteY56" fmla="*/ 29667 h 330201"/>
              <a:gd name="connsiteX57" fmla="*/ 198748 w 258763"/>
              <a:gd name="connsiteY57" fmla="*/ 30957 h 330201"/>
              <a:gd name="connsiteX58" fmla="*/ 207828 w 258763"/>
              <a:gd name="connsiteY58" fmla="*/ 38696 h 330201"/>
              <a:gd name="connsiteX59" fmla="*/ 213016 w 258763"/>
              <a:gd name="connsiteY59" fmla="*/ 47725 h 330201"/>
              <a:gd name="connsiteX60" fmla="*/ 214313 w 258763"/>
              <a:gd name="connsiteY60" fmla="*/ 55464 h 330201"/>
              <a:gd name="connsiteX61" fmla="*/ 214313 w 258763"/>
              <a:gd name="connsiteY61" fmla="*/ 58044 h 330201"/>
              <a:gd name="connsiteX62" fmla="*/ 213016 w 258763"/>
              <a:gd name="connsiteY62" fmla="*/ 59334 h 330201"/>
              <a:gd name="connsiteX63" fmla="*/ 213016 w 258763"/>
              <a:gd name="connsiteY63" fmla="*/ 60623 h 330201"/>
              <a:gd name="connsiteX64" fmla="*/ 213016 w 258763"/>
              <a:gd name="connsiteY64" fmla="*/ 61913 h 330201"/>
              <a:gd name="connsiteX65" fmla="*/ 211719 w 258763"/>
              <a:gd name="connsiteY65" fmla="*/ 60623 h 330201"/>
              <a:gd name="connsiteX66" fmla="*/ 210422 w 258763"/>
              <a:gd name="connsiteY66" fmla="*/ 59334 h 330201"/>
              <a:gd name="connsiteX67" fmla="*/ 209125 w 258763"/>
              <a:gd name="connsiteY67" fmla="*/ 58044 h 330201"/>
              <a:gd name="connsiteX68" fmla="*/ 203936 w 258763"/>
              <a:gd name="connsiteY68" fmla="*/ 54174 h 330201"/>
              <a:gd name="connsiteX69" fmla="*/ 197451 w 258763"/>
              <a:gd name="connsiteY69" fmla="*/ 51594 h 330201"/>
              <a:gd name="connsiteX70" fmla="*/ 189668 w 258763"/>
              <a:gd name="connsiteY70" fmla="*/ 50305 h 330201"/>
              <a:gd name="connsiteX71" fmla="*/ 187074 w 258763"/>
              <a:gd name="connsiteY71" fmla="*/ 50305 h 330201"/>
              <a:gd name="connsiteX72" fmla="*/ 184480 w 258763"/>
              <a:gd name="connsiteY72" fmla="*/ 49015 h 330201"/>
              <a:gd name="connsiteX73" fmla="*/ 180588 w 258763"/>
              <a:gd name="connsiteY73" fmla="*/ 47725 h 330201"/>
              <a:gd name="connsiteX74" fmla="*/ 170211 w 258763"/>
              <a:gd name="connsiteY74" fmla="*/ 46435 h 330201"/>
              <a:gd name="connsiteX75" fmla="*/ 165023 w 258763"/>
              <a:gd name="connsiteY75" fmla="*/ 45145 h 330201"/>
              <a:gd name="connsiteX76" fmla="*/ 163726 w 258763"/>
              <a:gd name="connsiteY76" fmla="*/ 45145 h 330201"/>
              <a:gd name="connsiteX77" fmla="*/ 162429 w 258763"/>
              <a:gd name="connsiteY77" fmla="*/ 45145 h 330201"/>
              <a:gd name="connsiteX78" fmla="*/ 159835 w 258763"/>
              <a:gd name="connsiteY78" fmla="*/ 43855 h 330201"/>
              <a:gd name="connsiteX79" fmla="*/ 158537 w 258763"/>
              <a:gd name="connsiteY79" fmla="*/ 43855 h 330201"/>
              <a:gd name="connsiteX80" fmla="*/ 155943 w 258763"/>
              <a:gd name="connsiteY80" fmla="*/ 42565 h 330201"/>
              <a:gd name="connsiteX81" fmla="*/ 152052 w 258763"/>
              <a:gd name="connsiteY81" fmla="*/ 42565 h 330201"/>
              <a:gd name="connsiteX82" fmla="*/ 149458 w 258763"/>
              <a:gd name="connsiteY82" fmla="*/ 41276 h 330201"/>
              <a:gd name="connsiteX83" fmla="*/ 146863 w 258763"/>
              <a:gd name="connsiteY83" fmla="*/ 39986 h 330201"/>
              <a:gd name="connsiteX84" fmla="*/ 135189 w 258763"/>
              <a:gd name="connsiteY84" fmla="*/ 34826 h 330201"/>
              <a:gd name="connsiteX85" fmla="*/ 124813 w 258763"/>
              <a:gd name="connsiteY85" fmla="*/ 27087 h 330201"/>
              <a:gd name="connsiteX86" fmla="*/ 117030 w 258763"/>
              <a:gd name="connsiteY86" fmla="*/ 19348 h 330201"/>
              <a:gd name="connsiteX87" fmla="*/ 111841 w 258763"/>
              <a:gd name="connsiteY87" fmla="*/ 12899 h 330201"/>
              <a:gd name="connsiteX88" fmla="*/ 109247 w 258763"/>
              <a:gd name="connsiteY88" fmla="*/ 6450 h 330201"/>
              <a:gd name="connsiteX89" fmla="*/ 107950 w 258763"/>
              <a:gd name="connsiteY89" fmla="*/ 1290 h 330201"/>
              <a:gd name="connsiteX90" fmla="*/ 107950 w 258763"/>
              <a:gd name="connsiteY90" fmla="*/ 0 h 330201"/>
              <a:gd name="connsiteX91" fmla="*/ 9525 w 258763"/>
              <a:gd name="connsiteY91" fmla="*/ 0 h 330201"/>
              <a:gd name="connsiteX92" fmla="*/ 10822 w 258763"/>
              <a:gd name="connsiteY92" fmla="*/ 1290 h 330201"/>
              <a:gd name="connsiteX93" fmla="*/ 14713 w 258763"/>
              <a:gd name="connsiteY93" fmla="*/ 2580 h 330201"/>
              <a:gd name="connsiteX94" fmla="*/ 19902 w 258763"/>
              <a:gd name="connsiteY94" fmla="*/ 5160 h 330201"/>
              <a:gd name="connsiteX95" fmla="*/ 27684 w 258763"/>
              <a:gd name="connsiteY95" fmla="*/ 7739 h 330201"/>
              <a:gd name="connsiteX96" fmla="*/ 45844 w 258763"/>
              <a:gd name="connsiteY96" fmla="*/ 12899 h 330201"/>
              <a:gd name="connsiteX97" fmla="*/ 47141 w 258763"/>
              <a:gd name="connsiteY97" fmla="*/ 12899 h 330201"/>
              <a:gd name="connsiteX98" fmla="*/ 48438 w 258763"/>
              <a:gd name="connsiteY98" fmla="*/ 12899 h 330201"/>
              <a:gd name="connsiteX99" fmla="*/ 48438 w 258763"/>
              <a:gd name="connsiteY99" fmla="*/ 14189 h 330201"/>
              <a:gd name="connsiteX100" fmla="*/ 49735 w 258763"/>
              <a:gd name="connsiteY100" fmla="*/ 14189 h 330201"/>
              <a:gd name="connsiteX101" fmla="*/ 52329 w 258763"/>
              <a:gd name="connsiteY101" fmla="*/ 14189 h 330201"/>
              <a:gd name="connsiteX102" fmla="*/ 54924 w 258763"/>
              <a:gd name="connsiteY102" fmla="*/ 15478 h 330201"/>
              <a:gd name="connsiteX103" fmla="*/ 56221 w 258763"/>
              <a:gd name="connsiteY103" fmla="*/ 15478 h 330201"/>
              <a:gd name="connsiteX104" fmla="*/ 57518 w 258763"/>
              <a:gd name="connsiteY104" fmla="*/ 15478 h 330201"/>
              <a:gd name="connsiteX105" fmla="*/ 58815 w 258763"/>
              <a:gd name="connsiteY105" fmla="*/ 15478 h 330201"/>
              <a:gd name="connsiteX106" fmla="*/ 60112 w 258763"/>
              <a:gd name="connsiteY106" fmla="*/ 16768 h 330201"/>
              <a:gd name="connsiteX107" fmla="*/ 62706 w 258763"/>
              <a:gd name="connsiteY107" fmla="*/ 16768 h 330201"/>
              <a:gd name="connsiteX108" fmla="*/ 65301 w 258763"/>
              <a:gd name="connsiteY108" fmla="*/ 18058 h 330201"/>
              <a:gd name="connsiteX109" fmla="*/ 66598 w 258763"/>
              <a:gd name="connsiteY109" fmla="*/ 18058 h 330201"/>
              <a:gd name="connsiteX110" fmla="*/ 69192 w 258763"/>
              <a:gd name="connsiteY110" fmla="*/ 18058 h 330201"/>
              <a:gd name="connsiteX111" fmla="*/ 70489 w 258763"/>
              <a:gd name="connsiteY111" fmla="*/ 18058 h 330201"/>
              <a:gd name="connsiteX112" fmla="*/ 71786 w 258763"/>
              <a:gd name="connsiteY112" fmla="*/ 18058 h 330201"/>
              <a:gd name="connsiteX113" fmla="*/ 76975 w 258763"/>
              <a:gd name="connsiteY113" fmla="*/ 20638 h 330201"/>
              <a:gd name="connsiteX114" fmla="*/ 89946 w 258763"/>
              <a:gd name="connsiteY114" fmla="*/ 24507 h 330201"/>
              <a:gd name="connsiteX115" fmla="*/ 95134 w 258763"/>
              <a:gd name="connsiteY115" fmla="*/ 27087 h 330201"/>
              <a:gd name="connsiteX116" fmla="*/ 96431 w 258763"/>
              <a:gd name="connsiteY116" fmla="*/ 28377 h 330201"/>
              <a:gd name="connsiteX117" fmla="*/ 97728 w 258763"/>
              <a:gd name="connsiteY117" fmla="*/ 28377 h 330201"/>
              <a:gd name="connsiteX118" fmla="*/ 99025 w 258763"/>
              <a:gd name="connsiteY118" fmla="*/ 29667 h 330201"/>
              <a:gd name="connsiteX119" fmla="*/ 100323 w 258763"/>
              <a:gd name="connsiteY119" fmla="*/ 30957 h 330201"/>
              <a:gd name="connsiteX120" fmla="*/ 108105 w 258763"/>
              <a:gd name="connsiteY120" fmla="*/ 38696 h 330201"/>
              <a:gd name="connsiteX121" fmla="*/ 113294 w 258763"/>
              <a:gd name="connsiteY121" fmla="*/ 47725 h 330201"/>
              <a:gd name="connsiteX122" fmla="*/ 114591 w 258763"/>
              <a:gd name="connsiteY122" fmla="*/ 55464 h 330201"/>
              <a:gd name="connsiteX123" fmla="*/ 114591 w 258763"/>
              <a:gd name="connsiteY123" fmla="*/ 58044 h 330201"/>
              <a:gd name="connsiteX124" fmla="*/ 114591 w 258763"/>
              <a:gd name="connsiteY124" fmla="*/ 59334 h 330201"/>
              <a:gd name="connsiteX125" fmla="*/ 114591 w 258763"/>
              <a:gd name="connsiteY125" fmla="*/ 60623 h 330201"/>
              <a:gd name="connsiteX126" fmla="*/ 113294 w 258763"/>
              <a:gd name="connsiteY126" fmla="*/ 61913 h 330201"/>
              <a:gd name="connsiteX127" fmla="*/ 111997 w 258763"/>
              <a:gd name="connsiteY127" fmla="*/ 60623 h 330201"/>
              <a:gd name="connsiteX128" fmla="*/ 111997 w 258763"/>
              <a:gd name="connsiteY128" fmla="*/ 59334 h 330201"/>
              <a:gd name="connsiteX129" fmla="*/ 110700 w 258763"/>
              <a:gd name="connsiteY129" fmla="*/ 58044 h 330201"/>
              <a:gd name="connsiteX130" fmla="*/ 109403 w 258763"/>
              <a:gd name="connsiteY130" fmla="*/ 58044 h 330201"/>
              <a:gd name="connsiteX131" fmla="*/ 104214 w 258763"/>
              <a:gd name="connsiteY131" fmla="*/ 54174 h 330201"/>
              <a:gd name="connsiteX132" fmla="*/ 97728 w 258763"/>
              <a:gd name="connsiteY132" fmla="*/ 51594 h 330201"/>
              <a:gd name="connsiteX133" fmla="*/ 89946 w 258763"/>
              <a:gd name="connsiteY133" fmla="*/ 50305 h 330201"/>
              <a:gd name="connsiteX134" fmla="*/ 88649 w 258763"/>
              <a:gd name="connsiteY134" fmla="*/ 50305 h 330201"/>
              <a:gd name="connsiteX135" fmla="*/ 86054 w 258763"/>
              <a:gd name="connsiteY135" fmla="*/ 49015 h 330201"/>
              <a:gd name="connsiteX136" fmla="*/ 80866 w 258763"/>
              <a:gd name="connsiteY136" fmla="*/ 47725 h 330201"/>
              <a:gd name="connsiteX137" fmla="*/ 71786 w 258763"/>
              <a:gd name="connsiteY137" fmla="*/ 46435 h 330201"/>
              <a:gd name="connsiteX138" fmla="*/ 66598 w 258763"/>
              <a:gd name="connsiteY138" fmla="*/ 45145 h 330201"/>
              <a:gd name="connsiteX139" fmla="*/ 65301 w 258763"/>
              <a:gd name="connsiteY139" fmla="*/ 45145 h 330201"/>
              <a:gd name="connsiteX140" fmla="*/ 64003 w 258763"/>
              <a:gd name="connsiteY140" fmla="*/ 45145 h 330201"/>
              <a:gd name="connsiteX141" fmla="*/ 62706 w 258763"/>
              <a:gd name="connsiteY141" fmla="*/ 45145 h 330201"/>
              <a:gd name="connsiteX142" fmla="*/ 61409 w 258763"/>
              <a:gd name="connsiteY142" fmla="*/ 43855 h 330201"/>
              <a:gd name="connsiteX143" fmla="*/ 60112 w 258763"/>
              <a:gd name="connsiteY143" fmla="*/ 43855 h 330201"/>
              <a:gd name="connsiteX144" fmla="*/ 56221 w 258763"/>
              <a:gd name="connsiteY144" fmla="*/ 42565 h 330201"/>
              <a:gd name="connsiteX145" fmla="*/ 53627 w 258763"/>
              <a:gd name="connsiteY145" fmla="*/ 42565 h 330201"/>
              <a:gd name="connsiteX146" fmla="*/ 51032 w 258763"/>
              <a:gd name="connsiteY146" fmla="*/ 41276 h 330201"/>
              <a:gd name="connsiteX147" fmla="*/ 47141 w 258763"/>
              <a:gd name="connsiteY147" fmla="*/ 39986 h 330201"/>
              <a:gd name="connsiteX148" fmla="*/ 36764 w 258763"/>
              <a:gd name="connsiteY148" fmla="*/ 34826 h 330201"/>
              <a:gd name="connsiteX149" fmla="*/ 26387 w 258763"/>
              <a:gd name="connsiteY149" fmla="*/ 27087 h 330201"/>
              <a:gd name="connsiteX150" fmla="*/ 18605 w 258763"/>
              <a:gd name="connsiteY150" fmla="*/ 19348 h 330201"/>
              <a:gd name="connsiteX151" fmla="*/ 13416 w 258763"/>
              <a:gd name="connsiteY151" fmla="*/ 12899 h 330201"/>
              <a:gd name="connsiteX152" fmla="*/ 10822 w 258763"/>
              <a:gd name="connsiteY152" fmla="*/ 6450 h 330201"/>
              <a:gd name="connsiteX153" fmla="*/ 9525 w 258763"/>
              <a:gd name="connsiteY153" fmla="*/ 1290 h 330201"/>
              <a:gd name="connsiteX154" fmla="*/ 9525 w 258763"/>
              <a:gd name="connsiteY154" fmla="*/ 0 h 33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258763" h="330201">
                <a:moveTo>
                  <a:pt x="43815" y="130175"/>
                </a:moveTo>
                <a:cubicBezTo>
                  <a:pt x="34925" y="130175"/>
                  <a:pt x="28575" y="137968"/>
                  <a:pt x="28575" y="147060"/>
                </a:cubicBezTo>
                <a:cubicBezTo>
                  <a:pt x="28575" y="147060"/>
                  <a:pt x="28575" y="147060"/>
                  <a:pt x="28575" y="227590"/>
                </a:cubicBezTo>
                <a:cubicBezTo>
                  <a:pt x="28575" y="236682"/>
                  <a:pt x="34925" y="244475"/>
                  <a:pt x="43815" y="244475"/>
                </a:cubicBezTo>
                <a:cubicBezTo>
                  <a:pt x="52705" y="244475"/>
                  <a:pt x="60325" y="236682"/>
                  <a:pt x="60325" y="227590"/>
                </a:cubicBezTo>
                <a:cubicBezTo>
                  <a:pt x="60325" y="227590"/>
                  <a:pt x="60325" y="227590"/>
                  <a:pt x="60325" y="147060"/>
                </a:cubicBezTo>
                <a:cubicBezTo>
                  <a:pt x="60325" y="137968"/>
                  <a:pt x="52705" y="130175"/>
                  <a:pt x="43815" y="130175"/>
                </a:cubicBezTo>
                <a:close/>
                <a:moveTo>
                  <a:pt x="221457" y="98425"/>
                </a:moveTo>
                <a:cubicBezTo>
                  <a:pt x="215008" y="98425"/>
                  <a:pt x="211138" y="103579"/>
                  <a:pt x="211138" y="110021"/>
                </a:cubicBezTo>
                <a:lnTo>
                  <a:pt x="211138" y="265918"/>
                </a:lnTo>
                <a:cubicBezTo>
                  <a:pt x="211138" y="271072"/>
                  <a:pt x="215008" y="276225"/>
                  <a:pt x="221457" y="276225"/>
                </a:cubicBezTo>
                <a:cubicBezTo>
                  <a:pt x="227907" y="276225"/>
                  <a:pt x="231776" y="271072"/>
                  <a:pt x="231776" y="265918"/>
                </a:cubicBezTo>
                <a:cubicBezTo>
                  <a:pt x="231776" y="265918"/>
                  <a:pt x="231776" y="265918"/>
                  <a:pt x="231776" y="110021"/>
                </a:cubicBezTo>
                <a:cubicBezTo>
                  <a:pt x="231776" y="103579"/>
                  <a:pt x="227907" y="98425"/>
                  <a:pt x="221457" y="98425"/>
                </a:cubicBezTo>
                <a:close/>
                <a:moveTo>
                  <a:pt x="80216" y="71438"/>
                </a:moveTo>
                <a:cubicBezTo>
                  <a:pt x="80216" y="71438"/>
                  <a:pt x="80216" y="71438"/>
                  <a:pt x="236768" y="71438"/>
                </a:cubicBezTo>
                <a:cubicBezTo>
                  <a:pt x="258763" y="71438"/>
                  <a:pt x="258763" y="71438"/>
                  <a:pt x="258763" y="93324"/>
                </a:cubicBezTo>
                <a:cubicBezTo>
                  <a:pt x="258763" y="93324"/>
                  <a:pt x="258763" y="93324"/>
                  <a:pt x="258763" y="274844"/>
                </a:cubicBezTo>
                <a:cubicBezTo>
                  <a:pt x="258763" y="330201"/>
                  <a:pt x="258763" y="330201"/>
                  <a:pt x="204423" y="330201"/>
                </a:cubicBezTo>
                <a:cubicBezTo>
                  <a:pt x="204423" y="330201"/>
                  <a:pt x="204423" y="330201"/>
                  <a:pt x="113856" y="330201"/>
                </a:cubicBezTo>
                <a:cubicBezTo>
                  <a:pt x="59515" y="330201"/>
                  <a:pt x="59515" y="330201"/>
                  <a:pt x="59515" y="274844"/>
                </a:cubicBezTo>
                <a:cubicBezTo>
                  <a:pt x="59515" y="274844"/>
                  <a:pt x="59515" y="274844"/>
                  <a:pt x="59515" y="267120"/>
                </a:cubicBezTo>
                <a:cubicBezTo>
                  <a:pt x="54340" y="269694"/>
                  <a:pt x="49165" y="270982"/>
                  <a:pt x="42696" y="270982"/>
                </a:cubicBezTo>
                <a:cubicBezTo>
                  <a:pt x="19407" y="270982"/>
                  <a:pt x="0" y="251671"/>
                  <a:pt x="0" y="227211"/>
                </a:cubicBezTo>
                <a:cubicBezTo>
                  <a:pt x="0" y="227211"/>
                  <a:pt x="0" y="227211"/>
                  <a:pt x="0" y="147394"/>
                </a:cubicBezTo>
                <a:cubicBezTo>
                  <a:pt x="0" y="122933"/>
                  <a:pt x="19407" y="103623"/>
                  <a:pt x="42696" y="103623"/>
                </a:cubicBezTo>
                <a:cubicBezTo>
                  <a:pt x="49165" y="103623"/>
                  <a:pt x="54340" y="104910"/>
                  <a:pt x="59515" y="107485"/>
                </a:cubicBezTo>
                <a:cubicBezTo>
                  <a:pt x="59515" y="107485"/>
                  <a:pt x="59515" y="107485"/>
                  <a:pt x="59515" y="93324"/>
                </a:cubicBezTo>
                <a:cubicBezTo>
                  <a:pt x="59515" y="71438"/>
                  <a:pt x="59515" y="71438"/>
                  <a:pt x="80216" y="71438"/>
                </a:cubicBezTo>
                <a:close/>
                <a:moveTo>
                  <a:pt x="107950" y="0"/>
                </a:moveTo>
                <a:cubicBezTo>
                  <a:pt x="107950" y="0"/>
                  <a:pt x="107950" y="0"/>
                  <a:pt x="109247" y="1290"/>
                </a:cubicBezTo>
                <a:cubicBezTo>
                  <a:pt x="110544" y="1290"/>
                  <a:pt x="111841" y="2580"/>
                  <a:pt x="113139" y="2580"/>
                </a:cubicBezTo>
                <a:cubicBezTo>
                  <a:pt x="114436" y="3870"/>
                  <a:pt x="117030" y="3870"/>
                  <a:pt x="119624" y="5160"/>
                </a:cubicBezTo>
                <a:cubicBezTo>
                  <a:pt x="120921" y="6450"/>
                  <a:pt x="123515" y="6450"/>
                  <a:pt x="126110" y="7739"/>
                </a:cubicBezTo>
                <a:cubicBezTo>
                  <a:pt x="131298" y="10319"/>
                  <a:pt x="137784" y="11609"/>
                  <a:pt x="144269" y="12899"/>
                </a:cubicBezTo>
                <a:cubicBezTo>
                  <a:pt x="144269" y="12899"/>
                  <a:pt x="144269" y="12899"/>
                  <a:pt x="145566" y="12899"/>
                </a:cubicBezTo>
                <a:cubicBezTo>
                  <a:pt x="145566" y="12899"/>
                  <a:pt x="146863" y="12899"/>
                  <a:pt x="146863" y="14189"/>
                </a:cubicBezTo>
                <a:cubicBezTo>
                  <a:pt x="146863" y="14189"/>
                  <a:pt x="146863" y="14189"/>
                  <a:pt x="148161" y="14189"/>
                </a:cubicBezTo>
                <a:cubicBezTo>
                  <a:pt x="148161" y="14189"/>
                  <a:pt x="149458" y="14189"/>
                  <a:pt x="149458" y="14189"/>
                </a:cubicBezTo>
                <a:cubicBezTo>
                  <a:pt x="149458" y="14189"/>
                  <a:pt x="150755" y="14189"/>
                  <a:pt x="152052" y="14189"/>
                </a:cubicBezTo>
                <a:cubicBezTo>
                  <a:pt x="152052" y="15478"/>
                  <a:pt x="153349" y="15478"/>
                  <a:pt x="154646" y="15478"/>
                </a:cubicBezTo>
                <a:cubicBezTo>
                  <a:pt x="154646" y="15478"/>
                  <a:pt x="154646" y="15478"/>
                  <a:pt x="155943" y="15478"/>
                </a:cubicBezTo>
                <a:cubicBezTo>
                  <a:pt x="155943" y="15478"/>
                  <a:pt x="155943" y="15478"/>
                  <a:pt x="157240" y="15478"/>
                </a:cubicBezTo>
                <a:cubicBezTo>
                  <a:pt x="157240" y="15478"/>
                  <a:pt x="157240" y="15478"/>
                  <a:pt x="158537" y="16768"/>
                </a:cubicBezTo>
                <a:cubicBezTo>
                  <a:pt x="158537" y="16768"/>
                  <a:pt x="158537" y="16768"/>
                  <a:pt x="159835" y="16768"/>
                </a:cubicBezTo>
                <a:cubicBezTo>
                  <a:pt x="161132" y="16768"/>
                  <a:pt x="161132" y="16768"/>
                  <a:pt x="162429" y="16768"/>
                </a:cubicBezTo>
                <a:cubicBezTo>
                  <a:pt x="163726" y="16768"/>
                  <a:pt x="163726" y="16768"/>
                  <a:pt x="165023" y="18058"/>
                </a:cubicBezTo>
                <a:cubicBezTo>
                  <a:pt x="165023" y="18058"/>
                  <a:pt x="165023" y="18058"/>
                  <a:pt x="166320" y="18058"/>
                </a:cubicBezTo>
                <a:cubicBezTo>
                  <a:pt x="166320" y="18058"/>
                  <a:pt x="166320" y="18058"/>
                  <a:pt x="167617" y="18058"/>
                </a:cubicBezTo>
                <a:cubicBezTo>
                  <a:pt x="167617" y="18058"/>
                  <a:pt x="167617" y="18058"/>
                  <a:pt x="168914" y="18058"/>
                </a:cubicBezTo>
                <a:cubicBezTo>
                  <a:pt x="168914" y="18058"/>
                  <a:pt x="168914" y="18058"/>
                  <a:pt x="170211" y="18058"/>
                </a:cubicBezTo>
                <a:cubicBezTo>
                  <a:pt x="172806" y="19348"/>
                  <a:pt x="174103" y="19348"/>
                  <a:pt x="176697" y="20638"/>
                </a:cubicBezTo>
                <a:cubicBezTo>
                  <a:pt x="180588" y="21928"/>
                  <a:pt x="184480" y="23218"/>
                  <a:pt x="188371" y="24507"/>
                </a:cubicBezTo>
                <a:cubicBezTo>
                  <a:pt x="190965" y="25797"/>
                  <a:pt x="192262" y="25797"/>
                  <a:pt x="193559" y="27087"/>
                </a:cubicBezTo>
                <a:cubicBezTo>
                  <a:pt x="194856" y="28377"/>
                  <a:pt x="194856" y="28377"/>
                  <a:pt x="194856" y="28377"/>
                </a:cubicBezTo>
                <a:cubicBezTo>
                  <a:pt x="196154" y="28377"/>
                  <a:pt x="196154" y="28377"/>
                  <a:pt x="196154" y="29667"/>
                </a:cubicBezTo>
                <a:cubicBezTo>
                  <a:pt x="197451" y="29667"/>
                  <a:pt x="197451" y="29667"/>
                  <a:pt x="197451" y="29667"/>
                </a:cubicBezTo>
                <a:cubicBezTo>
                  <a:pt x="198748" y="29667"/>
                  <a:pt x="198748" y="30957"/>
                  <a:pt x="198748" y="30957"/>
                </a:cubicBezTo>
                <a:cubicBezTo>
                  <a:pt x="202639" y="33536"/>
                  <a:pt x="205233" y="36116"/>
                  <a:pt x="207828" y="38696"/>
                </a:cubicBezTo>
                <a:cubicBezTo>
                  <a:pt x="210422" y="41276"/>
                  <a:pt x="211719" y="45145"/>
                  <a:pt x="213016" y="47725"/>
                </a:cubicBezTo>
                <a:cubicBezTo>
                  <a:pt x="214313" y="50305"/>
                  <a:pt x="214313" y="52884"/>
                  <a:pt x="214313" y="55464"/>
                </a:cubicBezTo>
                <a:cubicBezTo>
                  <a:pt x="214313" y="56754"/>
                  <a:pt x="214313" y="56754"/>
                  <a:pt x="214313" y="58044"/>
                </a:cubicBezTo>
                <a:cubicBezTo>
                  <a:pt x="214313" y="58044"/>
                  <a:pt x="214313" y="59334"/>
                  <a:pt x="213016" y="59334"/>
                </a:cubicBezTo>
                <a:cubicBezTo>
                  <a:pt x="213016" y="59334"/>
                  <a:pt x="213016" y="59334"/>
                  <a:pt x="213016" y="60623"/>
                </a:cubicBezTo>
                <a:cubicBezTo>
                  <a:pt x="213016" y="61913"/>
                  <a:pt x="213016" y="61913"/>
                  <a:pt x="213016" y="61913"/>
                </a:cubicBezTo>
                <a:cubicBezTo>
                  <a:pt x="213016" y="61913"/>
                  <a:pt x="213016" y="61913"/>
                  <a:pt x="211719" y="60623"/>
                </a:cubicBezTo>
                <a:cubicBezTo>
                  <a:pt x="211719" y="60623"/>
                  <a:pt x="211719" y="59334"/>
                  <a:pt x="210422" y="59334"/>
                </a:cubicBezTo>
                <a:cubicBezTo>
                  <a:pt x="210422" y="59334"/>
                  <a:pt x="210422" y="58044"/>
                  <a:pt x="209125" y="58044"/>
                </a:cubicBezTo>
                <a:cubicBezTo>
                  <a:pt x="207828" y="56754"/>
                  <a:pt x="205233" y="55464"/>
                  <a:pt x="203936" y="54174"/>
                </a:cubicBezTo>
                <a:cubicBezTo>
                  <a:pt x="201342" y="54174"/>
                  <a:pt x="200045" y="52884"/>
                  <a:pt x="197451" y="51594"/>
                </a:cubicBezTo>
                <a:cubicBezTo>
                  <a:pt x="194856" y="51594"/>
                  <a:pt x="192262" y="50305"/>
                  <a:pt x="189668" y="50305"/>
                </a:cubicBezTo>
                <a:cubicBezTo>
                  <a:pt x="188371" y="50305"/>
                  <a:pt x="188371" y="50305"/>
                  <a:pt x="187074" y="50305"/>
                </a:cubicBezTo>
                <a:cubicBezTo>
                  <a:pt x="187074" y="49015"/>
                  <a:pt x="185777" y="49015"/>
                  <a:pt x="184480" y="49015"/>
                </a:cubicBezTo>
                <a:cubicBezTo>
                  <a:pt x="183182" y="49015"/>
                  <a:pt x="181885" y="49015"/>
                  <a:pt x="180588" y="47725"/>
                </a:cubicBezTo>
                <a:cubicBezTo>
                  <a:pt x="176697" y="47725"/>
                  <a:pt x="174103" y="47725"/>
                  <a:pt x="170211" y="46435"/>
                </a:cubicBezTo>
                <a:cubicBezTo>
                  <a:pt x="168914" y="46435"/>
                  <a:pt x="166320" y="45145"/>
                  <a:pt x="165023" y="45145"/>
                </a:cubicBezTo>
                <a:cubicBezTo>
                  <a:pt x="165023" y="45145"/>
                  <a:pt x="165023" y="45145"/>
                  <a:pt x="163726" y="45145"/>
                </a:cubicBezTo>
                <a:cubicBezTo>
                  <a:pt x="163726" y="45145"/>
                  <a:pt x="163726" y="45145"/>
                  <a:pt x="162429" y="45145"/>
                </a:cubicBezTo>
                <a:cubicBezTo>
                  <a:pt x="162429" y="45145"/>
                  <a:pt x="162429" y="45145"/>
                  <a:pt x="159835" y="43855"/>
                </a:cubicBezTo>
                <a:cubicBezTo>
                  <a:pt x="159835" y="43855"/>
                  <a:pt x="159835" y="43855"/>
                  <a:pt x="158537" y="43855"/>
                </a:cubicBezTo>
                <a:cubicBezTo>
                  <a:pt x="157240" y="43855"/>
                  <a:pt x="157240" y="43855"/>
                  <a:pt x="155943" y="42565"/>
                </a:cubicBezTo>
                <a:cubicBezTo>
                  <a:pt x="154646" y="42565"/>
                  <a:pt x="153349" y="42565"/>
                  <a:pt x="152052" y="42565"/>
                </a:cubicBezTo>
                <a:cubicBezTo>
                  <a:pt x="152052" y="41276"/>
                  <a:pt x="150755" y="41276"/>
                  <a:pt x="149458" y="41276"/>
                </a:cubicBezTo>
                <a:cubicBezTo>
                  <a:pt x="148161" y="41276"/>
                  <a:pt x="146863" y="39986"/>
                  <a:pt x="146863" y="39986"/>
                </a:cubicBezTo>
                <a:cubicBezTo>
                  <a:pt x="142972" y="38696"/>
                  <a:pt x="139081" y="36116"/>
                  <a:pt x="135189" y="34826"/>
                </a:cubicBezTo>
                <a:cubicBezTo>
                  <a:pt x="131298" y="32247"/>
                  <a:pt x="128704" y="29667"/>
                  <a:pt x="124813" y="27087"/>
                </a:cubicBezTo>
                <a:cubicBezTo>
                  <a:pt x="122218" y="24507"/>
                  <a:pt x="119624" y="21928"/>
                  <a:pt x="117030" y="19348"/>
                </a:cubicBezTo>
                <a:cubicBezTo>
                  <a:pt x="115733" y="16768"/>
                  <a:pt x="113139" y="15478"/>
                  <a:pt x="111841" y="12899"/>
                </a:cubicBezTo>
                <a:cubicBezTo>
                  <a:pt x="110544" y="10319"/>
                  <a:pt x="110544" y="7739"/>
                  <a:pt x="109247" y="6450"/>
                </a:cubicBezTo>
                <a:cubicBezTo>
                  <a:pt x="109247" y="3870"/>
                  <a:pt x="107950" y="2580"/>
                  <a:pt x="107950" y="1290"/>
                </a:cubicBezTo>
                <a:cubicBezTo>
                  <a:pt x="107950" y="1290"/>
                  <a:pt x="107950" y="0"/>
                  <a:pt x="107950" y="0"/>
                </a:cubicBezTo>
                <a:close/>
                <a:moveTo>
                  <a:pt x="9525" y="0"/>
                </a:moveTo>
                <a:cubicBezTo>
                  <a:pt x="9525" y="0"/>
                  <a:pt x="9525" y="0"/>
                  <a:pt x="10822" y="1290"/>
                </a:cubicBezTo>
                <a:cubicBezTo>
                  <a:pt x="12119" y="1290"/>
                  <a:pt x="12119" y="2580"/>
                  <a:pt x="14713" y="2580"/>
                </a:cubicBezTo>
                <a:cubicBezTo>
                  <a:pt x="16010" y="3870"/>
                  <a:pt x="17308" y="3870"/>
                  <a:pt x="19902" y="5160"/>
                </a:cubicBezTo>
                <a:cubicBezTo>
                  <a:pt x="22496" y="6450"/>
                  <a:pt x="25090" y="6450"/>
                  <a:pt x="27684" y="7739"/>
                </a:cubicBezTo>
                <a:cubicBezTo>
                  <a:pt x="32873" y="9029"/>
                  <a:pt x="39358" y="11609"/>
                  <a:pt x="45844" y="12899"/>
                </a:cubicBezTo>
                <a:cubicBezTo>
                  <a:pt x="45844" y="12899"/>
                  <a:pt x="45844" y="12899"/>
                  <a:pt x="47141" y="12899"/>
                </a:cubicBezTo>
                <a:cubicBezTo>
                  <a:pt x="47141" y="12899"/>
                  <a:pt x="47141" y="12899"/>
                  <a:pt x="48438" y="12899"/>
                </a:cubicBezTo>
                <a:cubicBezTo>
                  <a:pt x="48438" y="12899"/>
                  <a:pt x="48438" y="12899"/>
                  <a:pt x="48438" y="14189"/>
                </a:cubicBezTo>
                <a:cubicBezTo>
                  <a:pt x="49735" y="14189"/>
                  <a:pt x="49735" y="14189"/>
                  <a:pt x="49735" y="14189"/>
                </a:cubicBezTo>
                <a:cubicBezTo>
                  <a:pt x="51032" y="14189"/>
                  <a:pt x="52329" y="14189"/>
                  <a:pt x="52329" y="14189"/>
                </a:cubicBezTo>
                <a:cubicBezTo>
                  <a:pt x="53627" y="15478"/>
                  <a:pt x="54924" y="15478"/>
                  <a:pt x="54924" y="15478"/>
                </a:cubicBezTo>
                <a:cubicBezTo>
                  <a:pt x="56221" y="15478"/>
                  <a:pt x="56221" y="15478"/>
                  <a:pt x="56221" y="15478"/>
                </a:cubicBezTo>
                <a:cubicBezTo>
                  <a:pt x="57518" y="15478"/>
                  <a:pt x="57518" y="15478"/>
                  <a:pt x="57518" y="15478"/>
                </a:cubicBezTo>
                <a:cubicBezTo>
                  <a:pt x="58815" y="15478"/>
                  <a:pt x="58815" y="15478"/>
                  <a:pt x="58815" y="15478"/>
                </a:cubicBezTo>
                <a:cubicBezTo>
                  <a:pt x="60112" y="16768"/>
                  <a:pt x="60112" y="16768"/>
                  <a:pt x="60112" y="16768"/>
                </a:cubicBezTo>
                <a:cubicBezTo>
                  <a:pt x="61409" y="16768"/>
                  <a:pt x="62706" y="16768"/>
                  <a:pt x="62706" y="16768"/>
                </a:cubicBezTo>
                <a:cubicBezTo>
                  <a:pt x="64003" y="16768"/>
                  <a:pt x="65301" y="16768"/>
                  <a:pt x="65301" y="18058"/>
                </a:cubicBezTo>
                <a:cubicBezTo>
                  <a:pt x="65301" y="18058"/>
                  <a:pt x="65301" y="18058"/>
                  <a:pt x="66598" y="18058"/>
                </a:cubicBezTo>
                <a:cubicBezTo>
                  <a:pt x="66598" y="18058"/>
                  <a:pt x="66598" y="18058"/>
                  <a:pt x="69192" y="18058"/>
                </a:cubicBezTo>
                <a:cubicBezTo>
                  <a:pt x="69192" y="18058"/>
                  <a:pt x="69192" y="18058"/>
                  <a:pt x="70489" y="18058"/>
                </a:cubicBezTo>
                <a:cubicBezTo>
                  <a:pt x="70489" y="18058"/>
                  <a:pt x="70489" y="18058"/>
                  <a:pt x="71786" y="18058"/>
                </a:cubicBezTo>
                <a:cubicBezTo>
                  <a:pt x="73083" y="19348"/>
                  <a:pt x="75677" y="19348"/>
                  <a:pt x="76975" y="20638"/>
                </a:cubicBezTo>
                <a:cubicBezTo>
                  <a:pt x="82163" y="20638"/>
                  <a:pt x="86054" y="23218"/>
                  <a:pt x="89946" y="24507"/>
                </a:cubicBezTo>
                <a:cubicBezTo>
                  <a:pt x="91243" y="25797"/>
                  <a:pt x="93837" y="25797"/>
                  <a:pt x="95134" y="27087"/>
                </a:cubicBezTo>
                <a:cubicBezTo>
                  <a:pt x="95134" y="27087"/>
                  <a:pt x="96431" y="28377"/>
                  <a:pt x="96431" y="28377"/>
                </a:cubicBezTo>
                <a:cubicBezTo>
                  <a:pt x="96431" y="28377"/>
                  <a:pt x="97728" y="28377"/>
                  <a:pt x="97728" y="28377"/>
                </a:cubicBezTo>
                <a:cubicBezTo>
                  <a:pt x="97728" y="29667"/>
                  <a:pt x="99025" y="29667"/>
                  <a:pt x="99025" y="29667"/>
                </a:cubicBezTo>
                <a:cubicBezTo>
                  <a:pt x="99025" y="29667"/>
                  <a:pt x="100323" y="30957"/>
                  <a:pt x="100323" y="30957"/>
                </a:cubicBezTo>
                <a:cubicBezTo>
                  <a:pt x="102917" y="33536"/>
                  <a:pt x="106808" y="36116"/>
                  <a:pt x="108105" y="38696"/>
                </a:cubicBezTo>
                <a:cubicBezTo>
                  <a:pt x="110700" y="41276"/>
                  <a:pt x="111997" y="45145"/>
                  <a:pt x="113294" y="47725"/>
                </a:cubicBezTo>
                <a:cubicBezTo>
                  <a:pt x="114591" y="50305"/>
                  <a:pt x="115888" y="52884"/>
                  <a:pt x="114591" y="55464"/>
                </a:cubicBezTo>
                <a:cubicBezTo>
                  <a:pt x="114591" y="56754"/>
                  <a:pt x="114591" y="56754"/>
                  <a:pt x="114591" y="58044"/>
                </a:cubicBezTo>
                <a:cubicBezTo>
                  <a:pt x="114591" y="58044"/>
                  <a:pt x="114591" y="59334"/>
                  <a:pt x="114591" y="59334"/>
                </a:cubicBezTo>
                <a:cubicBezTo>
                  <a:pt x="114591" y="59334"/>
                  <a:pt x="114591" y="59334"/>
                  <a:pt x="114591" y="60623"/>
                </a:cubicBezTo>
                <a:cubicBezTo>
                  <a:pt x="114591" y="60623"/>
                  <a:pt x="113294" y="60623"/>
                  <a:pt x="113294" y="61913"/>
                </a:cubicBezTo>
                <a:cubicBezTo>
                  <a:pt x="113294" y="60623"/>
                  <a:pt x="113294" y="60623"/>
                  <a:pt x="111997" y="60623"/>
                </a:cubicBezTo>
                <a:cubicBezTo>
                  <a:pt x="111997" y="60623"/>
                  <a:pt x="111997" y="59334"/>
                  <a:pt x="111997" y="59334"/>
                </a:cubicBezTo>
                <a:cubicBezTo>
                  <a:pt x="110700" y="59334"/>
                  <a:pt x="110700" y="58044"/>
                  <a:pt x="110700" y="58044"/>
                </a:cubicBezTo>
                <a:cubicBezTo>
                  <a:pt x="110700" y="58044"/>
                  <a:pt x="110700" y="58044"/>
                  <a:pt x="109403" y="58044"/>
                </a:cubicBezTo>
                <a:cubicBezTo>
                  <a:pt x="108105" y="56754"/>
                  <a:pt x="106808" y="55464"/>
                  <a:pt x="104214" y="54174"/>
                </a:cubicBezTo>
                <a:cubicBezTo>
                  <a:pt x="102917" y="54174"/>
                  <a:pt x="100323" y="52884"/>
                  <a:pt x="97728" y="51594"/>
                </a:cubicBezTo>
                <a:cubicBezTo>
                  <a:pt x="96431" y="51594"/>
                  <a:pt x="93837" y="50305"/>
                  <a:pt x="89946" y="50305"/>
                </a:cubicBezTo>
                <a:cubicBezTo>
                  <a:pt x="89946" y="50305"/>
                  <a:pt x="88649" y="50305"/>
                  <a:pt x="88649" y="50305"/>
                </a:cubicBezTo>
                <a:cubicBezTo>
                  <a:pt x="87351" y="49015"/>
                  <a:pt x="87351" y="49015"/>
                  <a:pt x="86054" y="49015"/>
                </a:cubicBezTo>
                <a:cubicBezTo>
                  <a:pt x="84757" y="49015"/>
                  <a:pt x="83460" y="49015"/>
                  <a:pt x="80866" y="47725"/>
                </a:cubicBezTo>
                <a:cubicBezTo>
                  <a:pt x="78272" y="47725"/>
                  <a:pt x="74380" y="47725"/>
                  <a:pt x="71786" y="46435"/>
                </a:cubicBezTo>
                <a:cubicBezTo>
                  <a:pt x="69192" y="46435"/>
                  <a:pt x="67895" y="45145"/>
                  <a:pt x="66598" y="45145"/>
                </a:cubicBezTo>
                <a:cubicBezTo>
                  <a:pt x="66598" y="45145"/>
                  <a:pt x="66598" y="45145"/>
                  <a:pt x="65301" y="45145"/>
                </a:cubicBezTo>
                <a:cubicBezTo>
                  <a:pt x="65301" y="45145"/>
                  <a:pt x="65301" y="45145"/>
                  <a:pt x="64003" y="45145"/>
                </a:cubicBezTo>
                <a:cubicBezTo>
                  <a:pt x="64003" y="45145"/>
                  <a:pt x="64003" y="45145"/>
                  <a:pt x="62706" y="45145"/>
                </a:cubicBezTo>
                <a:cubicBezTo>
                  <a:pt x="62706" y="45145"/>
                  <a:pt x="62706" y="45145"/>
                  <a:pt x="61409" y="43855"/>
                </a:cubicBezTo>
                <a:cubicBezTo>
                  <a:pt x="61409" y="43855"/>
                  <a:pt x="61409" y="43855"/>
                  <a:pt x="60112" y="43855"/>
                </a:cubicBezTo>
                <a:cubicBezTo>
                  <a:pt x="58815" y="43855"/>
                  <a:pt x="57518" y="43855"/>
                  <a:pt x="56221" y="42565"/>
                </a:cubicBezTo>
                <a:cubicBezTo>
                  <a:pt x="56221" y="42565"/>
                  <a:pt x="54924" y="42565"/>
                  <a:pt x="53627" y="42565"/>
                </a:cubicBezTo>
                <a:cubicBezTo>
                  <a:pt x="52329" y="41276"/>
                  <a:pt x="51032" y="41276"/>
                  <a:pt x="51032" y="41276"/>
                </a:cubicBezTo>
                <a:cubicBezTo>
                  <a:pt x="49735" y="41276"/>
                  <a:pt x="48438" y="39986"/>
                  <a:pt x="47141" y="39986"/>
                </a:cubicBezTo>
                <a:cubicBezTo>
                  <a:pt x="43250" y="38696"/>
                  <a:pt x="39358" y="36116"/>
                  <a:pt x="36764" y="34826"/>
                </a:cubicBezTo>
                <a:cubicBezTo>
                  <a:pt x="32873" y="32247"/>
                  <a:pt x="28982" y="29667"/>
                  <a:pt x="26387" y="27087"/>
                </a:cubicBezTo>
                <a:cubicBezTo>
                  <a:pt x="23793" y="24507"/>
                  <a:pt x="21199" y="21928"/>
                  <a:pt x="18605" y="19348"/>
                </a:cubicBezTo>
                <a:cubicBezTo>
                  <a:pt x="16010" y="18058"/>
                  <a:pt x="14713" y="15478"/>
                  <a:pt x="13416" y="12899"/>
                </a:cubicBezTo>
                <a:cubicBezTo>
                  <a:pt x="12119" y="10319"/>
                  <a:pt x="10822" y="7739"/>
                  <a:pt x="10822" y="6450"/>
                </a:cubicBezTo>
                <a:cubicBezTo>
                  <a:pt x="9525" y="3870"/>
                  <a:pt x="9525" y="2580"/>
                  <a:pt x="9525" y="1290"/>
                </a:cubicBezTo>
                <a:cubicBezTo>
                  <a:pt x="9525" y="0"/>
                  <a:pt x="9525" y="0"/>
                  <a:pt x="9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ïṧļîḓe">
            <a:extLst>
              <a:ext uri="{FF2B5EF4-FFF2-40B4-BE49-F238E27FC236}">
                <a16:creationId xmlns:a16="http://schemas.microsoft.com/office/drawing/2014/main" xmlns="" id="{11504371-DE05-4B61-B0EC-5B5DD7C587BD}"/>
              </a:ext>
            </a:extLst>
          </p:cNvPr>
          <p:cNvSpPr/>
          <p:nvPr/>
        </p:nvSpPr>
        <p:spPr>
          <a:xfrm>
            <a:off x="8441870" y="1989658"/>
            <a:ext cx="342534" cy="437100"/>
          </a:xfrm>
          <a:custGeom>
            <a:avLst/>
            <a:gdLst>
              <a:gd name="connsiteX0" fmla="*/ 43815 w 258763"/>
              <a:gd name="connsiteY0" fmla="*/ 130175 h 330201"/>
              <a:gd name="connsiteX1" fmla="*/ 28575 w 258763"/>
              <a:gd name="connsiteY1" fmla="*/ 147060 h 330201"/>
              <a:gd name="connsiteX2" fmla="*/ 28575 w 258763"/>
              <a:gd name="connsiteY2" fmla="*/ 227590 h 330201"/>
              <a:gd name="connsiteX3" fmla="*/ 43815 w 258763"/>
              <a:gd name="connsiteY3" fmla="*/ 244475 h 330201"/>
              <a:gd name="connsiteX4" fmla="*/ 60325 w 258763"/>
              <a:gd name="connsiteY4" fmla="*/ 227590 h 330201"/>
              <a:gd name="connsiteX5" fmla="*/ 60325 w 258763"/>
              <a:gd name="connsiteY5" fmla="*/ 147060 h 330201"/>
              <a:gd name="connsiteX6" fmla="*/ 43815 w 258763"/>
              <a:gd name="connsiteY6" fmla="*/ 130175 h 330201"/>
              <a:gd name="connsiteX7" fmla="*/ 221457 w 258763"/>
              <a:gd name="connsiteY7" fmla="*/ 98425 h 330201"/>
              <a:gd name="connsiteX8" fmla="*/ 211138 w 258763"/>
              <a:gd name="connsiteY8" fmla="*/ 110021 h 330201"/>
              <a:gd name="connsiteX9" fmla="*/ 211138 w 258763"/>
              <a:gd name="connsiteY9" fmla="*/ 265918 h 330201"/>
              <a:gd name="connsiteX10" fmla="*/ 221457 w 258763"/>
              <a:gd name="connsiteY10" fmla="*/ 276225 h 330201"/>
              <a:gd name="connsiteX11" fmla="*/ 231776 w 258763"/>
              <a:gd name="connsiteY11" fmla="*/ 265918 h 330201"/>
              <a:gd name="connsiteX12" fmla="*/ 231776 w 258763"/>
              <a:gd name="connsiteY12" fmla="*/ 110021 h 330201"/>
              <a:gd name="connsiteX13" fmla="*/ 221457 w 258763"/>
              <a:gd name="connsiteY13" fmla="*/ 98425 h 330201"/>
              <a:gd name="connsiteX14" fmla="*/ 80216 w 258763"/>
              <a:gd name="connsiteY14" fmla="*/ 71438 h 330201"/>
              <a:gd name="connsiteX15" fmla="*/ 236768 w 258763"/>
              <a:gd name="connsiteY15" fmla="*/ 71438 h 330201"/>
              <a:gd name="connsiteX16" fmla="*/ 258763 w 258763"/>
              <a:gd name="connsiteY16" fmla="*/ 93324 h 330201"/>
              <a:gd name="connsiteX17" fmla="*/ 258763 w 258763"/>
              <a:gd name="connsiteY17" fmla="*/ 274844 h 330201"/>
              <a:gd name="connsiteX18" fmla="*/ 204423 w 258763"/>
              <a:gd name="connsiteY18" fmla="*/ 330201 h 330201"/>
              <a:gd name="connsiteX19" fmla="*/ 113856 w 258763"/>
              <a:gd name="connsiteY19" fmla="*/ 330201 h 330201"/>
              <a:gd name="connsiteX20" fmla="*/ 59515 w 258763"/>
              <a:gd name="connsiteY20" fmla="*/ 274844 h 330201"/>
              <a:gd name="connsiteX21" fmla="*/ 59515 w 258763"/>
              <a:gd name="connsiteY21" fmla="*/ 267120 h 330201"/>
              <a:gd name="connsiteX22" fmla="*/ 42696 w 258763"/>
              <a:gd name="connsiteY22" fmla="*/ 270982 h 330201"/>
              <a:gd name="connsiteX23" fmla="*/ 0 w 258763"/>
              <a:gd name="connsiteY23" fmla="*/ 227211 h 330201"/>
              <a:gd name="connsiteX24" fmla="*/ 0 w 258763"/>
              <a:gd name="connsiteY24" fmla="*/ 147394 h 330201"/>
              <a:gd name="connsiteX25" fmla="*/ 42696 w 258763"/>
              <a:gd name="connsiteY25" fmla="*/ 103623 h 330201"/>
              <a:gd name="connsiteX26" fmla="*/ 59515 w 258763"/>
              <a:gd name="connsiteY26" fmla="*/ 107485 h 330201"/>
              <a:gd name="connsiteX27" fmla="*/ 59515 w 258763"/>
              <a:gd name="connsiteY27" fmla="*/ 93324 h 330201"/>
              <a:gd name="connsiteX28" fmla="*/ 80216 w 258763"/>
              <a:gd name="connsiteY28" fmla="*/ 71438 h 330201"/>
              <a:gd name="connsiteX29" fmla="*/ 107950 w 258763"/>
              <a:gd name="connsiteY29" fmla="*/ 0 h 330201"/>
              <a:gd name="connsiteX30" fmla="*/ 109247 w 258763"/>
              <a:gd name="connsiteY30" fmla="*/ 1290 h 330201"/>
              <a:gd name="connsiteX31" fmla="*/ 113139 w 258763"/>
              <a:gd name="connsiteY31" fmla="*/ 2580 h 330201"/>
              <a:gd name="connsiteX32" fmla="*/ 119624 w 258763"/>
              <a:gd name="connsiteY32" fmla="*/ 5160 h 330201"/>
              <a:gd name="connsiteX33" fmla="*/ 126110 w 258763"/>
              <a:gd name="connsiteY33" fmla="*/ 7739 h 330201"/>
              <a:gd name="connsiteX34" fmla="*/ 144269 w 258763"/>
              <a:gd name="connsiteY34" fmla="*/ 12899 h 330201"/>
              <a:gd name="connsiteX35" fmla="*/ 145566 w 258763"/>
              <a:gd name="connsiteY35" fmla="*/ 12899 h 330201"/>
              <a:gd name="connsiteX36" fmla="*/ 146863 w 258763"/>
              <a:gd name="connsiteY36" fmla="*/ 14189 h 330201"/>
              <a:gd name="connsiteX37" fmla="*/ 148161 w 258763"/>
              <a:gd name="connsiteY37" fmla="*/ 14189 h 330201"/>
              <a:gd name="connsiteX38" fmla="*/ 149458 w 258763"/>
              <a:gd name="connsiteY38" fmla="*/ 14189 h 330201"/>
              <a:gd name="connsiteX39" fmla="*/ 152052 w 258763"/>
              <a:gd name="connsiteY39" fmla="*/ 14189 h 330201"/>
              <a:gd name="connsiteX40" fmla="*/ 154646 w 258763"/>
              <a:gd name="connsiteY40" fmla="*/ 15478 h 330201"/>
              <a:gd name="connsiteX41" fmla="*/ 155943 w 258763"/>
              <a:gd name="connsiteY41" fmla="*/ 15478 h 330201"/>
              <a:gd name="connsiteX42" fmla="*/ 157240 w 258763"/>
              <a:gd name="connsiteY42" fmla="*/ 15478 h 330201"/>
              <a:gd name="connsiteX43" fmla="*/ 158537 w 258763"/>
              <a:gd name="connsiteY43" fmla="*/ 16768 h 330201"/>
              <a:gd name="connsiteX44" fmla="*/ 159835 w 258763"/>
              <a:gd name="connsiteY44" fmla="*/ 16768 h 330201"/>
              <a:gd name="connsiteX45" fmla="*/ 162429 w 258763"/>
              <a:gd name="connsiteY45" fmla="*/ 16768 h 330201"/>
              <a:gd name="connsiteX46" fmla="*/ 165023 w 258763"/>
              <a:gd name="connsiteY46" fmla="*/ 18058 h 330201"/>
              <a:gd name="connsiteX47" fmla="*/ 166320 w 258763"/>
              <a:gd name="connsiteY47" fmla="*/ 18058 h 330201"/>
              <a:gd name="connsiteX48" fmla="*/ 167617 w 258763"/>
              <a:gd name="connsiteY48" fmla="*/ 18058 h 330201"/>
              <a:gd name="connsiteX49" fmla="*/ 168914 w 258763"/>
              <a:gd name="connsiteY49" fmla="*/ 18058 h 330201"/>
              <a:gd name="connsiteX50" fmla="*/ 170211 w 258763"/>
              <a:gd name="connsiteY50" fmla="*/ 18058 h 330201"/>
              <a:gd name="connsiteX51" fmla="*/ 176697 w 258763"/>
              <a:gd name="connsiteY51" fmla="*/ 20638 h 330201"/>
              <a:gd name="connsiteX52" fmla="*/ 188371 w 258763"/>
              <a:gd name="connsiteY52" fmla="*/ 24507 h 330201"/>
              <a:gd name="connsiteX53" fmla="*/ 193559 w 258763"/>
              <a:gd name="connsiteY53" fmla="*/ 27087 h 330201"/>
              <a:gd name="connsiteX54" fmla="*/ 194856 w 258763"/>
              <a:gd name="connsiteY54" fmla="*/ 28377 h 330201"/>
              <a:gd name="connsiteX55" fmla="*/ 196154 w 258763"/>
              <a:gd name="connsiteY55" fmla="*/ 29667 h 330201"/>
              <a:gd name="connsiteX56" fmla="*/ 197451 w 258763"/>
              <a:gd name="connsiteY56" fmla="*/ 29667 h 330201"/>
              <a:gd name="connsiteX57" fmla="*/ 198748 w 258763"/>
              <a:gd name="connsiteY57" fmla="*/ 30957 h 330201"/>
              <a:gd name="connsiteX58" fmla="*/ 207828 w 258763"/>
              <a:gd name="connsiteY58" fmla="*/ 38696 h 330201"/>
              <a:gd name="connsiteX59" fmla="*/ 213016 w 258763"/>
              <a:gd name="connsiteY59" fmla="*/ 47725 h 330201"/>
              <a:gd name="connsiteX60" fmla="*/ 214313 w 258763"/>
              <a:gd name="connsiteY60" fmla="*/ 55464 h 330201"/>
              <a:gd name="connsiteX61" fmla="*/ 214313 w 258763"/>
              <a:gd name="connsiteY61" fmla="*/ 58044 h 330201"/>
              <a:gd name="connsiteX62" fmla="*/ 213016 w 258763"/>
              <a:gd name="connsiteY62" fmla="*/ 59334 h 330201"/>
              <a:gd name="connsiteX63" fmla="*/ 213016 w 258763"/>
              <a:gd name="connsiteY63" fmla="*/ 60623 h 330201"/>
              <a:gd name="connsiteX64" fmla="*/ 213016 w 258763"/>
              <a:gd name="connsiteY64" fmla="*/ 61913 h 330201"/>
              <a:gd name="connsiteX65" fmla="*/ 211719 w 258763"/>
              <a:gd name="connsiteY65" fmla="*/ 60623 h 330201"/>
              <a:gd name="connsiteX66" fmla="*/ 210422 w 258763"/>
              <a:gd name="connsiteY66" fmla="*/ 59334 h 330201"/>
              <a:gd name="connsiteX67" fmla="*/ 209125 w 258763"/>
              <a:gd name="connsiteY67" fmla="*/ 58044 h 330201"/>
              <a:gd name="connsiteX68" fmla="*/ 203936 w 258763"/>
              <a:gd name="connsiteY68" fmla="*/ 54174 h 330201"/>
              <a:gd name="connsiteX69" fmla="*/ 197451 w 258763"/>
              <a:gd name="connsiteY69" fmla="*/ 51594 h 330201"/>
              <a:gd name="connsiteX70" fmla="*/ 189668 w 258763"/>
              <a:gd name="connsiteY70" fmla="*/ 50305 h 330201"/>
              <a:gd name="connsiteX71" fmla="*/ 187074 w 258763"/>
              <a:gd name="connsiteY71" fmla="*/ 50305 h 330201"/>
              <a:gd name="connsiteX72" fmla="*/ 184480 w 258763"/>
              <a:gd name="connsiteY72" fmla="*/ 49015 h 330201"/>
              <a:gd name="connsiteX73" fmla="*/ 180588 w 258763"/>
              <a:gd name="connsiteY73" fmla="*/ 47725 h 330201"/>
              <a:gd name="connsiteX74" fmla="*/ 170211 w 258763"/>
              <a:gd name="connsiteY74" fmla="*/ 46435 h 330201"/>
              <a:gd name="connsiteX75" fmla="*/ 165023 w 258763"/>
              <a:gd name="connsiteY75" fmla="*/ 45145 h 330201"/>
              <a:gd name="connsiteX76" fmla="*/ 163726 w 258763"/>
              <a:gd name="connsiteY76" fmla="*/ 45145 h 330201"/>
              <a:gd name="connsiteX77" fmla="*/ 162429 w 258763"/>
              <a:gd name="connsiteY77" fmla="*/ 45145 h 330201"/>
              <a:gd name="connsiteX78" fmla="*/ 159835 w 258763"/>
              <a:gd name="connsiteY78" fmla="*/ 43855 h 330201"/>
              <a:gd name="connsiteX79" fmla="*/ 158537 w 258763"/>
              <a:gd name="connsiteY79" fmla="*/ 43855 h 330201"/>
              <a:gd name="connsiteX80" fmla="*/ 155943 w 258763"/>
              <a:gd name="connsiteY80" fmla="*/ 42565 h 330201"/>
              <a:gd name="connsiteX81" fmla="*/ 152052 w 258763"/>
              <a:gd name="connsiteY81" fmla="*/ 42565 h 330201"/>
              <a:gd name="connsiteX82" fmla="*/ 149458 w 258763"/>
              <a:gd name="connsiteY82" fmla="*/ 41276 h 330201"/>
              <a:gd name="connsiteX83" fmla="*/ 146863 w 258763"/>
              <a:gd name="connsiteY83" fmla="*/ 39986 h 330201"/>
              <a:gd name="connsiteX84" fmla="*/ 135189 w 258763"/>
              <a:gd name="connsiteY84" fmla="*/ 34826 h 330201"/>
              <a:gd name="connsiteX85" fmla="*/ 124813 w 258763"/>
              <a:gd name="connsiteY85" fmla="*/ 27087 h 330201"/>
              <a:gd name="connsiteX86" fmla="*/ 117030 w 258763"/>
              <a:gd name="connsiteY86" fmla="*/ 19348 h 330201"/>
              <a:gd name="connsiteX87" fmla="*/ 111841 w 258763"/>
              <a:gd name="connsiteY87" fmla="*/ 12899 h 330201"/>
              <a:gd name="connsiteX88" fmla="*/ 109247 w 258763"/>
              <a:gd name="connsiteY88" fmla="*/ 6450 h 330201"/>
              <a:gd name="connsiteX89" fmla="*/ 107950 w 258763"/>
              <a:gd name="connsiteY89" fmla="*/ 1290 h 330201"/>
              <a:gd name="connsiteX90" fmla="*/ 107950 w 258763"/>
              <a:gd name="connsiteY90" fmla="*/ 0 h 330201"/>
              <a:gd name="connsiteX91" fmla="*/ 9525 w 258763"/>
              <a:gd name="connsiteY91" fmla="*/ 0 h 330201"/>
              <a:gd name="connsiteX92" fmla="*/ 10822 w 258763"/>
              <a:gd name="connsiteY92" fmla="*/ 1290 h 330201"/>
              <a:gd name="connsiteX93" fmla="*/ 14713 w 258763"/>
              <a:gd name="connsiteY93" fmla="*/ 2580 h 330201"/>
              <a:gd name="connsiteX94" fmla="*/ 19902 w 258763"/>
              <a:gd name="connsiteY94" fmla="*/ 5160 h 330201"/>
              <a:gd name="connsiteX95" fmla="*/ 27684 w 258763"/>
              <a:gd name="connsiteY95" fmla="*/ 7739 h 330201"/>
              <a:gd name="connsiteX96" fmla="*/ 45844 w 258763"/>
              <a:gd name="connsiteY96" fmla="*/ 12899 h 330201"/>
              <a:gd name="connsiteX97" fmla="*/ 47141 w 258763"/>
              <a:gd name="connsiteY97" fmla="*/ 12899 h 330201"/>
              <a:gd name="connsiteX98" fmla="*/ 48438 w 258763"/>
              <a:gd name="connsiteY98" fmla="*/ 12899 h 330201"/>
              <a:gd name="connsiteX99" fmla="*/ 48438 w 258763"/>
              <a:gd name="connsiteY99" fmla="*/ 14189 h 330201"/>
              <a:gd name="connsiteX100" fmla="*/ 49735 w 258763"/>
              <a:gd name="connsiteY100" fmla="*/ 14189 h 330201"/>
              <a:gd name="connsiteX101" fmla="*/ 52329 w 258763"/>
              <a:gd name="connsiteY101" fmla="*/ 14189 h 330201"/>
              <a:gd name="connsiteX102" fmla="*/ 54924 w 258763"/>
              <a:gd name="connsiteY102" fmla="*/ 15478 h 330201"/>
              <a:gd name="connsiteX103" fmla="*/ 56221 w 258763"/>
              <a:gd name="connsiteY103" fmla="*/ 15478 h 330201"/>
              <a:gd name="connsiteX104" fmla="*/ 57518 w 258763"/>
              <a:gd name="connsiteY104" fmla="*/ 15478 h 330201"/>
              <a:gd name="connsiteX105" fmla="*/ 58815 w 258763"/>
              <a:gd name="connsiteY105" fmla="*/ 15478 h 330201"/>
              <a:gd name="connsiteX106" fmla="*/ 60112 w 258763"/>
              <a:gd name="connsiteY106" fmla="*/ 16768 h 330201"/>
              <a:gd name="connsiteX107" fmla="*/ 62706 w 258763"/>
              <a:gd name="connsiteY107" fmla="*/ 16768 h 330201"/>
              <a:gd name="connsiteX108" fmla="*/ 65301 w 258763"/>
              <a:gd name="connsiteY108" fmla="*/ 18058 h 330201"/>
              <a:gd name="connsiteX109" fmla="*/ 66598 w 258763"/>
              <a:gd name="connsiteY109" fmla="*/ 18058 h 330201"/>
              <a:gd name="connsiteX110" fmla="*/ 69192 w 258763"/>
              <a:gd name="connsiteY110" fmla="*/ 18058 h 330201"/>
              <a:gd name="connsiteX111" fmla="*/ 70489 w 258763"/>
              <a:gd name="connsiteY111" fmla="*/ 18058 h 330201"/>
              <a:gd name="connsiteX112" fmla="*/ 71786 w 258763"/>
              <a:gd name="connsiteY112" fmla="*/ 18058 h 330201"/>
              <a:gd name="connsiteX113" fmla="*/ 76975 w 258763"/>
              <a:gd name="connsiteY113" fmla="*/ 20638 h 330201"/>
              <a:gd name="connsiteX114" fmla="*/ 89946 w 258763"/>
              <a:gd name="connsiteY114" fmla="*/ 24507 h 330201"/>
              <a:gd name="connsiteX115" fmla="*/ 95134 w 258763"/>
              <a:gd name="connsiteY115" fmla="*/ 27087 h 330201"/>
              <a:gd name="connsiteX116" fmla="*/ 96431 w 258763"/>
              <a:gd name="connsiteY116" fmla="*/ 28377 h 330201"/>
              <a:gd name="connsiteX117" fmla="*/ 97728 w 258763"/>
              <a:gd name="connsiteY117" fmla="*/ 28377 h 330201"/>
              <a:gd name="connsiteX118" fmla="*/ 99025 w 258763"/>
              <a:gd name="connsiteY118" fmla="*/ 29667 h 330201"/>
              <a:gd name="connsiteX119" fmla="*/ 100323 w 258763"/>
              <a:gd name="connsiteY119" fmla="*/ 30957 h 330201"/>
              <a:gd name="connsiteX120" fmla="*/ 108105 w 258763"/>
              <a:gd name="connsiteY120" fmla="*/ 38696 h 330201"/>
              <a:gd name="connsiteX121" fmla="*/ 113294 w 258763"/>
              <a:gd name="connsiteY121" fmla="*/ 47725 h 330201"/>
              <a:gd name="connsiteX122" fmla="*/ 114591 w 258763"/>
              <a:gd name="connsiteY122" fmla="*/ 55464 h 330201"/>
              <a:gd name="connsiteX123" fmla="*/ 114591 w 258763"/>
              <a:gd name="connsiteY123" fmla="*/ 58044 h 330201"/>
              <a:gd name="connsiteX124" fmla="*/ 114591 w 258763"/>
              <a:gd name="connsiteY124" fmla="*/ 59334 h 330201"/>
              <a:gd name="connsiteX125" fmla="*/ 114591 w 258763"/>
              <a:gd name="connsiteY125" fmla="*/ 60623 h 330201"/>
              <a:gd name="connsiteX126" fmla="*/ 113294 w 258763"/>
              <a:gd name="connsiteY126" fmla="*/ 61913 h 330201"/>
              <a:gd name="connsiteX127" fmla="*/ 111997 w 258763"/>
              <a:gd name="connsiteY127" fmla="*/ 60623 h 330201"/>
              <a:gd name="connsiteX128" fmla="*/ 111997 w 258763"/>
              <a:gd name="connsiteY128" fmla="*/ 59334 h 330201"/>
              <a:gd name="connsiteX129" fmla="*/ 110700 w 258763"/>
              <a:gd name="connsiteY129" fmla="*/ 58044 h 330201"/>
              <a:gd name="connsiteX130" fmla="*/ 109403 w 258763"/>
              <a:gd name="connsiteY130" fmla="*/ 58044 h 330201"/>
              <a:gd name="connsiteX131" fmla="*/ 104214 w 258763"/>
              <a:gd name="connsiteY131" fmla="*/ 54174 h 330201"/>
              <a:gd name="connsiteX132" fmla="*/ 97728 w 258763"/>
              <a:gd name="connsiteY132" fmla="*/ 51594 h 330201"/>
              <a:gd name="connsiteX133" fmla="*/ 89946 w 258763"/>
              <a:gd name="connsiteY133" fmla="*/ 50305 h 330201"/>
              <a:gd name="connsiteX134" fmla="*/ 88649 w 258763"/>
              <a:gd name="connsiteY134" fmla="*/ 50305 h 330201"/>
              <a:gd name="connsiteX135" fmla="*/ 86054 w 258763"/>
              <a:gd name="connsiteY135" fmla="*/ 49015 h 330201"/>
              <a:gd name="connsiteX136" fmla="*/ 80866 w 258763"/>
              <a:gd name="connsiteY136" fmla="*/ 47725 h 330201"/>
              <a:gd name="connsiteX137" fmla="*/ 71786 w 258763"/>
              <a:gd name="connsiteY137" fmla="*/ 46435 h 330201"/>
              <a:gd name="connsiteX138" fmla="*/ 66598 w 258763"/>
              <a:gd name="connsiteY138" fmla="*/ 45145 h 330201"/>
              <a:gd name="connsiteX139" fmla="*/ 65301 w 258763"/>
              <a:gd name="connsiteY139" fmla="*/ 45145 h 330201"/>
              <a:gd name="connsiteX140" fmla="*/ 64003 w 258763"/>
              <a:gd name="connsiteY140" fmla="*/ 45145 h 330201"/>
              <a:gd name="connsiteX141" fmla="*/ 62706 w 258763"/>
              <a:gd name="connsiteY141" fmla="*/ 45145 h 330201"/>
              <a:gd name="connsiteX142" fmla="*/ 61409 w 258763"/>
              <a:gd name="connsiteY142" fmla="*/ 43855 h 330201"/>
              <a:gd name="connsiteX143" fmla="*/ 60112 w 258763"/>
              <a:gd name="connsiteY143" fmla="*/ 43855 h 330201"/>
              <a:gd name="connsiteX144" fmla="*/ 56221 w 258763"/>
              <a:gd name="connsiteY144" fmla="*/ 42565 h 330201"/>
              <a:gd name="connsiteX145" fmla="*/ 53627 w 258763"/>
              <a:gd name="connsiteY145" fmla="*/ 42565 h 330201"/>
              <a:gd name="connsiteX146" fmla="*/ 51032 w 258763"/>
              <a:gd name="connsiteY146" fmla="*/ 41276 h 330201"/>
              <a:gd name="connsiteX147" fmla="*/ 47141 w 258763"/>
              <a:gd name="connsiteY147" fmla="*/ 39986 h 330201"/>
              <a:gd name="connsiteX148" fmla="*/ 36764 w 258763"/>
              <a:gd name="connsiteY148" fmla="*/ 34826 h 330201"/>
              <a:gd name="connsiteX149" fmla="*/ 26387 w 258763"/>
              <a:gd name="connsiteY149" fmla="*/ 27087 h 330201"/>
              <a:gd name="connsiteX150" fmla="*/ 18605 w 258763"/>
              <a:gd name="connsiteY150" fmla="*/ 19348 h 330201"/>
              <a:gd name="connsiteX151" fmla="*/ 13416 w 258763"/>
              <a:gd name="connsiteY151" fmla="*/ 12899 h 330201"/>
              <a:gd name="connsiteX152" fmla="*/ 10822 w 258763"/>
              <a:gd name="connsiteY152" fmla="*/ 6450 h 330201"/>
              <a:gd name="connsiteX153" fmla="*/ 9525 w 258763"/>
              <a:gd name="connsiteY153" fmla="*/ 1290 h 330201"/>
              <a:gd name="connsiteX154" fmla="*/ 9525 w 258763"/>
              <a:gd name="connsiteY154" fmla="*/ 0 h 33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258763" h="330201">
                <a:moveTo>
                  <a:pt x="43815" y="130175"/>
                </a:moveTo>
                <a:cubicBezTo>
                  <a:pt x="34925" y="130175"/>
                  <a:pt x="28575" y="137968"/>
                  <a:pt x="28575" y="147060"/>
                </a:cubicBezTo>
                <a:cubicBezTo>
                  <a:pt x="28575" y="147060"/>
                  <a:pt x="28575" y="147060"/>
                  <a:pt x="28575" y="227590"/>
                </a:cubicBezTo>
                <a:cubicBezTo>
                  <a:pt x="28575" y="236682"/>
                  <a:pt x="34925" y="244475"/>
                  <a:pt x="43815" y="244475"/>
                </a:cubicBezTo>
                <a:cubicBezTo>
                  <a:pt x="52705" y="244475"/>
                  <a:pt x="60325" y="236682"/>
                  <a:pt x="60325" y="227590"/>
                </a:cubicBezTo>
                <a:cubicBezTo>
                  <a:pt x="60325" y="227590"/>
                  <a:pt x="60325" y="227590"/>
                  <a:pt x="60325" y="147060"/>
                </a:cubicBezTo>
                <a:cubicBezTo>
                  <a:pt x="60325" y="137968"/>
                  <a:pt x="52705" y="130175"/>
                  <a:pt x="43815" y="130175"/>
                </a:cubicBezTo>
                <a:close/>
                <a:moveTo>
                  <a:pt x="221457" y="98425"/>
                </a:moveTo>
                <a:cubicBezTo>
                  <a:pt x="215008" y="98425"/>
                  <a:pt x="211138" y="103579"/>
                  <a:pt x="211138" y="110021"/>
                </a:cubicBezTo>
                <a:lnTo>
                  <a:pt x="211138" y="265918"/>
                </a:lnTo>
                <a:cubicBezTo>
                  <a:pt x="211138" y="271072"/>
                  <a:pt x="215008" y="276225"/>
                  <a:pt x="221457" y="276225"/>
                </a:cubicBezTo>
                <a:cubicBezTo>
                  <a:pt x="227907" y="276225"/>
                  <a:pt x="231776" y="271072"/>
                  <a:pt x="231776" y="265918"/>
                </a:cubicBezTo>
                <a:cubicBezTo>
                  <a:pt x="231776" y="265918"/>
                  <a:pt x="231776" y="265918"/>
                  <a:pt x="231776" y="110021"/>
                </a:cubicBezTo>
                <a:cubicBezTo>
                  <a:pt x="231776" y="103579"/>
                  <a:pt x="227907" y="98425"/>
                  <a:pt x="221457" y="98425"/>
                </a:cubicBezTo>
                <a:close/>
                <a:moveTo>
                  <a:pt x="80216" y="71438"/>
                </a:moveTo>
                <a:cubicBezTo>
                  <a:pt x="80216" y="71438"/>
                  <a:pt x="80216" y="71438"/>
                  <a:pt x="236768" y="71438"/>
                </a:cubicBezTo>
                <a:cubicBezTo>
                  <a:pt x="258763" y="71438"/>
                  <a:pt x="258763" y="71438"/>
                  <a:pt x="258763" y="93324"/>
                </a:cubicBezTo>
                <a:cubicBezTo>
                  <a:pt x="258763" y="93324"/>
                  <a:pt x="258763" y="93324"/>
                  <a:pt x="258763" y="274844"/>
                </a:cubicBezTo>
                <a:cubicBezTo>
                  <a:pt x="258763" y="330201"/>
                  <a:pt x="258763" y="330201"/>
                  <a:pt x="204423" y="330201"/>
                </a:cubicBezTo>
                <a:cubicBezTo>
                  <a:pt x="204423" y="330201"/>
                  <a:pt x="204423" y="330201"/>
                  <a:pt x="113856" y="330201"/>
                </a:cubicBezTo>
                <a:cubicBezTo>
                  <a:pt x="59515" y="330201"/>
                  <a:pt x="59515" y="330201"/>
                  <a:pt x="59515" y="274844"/>
                </a:cubicBezTo>
                <a:cubicBezTo>
                  <a:pt x="59515" y="274844"/>
                  <a:pt x="59515" y="274844"/>
                  <a:pt x="59515" y="267120"/>
                </a:cubicBezTo>
                <a:cubicBezTo>
                  <a:pt x="54340" y="269694"/>
                  <a:pt x="49165" y="270982"/>
                  <a:pt x="42696" y="270982"/>
                </a:cubicBezTo>
                <a:cubicBezTo>
                  <a:pt x="19407" y="270982"/>
                  <a:pt x="0" y="251671"/>
                  <a:pt x="0" y="227211"/>
                </a:cubicBezTo>
                <a:cubicBezTo>
                  <a:pt x="0" y="227211"/>
                  <a:pt x="0" y="227211"/>
                  <a:pt x="0" y="147394"/>
                </a:cubicBezTo>
                <a:cubicBezTo>
                  <a:pt x="0" y="122933"/>
                  <a:pt x="19407" y="103623"/>
                  <a:pt x="42696" y="103623"/>
                </a:cubicBezTo>
                <a:cubicBezTo>
                  <a:pt x="49165" y="103623"/>
                  <a:pt x="54340" y="104910"/>
                  <a:pt x="59515" y="107485"/>
                </a:cubicBezTo>
                <a:cubicBezTo>
                  <a:pt x="59515" y="107485"/>
                  <a:pt x="59515" y="107485"/>
                  <a:pt x="59515" y="93324"/>
                </a:cubicBezTo>
                <a:cubicBezTo>
                  <a:pt x="59515" y="71438"/>
                  <a:pt x="59515" y="71438"/>
                  <a:pt x="80216" y="71438"/>
                </a:cubicBezTo>
                <a:close/>
                <a:moveTo>
                  <a:pt x="107950" y="0"/>
                </a:moveTo>
                <a:cubicBezTo>
                  <a:pt x="107950" y="0"/>
                  <a:pt x="107950" y="0"/>
                  <a:pt x="109247" y="1290"/>
                </a:cubicBezTo>
                <a:cubicBezTo>
                  <a:pt x="110544" y="1290"/>
                  <a:pt x="111841" y="2580"/>
                  <a:pt x="113139" y="2580"/>
                </a:cubicBezTo>
                <a:cubicBezTo>
                  <a:pt x="114436" y="3870"/>
                  <a:pt x="117030" y="3870"/>
                  <a:pt x="119624" y="5160"/>
                </a:cubicBezTo>
                <a:cubicBezTo>
                  <a:pt x="120921" y="6450"/>
                  <a:pt x="123515" y="6450"/>
                  <a:pt x="126110" y="7739"/>
                </a:cubicBezTo>
                <a:cubicBezTo>
                  <a:pt x="131298" y="10319"/>
                  <a:pt x="137784" y="11609"/>
                  <a:pt x="144269" y="12899"/>
                </a:cubicBezTo>
                <a:cubicBezTo>
                  <a:pt x="144269" y="12899"/>
                  <a:pt x="144269" y="12899"/>
                  <a:pt x="145566" y="12899"/>
                </a:cubicBezTo>
                <a:cubicBezTo>
                  <a:pt x="145566" y="12899"/>
                  <a:pt x="146863" y="12899"/>
                  <a:pt x="146863" y="14189"/>
                </a:cubicBezTo>
                <a:cubicBezTo>
                  <a:pt x="146863" y="14189"/>
                  <a:pt x="146863" y="14189"/>
                  <a:pt x="148161" y="14189"/>
                </a:cubicBezTo>
                <a:cubicBezTo>
                  <a:pt x="148161" y="14189"/>
                  <a:pt x="149458" y="14189"/>
                  <a:pt x="149458" y="14189"/>
                </a:cubicBezTo>
                <a:cubicBezTo>
                  <a:pt x="149458" y="14189"/>
                  <a:pt x="150755" y="14189"/>
                  <a:pt x="152052" y="14189"/>
                </a:cubicBezTo>
                <a:cubicBezTo>
                  <a:pt x="152052" y="15478"/>
                  <a:pt x="153349" y="15478"/>
                  <a:pt x="154646" y="15478"/>
                </a:cubicBezTo>
                <a:cubicBezTo>
                  <a:pt x="154646" y="15478"/>
                  <a:pt x="154646" y="15478"/>
                  <a:pt x="155943" y="15478"/>
                </a:cubicBezTo>
                <a:cubicBezTo>
                  <a:pt x="155943" y="15478"/>
                  <a:pt x="155943" y="15478"/>
                  <a:pt x="157240" y="15478"/>
                </a:cubicBezTo>
                <a:cubicBezTo>
                  <a:pt x="157240" y="15478"/>
                  <a:pt x="157240" y="15478"/>
                  <a:pt x="158537" y="16768"/>
                </a:cubicBezTo>
                <a:cubicBezTo>
                  <a:pt x="158537" y="16768"/>
                  <a:pt x="158537" y="16768"/>
                  <a:pt x="159835" y="16768"/>
                </a:cubicBezTo>
                <a:cubicBezTo>
                  <a:pt x="161132" y="16768"/>
                  <a:pt x="161132" y="16768"/>
                  <a:pt x="162429" y="16768"/>
                </a:cubicBezTo>
                <a:cubicBezTo>
                  <a:pt x="163726" y="16768"/>
                  <a:pt x="163726" y="16768"/>
                  <a:pt x="165023" y="18058"/>
                </a:cubicBezTo>
                <a:cubicBezTo>
                  <a:pt x="165023" y="18058"/>
                  <a:pt x="165023" y="18058"/>
                  <a:pt x="166320" y="18058"/>
                </a:cubicBezTo>
                <a:cubicBezTo>
                  <a:pt x="166320" y="18058"/>
                  <a:pt x="166320" y="18058"/>
                  <a:pt x="167617" y="18058"/>
                </a:cubicBezTo>
                <a:cubicBezTo>
                  <a:pt x="167617" y="18058"/>
                  <a:pt x="167617" y="18058"/>
                  <a:pt x="168914" y="18058"/>
                </a:cubicBezTo>
                <a:cubicBezTo>
                  <a:pt x="168914" y="18058"/>
                  <a:pt x="168914" y="18058"/>
                  <a:pt x="170211" y="18058"/>
                </a:cubicBezTo>
                <a:cubicBezTo>
                  <a:pt x="172806" y="19348"/>
                  <a:pt x="174103" y="19348"/>
                  <a:pt x="176697" y="20638"/>
                </a:cubicBezTo>
                <a:cubicBezTo>
                  <a:pt x="180588" y="21928"/>
                  <a:pt x="184480" y="23218"/>
                  <a:pt x="188371" y="24507"/>
                </a:cubicBezTo>
                <a:cubicBezTo>
                  <a:pt x="190965" y="25797"/>
                  <a:pt x="192262" y="25797"/>
                  <a:pt x="193559" y="27087"/>
                </a:cubicBezTo>
                <a:cubicBezTo>
                  <a:pt x="194856" y="28377"/>
                  <a:pt x="194856" y="28377"/>
                  <a:pt x="194856" y="28377"/>
                </a:cubicBezTo>
                <a:cubicBezTo>
                  <a:pt x="196154" y="28377"/>
                  <a:pt x="196154" y="28377"/>
                  <a:pt x="196154" y="29667"/>
                </a:cubicBezTo>
                <a:cubicBezTo>
                  <a:pt x="197451" y="29667"/>
                  <a:pt x="197451" y="29667"/>
                  <a:pt x="197451" y="29667"/>
                </a:cubicBezTo>
                <a:cubicBezTo>
                  <a:pt x="198748" y="29667"/>
                  <a:pt x="198748" y="30957"/>
                  <a:pt x="198748" y="30957"/>
                </a:cubicBezTo>
                <a:cubicBezTo>
                  <a:pt x="202639" y="33536"/>
                  <a:pt x="205233" y="36116"/>
                  <a:pt x="207828" y="38696"/>
                </a:cubicBezTo>
                <a:cubicBezTo>
                  <a:pt x="210422" y="41276"/>
                  <a:pt x="211719" y="45145"/>
                  <a:pt x="213016" y="47725"/>
                </a:cubicBezTo>
                <a:cubicBezTo>
                  <a:pt x="214313" y="50305"/>
                  <a:pt x="214313" y="52884"/>
                  <a:pt x="214313" y="55464"/>
                </a:cubicBezTo>
                <a:cubicBezTo>
                  <a:pt x="214313" y="56754"/>
                  <a:pt x="214313" y="56754"/>
                  <a:pt x="214313" y="58044"/>
                </a:cubicBezTo>
                <a:cubicBezTo>
                  <a:pt x="214313" y="58044"/>
                  <a:pt x="214313" y="59334"/>
                  <a:pt x="213016" y="59334"/>
                </a:cubicBezTo>
                <a:cubicBezTo>
                  <a:pt x="213016" y="59334"/>
                  <a:pt x="213016" y="59334"/>
                  <a:pt x="213016" y="60623"/>
                </a:cubicBezTo>
                <a:cubicBezTo>
                  <a:pt x="213016" y="61913"/>
                  <a:pt x="213016" y="61913"/>
                  <a:pt x="213016" y="61913"/>
                </a:cubicBezTo>
                <a:cubicBezTo>
                  <a:pt x="213016" y="61913"/>
                  <a:pt x="213016" y="61913"/>
                  <a:pt x="211719" y="60623"/>
                </a:cubicBezTo>
                <a:cubicBezTo>
                  <a:pt x="211719" y="60623"/>
                  <a:pt x="211719" y="59334"/>
                  <a:pt x="210422" y="59334"/>
                </a:cubicBezTo>
                <a:cubicBezTo>
                  <a:pt x="210422" y="59334"/>
                  <a:pt x="210422" y="58044"/>
                  <a:pt x="209125" y="58044"/>
                </a:cubicBezTo>
                <a:cubicBezTo>
                  <a:pt x="207828" y="56754"/>
                  <a:pt x="205233" y="55464"/>
                  <a:pt x="203936" y="54174"/>
                </a:cubicBezTo>
                <a:cubicBezTo>
                  <a:pt x="201342" y="54174"/>
                  <a:pt x="200045" y="52884"/>
                  <a:pt x="197451" y="51594"/>
                </a:cubicBezTo>
                <a:cubicBezTo>
                  <a:pt x="194856" y="51594"/>
                  <a:pt x="192262" y="50305"/>
                  <a:pt x="189668" y="50305"/>
                </a:cubicBezTo>
                <a:cubicBezTo>
                  <a:pt x="188371" y="50305"/>
                  <a:pt x="188371" y="50305"/>
                  <a:pt x="187074" y="50305"/>
                </a:cubicBezTo>
                <a:cubicBezTo>
                  <a:pt x="187074" y="49015"/>
                  <a:pt x="185777" y="49015"/>
                  <a:pt x="184480" y="49015"/>
                </a:cubicBezTo>
                <a:cubicBezTo>
                  <a:pt x="183182" y="49015"/>
                  <a:pt x="181885" y="49015"/>
                  <a:pt x="180588" y="47725"/>
                </a:cubicBezTo>
                <a:cubicBezTo>
                  <a:pt x="176697" y="47725"/>
                  <a:pt x="174103" y="47725"/>
                  <a:pt x="170211" y="46435"/>
                </a:cubicBezTo>
                <a:cubicBezTo>
                  <a:pt x="168914" y="46435"/>
                  <a:pt x="166320" y="45145"/>
                  <a:pt x="165023" y="45145"/>
                </a:cubicBezTo>
                <a:cubicBezTo>
                  <a:pt x="165023" y="45145"/>
                  <a:pt x="165023" y="45145"/>
                  <a:pt x="163726" y="45145"/>
                </a:cubicBezTo>
                <a:cubicBezTo>
                  <a:pt x="163726" y="45145"/>
                  <a:pt x="163726" y="45145"/>
                  <a:pt x="162429" y="45145"/>
                </a:cubicBezTo>
                <a:cubicBezTo>
                  <a:pt x="162429" y="45145"/>
                  <a:pt x="162429" y="45145"/>
                  <a:pt x="159835" y="43855"/>
                </a:cubicBezTo>
                <a:cubicBezTo>
                  <a:pt x="159835" y="43855"/>
                  <a:pt x="159835" y="43855"/>
                  <a:pt x="158537" y="43855"/>
                </a:cubicBezTo>
                <a:cubicBezTo>
                  <a:pt x="157240" y="43855"/>
                  <a:pt x="157240" y="43855"/>
                  <a:pt x="155943" y="42565"/>
                </a:cubicBezTo>
                <a:cubicBezTo>
                  <a:pt x="154646" y="42565"/>
                  <a:pt x="153349" y="42565"/>
                  <a:pt x="152052" y="42565"/>
                </a:cubicBezTo>
                <a:cubicBezTo>
                  <a:pt x="152052" y="41276"/>
                  <a:pt x="150755" y="41276"/>
                  <a:pt x="149458" y="41276"/>
                </a:cubicBezTo>
                <a:cubicBezTo>
                  <a:pt x="148161" y="41276"/>
                  <a:pt x="146863" y="39986"/>
                  <a:pt x="146863" y="39986"/>
                </a:cubicBezTo>
                <a:cubicBezTo>
                  <a:pt x="142972" y="38696"/>
                  <a:pt x="139081" y="36116"/>
                  <a:pt x="135189" y="34826"/>
                </a:cubicBezTo>
                <a:cubicBezTo>
                  <a:pt x="131298" y="32247"/>
                  <a:pt x="128704" y="29667"/>
                  <a:pt x="124813" y="27087"/>
                </a:cubicBezTo>
                <a:cubicBezTo>
                  <a:pt x="122218" y="24507"/>
                  <a:pt x="119624" y="21928"/>
                  <a:pt x="117030" y="19348"/>
                </a:cubicBezTo>
                <a:cubicBezTo>
                  <a:pt x="115733" y="16768"/>
                  <a:pt x="113139" y="15478"/>
                  <a:pt x="111841" y="12899"/>
                </a:cubicBezTo>
                <a:cubicBezTo>
                  <a:pt x="110544" y="10319"/>
                  <a:pt x="110544" y="7739"/>
                  <a:pt x="109247" y="6450"/>
                </a:cubicBezTo>
                <a:cubicBezTo>
                  <a:pt x="109247" y="3870"/>
                  <a:pt x="107950" y="2580"/>
                  <a:pt x="107950" y="1290"/>
                </a:cubicBezTo>
                <a:cubicBezTo>
                  <a:pt x="107950" y="1290"/>
                  <a:pt x="107950" y="0"/>
                  <a:pt x="107950" y="0"/>
                </a:cubicBezTo>
                <a:close/>
                <a:moveTo>
                  <a:pt x="9525" y="0"/>
                </a:moveTo>
                <a:cubicBezTo>
                  <a:pt x="9525" y="0"/>
                  <a:pt x="9525" y="0"/>
                  <a:pt x="10822" y="1290"/>
                </a:cubicBezTo>
                <a:cubicBezTo>
                  <a:pt x="12119" y="1290"/>
                  <a:pt x="12119" y="2580"/>
                  <a:pt x="14713" y="2580"/>
                </a:cubicBezTo>
                <a:cubicBezTo>
                  <a:pt x="16010" y="3870"/>
                  <a:pt x="17308" y="3870"/>
                  <a:pt x="19902" y="5160"/>
                </a:cubicBezTo>
                <a:cubicBezTo>
                  <a:pt x="22496" y="6450"/>
                  <a:pt x="25090" y="6450"/>
                  <a:pt x="27684" y="7739"/>
                </a:cubicBezTo>
                <a:cubicBezTo>
                  <a:pt x="32873" y="9029"/>
                  <a:pt x="39358" y="11609"/>
                  <a:pt x="45844" y="12899"/>
                </a:cubicBezTo>
                <a:cubicBezTo>
                  <a:pt x="45844" y="12899"/>
                  <a:pt x="45844" y="12899"/>
                  <a:pt x="47141" y="12899"/>
                </a:cubicBezTo>
                <a:cubicBezTo>
                  <a:pt x="47141" y="12899"/>
                  <a:pt x="47141" y="12899"/>
                  <a:pt x="48438" y="12899"/>
                </a:cubicBezTo>
                <a:cubicBezTo>
                  <a:pt x="48438" y="12899"/>
                  <a:pt x="48438" y="12899"/>
                  <a:pt x="48438" y="14189"/>
                </a:cubicBezTo>
                <a:cubicBezTo>
                  <a:pt x="49735" y="14189"/>
                  <a:pt x="49735" y="14189"/>
                  <a:pt x="49735" y="14189"/>
                </a:cubicBezTo>
                <a:cubicBezTo>
                  <a:pt x="51032" y="14189"/>
                  <a:pt x="52329" y="14189"/>
                  <a:pt x="52329" y="14189"/>
                </a:cubicBezTo>
                <a:cubicBezTo>
                  <a:pt x="53627" y="15478"/>
                  <a:pt x="54924" y="15478"/>
                  <a:pt x="54924" y="15478"/>
                </a:cubicBezTo>
                <a:cubicBezTo>
                  <a:pt x="56221" y="15478"/>
                  <a:pt x="56221" y="15478"/>
                  <a:pt x="56221" y="15478"/>
                </a:cubicBezTo>
                <a:cubicBezTo>
                  <a:pt x="57518" y="15478"/>
                  <a:pt x="57518" y="15478"/>
                  <a:pt x="57518" y="15478"/>
                </a:cubicBezTo>
                <a:cubicBezTo>
                  <a:pt x="58815" y="15478"/>
                  <a:pt x="58815" y="15478"/>
                  <a:pt x="58815" y="15478"/>
                </a:cubicBezTo>
                <a:cubicBezTo>
                  <a:pt x="60112" y="16768"/>
                  <a:pt x="60112" y="16768"/>
                  <a:pt x="60112" y="16768"/>
                </a:cubicBezTo>
                <a:cubicBezTo>
                  <a:pt x="61409" y="16768"/>
                  <a:pt x="62706" y="16768"/>
                  <a:pt x="62706" y="16768"/>
                </a:cubicBezTo>
                <a:cubicBezTo>
                  <a:pt x="64003" y="16768"/>
                  <a:pt x="65301" y="16768"/>
                  <a:pt x="65301" y="18058"/>
                </a:cubicBezTo>
                <a:cubicBezTo>
                  <a:pt x="65301" y="18058"/>
                  <a:pt x="65301" y="18058"/>
                  <a:pt x="66598" y="18058"/>
                </a:cubicBezTo>
                <a:cubicBezTo>
                  <a:pt x="66598" y="18058"/>
                  <a:pt x="66598" y="18058"/>
                  <a:pt x="69192" y="18058"/>
                </a:cubicBezTo>
                <a:cubicBezTo>
                  <a:pt x="69192" y="18058"/>
                  <a:pt x="69192" y="18058"/>
                  <a:pt x="70489" y="18058"/>
                </a:cubicBezTo>
                <a:cubicBezTo>
                  <a:pt x="70489" y="18058"/>
                  <a:pt x="70489" y="18058"/>
                  <a:pt x="71786" y="18058"/>
                </a:cubicBezTo>
                <a:cubicBezTo>
                  <a:pt x="73083" y="19348"/>
                  <a:pt x="75677" y="19348"/>
                  <a:pt x="76975" y="20638"/>
                </a:cubicBezTo>
                <a:cubicBezTo>
                  <a:pt x="82163" y="20638"/>
                  <a:pt x="86054" y="23218"/>
                  <a:pt x="89946" y="24507"/>
                </a:cubicBezTo>
                <a:cubicBezTo>
                  <a:pt x="91243" y="25797"/>
                  <a:pt x="93837" y="25797"/>
                  <a:pt x="95134" y="27087"/>
                </a:cubicBezTo>
                <a:cubicBezTo>
                  <a:pt x="95134" y="27087"/>
                  <a:pt x="96431" y="28377"/>
                  <a:pt x="96431" y="28377"/>
                </a:cubicBezTo>
                <a:cubicBezTo>
                  <a:pt x="96431" y="28377"/>
                  <a:pt x="97728" y="28377"/>
                  <a:pt x="97728" y="28377"/>
                </a:cubicBezTo>
                <a:cubicBezTo>
                  <a:pt x="97728" y="29667"/>
                  <a:pt x="99025" y="29667"/>
                  <a:pt x="99025" y="29667"/>
                </a:cubicBezTo>
                <a:cubicBezTo>
                  <a:pt x="99025" y="29667"/>
                  <a:pt x="100323" y="30957"/>
                  <a:pt x="100323" y="30957"/>
                </a:cubicBezTo>
                <a:cubicBezTo>
                  <a:pt x="102917" y="33536"/>
                  <a:pt x="106808" y="36116"/>
                  <a:pt x="108105" y="38696"/>
                </a:cubicBezTo>
                <a:cubicBezTo>
                  <a:pt x="110700" y="41276"/>
                  <a:pt x="111997" y="45145"/>
                  <a:pt x="113294" y="47725"/>
                </a:cubicBezTo>
                <a:cubicBezTo>
                  <a:pt x="114591" y="50305"/>
                  <a:pt x="115888" y="52884"/>
                  <a:pt x="114591" y="55464"/>
                </a:cubicBezTo>
                <a:cubicBezTo>
                  <a:pt x="114591" y="56754"/>
                  <a:pt x="114591" y="56754"/>
                  <a:pt x="114591" y="58044"/>
                </a:cubicBezTo>
                <a:cubicBezTo>
                  <a:pt x="114591" y="58044"/>
                  <a:pt x="114591" y="59334"/>
                  <a:pt x="114591" y="59334"/>
                </a:cubicBezTo>
                <a:cubicBezTo>
                  <a:pt x="114591" y="59334"/>
                  <a:pt x="114591" y="59334"/>
                  <a:pt x="114591" y="60623"/>
                </a:cubicBezTo>
                <a:cubicBezTo>
                  <a:pt x="114591" y="60623"/>
                  <a:pt x="113294" y="60623"/>
                  <a:pt x="113294" y="61913"/>
                </a:cubicBezTo>
                <a:cubicBezTo>
                  <a:pt x="113294" y="60623"/>
                  <a:pt x="113294" y="60623"/>
                  <a:pt x="111997" y="60623"/>
                </a:cubicBezTo>
                <a:cubicBezTo>
                  <a:pt x="111997" y="60623"/>
                  <a:pt x="111997" y="59334"/>
                  <a:pt x="111997" y="59334"/>
                </a:cubicBezTo>
                <a:cubicBezTo>
                  <a:pt x="110700" y="59334"/>
                  <a:pt x="110700" y="58044"/>
                  <a:pt x="110700" y="58044"/>
                </a:cubicBezTo>
                <a:cubicBezTo>
                  <a:pt x="110700" y="58044"/>
                  <a:pt x="110700" y="58044"/>
                  <a:pt x="109403" y="58044"/>
                </a:cubicBezTo>
                <a:cubicBezTo>
                  <a:pt x="108105" y="56754"/>
                  <a:pt x="106808" y="55464"/>
                  <a:pt x="104214" y="54174"/>
                </a:cubicBezTo>
                <a:cubicBezTo>
                  <a:pt x="102917" y="54174"/>
                  <a:pt x="100323" y="52884"/>
                  <a:pt x="97728" y="51594"/>
                </a:cubicBezTo>
                <a:cubicBezTo>
                  <a:pt x="96431" y="51594"/>
                  <a:pt x="93837" y="50305"/>
                  <a:pt x="89946" y="50305"/>
                </a:cubicBezTo>
                <a:cubicBezTo>
                  <a:pt x="89946" y="50305"/>
                  <a:pt x="88649" y="50305"/>
                  <a:pt x="88649" y="50305"/>
                </a:cubicBezTo>
                <a:cubicBezTo>
                  <a:pt x="87351" y="49015"/>
                  <a:pt x="87351" y="49015"/>
                  <a:pt x="86054" y="49015"/>
                </a:cubicBezTo>
                <a:cubicBezTo>
                  <a:pt x="84757" y="49015"/>
                  <a:pt x="83460" y="49015"/>
                  <a:pt x="80866" y="47725"/>
                </a:cubicBezTo>
                <a:cubicBezTo>
                  <a:pt x="78272" y="47725"/>
                  <a:pt x="74380" y="47725"/>
                  <a:pt x="71786" y="46435"/>
                </a:cubicBezTo>
                <a:cubicBezTo>
                  <a:pt x="69192" y="46435"/>
                  <a:pt x="67895" y="45145"/>
                  <a:pt x="66598" y="45145"/>
                </a:cubicBezTo>
                <a:cubicBezTo>
                  <a:pt x="66598" y="45145"/>
                  <a:pt x="66598" y="45145"/>
                  <a:pt x="65301" y="45145"/>
                </a:cubicBezTo>
                <a:cubicBezTo>
                  <a:pt x="65301" y="45145"/>
                  <a:pt x="65301" y="45145"/>
                  <a:pt x="64003" y="45145"/>
                </a:cubicBezTo>
                <a:cubicBezTo>
                  <a:pt x="64003" y="45145"/>
                  <a:pt x="64003" y="45145"/>
                  <a:pt x="62706" y="45145"/>
                </a:cubicBezTo>
                <a:cubicBezTo>
                  <a:pt x="62706" y="45145"/>
                  <a:pt x="62706" y="45145"/>
                  <a:pt x="61409" y="43855"/>
                </a:cubicBezTo>
                <a:cubicBezTo>
                  <a:pt x="61409" y="43855"/>
                  <a:pt x="61409" y="43855"/>
                  <a:pt x="60112" y="43855"/>
                </a:cubicBezTo>
                <a:cubicBezTo>
                  <a:pt x="58815" y="43855"/>
                  <a:pt x="57518" y="43855"/>
                  <a:pt x="56221" y="42565"/>
                </a:cubicBezTo>
                <a:cubicBezTo>
                  <a:pt x="56221" y="42565"/>
                  <a:pt x="54924" y="42565"/>
                  <a:pt x="53627" y="42565"/>
                </a:cubicBezTo>
                <a:cubicBezTo>
                  <a:pt x="52329" y="41276"/>
                  <a:pt x="51032" y="41276"/>
                  <a:pt x="51032" y="41276"/>
                </a:cubicBezTo>
                <a:cubicBezTo>
                  <a:pt x="49735" y="41276"/>
                  <a:pt x="48438" y="39986"/>
                  <a:pt x="47141" y="39986"/>
                </a:cubicBezTo>
                <a:cubicBezTo>
                  <a:pt x="43250" y="38696"/>
                  <a:pt x="39358" y="36116"/>
                  <a:pt x="36764" y="34826"/>
                </a:cubicBezTo>
                <a:cubicBezTo>
                  <a:pt x="32873" y="32247"/>
                  <a:pt x="28982" y="29667"/>
                  <a:pt x="26387" y="27087"/>
                </a:cubicBezTo>
                <a:cubicBezTo>
                  <a:pt x="23793" y="24507"/>
                  <a:pt x="21199" y="21928"/>
                  <a:pt x="18605" y="19348"/>
                </a:cubicBezTo>
                <a:cubicBezTo>
                  <a:pt x="16010" y="18058"/>
                  <a:pt x="14713" y="15478"/>
                  <a:pt x="13416" y="12899"/>
                </a:cubicBezTo>
                <a:cubicBezTo>
                  <a:pt x="12119" y="10319"/>
                  <a:pt x="10822" y="7739"/>
                  <a:pt x="10822" y="6450"/>
                </a:cubicBezTo>
                <a:cubicBezTo>
                  <a:pt x="9525" y="3870"/>
                  <a:pt x="9525" y="2580"/>
                  <a:pt x="9525" y="1290"/>
                </a:cubicBezTo>
                <a:cubicBezTo>
                  <a:pt x="9525" y="0"/>
                  <a:pt x="9525" y="0"/>
                  <a:pt x="9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îšḻíḓé">
            <a:extLst>
              <a:ext uri="{FF2B5EF4-FFF2-40B4-BE49-F238E27FC236}">
                <a16:creationId xmlns:a16="http://schemas.microsoft.com/office/drawing/2014/main" xmlns="" id="{B88BC61D-42BF-4DE0-9B8B-9AD22DB0DCAF}"/>
              </a:ext>
            </a:extLst>
          </p:cNvPr>
          <p:cNvSpPr/>
          <p:nvPr/>
        </p:nvSpPr>
        <p:spPr>
          <a:xfrm>
            <a:off x="8441870" y="4278482"/>
            <a:ext cx="342534" cy="437100"/>
          </a:xfrm>
          <a:custGeom>
            <a:avLst/>
            <a:gdLst>
              <a:gd name="connsiteX0" fmla="*/ 43815 w 258763"/>
              <a:gd name="connsiteY0" fmla="*/ 130175 h 330201"/>
              <a:gd name="connsiteX1" fmla="*/ 28575 w 258763"/>
              <a:gd name="connsiteY1" fmla="*/ 147060 h 330201"/>
              <a:gd name="connsiteX2" fmla="*/ 28575 w 258763"/>
              <a:gd name="connsiteY2" fmla="*/ 227590 h 330201"/>
              <a:gd name="connsiteX3" fmla="*/ 43815 w 258763"/>
              <a:gd name="connsiteY3" fmla="*/ 244475 h 330201"/>
              <a:gd name="connsiteX4" fmla="*/ 60325 w 258763"/>
              <a:gd name="connsiteY4" fmla="*/ 227590 h 330201"/>
              <a:gd name="connsiteX5" fmla="*/ 60325 w 258763"/>
              <a:gd name="connsiteY5" fmla="*/ 147060 h 330201"/>
              <a:gd name="connsiteX6" fmla="*/ 43815 w 258763"/>
              <a:gd name="connsiteY6" fmla="*/ 130175 h 330201"/>
              <a:gd name="connsiteX7" fmla="*/ 221457 w 258763"/>
              <a:gd name="connsiteY7" fmla="*/ 98425 h 330201"/>
              <a:gd name="connsiteX8" fmla="*/ 211138 w 258763"/>
              <a:gd name="connsiteY8" fmla="*/ 110021 h 330201"/>
              <a:gd name="connsiteX9" fmla="*/ 211138 w 258763"/>
              <a:gd name="connsiteY9" fmla="*/ 265918 h 330201"/>
              <a:gd name="connsiteX10" fmla="*/ 221457 w 258763"/>
              <a:gd name="connsiteY10" fmla="*/ 276225 h 330201"/>
              <a:gd name="connsiteX11" fmla="*/ 231776 w 258763"/>
              <a:gd name="connsiteY11" fmla="*/ 265918 h 330201"/>
              <a:gd name="connsiteX12" fmla="*/ 231776 w 258763"/>
              <a:gd name="connsiteY12" fmla="*/ 110021 h 330201"/>
              <a:gd name="connsiteX13" fmla="*/ 221457 w 258763"/>
              <a:gd name="connsiteY13" fmla="*/ 98425 h 330201"/>
              <a:gd name="connsiteX14" fmla="*/ 80216 w 258763"/>
              <a:gd name="connsiteY14" fmla="*/ 71438 h 330201"/>
              <a:gd name="connsiteX15" fmla="*/ 236768 w 258763"/>
              <a:gd name="connsiteY15" fmla="*/ 71438 h 330201"/>
              <a:gd name="connsiteX16" fmla="*/ 258763 w 258763"/>
              <a:gd name="connsiteY16" fmla="*/ 93324 h 330201"/>
              <a:gd name="connsiteX17" fmla="*/ 258763 w 258763"/>
              <a:gd name="connsiteY17" fmla="*/ 274844 h 330201"/>
              <a:gd name="connsiteX18" fmla="*/ 204423 w 258763"/>
              <a:gd name="connsiteY18" fmla="*/ 330201 h 330201"/>
              <a:gd name="connsiteX19" fmla="*/ 113856 w 258763"/>
              <a:gd name="connsiteY19" fmla="*/ 330201 h 330201"/>
              <a:gd name="connsiteX20" fmla="*/ 59515 w 258763"/>
              <a:gd name="connsiteY20" fmla="*/ 274844 h 330201"/>
              <a:gd name="connsiteX21" fmla="*/ 59515 w 258763"/>
              <a:gd name="connsiteY21" fmla="*/ 267120 h 330201"/>
              <a:gd name="connsiteX22" fmla="*/ 42696 w 258763"/>
              <a:gd name="connsiteY22" fmla="*/ 270982 h 330201"/>
              <a:gd name="connsiteX23" fmla="*/ 0 w 258763"/>
              <a:gd name="connsiteY23" fmla="*/ 227211 h 330201"/>
              <a:gd name="connsiteX24" fmla="*/ 0 w 258763"/>
              <a:gd name="connsiteY24" fmla="*/ 147394 h 330201"/>
              <a:gd name="connsiteX25" fmla="*/ 42696 w 258763"/>
              <a:gd name="connsiteY25" fmla="*/ 103623 h 330201"/>
              <a:gd name="connsiteX26" fmla="*/ 59515 w 258763"/>
              <a:gd name="connsiteY26" fmla="*/ 107485 h 330201"/>
              <a:gd name="connsiteX27" fmla="*/ 59515 w 258763"/>
              <a:gd name="connsiteY27" fmla="*/ 93324 h 330201"/>
              <a:gd name="connsiteX28" fmla="*/ 80216 w 258763"/>
              <a:gd name="connsiteY28" fmla="*/ 71438 h 330201"/>
              <a:gd name="connsiteX29" fmla="*/ 107950 w 258763"/>
              <a:gd name="connsiteY29" fmla="*/ 0 h 330201"/>
              <a:gd name="connsiteX30" fmla="*/ 109247 w 258763"/>
              <a:gd name="connsiteY30" fmla="*/ 1290 h 330201"/>
              <a:gd name="connsiteX31" fmla="*/ 113139 w 258763"/>
              <a:gd name="connsiteY31" fmla="*/ 2580 h 330201"/>
              <a:gd name="connsiteX32" fmla="*/ 119624 w 258763"/>
              <a:gd name="connsiteY32" fmla="*/ 5160 h 330201"/>
              <a:gd name="connsiteX33" fmla="*/ 126110 w 258763"/>
              <a:gd name="connsiteY33" fmla="*/ 7739 h 330201"/>
              <a:gd name="connsiteX34" fmla="*/ 144269 w 258763"/>
              <a:gd name="connsiteY34" fmla="*/ 12899 h 330201"/>
              <a:gd name="connsiteX35" fmla="*/ 145566 w 258763"/>
              <a:gd name="connsiteY35" fmla="*/ 12899 h 330201"/>
              <a:gd name="connsiteX36" fmla="*/ 146863 w 258763"/>
              <a:gd name="connsiteY36" fmla="*/ 14189 h 330201"/>
              <a:gd name="connsiteX37" fmla="*/ 148161 w 258763"/>
              <a:gd name="connsiteY37" fmla="*/ 14189 h 330201"/>
              <a:gd name="connsiteX38" fmla="*/ 149458 w 258763"/>
              <a:gd name="connsiteY38" fmla="*/ 14189 h 330201"/>
              <a:gd name="connsiteX39" fmla="*/ 152052 w 258763"/>
              <a:gd name="connsiteY39" fmla="*/ 14189 h 330201"/>
              <a:gd name="connsiteX40" fmla="*/ 154646 w 258763"/>
              <a:gd name="connsiteY40" fmla="*/ 15478 h 330201"/>
              <a:gd name="connsiteX41" fmla="*/ 155943 w 258763"/>
              <a:gd name="connsiteY41" fmla="*/ 15478 h 330201"/>
              <a:gd name="connsiteX42" fmla="*/ 157240 w 258763"/>
              <a:gd name="connsiteY42" fmla="*/ 15478 h 330201"/>
              <a:gd name="connsiteX43" fmla="*/ 158537 w 258763"/>
              <a:gd name="connsiteY43" fmla="*/ 16768 h 330201"/>
              <a:gd name="connsiteX44" fmla="*/ 159835 w 258763"/>
              <a:gd name="connsiteY44" fmla="*/ 16768 h 330201"/>
              <a:gd name="connsiteX45" fmla="*/ 162429 w 258763"/>
              <a:gd name="connsiteY45" fmla="*/ 16768 h 330201"/>
              <a:gd name="connsiteX46" fmla="*/ 165023 w 258763"/>
              <a:gd name="connsiteY46" fmla="*/ 18058 h 330201"/>
              <a:gd name="connsiteX47" fmla="*/ 166320 w 258763"/>
              <a:gd name="connsiteY47" fmla="*/ 18058 h 330201"/>
              <a:gd name="connsiteX48" fmla="*/ 167617 w 258763"/>
              <a:gd name="connsiteY48" fmla="*/ 18058 h 330201"/>
              <a:gd name="connsiteX49" fmla="*/ 168914 w 258763"/>
              <a:gd name="connsiteY49" fmla="*/ 18058 h 330201"/>
              <a:gd name="connsiteX50" fmla="*/ 170211 w 258763"/>
              <a:gd name="connsiteY50" fmla="*/ 18058 h 330201"/>
              <a:gd name="connsiteX51" fmla="*/ 176697 w 258763"/>
              <a:gd name="connsiteY51" fmla="*/ 20638 h 330201"/>
              <a:gd name="connsiteX52" fmla="*/ 188371 w 258763"/>
              <a:gd name="connsiteY52" fmla="*/ 24507 h 330201"/>
              <a:gd name="connsiteX53" fmla="*/ 193559 w 258763"/>
              <a:gd name="connsiteY53" fmla="*/ 27087 h 330201"/>
              <a:gd name="connsiteX54" fmla="*/ 194856 w 258763"/>
              <a:gd name="connsiteY54" fmla="*/ 28377 h 330201"/>
              <a:gd name="connsiteX55" fmla="*/ 196154 w 258763"/>
              <a:gd name="connsiteY55" fmla="*/ 29667 h 330201"/>
              <a:gd name="connsiteX56" fmla="*/ 197451 w 258763"/>
              <a:gd name="connsiteY56" fmla="*/ 29667 h 330201"/>
              <a:gd name="connsiteX57" fmla="*/ 198748 w 258763"/>
              <a:gd name="connsiteY57" fmla="*/ 30957 h 330201"/>
              <a:gd name="connsiteX58" fmla="*/ 207828 w 258763"/>
              <a:gd name="connsiteY58" fmla="*/ 38696 h 330201"/>
              <a:gd name="connsiteX59" fmla="*/ 213016 w 258763"/>
              <a:gd name="connsiteY59" fmla="*/ 47725 h 330201"/>
              <a:gd name="connsiteX60" fmla="*/ 214313 w 258763"/>
              <a:gd name="connsiteY60" fmla="*/ 55464 h 330201"/>
              <a:gd name="connsiteX61" fmla="*/ 214313 w 258763"/>
              <a:gd name="connsiteY61" fmla="*/ 58044 h 330201"/>
              <a:gd name="connsiteX62" fmla="*/ 213016 w 258763"/>
              <a:gd name="connsiteY62" fmla="*/ 59334 h 330201"/>
              <a:gd name="connsiteX63" fmla="*/ 213016 w 258763"/>
              <a:gd name="connsiteY63" fmla="*/ 60623 h 330201"/>
              <a:gd name="connsiteX64" fmla="*/ 213016 w 258763"/>
              <a:gd name="connsiteY64" fmla="*/ 61913 h 330201"/>
              <a:gd name="connsiteX65" fmla="*/ 211719 w 258763"/>
              <a:gd name="connsiteY65" fmla="*/ 60623 h 330201"/>
              <a:gd name="connsiteX66" fmla="*/ 210422 w 258763"/>
              <a:gd name="connsiteY66" fmla="*/ 59334 h 330201"/>
              <a:gd name="connsiteX67" fmla="*/ 209125 w 258763"/>
              <a:gd name="connsiteY67" fmla="*/ 58044 h 330201"/>
              <a:gd name="connsiteX68" fmla="*/ 203936 w 258763"/>
              <a:gd name="connsiteY68" fmla="*/ 54174 h 330201"/>
              <a:gd name="connsiteX69" fmla="*/ 197451 w 258763"/>
              <a:gd name="connsiteY69" fmla="*/ 51594 h 330201"/>
              <a:gd name="connsiteX70" fmla="*/ 189668 w 258763"/>
              <a:gd name="connsiteY70" fmla="*/ 50305 h 330201"/>
              <a:gd name="connsiteX71" fmla="*/ 187074 w 258763"/>
              <a:gd name="connsiteY71" fmla="*/ 50305 h 330201"/>
              <a:gd name="connsiteX72" fmla="*/ 184480 w 258763"/>
              <a:gd name="connsiteY72" fmla="*/ 49015 h 330201"/>
              <a:gd name="connsiteX73" fmla="*/ 180588 w 258763"/>
              <a:gd name="connsiteY73" fmla="*/ 47725 h 330201"/>
              <a:gd name="connsiteX74" fmla="*/ 170211 w 258763"/>
              <a:gd name="connsiteY74" fmla="*/ 46435 h 330201"/>
              <a:gd name="connsiteX75" fmla="*/ 165023 w 258763"/>
              <a:gd name="connsiteY75" fmla="*/ 45145 h 330201"/>
              <a:gd name="connsiteX76" fmla="*/ 163726 w 258763"/>
              <a:gd name="connsiteY76" fmla="*/ 45145 h 330201"/>
              <a:gd name="connsiteX77" fmla="*/ 162429 w 258763"/>
              <a:gd name="connsiteY77" fmla="*/ 45145 h 330201"/>
              <a:gd name="connsiteX78" fmla="*/ 159835 w 258763"/>
              <a:gd name="connsiteY78" fmla="*/ 43855 h 330201"/>
              <a:gd name="connsiteX79" fmla="*/ 158537 w 258763"/>
              <a:gd name="connsiteY79" fmla="*/ 43855 h 330201"/>
              <a:gd name="connsiteX80" fmla="*/ 155943 w 258763"/>
              <a:gd name="connsiteY80" fmla="*/ 42565 h 330201"/>
              <a:gd name="connsiteX81" fmla="*/ 152052 w 258763"/>
              <a:gd name="connsiteY81" fmla="*/ 42565 h 330201"/>
              <a:gd name="connsiteX82" fmla="*/ 149458 w 258763"/>
              <a:gd name="connsiteY82" fmla="*/ 41276 h 330201"/>
              <a:gd name="connsiteX83" fmla="*/ 146863 w 258763"/>
              <a:gd name="connsiteY83" fmla="*/ 39986 h 330201"/>
              <a:gd name="connsiteX84" fmla="*/ 135189 w 258763"/>
              <a:gd name="connsiteY84" fmla="*/ 34826 h 330201"/>
              <a:gd name="connsiteX85" fmla="*/ 124813 w 258763"/>
              <a:gd name="connsiteY85" fmla="*/ 27087 h 330201"/>
              <a:gd name="connsiteX86" fmla="*/ 117030 w 258763"/>
              <a:gd name="connsiteY86" fmla="*/ 19348 h 330201"/>
              <a:gd name="connsiteX87" fmla="*/ 111841 w 258763"/>
              <a:gd name="connsiteY87" fmla="*/ 12899 h 330201"/>
              <a:gd name="connsiteX88" fmla="*/ 109247 w 258763"/>
              <a:gd name="connsiteY88" fmla="*/ 6450 h 330201"/>
              <a:gd name="connsiteX89" fmla="*/ 107950 w 258763"/>
              <a:gd name="connsiteY89" fmla="*/ 1290 h 330201"/>
              <a:gd name="connsiteX90" fmla="*/ 107950 w 258763"/>
              <a:gd name="connsiteY90" fmla="*/ 0 h 330201"/>
              <a:gd name="connsiteX91" fmla="*/ 9525 w 258763"/>
              <a:gd name="connsiteY91" fmla="*/ 0 h 330201"/>
              <a:gd name="connsiteX92" fmla="*/ 10822 w 258763"/>
              <a:gd name="connsiteY92" fmla="*/ 1290 h 330201"/>
              <a:gd name="connsiteX93" fmla="*/ 14713 w 258763"/>
              <a:gd name="connsiteY93" fmla="*/ 2580 h 330201"/>
              <a:gd name="connsiteX94" fmla="*/ 19902 w 258763"/>
              <a:gd name="connsiteY94" fmla="*/ 5160 h 330201"/>
              <a:gd name="connsiteX95" fmla="*/ 27684 w 258763"/>
              <a:gd name="connsiteY95" fmla="*/ 7739 h 330201"/>
              <a:gd name="connsiteX96" fmla="*/ 45844 w 258763"/>
              <a:gd name="connsiteY96" fmla="*/ 12899 h 330201"/>
              <a:gd name="connsiteX97" fmla="*/ 47141 w 258763"/>
              <a:gd name="connsiteY97" fmla="*/ 12899 h 330201"/>
              <a:gd name="connsiteX98" fmla="*/ 48438 w 258763"/>
              <a:gd name="connsiteY98" fmla="*/ 12899 h 330201"/>
              <a:gd name="connsiteX99" fmla="*/ 48438 w 258763"/>
              <a:gd name="connsiteY99" fmla="*/ 14189 h 330201"/>
              <a:gd name="connsiteX100" fmla="*/ 49735 w 258763"/>
              <a:gd name="connsiteY100" fmla="*/ 14189 h 330201"/>
              <a:gd name="connsiteX101" fmla="*/ 52329 w 258763"/>
              <a:gd name="connsiteY101" fmla="*/ 14189 h 330201"/>
              <a:gd name="connsiteX102" fmla="*/ 54924 w 258763"/>
              <a:gd name="connsiteY102" fmla="*/ 15478 h 330201"/>
              <a:gd name="connsiteX103" fmla="*/ 56221 w 258763"/>
              <a:gd name="connsiteY103" fmla="*/ 15478 h 330201"/>
              <a:gd name="connsiteX104" fmla="*/ 57518 w 258763"/>
              <a:gd name="connsiteY104" fmla="*/ 15478 h 330201"/>
              <a:gd name="connsiteX105" fmla="*/ 58815 w 258763"/>
              <a:gd name="connsiteY105" fmla="*/ 15478 h 330201"/>
              <a:gd name="connsiteX106" fmla="*/ 60112 w 258763"/>
              <a:gd name="connsiteY106" fmla="*/ 16768 h 330201"/>
              <a:gd name="connsiteX107" fmla="*/ 62706 w 258763"/>
              <a:gd name="connsiteY107" fmla="*/ 16768 h 330201"/>
              <a:gd name="connsiteX108" fmla="*/ 65301 w 258763"/>
              <a:gd name="connsiteY108" fmla="*/ 18058 h 330201"/>
              <a:gd name="connsiteX109" fmla="*/ 66598 w 258763"/>
              <a:gd name="connsiteY109" fmla="*/ 18058 h 330201"/>
              <a:gd name="connsiteX110" fmla="*/ 69192 w 258763"/>
              <a:gd name="connsiteY110" fmla="*/ 18058 h 330201"/>
              <a:gd name="connsiteX111" fmla="*/ 70489 w 258763"/>
              <a:gd name="connsiteY111" fmla="*/ 18058 h 330201"/>
              <a:gd name="connsiteX112" fmla="*/ 71786 w 258763"/>
              <a:gd name="connsiteY112" fmla="*/ 18058 h 330201"/>
              <a:gd name="connsiteX113" fmla="*/ 76975 w 258763"/>
              <a:gd name="connsiteY113" fmla="*/ 20638 h 330201"/>
              <a:gd name="connsiteX114" fmla="*/ 89946 w 258763"/>
              <a:gd name="connsiteY114" fmla="*/ 24507 h 330201"/>
              <a:gd name="connsiteX115" fmla="*/ 95134 w 258763"/>
              <a:gd name="connsiteY115" fmla="*/ 27087 h 330201"/>
              <a:gd name="connsiteX116" fmla="*/ 96431 w 258763"/>
              <a:gd name="connsiteY116" fmla="*/ 28377 h 330201"/>
              <a:gd name="connsiteX117" fmla="*/ 97728 w 258763"/>
              <a:gd name="connsiteY117" fmla="*/ 28377 h 330201"/>
              <a:gd name="connsiteX118" fmla="*/ 99025 w 258763"/>
              <a:gd name="connsiteY118" fmla="*/ 29667 h 330201"/>
              <a:gd name="connsiteX119" fmla="*/ 100323 w 258763"/>
              <a:gd name="connsiteY119" fmla="*/ 30957 h 330201"/>
              <a:gd name="connsiteX120" fmla="*/ 108105 w 258763"/>
              <a:gd name="connsiteY120" fmla="*/ 38696 h 330201"/>
              <a:gd name="connsiteX121" fmla="*/ 113294 w 258763"/>
              <a:gd name="connsiteY121" fmla="*/ 47725 h 330201"/>
              <a:gd name="connsiteX122" fmla="*/ 114591 w 258763"/>
              <a:gd name="connsiteY122" fmla="*/ 55464 h 330201"/>
              <a:gd name="connsiteX123" fmla="*/ 114591 w 258763"/>
              <a:gd name="connsiteY123" fmla="*/ 58044 h 330201"/>
              <a:gd name="connsiteX124" fmla="*/ 114591 w 258763"/>
              <a:gd name="connsiteY124" fmla="*/ 59334 h 330201"/>
              <a:gd name="connsiteX125" fmla="*/ 114591 w 258763"/>
              <a:gd name="connsiteY125" fmla="*/ 60623 h 330201"/>
              <a:gd name="connsiteX126" fmla="*/ 113294 w 258763"/>
              <a:gd name="connsiteY126" fmla="*/ 61913 h 330201"/>
              <a:gd name="connsiteX127" fmla="*/ 111997 w 258763"/>
              <a:gd name="connsiteY127" fmla="*/ 60623 h 330201"/>
              <a:gd name="connsiteX128" fmla="*/ 111997 w 258763"/>
              <a:gd name="connsiteY128" fmla="*/ 59334 h 330201"/>
              <a:gd name="connsiteX129" fmla="*/ 110700 w 258763"/>
              <a:gd name="connsiteY129" fmla="*/ 58044 h 330201"/>
              <a:gd name="connsiteX130" fmla="*/ 109403 w 258763"/>
              <a:gd name="connsiteY130" fmla="*/ 58044 h 330201"/>
              <a:gd name="connsiteX131" fmla="*/ 104214 w 258763"/>
              <a:gd name="connsiteY131" fmla="*/ 54174 h 330201"/>
              <a:gd name="connsiteX132" fmla="*/ 97728 w 258763"/>
              <a:gd name="connsiteY132" fmla="*/ 51594 h 330201"/>
              <a:gd name="connsiteX133" fmla="*/ 89946 w 258763"/>
              <a:gd name="connsiteY133" fmla="*/ 50305 h 330201"/>
              <a:gd name="connsiteX134" fmla="*/ 88649 w 258763"/>
              <a:gd name="connsiteY134" fmla="*/ 50305 h 330201"/>
              <a:gd name="connsiteX135" fmla="*/ 86054 w 258763"/>
              <a:gd name="connsiteY135" fmla="*/ 49015 h 330201"/>
              <a:gd name="connsiteX136" fmla="*/ 80866 w 258763"/>
              <a:gd name="connsiteY136" fmla="*/ 47725 h 330201"/>
              <a:gd name="connsiteX137" fmla="*/ 71786 w 258763"/>
              <a:gd name="connsiteY137" fmla="*/ 46435 h 330201"/>
              <a:gd name="connsiteX138" fmla="*/ 66598 w 258763"/>
              <a:gd name="connsiteY138" fmla="*/ 45145 h 330201"/>
              <a:gd name="connsiteX139" fmla="*/ 65301 w 258763"/>
              <a:gd name="connsiteY139" fmla="*/ 45145 h 330201"/>
              <a:gd name="connsiteX140" fmla="*/ 64003 w 258763"/>
              <a:gd name="connsiteY140" fmla="*/ 45145 h 330201"/>
              <a:gd name="connsiteX141" fmla="*/ 62706 w 258763"/>
              <a:gd name="connsiteY141" fmla="*/ 45145 h 330201"/>
              <a:gd name="connsiteX142" fmla="*/ 61409 w 258763"/>
              <a:gd name="connsiteY142" fmla="*/ 43855 h 330201"/>
              <a:gd name="connsiteX143" fmla="*/ 60112 w 258763"/>
              <a:gd name="connsiteY143" fmla="*/ 43855 h 330201"/>
              <a:gd name="connsiteX144" fmla="*/ 56221 w 258763"/>
              <a:gd name="connsiteY144" fmla="*/ 42565 h 330201"/>
              <a:gd name="connsiteX145" fmla="*/ 53627 w 258763"/>
              <a:gd name="connsiteY145" fmla="*/ 42565 h 330201"/>
              <a:gd name="connsiteX146" fmla="*/ 51032 w 258763"/>
              <a:gd name="connsiteY146" fmla="*/ 41276 h 330201"/>
              <a:gd name="connsiteX147" fmla="*/ 47141 w 258763"/>
              <a:gd name="connsiteY147" fmla="*/ 39986 h 330201"/>
              <a:gd name="connsiteX148" fmla="*/ 36764 w 258763"/>
              <a:gd name="connsiteY148" fmla="*/ 34826 h 330201"/>
              <a:gd name="connsiteX149" fmla="*/ 26387 w 258763"/>
              <a:gd name="connsiteY149" fmla="*/ 27087 h 330201"/>
              <a:gd name="connsiteX150" fmla="*/ 18605 w 258763"/>
              <a:gd name="connsiteY150" fmla="*/ 19348 h 330201"/>
              <a:gd name="connsiteX151" fmla="*/ 13416 w 258763"/>
              <a:gd name="connsiteY151" fmla="*/ 12899 h 330201"/>
              <a:gd name="connsiteX152" fmla="*/ 10822 w 258763"/>
              <a:gd name="connsiteY152" fmla="*/ 6450 h 330201"/>
              <a:gd name="connsiteX153" fmla="*/ 9525 w 258763"/>
              <a:gd name="connsiteY153" fmla="*/ 1290 h 330201"/>
              <a:gd name="connsiteX154" fmla="*/ 9525 w 258763"/>
              <a:gd name="connsiteY154" fmla="*/ 0 h 33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258763" h="330201">
                <a:moveTo>
                  <a:pt x="43815" y="130175"/>
                </a:moveTo>
                <a:cubicBezTo>
                  <a:pt x="34925" y="130175"/>
                  <a:pt x="28575" y="137968"/>
                  <a:pt x="28575" y="147060"/>
                </a:cubicBezTo>
                <a:cubicBezTo>
                  <a:pt x="28575" y="147060"/>
                  <a:pt x="28575" y="147060"/>
                  <a:pt x="28575" y="227590"/>
                </a:cubicBezTo>
                <a:cubicBezTo>
                  <a:pt x="28575" y="236682"/>
                  <a:pt x="34925" y="244475"/>
                  <a:pt x="43815" y="244475"/>
                </a:cubicBezTo>
                <a:cubicBezTo>
                  <a:pt x="52705" y="244475"/>
                  <a:pt x="60325" y="236682"/>
                  <a:pt x="60325" y="227590"/>
                </a:cubicBezTo>
                <a:cubicBezTo>
                  <a:pt x="60325" y="227590"/>
                  <a:pt x="60325" y="227590"/>
                  <a:pt x="60325" y="147060"/>
                </a:cubicBezTo>
                <a:cubicBezTo>
                  <a:pt x="60325" y="137968"/>
                  <a:pt x="52705" y="130175"/>
                  <a:pt x="43815" y="130175"/>
                </a:cubicBezTo>
                <a:close/>
                <a:moveTo>
                  <a:pt x="221457" y="98425"/>
                </a:moveTo>
                <a:cubicBezTo>
                  <a:pt x="215008" y="98425"/>
                  <a:pt x="211138" y="103579"/>
                  <a:pt x="211138" y="110021"/>
                </a:cubicBezTo>
                <a:lnTo>
                  <a:pt x="211138" y="265918"/>
                </a:lnTo>
                <a:cubicBezTo>
                  <a:pt x="211138" y="271072"/>
                  <a:pt x="215008" y="276225"/>
                  <a:pt x="221457" y="276225"/>
                </a:cubicBezTo>
                <a:cubicBezTo>
                  <a:pt x="227907" y="276225"/>
                  <a:pt x="231776" y="271072"/>
                  <a:pt x="231776" y="265918"/>
                </a:cubicBezTo>
                <a:cubicBezTo>
                  <a:pt x="231776" y="265918"/>
                  <a:pt x="231776" y="265918"/>
                  <a:pt x="231776" y="110021"/>
                </a:cubicBezTo>
                <a:cubicBezTo>
                  <a:pt x="231776" y="103579"/>
                  <a:pt x="227907" y="98425"/>
                  <a:pt x="221457" y="98425"/>
                </a:cubicBezTo>
                <a:close/>
                <a:moveTo>
                  <a:pt x="80216" y="71438"/>
                </a:moveTo>
                <a:cubicBezTo>
                  <a:pt x="80216" y="71438"/>
                  <a:pt x="80216" y="71438"/>
                  <a:pt x="236768" y="71438"/>
                </a:cubicBezTo>
                <a:cubicBezTo>
                  <a:pt x="258763" y="71438"/>
                  <a:pt x="258763" y="71438"/>
                  <a:pt x="258763" y="93324"/>
                </a:cubicBezTo>
                <a:cubicBezTo>
                  <a:pt x="258763" y="93324"/>
                  <a:pt x="258763" y="93324"/>
                  <a:pt x="258763" y="274844"/>
                </a:cubicBezTo>
                <a:cubicBezTo>
                  <a:pt x="258763" y="330201"/>
                  <a:pt x="258763" y="330201"/>
                  <a:pt x="204423" y="330201"/>
                </a:cubicBezTo>
                <a:cubicBezTo>
                  <a:pt x="204423" y="330201"/>
                  <a:pt x="204423" y="330201"/>
                  <a:pt x="113856" y="330201"/>
                </a:cubicBezTo>
                <a:cubicBezTo>
                  <a:pt x="59515" y="330201"/>
                  <a:pt x="59515" y="330201"/>
                  <a:pt x="59515" y="274844"/>
                </a:cubicBezTo>
                <a:cubicBezTo>
                  <a:pt x="59515" y="274844"/>
                  <a:pt x="59515" y="274844"/>
                  <a:pt x="59515" y="267120"/>
                </a:cubicBezTo>
                <a:cubicBezTo>
                  <a:pt x="54340" y="269694"/>
                  <a:pt x="49165" y="270982"/>
                  <a:pt x="42696" y="270982"/>
                </a:cubicBezTo>
                <a:cubicBezTo>
                  <a:pt x="19407" y="270982"/>
                  <a:pt x="0" y="251671"/>
                  <a:pt x="0" y="227211"/>
                </a:cubicBezTo>
                <a:cubicBezTo>
                  <a:pt x="0" y="227211"/>
                  <a:pt x="0" y="227211"/>
                  <a:pt x="0" y="147394"/>
                </a:cubicBezTo>
                <a:cubicBezTo>
                  <a:pt x="0" y="122933"/>
                  <a:pt x="19407" y="103623"/>
                  <a:pt x="42696" y="103623"/>
                </a:cubicBezTo>
                <a:cubicBezTo>
                  <a:pt x="49165" y="103623"/>
                  <a:pt x="54340" y="104910"/>
                  <a:pt x="59515" y="107485"/>
                </a:cubicBezTo>
                <a:cubicBezTo>
                  <a:pt x="59515" y="107485"/>
                  <a:pt x="59515" y="107485"/>
                  <a:pt x="59515" y="93324"/>
                </a:cubicBezTo>
                <a:cubicBezTo>
                  <a:pt x="59515" y="71438"/>
                  <a:pt x="59515" y="71438"/>
                  <a:pt x="80216" y="71438"/>
                </a:cubicBezTo>
                <a:close/>
                <a:moveTo>
                  <a:pt x="107950" y="0"/>
                </a:moveTo>
                <a:cubicBezTo>
                  <a:pt x="107950" y="0"/>
                  <a:pt x="107950" y="0"/>
                  <a:pt x="109247" y="1290"/>
                </a:cubicBezTo>
                <a:cubicBezTo>
                  <a:pt x="110544" y="1290"/>
                  <a:pt x="111841" y="2580"/>
                  <a:pt x="113139" y="2580"/>
                </a:cubicBezTo>
                <a:cubicBezTo>
                  <a:pt x="114436" y="3870"/>
                  <a:pt x="117030" y="3870"/>
                  <a:pt x="119624" y="5160"/>
                </a:cubicBezTo>
                <a:cubicBezTo>
                  <a:pt x="120921" y="6450"/>
                  <a:pt x="123515" y="6450"/>
                  <a:pt x="126110" y="7739"/>
                </a:cubicBezTo>
                <a:cubicBezTo>
                  <a:pt x="131298" y="10319"/>
                  <a:pt x="137784" y="11609"/>
                  <a:pt x="144269" y="12899"/>
                </a:cubicBezTo>
                <a:cubicBezTo>
                  <a:pt x="144269" y="12899"/>
                  <a:pt x="144269" y="12899"/>
                  <a:pt x="145566" y="12899"/>
                </a:cubicBezTo>
                <a:cubicBezTo>
                  <a:pt x="145566" y="12899"/>
                  <a:pt x="146863" y="12899"/>
                  <a:pt x="146863" y="14189"/>
                </a:cubicBezTo>
                <a:cubicBezTo>
                  <a:pt x="146863" y="14189"/>
                  <a:pt x="146863" y="14189"/>
                  <a:pt x="148161" y="14189"/>
                </a:cubicBezTo>
                <a:cubicBezTo>
                  <a:pt x="148161" y="14189"/>
                  <a:pt x="149458" y="14189"/>
                  <a:pt x="149458" y="14189"/>
                </a:cubicBezTo>
                <a:cubicBezTo>
                  <a:pt x="149458" y="14189"/>
                  <a:pt x="150755" y="14189"/>
                  <a:pt x="152052" y="14189"/>
                </a:cubicBezTo>
                <a:cubicBezTo>
                  <a:pt x="152052" y="15478"/>
                  <a:pt x="153349" y="15478"/>
                  <a:pt x="154646" y="15478"/>
                </a:cubicBezTo>
                <a:cubicBezTo>
                  <a:pt x="154646" y="15478"/>
                  <a:pt x="154646" y="15478"/>
                  <a:pt x="155943" y="15478"/>
                </a:cubicBezTo>
                <a:cubicBezTo>
                  <a:pt x="155943" y="15478"/>
                  <a:pt x="155943" y="15478"/>
                  <a:pt x="157240" y="15478"/>
                </a:cubicBezTo>
                <a:cubicBezTo>
                  <a:pt x="157240" y="15478"/>
                  <a:pt x="157240" y="15478"/>
                  <a:pt x="158537" y="16768"/>
                </a:cubicBezTo>
                <a:cubicBezTo>
                  <a:pt x="158537" y="16768"/>
                  <a:pt x="158537" y="16768"/>
                  <a:pt x="159835" y="16768"/>
                </a:cubicBezTo>
                <a:cubicBezTo>
                  <a:pt x="161132" y="16768"/>
                  <a:pt x="161132" y="16768"/>
                  <a:pt x="162429" y="16768"/>
                </a:cubicBezTo>
                <a:cubicBezTo>
                  <a:pt x="163726" y="16768"/>
                  <a:pt x="163726" y="16768"/>
                  <a:pt x="165023" y="18058"/>
                </a:cubicBezTo>
                <a:cubicBezTo>
                  <a:pt x="165023" y="18058"/>
                  <a:pt x="165023" y="18058"/>
                  <a:pt x="166320" y="18058"/>
                </a:cubicBezTo>
                <a:cubicBezTo>
                  <a:pt x="166320" y="18058"/>
                  <a:pt x="166320" y="18058"/>
                  <a:pt x="167617" y="18058"/>
                </a:cubicBezTo>
                <a:cubicBezTo>
                  <a:pt x="167617" y="18058"/>
                  <a:pt x="167617" y="18058"/>
                  <a:pt x="168914" y="18058"/>
                </a:cubicBezTo>
                <a:cubicBezTo>
                  <a:pt x="168914" y="18058"/>
                  <a:pt x="168914" y="18058"/>
                  <a:pt x="170211" y="18058"/>
                </a:cubicBezTo>
                <a:cubicBezTo>
                  <a:pt x="172806" y="19348"/>
                  <a:pt x="174103" y="19348"/>
                  <a:pt x="176697" y="20638"/>
                </a:cubicBezTo>
                <a:cubicBezTo>
                  <a:pt x="180588" y="21928"/>
                  <a:pt x="184480" y="23218"/>
                  <a:pt x="188371" y="24507"/>
                </a:cubicBezTo>
                <a:cubicBezTo>
                  <a:pt x="190965" y="25797"/>
                  <a:pt x="192262" y="25797"/>
                  <a:pt x="193559" y="27087"/>
                </a:cubicBezTo>
                <a:cubicBezTo>
                  <a:pt x="194856" y="28377"/>
                  <a:pt x="194856" y="28377"/>
                  <a:pt x="194856" y="28377"/>
                </a:cubicBezTo>
                <a:cubicBezTo>
                  <a:pt x="196154" y="28377"/>
                  <a:pt x="196154" y="28377"/>
                  <a:pt x="196154" y="29667"/>
                </a:cubicBezTo>
                <a:cubicBezTo>
                  <a:pt x="197451" y="29667"/>
                  <a:pt x="197451" y="29667"/>
                  <a:pt x="197451" y="29667"/>
                </a:cubicBezTo>
                <a:cubicBezTo>
                  <a:pt x="198748" y="29667"/>
                  <a:pt x="198748" y="30957"/>
                  <a:pt x="198748" y="30957"/>
                </a:cubicBezTo>
                <a:cubicBezTo>
                  <a:pt x="202639" y="33536"/>
                  <a:pt x="205233" y="36116"/>
                  <a:pt x="207828" y="38696"/>
                </a:cubicBezTo>
                <a:cubicBezTo>
                  <a:pt x="210422" y="41276"/>
                  <a:pt x="211719" y="45145"/>
                  <a:pt x="213016" y="47725"/>
                </a:cubicBezTo>
                <a:cubicBezTo>
                  <a:pt x="214313" y="50305"/>
                  <a:pt x="214313" y="52884"/>
                  <a:pt x="214313" y="55464"/>
                </a:cubicBezTo>
                <a:cubicBezTo>
                  <a:pt x="214313" y="56754"/>
                  <a:pt x="214313" y="56754"/>
                  <a:pt x="214313" y="58044"/>
                </a:cubicBezTo>
                <a:cubicBezTo>
                  <a:pt x="214313" y="58044"/>
                  <a:pt x="214313" y="59334"/>
                  <a:pt x="213016" y="59334"/>
                </a:cubicBezTo>
                <a:cubicBezTo>
                  <a:pt x="213016" y="59334"/>
                  <a:pt x="213016" y="59334"/>
                  <a:pt x="213016" y="60623"/>
                </a:cubicBezTo>
                <a:cubicBezTo>
                  <a:pt x="213016" y="61913"/>
                  <a:pt x="213016" y="61913"/>
                  <a:pt x="213016" y="61913"/>
                </a:cubicBezTo>
                <a:cubicBezTo>
                  <a:pt x="213016" y="61913"/>
                  <a:pt x="213016" y="61913"/>
                  <a:pt x="211719" y="60623"/>
                </a:cubicBezTo>
                <a:cubicBezTo>
                  <a:pt x="211719" y="60623"/>
                  <a:pt x="211719" y="59334"/>
                  <a:pt x="210422" y="59334"/>
                </a:cubicBezTo>
                <a:cubicBezTo>
                  <a:pt x="210422" y="59334"/>
                  <a:pt x="210422" y="58044"/>
                  <a:pt x="209125" y="58044"/>
                </a:cubicBezTo>
                <a:cubicBezTo>
                  <a:pt x="207828" y="56754"/>
                  <a:pt x="205233" y="55464"/>
                  <a:pt x="203936" y="54174"/>
                </a:cubicBezTo>
                <a:cubicBezTo>
                  <a:pt x="201342" y="54174"/>
                  <a:pt x="200045" y="52884"/>
                  <a:pt x="197451" y="51594"/>
                </a:cubicBezTo>
                <a:cubicBezTo>
                  <a:pt x="194856" y="51594"/>
                  <a:pt x="192262" y="50305"/>
                  <a:pt x="189668" y="50305"/>
                </a:cubicBezTo>
                <a:cubicBezTo>
                  <a:pt x="188371" y="50305"/>
                  <a:pt x="188371" y="50305"/>
                  <a:pt x="187074" y="50305"/>
                </a:cubicBezTo>
                <a:cubicBezTo>
                  <a:pt x="187074" y="49015"/>
                  <a:pt x="185777" y="49015"/>
                  <a:pt x="184480" y="49015"/>
                </a:cubicBezTo>
                <a:cubicBezTo>
                  <a:pt x="183182" y="49015"/>
                  <a:pt x="181885" y="49015"/>
                  <a:pt x="180588" y="47725"/>
                </a:cubicBezTo>
                <a:cubicBezTo>
                  <a:pt x="176697" y="47725"/>
                  <a:pt x="174103" y="47725"/>
                  <a:pt x="170211" y="46435"/>
                </a:cubicBezTo>
                <a:cubicBezTo>
                  <a:pt x="168914" y="46435"/>
                  <a:pt x="166320" y="45145"/>
                  <a:pt x="165023" y="45145"/>
                </a:cubicBezTo>
                <a:cubicBezTo>
                  <a:pt x="165023" y="45145"/>
                  <a:pt x="165023" y="45145"/>
                  <a:pt x="163726" y="45145"/>
                </a:cubicBezTo>
                <a:cubicBezTo>
                  <a:pt x="163726" y="45145"/>
                  <a:pt x="163726" y="45145"/>
                  <a:pt x="162429" y="45145"/>
                </a:cubicBezTo>
                <a:cubicBezTo>
                  <a:pt x="162429" y="45145"/>
                  <a:pt x="162429" y="45145"/>
                  <a:pt x="159835" y="43855"/>
                </a:cubicBezTo>
                <a:cubicBezTo>
                  <a:pt x="159835" y="43855"/>
                  <a:pt x="159835" y="43855"/>
                  <a:pt x="158537" y="43855"/>
                </a:cubicBezTo>
                <a:cubicBezTo>
                  <a:pt x="157240" y="43855"/>
                  <a:pt x="157240" y="43855"/>
                  <a:pt x="155943" y="42565"/>
                </a:cubicBezTo>
                <a:cubicBezTo>
                  <a:pt x="154646" y="42565"/>
                  <a:pt x="153349" y="42565"/>
                  <a:pt x="152052" y="42565"/>
                </a:cubicBezTo>
                <a:cubicBezTo>
                  <a:pt x="152052" y="41276"/>
                  <a:pt x="150755" y="41276"/>
                  <a:pt x="149458" y="41276"/>
                </a:cubicBezTo>
                <a:cubicBezTo>
                  <a:pt x="148161" y="41276"/>
                  <a:pt x="146863" y="39986"/>
                  <a:pt x="146863" y="39986"/>
                </a:cubicBezTo>
                <a:cubicBezTo>
                  <a:pt x="142972" y="38696"/>
                  <a:pt x="139081" y="36116"/>
                  <a:pt x="135189" y="34826"/>
                </a:cubicBezTo>
                <a:cubicBezTo>
                  <a:pt x="131298" y="32247"/>
                  <a:pt x="128704" y="29667"/>
                  <a:pt x="124813" y="27087"/>
                </a:cubicBezTo>
                <a:cubicBezTo>
                  <a:pt x="122218" y="24507"/>
                  <a:pt x="119624" y="21928"/>
                  <a:pt x="117030" y="19348"/>
                </a:cubicBezTo>
                <a:cubicBezTo>
                  <a:pt x="115733" y="16768"/>
                  <a:pt x="113139" y="15478"/>
                  <a:pt x="111841" y="12899"/>
                </a:cubicBezTo>
                <a:cubicBezTo>
                  <a:pt x="110544" y="10319"/>
                  <a:pt x="110544" y="7739"/>
                  <a:pt x="109247" y="6450"/>
                </a:cubicBezTo>
                <a:cubicBezTo>
                  <a:pt x="109247" y="3870"/>
                  <a:pt x="107950" y="2580"/>
                  <a:pt x="107950" y="1290"/>
                </a:cubicBezTo>
                <a:cubicBezTo>
                  <a:pt x="107950" y="1290"/>
                  <a:pt x="107950" y="0"/>
                  <a:pt x="107950" y="0"/>
                </a:cubicBezTo>
                <a:close/>
                <a:moveTo>
                  <a:pt x="9525" y="0"/>
                </a:moveTo>
                <a:cubicBezTo>
                  <a:pt x="9525" y="0"/>
                  <a:pt x="9525" y="0"/>
                  <a:pt x="10822" y="1290"/>
                </a:cubicBezTo>
                <a:cubicBezTo>
                  <a:pt x="12119" y="1290"/>
                  <a:pt x="12119" y="2580"/>
                  <a:pt x="14713" y="2580"/>
                </a:cubicBezTo>
                <a:cubicBezTo>
                  <a:pt x="16010" y="3870"/>
                  <a:pt x="17308" y="3870"/>
                  <a:pt x="19902" y="5160"/>
                </a:cubicBezTo>
                <a:cubicBezTo>
                  <a:pt x="22496" y="6450"/>
                  <a:pt x="25090" y="6450"/>
                  <a:pt x="27684" y="7739"/>
                </a:cubicBezTo>
                <a:cubicBezTo>
                  <a:pt x="32873" y="9029"/>
                  <a:pt x="39358" y="11609"/>
                  <a:pt x="45844" y="12899"/>
                </a:cubicBezTo>
                <a:cubicBezTo>
                  <a:pt x="45844" y="12899"/>
                  <a:pt x="45844" y="12899"/>
                  <a:pt x="47141" y="12899"/>
                </a:cubicBezTo>
                <a:cubicBezTo>
                  <a:pt x="47141" y="12899"/>
                  <a:pt x="47141" y="12899"/>
                  <a:pt x="48438" y="12899"/>
                </a:cubicBezTo>
                <a:cubicBezTo>
                  <a:pt x="48438" y="12899"/>
                  <a:pt x="48438" y="12899"/>
                  <a:pt x="48438" y="14189"/>
                </a:cubicBezTo>
                <a:cubicBezTo>
                  <a:pt x="49735" y="14189"/>
                  <a:pt x="49735" y="14189"/>
                  <a:pt x="49735" y="14189"/>
                </a:cubicBezTo>
                <a:cubicBezTo>
                  <a:pt x="51032" y="14189"/>
                  <a:pt x="52329" y="14189"/>
                  <a:pt x="52329" y="14189"/>
                </a:cubicBezTo>
                <a:cubicBezTo>
                  <a:pt x="53627" y="15478"/>
                  <a:pt x="54924" y="15478"/>
                  <a:pt x="54924" y="15478"/>
                </a:cubicBezTo>
                <a:cubicBezTo>
                  <a:pt x="56221" y="15478"/>
                  <a:pt x="56221" y="15478"/>
                  <a:pt x="56221" y="15478"/>
                </a:cubicBezTo>
                <a:cubicBezTo>
                  <a:pt x="57518" y="15478"/>
                  <a:pt x="57518" y="15478"/>
                  <a:pt x="57518" y="15478"/>
                </a:cubicBezTo>
                <a:cubicBezTo>
                  <a:pt x="58815" y="15478"/>
                  <a:pt x="58815" y="15478"/>
                  <a:pt x="58815" y="15478"/>
                </a:cubicBezTo>
                <a:cubicBezTo>
                  <a:pt x="60112" y="16768"/>
                  <a:pt x="60112" y="16768"/>
                  <a:pt x="60112" y="16768"/>
                </a:cubicBezTo>
                <a:cubicBezTo>
                  <a:pt x="61409" y="16768"/>
                  <a:pt x="62706" y="16768"/>
                  <a:pt x="62706" y="16768"/>
                </a:cubicBezTo>
                <a:cubicBezTo>
                  <a:pt x="64003" y="16768"/>
                  <a:pt x="65301" y="16768"/>
                  <a:pt x="65301" y="18058"/>
                </a:cubicBezTo>
                <a:cubicBezTo>
                  <a:pt x="65301" y="18058"/>
                  <a:pt x="65301" y="18058"/>
                  <a:pt x="66598" y="18058"/>
                </a:cubicBezTo>
                <a:cubicBezTo>
                  <a:pt x="66598" y="18058"/>
                  <a:pt x="66598" y="18058"/>
                  <a:pt x="69192" y="18058"/>
                </a:cubicBezTo>
                <a:cubicBezTo>
                  <a:pt x="69192" y="18058"/>
                  <a:pt x="69192" y="18058"/>
                  <a:pt x="70489" y="18058"/>
                </a:cubicBezTo>
                <a:cubicBezTo>
                  <a:pt x="70489" y="18058"/>
                  <a:pt x="70489" y="18058"/>
                  <a:pt x="71786" y="18058"/>
                </a:cubicBezTo>
                <a:cubicBezTo>
                  <a:pt x="73083" y="19348"/>
                  <a:pt x="75677" y="19348"/>
                  <a:pt x="76975" y="20638"/>
                </a:cubicBezTo>
                <a:cubicBezTo>
                  <a:pt x="82163" y="20638"/>
                  <a:pt x="86054" y="23218"/>
                  <a:pt x="89946" y="24507"/>
                </a:cubicBezTo>
                <a:cubicBezTo>
                  <a:pt x="91243" y="25797"/>
                  <a:pt x="93837" y="25797"/>
                  <a:pt x="95134" y="27087"/>
                </a:cubicBezTo>
                <a:cubicBezTo>
                  <a:pt x="95134" y="27087"/>
                  <a:pt x="96431" y="28377"/>
                  <a:pt x="96431" y="28377"/>
                </a:cubicBezTo>
                <a:cubicBezTo>
                  <a:pt x="96431" y="28377"/>
                  <a:pt x="97728" y="28377"/>
                  <a:pt x="97728" y="28377"/>
                </a:cubicBezTo>
                <a:cubicBezTo>
                  <a:pt x="97728" y="29667"/>
                  <a:pt x="99025" y="29667"/>
                  <a:pt x="99025" y="29667"/>
                </a:cubicBezTo>
                <a:cubicBezTo>
                  <a:pt x="99025" y="29667"/>
                  <a:pt x="100323" y="30957"/>
                  <a:pt x="100323" y="30957"/>
                </a:cubicBezTo>
                <a:cubicBezTo>
                  <a:pt x="102917" y="33536"/>
                  <a:pt x="106808" y="36116"/>
                  <a:pt x="108105" y="38696"/>
                </a:cubicBezTo>
                <a:cubicBezTo>
                  <a:pt x="110700" y="41276"/>
                  <a:pt x="111997" y="45145"/>
                  <a:pt x="113294" y="47725"/>
                </a:cubicBezTo>
                <a:cubicBezTo>
                  <a:pt x="114591" y="50305"/>
                  <a:pt x="115888" y="52884"/>
                  <a:pt x="114591" y="55464"/>
                </a:cubicBezTo>
                <a:cubicBezTo>
                  <a:pt x="114591" y="56754"/>
                  <a:pt x="114591" y="56754"/>
                  <a:pt x="114591" y="58044"/>
                </a:cubicBezTo>
                <a:cubicBezTo>
                  <a:pt x="114591" y="58044"/>
                  <a:pt x="114591" y="59334"/>
                  <a:pt x="114591" y="59334"/>
                </a:cubicBezTo>
                <a:cubicBezTo>
                  <a:pt x="114591" y="59334"/>
                  <a:pt x="114591" y="59334"/>
                  <a:pt x="114591" y="60623"/>
                </a:cubicBezTo>
                <a:cubicBezTo>
                  <a:pt x="114591" y="60623"/>
                  <a:pt x="113294" y="60623"/>
                  <a:pt x="113294" y="61913"/>
                </a:cubicBezTo>
                <a:cubicBezTo>
                  <a:pt x="113294" y="60623"/>
                  <a:pt x="113294" y="60623"/>
                  <a:pt x="111997" y="60623"/>
                </a:cubicBezTo>
                <a:cubicBezTo>
                  <a:pt x="111997" y="60623"/>
                  <a:pt x="111997" y="59334"/>
                  <a:pt x="111997" y="59334"/>
                </a:cubicBezTo>
                <a:cubicBezTo>
                  <a:pt x="110700" y="59334"/>
                  <a:pt x="110700" y="58044"/>
                  <a:pt x="110700" y="58044"/>
                </a:cubicBezTo>
                <a:cubicBezTo>
                  <a:pt x="110700" y="58044"/>
                  <a:pt x="110700" y="58044"/>
                  <a:pt x="109403" y="58044"/>
                </a:cubicBezTo>
                <a:cubicBezTo>
                  <a:pt x="108105" y="56754"/>
                  <a:pt x="106808" y="55464"/>
                  <a:pt x="104214" y="54174"/>
                </a:cubicBezTo>
                <a:cubicBezTo>
                  <a:pt x="102917" y="54174"/>
                  <a:pt x="100323" y="52884"/>
                  <a:pt x="97728" y="51594"/>
                </a:cubicBezTo>
                <a:cubicBezTo>
                  <a:pt x="96431" y="51594"/>
                  <a:pt x="93837" y="50305"/>
                  <a:pt x="89946" y="50305"/>
                </a:cubicBezTo>
                <a:cubicBezTo>
                  <a:pt x="89946" y="50305"/>
                  <a:pt x="88649" y="50305"/>
                  <a:pt x="88649" y="50305"/>
                </a:cubicBezTo>
                <a:cubicBezTo>
                  <a:pt x="87351" y="49015"/>
                  <a:pt x="87351" y="49015"/>
                  <a:pt x="86054" y="49015"/>
                </a:cubicBezTo>
                <a:cubicBezTo>
                  <a:pt x="84757" y="49015"/>
                  <a:pt x="83460" y="49015"/>
                  <a:pt x="80866" y="47725"/>
                </a:cubicBezTo>
                <a:cubicBezTo>
                  <a:pt x="78272" y="47725"/>
                  <a:pt x="74380" y="47725"/>
                  <a:pt x="71786" y="46435"/>
                </a:cubicBezTo>
                <a:cubicBezTo>
                  <a:pt x="69192" y="46435"/>
                  <a:pt x="67895" y="45145"/>
                  <a:pt x="66598" y="45145"/>
                </a:cubicBezTo>
                <a:cubicBezTo>
                  <a:pt x="66598" y="45145"/>
                  <a:pt x="66598" y="45145"/>
                  <a:pt x="65301" y="45145"/>
                </a:cubicBezTo>
                <a:cubicBezTo>
                  <a:pt x="65301" y="45145"/>
                  <a:pt x="65301" y="45145"/>
                  <a:pt x="64003" y="45145"/>
                </a:cubicBezTo>
                <a:cubicBezTo>
                  <a:pt x="64003" y="45145"/>
                  <a:pt x="64003" y="45145"/>
                  <a:pt x="62706" y="45145"/>
                </a:cubicBezTo>
                <a:cubicBezTo>
                  <a:pt x="62706" y="45145"/>
                  <a:pt x="62706" y="45145"/>
                  <a:pt x="61409" y="43855"/>
                </a:cubicBezTo>
                <a:cubicBezTo>
                  <a:pt x="61409" y="43855"/>
                  <a:pt x="61409" y="43855"/>
                  <a:pt x="60112" y="43855"/>
                </a:cubicBezTo>
                <a:cubicBezTo>
                  <a:pt x="58815" y="43855"/>
                  <a:pt x="57518" y="43855"/>
                  <a:pt x="56221" y="42565"/>
                </a:cubicBezTo>
                <a:cubicBezTo>
                  <a:pt x="56221" y="42565"/>
                  <a:pt x="54924" y="42565"/>
                  <a:pt x="53627" y="42565"/>
                </a:cubicBezTo>
                <a:cubicBezTo>
                  <a:pt x="52329" y="41276"/>
                  <a:pt x="51032" y="41276"/>
                  <a:pt x="51032" y="41276"/>
                </a:cubicBezTo>
                <a:cubicBezTo>
                  <a:pt x="49735" y="41276"/>
                  <a:pt x="48438" y="39986"/>
                  <a:pt x="47141" y="39986"/>
                </a:cubicBezTo>
                <a:cubicBezTo>
                  <a:pt x="43250" y="38696"/>
                  <a:pt x="39358" y="36116"/>
                  <a:pt x="36764" y="34826"/>
                </a:cubicBezTo>
                <a:cubicBezTo>
                  <a:pt x="32873" y="32247"/>
                  <a:pt x="28982" y="29667"/>
                  <a:pt x="26387" y="27087"/>
                </a:cubicBezTo>
                <a:cubicBezTo>
                  <a:pt x="23793" y="24507"/>
                  <a:pt x="21199" y="21928"/>
                  <a:pt x="18605" y="19348"/>
                </a:cubicBezTo>
                <a:cubicBezTo>
                  <a:pt x="16010" y="18058"/>
                  <a:pt x="14713" y="15478"/>
                  <a:pt x="13416" y="12899"/>
                </a:cubicBezTo>
                <a:cubicBezTo>
                  <a:pt x="12119" y="10319"/>
                  <a:pt x="10822" y="7739"/>
                  <a:pt x="10822" y="6450"/>
                </a:cubicBezTo>
                <a:cubicBezTo>
                  <a:pt x="9525" y="3870"/>
                  <a:pt x="9525" y="2580"/>
                  <a:pt x="9525" y="1290"/>
                </a:cubicBezTo>
                <a:cubicBezTo>
                  <a:pt x="9525" y="0"/>
                  <a:pt x="9525" y="0"/>
                  <a:pt x="9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íṣliḋe">
            <a:extLst>
              <a:ext uri="{FF2B5EF4-FFF2-40B4-BE49-F238E27FC236}">
                <a16:creationId xmlns:a16="http://schemas.microsoft.com/office/drawing/2014/main" xmlns="" id="{3CCC48C5-CDDE-4D49-BFAF-C9D2E8D7EBB8}"/>
              </a:ext>
            </a:extLst>
          </p:cNvPr>
          <p:cNvSpPr/>
          <p:nvPr/>
        </p:nvSpPr>
        <p:spPr>
          <a:xfrm>
            <a:off x="5752552" y="2661007"/>
            <a:ext cx="941524" cy="896474"/>
          </a:xfrm>
          <a:custGeom>
            <a:avLst/>
            <a:gdLst>
              <a:gd name="connsiteX0" fmla="*/ 101402 w 331788"/>
              <a:gd name="connsiteY0" fmla="*/ 200025 h 315913"/>
              <a:gd name="connsiteX1" fmla="*/ 93663 w 331788"/>
              <a:gd name="connsiteY1" fmla="*/ 207840 h 315913"/>
              <a:gd name="connsiteX2" fmla="*/ 93663 w 331788"/>
              <a:gd name="connsiteY2" fmla="*/ 301625 h 315913"/>
              <a:gd name="connsiteX3" fmla="*/ 137518 w 331788"/>
              <a:gd name="connsiteY3" fmla="*/ 301625 h 315913"/>
              <a:gd name="connsiteX4" fmla="*/ 137518 w 331788"/>
              <a:gd name="connsiteY4" fmla="*/ 250825 h 315913"/>
              <a:gd name="connsiteX5" fmla="*/ 143967 w 331788"/>
              <a:gd name="connsiteY5" fmla="*/ 244312 h 315913"/>
              <a:gd name="connsiteX6" fmla="*/ 187822 w 331788"/>
              <a:gd name="connsiteY6" fmla="*/ 244312 h 315913"/>
              <a:gd name="connsiteX7" fmla="*/ 194271 w 331788"/>
              <a:gd name="connsiteY7" fmla="*/ 250825 h 315913"/>
              <a:gd name="connsiteX8" fmla="*/ 194271 w 331788"/>
              <a:gd name="connsiteY8" fmla="*/ 301625 h 315913"/>
              <a:gd name="connsiteX9" fmla="*/ 230387 w 331788"/>
              <a:gd name="connsiteY9" fmla="*/ 301625 h 315913"/>
              <a:gd name="connsiteX10" fmla="*/ 238126 w 331788"/>
              <a:gd name="connsiteY10" fmla="*/ 295112 h 315913"/>
              <a:gd name="connsiteX11" fmla="*/ 238126 w 331788"/>
              <a:gd name="connsiteY11" fmla="*/ 207840 h 315913"/>
              <a:gd name="connsiteX12" fmla="*/ 230387 w 331788"/>
              <a:gd name="connsiteY12" fmla="*/ 200025 h 315913"/>
              <a:gd name="connsiteX13" fmla="*/ 101402 w 331788"/>
              <a:gd name="connsiteY13" fmla="*/ 200025 h 315913"/>
              <a:gd name="connsiteX14" fmla="*/ 258908 w 331788"/>
              <a:gd name="connsiteY14" fmla="*/ 122237 h 315913"/>
              <a:gd name="connsiteX15" fmla="*/ 252413 w 331788"/>
              <a:gd name="connsiteY15" fmla="*/ 129801 h 315913"/>
              <a:gd name="connsiteX16" fmla="*/ 252413 w 331788"/>
              <a:gd name="connsiteY16" fmla="*/ 157536 h 315913"/>
              <a:gd name="connsiteX17" fmla="*/ 258908 w 331788"/>
              <a:gd name="connsiteY17" fmla="*/ 165100 h 315913"/>
              <a:gd name="connsiteX18" fmla="*/ 266701 w 331788"/>
              <a:gd name="connsiteY18" fmla="*/ 157536 h 315913"/>
              <a:gd name="connsiteX19" fmla="*/ 266701 w 331788"/>
              <a:gd name="connsiteY19" fmla="*/ 129801 h 315913"/>
              <a:gd name="connsiteX20" fmla="*/ 258908 w 331788"/>
              <a:gd name="connsiteY20" fmla="*/ 122237 h 315913"/>
              <a:gd name="connsiteX21" fmla="*/ 230332 w 331788"/>
              <a:gd name="connsiteY21" fmla="*/ 122237 h 315913"/>
              <a:gd name="connsiteX22" fmla="*/ 223838 w 331788"/>
              <a:gd name="connsiteY22" fmla="*/ 129801 h 315913"/>
              <a:gd name="connsiteX23" fmla="*/ 223838 w 331788"/>
              <a:gd name="connsiteY23" fmla="*/ 157536 h 315913"/>
              <a:gd name="connsiteX24" fmla="*/ 230332 w 331788"/>
              <a:gd name="connsiteY24" fmla="*/ 165100 h 315913"/>
              <a:gd name="connsiteX25" fmla="*/ 238126 w 331788"/>
              <a:gd name="connsiteY25" fmla="*/ 157536 h 315913"/>
              <a:gd name="connsiteX26" fmla="*/ 238126 w 331788"/>
              <a:gd name="connsiteY26" fmla="*/ 129801 h 315913"/>
              <a:gd name="connsiteX27" fmla="*/ 230332 w 331788"/>
              <a:gd name="connsiteY27" fmla="*/ 122237 h 315913"/>
              <a:gd name="connsiteX28" fmla="*/ 201468 w 331788"/>
              <a:gd name="connsiteY28" fmla="*/ 122237 h 315913"/>
              <a:gd name="connsiteX29" fmla="*/ 193675 w 331788"/>
              <a:gd name="connsiteY29" fmla="*/ 129801 h 315913"/>
              <a:gd name="connsiteX30" fmla="*/ 193675 w 331788"/>
              <a:gd name="connsiteY30" fmla="*/ 157536 h 315913"/>
              <a:gd name="connsiteX31" fmla="*/ 201468 w 331788"/>
              <a:gd name="connsiteY31" fmla="*/ 165100 h 315913"/>
              <a:gd name="connsiteX32" fmla="*/ 207963 w 331788"/>
              <a:gd name="connsiteY32" fmla="*/ 157536 h 315913"/>
              <a:gd name="connsiteX33" fmla="*/ 207963 w 331788"/>
              <a:gd name="connsiteY33" fmla="*/ 129801 h 315913"/>
              <a:gd name="connsiteX34" fmla="*/ 201468 w 331788"/>
              <a:gd name="connsiteY34" fmla="*/ 122237 h 315913"/>
              <a:gd name="connsiteX35" fmla="*/ 128732 w 331788"/>
              <a:gd name="connsiteY35" fmla="*/ 122237 h 315913"/>
              <a:gd name="connsiteX36" fmla="*/ 122238 w 331788"/>
              <a:gd name="connsiteY36" fmla="*/ 129801 h 315913"/>
              <a:gd name="connsiteX37" fmla="*/ 122238 w 331788"/>
              <a:gd name="connsiteY37" fmla="*/ 157536 h 315913"/>
              <a:gd name="connsiteX38" fmla="*/ 128732 w 331788"/>
              <a:gd name="connsiteY38" fmla="*/ 165100 h 315913"/>
              <a:gd name="connsiteX39" fmla="*/ 136526 w 331788"/>
              <a:gd name="connsiteY39" fmla="*/ 157536 h 315913"/>
              <a:gd name="connsiteX40" fmla="*/ 136526 w 331788"/>
              <a:gd name="connsiteY40" fmla="*/ 129801 h 315913"/>
              <a:gd name="connsiteX41" fmla="*/ 128732 w 331788"/>
              <a:gd name="connsiteY41" fmla="*/ 122237 h 315913"/>
              <a:gd name="connsiteX42" fmla="*/ 101456 w 331788"/>
              <a:gd name="connsiteY42" fmla="*/ 122237 h 315913"/>
              <a:gd name="connsiteX43" fmla="*/ 93663 w 331788"/>
              <a:gd name="connsiteY43" fmla="*/ 129801 h 315913"/>
              <a:gd name="connsiteX44" fmla="*/ 93663 w 331788"/>
              <a:gd name="connsiteY44" fmla="*/ 157536 h 315913"/>
              <a:gd name="connsiteX45" fmla="*/ 101456 w 331788"/>
              <a:gd name="connsiteY45" fmla="*/ 165100 h 315913"/>
              <a:gd name="connsiteX46" fmla="*/ 107951 w 331788"/>
              <a:gd name="connsiteY46" fmla="*/ 157536 h 315913"/>
              <a:gd name="connsiteX47" fmla="*/ 107951 w 331788"/>
              <a:gd name="connsiteY47" fmla="*/ 129801 h 315913"/>
              <a:gd name="connsiteX48" fmla="*/ 101456 w 331788"/>
              <a:gd name="connsiteY48" fmla="*/ 122237 h 315913"/>
              <a:gd name="connsiteX49" fmla="*/ 72881 w 331788"/>
              <a:gd name="connsiteY49" fmla="*/ 122237 h 315913"/>
              <a:gd name="connsiteX50" fmla="*/ 65088 w 331788"/>
              <a:gd name="connsiteY50" fmla="*/ 129801 h 315913"/>
              <a:gd name="connsiteX51" fmla="*/ 65088 w 331788"/>
              <a:gd name="connsiteY51" fmla="*/ 157536 h 315913"/>
              <a:gd name="connsiteX52" fmla="*/ 72881 w 331788"/>
              <a:gd name="connsiteY52" fmla="*/ 165100 h 315913"/>
              <a:gd name="connsiteX53" fmla="*/ 79376 w 331788"/>
              <a:gd name="connsiteY53" fmla="*/ 157536 h 315913"/>
              <a:gd name="connsiteX54" fmla="*/ 79376 w 331788"/>
              <a:gd name="connsiteY54" fmla="*/ 129801 h 315913"/>
              <a:gd name="connsiteX55" fmla="*/ 72881 w 331788"/>
              <a:gd name="connsiteY55" fmla="*/ 122237 h 315913"/>
              <a:gd name="connsiteX56" fmla="*/ 258908 w 331788"/>
              <a:gd name="connsiteY56" fmla="*/ 65087 h 315913"/>
              <a:gd name="connsiteX57" fmla="*/ 252413 w 331788"/>
              <a:gd name="connsiteY57" fmla="*/ 71581 h 315913"/>
              <a:gd name="connsiteX58" fmla="*/ 252413 w 331788"/>
              <a:gd name="connsiteY58" fmla="*/ 100157 h 315913"/>
              <a:gd name="connsiteX59" fmla="*/ 258908 w 331788"/>
              <a:gd name="connsiteY59" fmla="*/ 107950 h 315913"/>
              <a:gd name="connsiteX60" fmla="*/ 266701 w 331788"/>
              <a:gd name="connsiteY60" fmla="*/ 100157 h 315913"/>
              <a:gd name="connsiteX61" fmla="*/ 266701 w 331788"/>
              <a:gd name="connsiteY61" fmla="*/ 71581 h 315913"/>
              <a:gd name="connsiteX62" fmla="*/ 258908 w 331788"/>
              <a:gd name="connsiteY62" fmla="*/ 65087 h 315913"/>
              <a:gd name="connsiteX63" fmla="*/ 230332 w 331788"/>
              <a:gd name="connsiteY63" fmla="*/ 65087 h 315913"/>
              <a:gd name="connsiteX64" fmla="*/ 223838 w 331788"/>
              <a:gd name="connsiteY64" fmla="*/ 71581 h 315913"/>
              <a:gd name="connsiteX65" fmla="*/ 223838 w 331788"/>
              <a:gd name="connsiteY65" fmla="*/ 100157 h 315913"/>
              <a:gd name="connsiteX66" fmla="*/ 230332 w 331788"/>
              <a:gd name="connsiteY66" fmla="*/ 107950 h 315913"/>
              <a:gd name="connsiteX67" fmla="*/ 238126 w 331788"/>
              <a:gd name="connsiteY67" fmla="*/ 100157 h 315913"/>
              <a:gd name="connsiteX68" fmla="*/ 238126 w 331788"/>
              <a:gd name="connsiteY68" fmla="*/ 71581 h 315913"/>
              <a:gd name="connsiteX69" fmla="*/ 230332 w 331788"/>
              <a:gd name="connsiteY69" fmla="*/ 65087 h 315913"/>
              <a:gd name="connsiteX70" fmla="*/ 201468 w 331788"/>
              <a:gd name="connsiteY70" fmla="*/ 65087 h 315913"/>
              <a:gd name="connsiteX71" fmla="*/ 193675 w 331788"/>
              <a:gd name="connsiteY71" fmla="*/ 71581 h 315913"/>
              <a:gd name="connsiteX72" fmla="*/ 193675 w 331788"/>
              <a:gd name="connsiteY72" fmla="*/ 100157 h 315913"/>
              <a:gd name="connsiteX73" fmla="*/ 201468 w 331788"/>
              <a:gd name="connsiteY73" fmla="*/ 107950 h 315913"/>
              <a:gd name="connsiteX74" fmla="*/ 207963 w 331788"/>
              <a:gd name="connsiteY74" fmla="*/ 100157 h 315913"/>
              <a:gd name="connsiteX75" fmla="*/ 207963 w 331788"/>
              <a:gd name="connsiteY75" fmla="*/ 71581 h 315913"/>
              <a:gd name="connsiteX76" fmla="*/ 201468 w 331788"/>
              <a:gd name="connsiteY76" fmla="*/ 65087 h 315913"/>
              <a:gd name="connsiteX77" fmla="*/ 128732 w 331788"/>
              <a:gd name="connsiteY77" fmla="*/ 65087 h 315913"/>
              <a:gd name="connsiteX78" fmla="*/ 122238 w 331788"/>
              <a:gd name="connsiteY78" fmla="*/ 71581 h 315913"/>
              <a:gd name="connsiteX79" fmla="*/ 122238 w 331788"/>
              <a:gd name="connsiteY79" fmla="*/ 100157 h 315913"/>
              <a:gd name="connsiteX80" fmla="*/ 128732 w 331788"/>
              <a:gd name="connsiteY80" fmla="*/ 107950 h 315913"/>
              <a:gd name="connsiteX81" fmla="*/ 136526 w 331788"/>
              <a:gd name="connsiteY81" fmla="*/ 100157 h 315913"/>
              <a:gd name="connsiteX82" fmla="*/ 136526 w 331788"/>
              <a:gd name="connsiteY82" fmla="*/ 71581 h 315913"/>
              <a:gd name="connsiteX83" fmla="*/ 128732 w 331788"/>
              <a:gd name="connsiteY83" fmla="*/ 65087 h 315913"/>
              <a:gd name="connsiteX84" fmla="*/ 101456 w 331788"/>
              <a:gd name="connsiteY84" fmla="*/ 65087 h 315913"/>
              <a:gd name="connsiteX85" fmla="*/ 93663 w 331788"/>
              <a:gd name="connsiteY85" fmla="*/ 71581 h 315913"/>
              <a:gd name="connsiteX86" fmla="*/ 93663 w 331788"/>
              <a:gd name="connsiteY86" fmla="*/ 100157 h 315913"/>
              <a:gd name="connsiteX87" fmla="*/ 101456 w 331788"/>
              <a:gd name="connsiteY87" fmla="*/ 107950 h 315913"/>
              <a:gd name="connsiteX88" fmla="*/ 107951 w 331788"/>
              <a:gd name="connsiteY88" fmla="*/ 100157 h 315913"/>
              <a:gd name="connsiteX89" fmla="*/ 107951 w 331788"/>
              <a:gd name="connsiteY89" fmla="*/ 71581 h 315913"/>
              <a:gd name="connsiteX90" fmla="*/ 101456 w 331788"/>
              <a:gd name="connsiteY90" fmla="*/ 65087 h 315913"/>
              <a:gd name="connsiteX91" fmla="*/ 72881 w 331788"/>
              <a:gd name="connsiteY91" fmla="*/ 65087 h 315913"/>
              <a:gd name="connsiteX92" fmla="*/ 65088 w 331788"/>
              <a:gd name="connsiteY92" fmla="*/ 71581 h 315913"/>
              <a:gd name="connsiteX93" fmla="*/ 65088 w 331788"/>
              <a:gd name="connsiteY93" fmla="*/ 100157 h 315913"/>
              <a:gd name="connsiteX94" fmla="*/ 72881 w 331788"/>
              <a:gd name="connsiteY94" fmla="*/ 107950 h 315913"/>
              <a:gd name="connsiteX95" fmla="*/ 79376 w 331788"/>
              <a:gd name="connsiteY95" fmla="*/ 100157 h 315913"/>
              <a:gd name="connsiteX96" fmla="*/ 79376 w 331788"/>
              <a:gd name="connsiteY96" fmla="*/ 71581 h 315913"/>
              <a:gd name="connsiteX97" fmla="*/ 72881 w 331788"/>
              <a:gd name="connsiteY97" fmla="*/ 65087 h 315913"/>
              <a:gd name="connsiteX98" fmla="*/ 107950 w 331788"/>
              <a:gd name="connsiteY98" fmla="*/ 14287 h 315913"/>
              <a:gd name="connsiteX99" fmla="*/ 107950 w 331788"/>
              <a:gd name="connsiteY99" fmla="*/ 28575 h 315913"/>
              <a:gd name="connsiteX100" fmla="*/ 223838 w 331788"/>
              <a:gd name="connsiteY100" fmla="*/ 28575 h 315913"/>
              <a:gd name="connsiteX101" fmla="*/ 223838 w 331788"/>
              <a:gd name="connsiteY101" fmla="*/ 14287 h 315913"/>
              <a:gd name="connsiteX102" fmla="*/ 64802 w 331788"/>
              <a:gd name="connsiteY102" fmla="*/ 0 h 315913"/>
              <a:gd name="connsiteX103" fmla="*/ 266986 w 331788"/>
              <a:gd name="connsiteY103" fmla="*/ 0 h 315913"/>
              <a:gd name="connsiteX104" fmla="*/ 273466 w 331788"/>
              <a:gd name="connsiteY104" fmla="*/ 6474 h 315913"/>
              <a:gd name="connsiteX105" fmla="*/ 266986 w 331788"/>
              <a:gd name="connsiteY105" fmla="*/ 14242 h 315913"/>
              <a:gd name="connsiteX106" fmla="*/ 238472 w 331788"/>
              <a:gd name="connsiteY106" fmla="*/ 14242 h 315913"/>
              <a:gd name="connsiteX107" fmla="*/ 238472 w 331788"/>
              <a:gd name="connsiteY107" fmla="*/ 28484 h 315913"/>
              <a:gd name="connsiteX108" fmla="*/ 303275 w 331788"/>
              <a:gd name="connsiteY108" fmla="*/ 28484 h 315913"/>
              <a:gd name="connsiteX109" fmla="*/ 309755 w 331788"/>
              <a:gd name="connsiteY109" fmla="*/ 34958 h 315913"/>
              <a:gd name="connsiteX110" fmla="*/ 309755 w 331788"/>
              <a:gd name="connsiteY110" fmla="*/ 301671 h 315913"/>
              <a:gd name="connsiteX111" fmla="*/ 324012 w 331788"/>
              <a:gd name="connsiteY111" fmla="*/ 301671 h 315913"/>
              <a:gd name="connsiteX112" fmla="*/ 331788 w 331788"/>
              <a:gd name="connsiteY112" fmla="*/ 309439 h 315913"/>
              <a:gd name="connsiteX113" fmla="*/ 324012 w 331788"/>
              <a:gd name="connsiteY113" fmla="*/ 315913 h 315913"/>
              <a:gd name="connsiteX114" fmla="*/ 7776 w 331788"/>
              <a:gd name="connsiteY114" fmla="*/ 315913 h 315913"/>
              <a:gd name="connsiteX115" fmla="*/ 0 w 331788"/>
              <a:gd name="connsiteY115" fmla="*/ 309439 h 315913"/>
              <a:gd name="connsiteX116" fmla="*/ 7776 w 331788"/>
              <a:gd name="connsiteY116" fmla="*/ 301671 h 315913"/>
              <a:gd name="connsiteX117" fmla="*/ 22033 w 331788"/>
              <a:gd name="connsiteY117" fmla="*/ 301671 h 315913"/>
              <a:gd name="connsiteX118" fmla="*/ 22033 w 331788"/>
              <a:gd name="connsiteY118" fmla="*/ 34958 h 315913"/>
              <a:gd name="connsiteX119" fmla="*/ 28513 w 331788"/>
              <a:gd name="connsiteY119" fmla="*/ 28484 h 315913"/>
              <a:gd name="connsiteX120" fmla="*/ 93315 w 331788"/>
              <a:gd name="connsiteY120" fmla="*/ 28484 h 315913"/>
              <a:gd name="connsiteX121" fmla="*/ 93315 w 331788"/>
              <a:gd name="connsiteY121" fmla="*/ 14242 h 315913"/>
              <a:gd name="connsiteX122" fmla="*/ 64802 w 331788"/>
              <a:gd name="connsiteY122" fmla="*/ 14242 h 315913"/>
              <a:gd name="connsiteX123" fmla="*/ 58322 w 331788"/>
              <a:gd name="connsiteY123" fmla="*/ 6474 h 315913"/>
              <a:gd name="connsiteX124" fmla="*/ 64802 w 331788"/>
              <a:gd name="connsiteY124" fmla="*/ 0 h 31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331788" h="315913">
                <a:moveTo>
                  <a:pt x="101402" y="200025"/>
                </a:moveTo>
                <a:cubicBezTo>
                  <a:pt x="97532" y="200025"/>
                  <a:pt x="93663" y="203933"/>
                  <a:pt x="93663" y="207840"/>
                </a:cubicBezTo>
                <a:cubicBezTo>
                  <a:pt x="93663" y="207840"/>
                  <a:pt x="93663" y="207840"/>
                  <a:pt x="93663" y="301625"/>
                </a:cubicBezTo>
                <a:cubicBezTo>
                  <a:pt x="93663" y="301625"/>
                  <a:pt x="93663" y="301625"/>
                  <a:pt x="137518" y="301625"/>
                </a:cubicBezTo>
                <a:cubicBezTo>
                  <a:pt x="137518" y="301625"/>
                  <a:pt x="137518" y="301625"/>
                  <a:pt x="137518" y="250825"/>
                </a:cubicBezTo>
                <a:cubicBezTo>
                  <a:pt x="137518" y="246917"/>
                  <a:pt x="140097" y="244312"/>
                  <a:pt x="143967" y="244312"/>
                </a:cubicBezTo>
                <a:cubicBezTo>
                  <a:pt x="143967" y="244312"/>
                  <a:pt x="143967" y="244312"/>
                  <a:pt x="187822" y="244312"/>
                </a:cubicBezTo>
                <a:cubicBezTo>
                  <a:pt x="191691" y="244312"/>
                  <a:pt x="194271" y="246917"/>
                  <a:pt x="194271" y="250825"/>
                </a:cubicBezTo>
                <a:cubicBezTo>
                  <a:pt x="194271" y="250825"/>
                  <a:pt x="194271" y="250825"/>
                  <a:pt x="194271" y="301625"/>
                </a:cubicBezTo>
                <a:cubicBezTo>
                  <a:pt x="194271" y="301625"/>
                  <a:pt x="194271" y="301625"/>
                  <a:pt x="230387" y="301625"/>
                </a:cubicBezTo>
                <a:cubicBezTo>
                  <a:pt x="234256" y="301625"/>
                  <a:pt x="238126" y="299020"/>
                  <a:pt x="238126" y="295112"/>
                </a:cubicBezTo>
                <a:lnTo>
                  <a:pt x="238126" y="207840"/>
                </a:lnTo>
                <a:cubicBezTo>
                  <a:pt x="238126" y="203933"/>
                  <a:pt x="234256" y="200025"/>
                  <a:pt x="230387" y="200025"/>
                </a:cubicBezTo>
                <a:cubicBezTo>
                  <a:pt x="230387" y="200025"/>
                  <a:pt x="230387" y="200025"/>
                  <a:pt x="101402" y="200025"/>
                </a:cubicBezTo>
                <a:close/>
                <a:moveTo>
                  <a:pt x="258908" y="122237"/>
                </a:moveTo>
                <a:cubicBezTo>
                  <a:pt x="255011" y="122237"/>
                  <a:pt x="252413" y="124758"/>
                  <a:pt x="252413" y="129801"/>
                </a:cubicBezTo>
                <a:cubicBezTo>
                  <a:pt x="252413" y="129801"/>
                  <a:pt x="252413" y="129801"/>
                  <a:pt x="252413" y="157536"/>
                </a:cubicBezTo>
                <a:cubicBezTo>
                  <a:pt x="252413" y="161318"/>
                  <a:pt x="255011" y="165100"/>
                  <a:pt x="258908" y="165100"/>
                </a:cubicBezTo>
                <a:cubicBezTo>
                  <a:pt x="264103" y="165100"/>
                  <a:pt x="266701" y="161318"/>
                  <a:pt x="266701" y="157536"/>
                </a:cubicBezTo>
                <a:lnTo>
                  <a:pt x="266701" y="129801"/>
                </a:lnTo>
                <a:cubicBezTo>
                  <a:pt x="266701" y="124758"/>
                  <a:pt x="264103" y="122237"/>
                  <a:pt x="258908" y="122237"/>
                </a:cubicBezTo>
                <a:close/>
                <a:moveTo>
                  <a:pt x="230332" y="122237"/>
                </a:moveTo>
                <a:cubicBezTo>
                  <a:pt x="226436" y="122237"/>
                  <a:pt x="223838" y="124758"/>
                  <a:pt x="223838" y="129801"/>
                </a:cubicBezTo>
                <a:cubicBezTo>
                  <a:pt x="223838" y="129801"/>
                  <a:pt x="223838" y="129801"/>
                  <a:pt x="223838" y="157536"/>
                </a:cubicBezTo>
                <a:cubicBezTo>
                  <a:pt x="223838" y="161318"/>
                  <a:pt x="226436" y="165100"/>
                  <a:pt x="230332" y="165100"/>
                </a:cubicBezTo>
                <a:cubicBezTo>
                  <a:pt x="234229" y="165100"/>
                  <a:pt x="238126" y="161318"/>
                  <a:pt x="238126" y="157536"/>
                </a:cubicBezTo>
                <a:lnTo>
                  <a:pt x="238126" y="129801"/>
                </a:lnTo>
                <a:cubicBezTo>
                  <a:pt x="238126" y="124758"/>
                  <a:pt x="234229" y="122237"/>
                  <a:pt x="230332" y="122237"/>
                </a:cubicBezTo>
                <a:close/>
                <a:moveTo>
                  <a:pt x="201468" y="122237"/>
                </a:moveTo>
                <a:cubicBezTo>
                  <a:pt x="196273" y="122237"/>
                  <a:pt x="193675" y="124758"/>
                  <a:pt x="193675" y="129801"/>
                </a:cubicBezTo>
                <a:cubicBezTo>
                  <a:pt x="193675" y="129801"/>
                  <a:pt x="193675" y="129801"/>
                  <a:pt x="193675" y="157536"/>
                </a:cubicBezTo>
                <a:cubicBezTo>
                  <a:pt x="193675" y="161318"/>
                  <a:pt x="196273" y="165100"/>
                  <a:pt x="201468" y="165100"/>
                </a:cubicBezTo>
                <a:cubicBezTo>
                  <a:pt x="205365" y="165100"/>
                  <a:pt x="207963" y="161318"/>
                  <a:pt x="207963" y="157536"/>
                </a:cubicBezTo>
                <a:cubicBezTo>
                  <a:pt x="207963" y="157536"/>
                  <a:pt x="207963" y="157536"/>
                  <a:pt x="207963" y="129801"/>
                </a:cubicBezTo>
                <a:cubicBezTo>
                  <a:pt x="207963" y="124758"/>
                  <a:pt x="205365" y="122237"/>
                  <a:pt x="201468" y="122237"/>
                </a:cubicBezTo>
                <a:close/>
                <a:moveTo>
                  <a:pt x="128732" y="122237"/>
                </a:moveTo>
                <a:cubicBezTo>
                  <a:pt x="124836" y="122237"/>
                  <a:pt x="122238" y="124758"/>
                  <a:pt x="122238" y="129801"/>
                </a:cubicBezTo>
                <a:cubicBezTo>
                  <a:pt x="122238" y="129801"/>
                  <a:pt x="122238" y="129801"/>
                  <a:pt x="122238" y="157536"/>
                </a:cubicBezTo>
                <a:cubicBezTo>
                  <a:pt x="122238" y="161318"/>
                  <a:pt x="124836" y="165100"/>
                  <a:pt x="128732" y="165100"/>
                </a:cubicBezTo>
                <a:cubicBezTo>
                  <a:pt x="133928" y="165100"/>
                  <a:pt x="136526" y="161318"/>
                  <a:pt x="136526" y="157536"/>
                </a:cubicBezTo>
                <a:cubicBezTo>
                  <a:pt x="136526" y="157536"/>
                  <a:pt x="136526" y="157536"/>
                  <a:pt x="136526" y="129801"/>
                </a:cubicBezTo>
                <a:cubicBezTo>
                  <a:pt x="136526" y="124758"/>
                  <a:pt x="133928" y="122237"/>
                  <a:pt x="128732" y="122237"/>
                </a:cubicBezTo>
                <a:close/>
                <a:moveTo>
                  <a:pt x="101456" y="122237"/>
                </a:moveTo>
                <a:cubicBezTo>
                  <a:pt x="97559" y="122237"/>
                  <a:pt x="93663" y="124758"/>
                  <a:pt x="93663" y="129801"/>
                </a:cubicBezTo>
                <a:lnTo>
                  <a:pt x="93663" y="157536"/>
                </a:lnTo>
                <a:cubicBezTo>
                  <a:pt x="93663" y="161318"/>
                  <a:pt x="97559" y="165100"/>
                  <a:pt x="101456" y="165100"/>
                </a:cubicBezTo>
                <a:cubicBezTo>
                  <a:pt x="105353" y="165100"/>
                  <a:pt x="107951" y="161318"/>
                  <a:pt x="107951" y="157536"/>
                </a:cubicBezTo>
                <a:cubicBezTo>
                  <a:pt x="107951" y="157536"/>
                  <a:pt x="107951" y="157536"/>
                  <a:pt x="107951" y="129801"/>
                </a:cubicBezTo>
                <a:cubicBezTo>
                  <a:pt x="107951" y="124758"/>
                  <a:pt x="105353" y="122237"/>
                  <a:pt x="101456" y="122237"/>
                </a:cubicBezTo>
                <a:close/>
                <a:moveTo>
                  <a:pt x="72881" y="122237"/>
                </a:moveTo>
                <a:cubicBezTo>
                  <a:pt x="67686" y="122237"/>
                  <a:pt x="65088" y="124758"/>
                  <a:pt x="65088" y="129801"/>
                </a:cubicBezTo>
                <a:cubicBezTo>
                  <a:pt x="65088" y="129801"/>
                  <a:pt x="65088" y="129801"/>
                  <a:pt x="65088" y="157536"/>
                </a:cubicBezTo>
                <a:cubicBezTo>
                  <a:pt x="65088" y="161318"/>
                  <a:pt x="67686" y="165100"/>
                  <a:pt x="72881" y="165100"/>
                </a:cubicBezTo>
                <a:cubicBezTo>
                  <a:pt x="76778" y="165100"/>
                  <a:pt x="79376" y="161318"/>
                  <a:pt x="79376" y="157536"/>
                </a:cubicBezTo>
                <a:lnTo>
                  <a:pt x="79376" y="129801"/>
                </a:lnTo>
                <a:cubicBezTo>
                  <a:pt x="79376" y="124758"/>
                  <a:pt x="76778" y="122237"/>
                  <a:pt x="72881" y="122237"/>
                </a:cubicBezTo>
                <a:close/>
                <a:moveTo>
                  <a:pt x="258908" y="65087"/>
                </a:moveTo>
                <a:cubicBezTo>
                  <a:pt x="255011" y="65087"/>
                  <a:pt x="252413" y="67685"/>
                  <a:pt x="252413" y="71581"/>
                </a:cubicBezTo>
                <a:cubicBezTo>
                  <a:pt x="252413" y="71581"/>
                  <a:pt x="252413" y="71581"/>
                  <a:pt x="252413" y="100157"/>
                </a:cubicBezTo>
                <a:cubicBezTo>
                  <a:pt x="252413" y="105352"/>
                  <a:pt x="255011" y="107950"/>
                  <a:pt x="258908" y="107950"/>
                </a:cubicBezTo>
                <a:cubicBezTo>
                  <a:pt x="264103" y="107950"/>
                  <a:pt x="266701" y="105352"/>
                  <a:pt x="266701" y="100157"/>
                </a:cubicBezTo>
                <a:lnTo>
                  <a:pt x="266701" y="71581"/>
                </a:lnTo>
                <a:cubicBezTo>
                  <a:pt x="266701" y="67685"/>
                  <a:pt x="264103" y="65087"/>
                  <a:pt x="258908" y="65087"/>
                </a:cubicBezTo>
                <a:close/>
                <a:moveTo>
                  <a:pt x="230332" y="65087"/>
                </a:moveTo>
                <a:cubicBezTo>
                  <a:pt x="226436" y="65087"/>
                  <a:pt x="223838" y="67685"/>
                  <a:pt x="223838" y="71581"/>
                </a:cubicBezTo>
                <a:cubicBezTo>
                  <a:pt x="223838" y="71581"/>
                  <a:pt x="223838" y="71581"/>
                  <a:pt x="223838" y="100157"/>
                </a:cubicBezTo>
                <a:cubicBezTo>
                  <a:pt x="223838" y="105352"/>
                  <a:pt x="226436" y="107950"/>
                  <a:pt x="230332" y="107950"/>
                </a:cubicBezTo>
                <a:cubicBezTo>
                  <a:pt x="234229" y="107950"/>
                  <a:pt x="238126" y="105352"/>
                  <a:pt x="238126" y="100157"/>
                </a:cubicBezTo>
                <a:lnTo>
                  <a:pt x="238126" y="71581"/>
                </a:lnTo>
                <a:cubicBezTo>
                  <a:pt x="238126" y="67685"/>
                  <a:pt x="234229" y="65087"/>
                  <a:pt x="230332" y="65087"/>
                </a:cubicBezTo>
                <a:close/>
                <a:moveTo>
                  <a:pt x="201468" y="65087"/>
                </a:moveTo>
                <a:cubicBezTo>
                  <a:pt x="196273" y="65087"/>
                  <a:pt x="193675" y="67685"/>
                  <a:pt x="193675" y="71581"/>
                </a:cubicBezTo>
                <a:cubicBezTo>
                  <a:pt x="193675" y="71581"/>
                  <a:pt x="193675" y="71581"/>
                  <a:pt x="193675" y="100157"/>
                </a:cubicBezTo>
                <a:cubicBezTo>
                  <a:pt x="193675" y="105352"/>
                  <a:pt x="196273" y="107950"/>
                  <a:pt x="201468" y="107950"/>
                </a:cubicBezTo>
                <a:cubicBezTo>
                  <a:pt x="205365" y="107950"/>
                  <a:pt x="207963" y="105352"/>
                  <a:pt x="207963" y="100157"/>
                </a:cubicBezTo>
                <a:cubicBezTo>
                  <a:pt x="207963" y="100157"/>
                  <a:pt x="207963" y="100157"/>
                  <a:pt x="207963" y="71581"/>
                </a:cubicBezTo>
                <a:cubicBezTo>
                  <a:pt x="207963" y="67685"/>
                  <a:pt x="205365" y="65087"/>
                  <a:pt x="201468" y="65087"/>
                </a:cubicBezTo>
                <a:close/>
                <a:moveTo>
                  <a:pt x="128732" y="65087"/>
                </a:moveTo>
                <a:cubicBezTo>
                  <a:pt x="124836" y="65087"/>
                  <a:pt x="122238" y="67685"/>
                  <a:pt x="122238" y="71581"/>
                </a:cubicBezTo>
                <a:cubicBezTo>
                  <a:pt x="122238" y="71581"/>
                  <a:pt x="122238" y="71581"/>
                  <a:pt x="122238" y="100157"/>
                </a:cubicBezTo>
                <a:cubicBezTo>
                  <a:pt x="122238" y="105352"/>
                  <a:pt x="124836" y="107950"/>
                  <a:pt x="128732" y="107950"/>
                </a:cubicBezTo>
                <a:cubicBezTo>
                  <a:pt x="133928" y="107950"/>
                  <a:pt x="136526" y="105352"/>
                  <a:pt x="136526" y="100157"/>
                </a:cubicBezTo>
                <a:cubicBezTo>
                  <a:pt x="136526" y="100157"/>
                  <a:pt x="136526" y="100157"/>
                  <a:pt x="136526" y="71581"/>
                </a:cubicBezTo>
                <a:cubicBezTo>
                  <a:pt x="136526" y="67685"/>
                  <a:pt x="133928" y="65087"/>
                  <a:pt x="128732" y="65087"/>
                </a:cubicBezTo>
                <a:close/>
                <a:moveTo>
                  <a:pt x="101456" y="65087"/>
                </a:moveTo>
                <a:cubicBezTo>
                  <a:pt x="97559" y="65087"/>
                  <a:pt x="93663" y="67685"/>
                  <a:pt x="93663" y="71581"/>
                </a:cubicBezTo>
                <a:lnTo>
                  <a:pt x="93663" y="100157"/>
                </a:lnTo>
                <a:cubicBezTo>
                  <a:pt x="93663" y="105352"/>
                  <a:pt x="97559" y="107950"/>
                  <a:pt x="101456" y="107950"/>
                </a:cubicBezTo>
                <a:cubicBezTo>
                  <a:pt x="105353" y="107950"/>
                  <a:pt x="107951" y="105352"/>
                  <a:pt x="107951" y="100157"/>
                </a:cubicBezTo>
                <a:cubicBezTo>
                  <a:pt x="107951" y="100157"/>
                  <a:pt x="107951" y="100157"/>
                  <a:pt x="107951" y="71581"/>
                </a:cubicBezTo>
                <a:cubicBezTo>
                  <a:pt x="107951" y="67685"/>
                  <a:pt x="105353" y="65087"/>
                  <a:pt x="101456" y="65087"/>
                </a:cubicBezTo>
                <a:close/>
                <a:moveTo>
                  <a:pt x="72881" y="65087"/>
                </a:moveTo>
                <a:cubicBezTo>
                  <a:pt x="67686" y="65087"/>
                  <a:pt x="65088" y="67685"/>
                  <a:pt x="65088" y="71581"/>
                </a:cubicBezTo>
                <a:cubicBezTo>
                  <a:pt x="65088" y="71581"/>
                  <a:pt x="65088" y="71581"/>
                  <a:pt x="65088" y="100157"/>
                </a:cubicBezTo>
                <a:cubicBezTo>
                  <a:pt x="65088" y="105352"/>
                  <a:pt x="67686" y="107950"/>
                  <a:pt x="72881" y="107950"/>
                </a:cubicBezTo>
                <a:cubicBezTo>
                  <a:pt x="76778" y="107950"/>
                  <a:pt x="79376" y="105352"/>
                  <a:pt x="79376" y="100157"/>
                </a:cubicBezTo>
                <a:lnTo>
                  <a:pt x="79376" y="71581"/>
                </a:lnTo>
                <a:cubicBezTo>
                  <a:pt x="79376" y="67685"/>
                  <a:pt x="76778" y="65087"/>
                  <a:pt x="72881" y="65087"/>
                </a:cubicBezTo>
                <a:close/>
                <a:moveTo>
                  <a:pt x="107950" y="14287"/>
                </a:moveTo>
                <a:lnTo>
                  <a:pt x="107950" y="28575"/>
                </a:lnTo>
                <a:lnTo>
                  <a:pt x="223838" y="28575"/>
                </a:lnTo>
                <a:lnTo>
                  <a:pt x="223838" y="14287"/>
                </a:lnTo>
                <a:close/>
                <a:moveTo>
                  <a:pt x="64802" y="0"/>
                </a:moveTo>
                <a:cubicBezTo>
                  <a:pt x="64802" y="0"/>
                  <a:pt x="64802" y="0"/>
                  <a:pt x="266986" y="0"/>
                </a:cubicBezTo>
                <a:cubicBezTo>
                  <a:pt x="270874" y="0"/>
                  <a:pt x="273466" y="2589"/>
                  <a:pt x="273466" y="6474"/>
                </a:cubicBezTo>
                <a:cubicBezTo>
                  <a:pt x="273466" y="10358"/>
                  <a:pt x="270874" y="14242"/>
                  <a:pt x="266986" y="14242"/>
                </a:cubicBezTo>
                <a:cubicBezTo>
                  <a:pt x="266986" y="14242"/>
                  <a:pt x="266986" y="14242"/>
                  <a:pt x="238472" y="14242"/>
                </a:cubicBezTo>
                <a:cubicBezTo>
                  <a:pt x="238472" y="14242"/>
                  <a:pt x="238472" y="14242"/>
                  <a:pt x="238472" y="28484"/>
                </a:cubicBezTo>
                <a:cubicBezTo>
                  <a:pt x="238472" y="28484"/>
                  <a:pt x="238472" y="28484"/>
                  <a:pt x="303275" y="28484"/>
                </a:cubicBezTo>
                <a:cubicBezTo>
                  <a:pt x="307163" y="28484"/>
                  <a:pt x="309755" y="31073"/>
                  <a:pt x="309755" y="34958"/>
                </a:cubicBezTo>
                <a:cubicBezTo>
                  <a:pt x="309755" y="34958"/>
                  <a:pt x="309755" y="34958"/>
                  <a:pt x="309755" y="301671"/>
                </a:cubicBezTo>
                <a:cubicBezTo>
                  <a:pt x="309755" y="301671"/>
                  <a:pt x="309755" y="301671"/>
                  <a:pt x="324012" y="301671"/>
                </a:cubicBezTo>
                <a:cubicBezTo>
                  <a:pt x="329196" y="301671"/>
                  <a:pt x="331788" y="305555"/>
                  <a:pt x="331788" y="309439"/>
                </a:cubicBezTo>
                <a:cubicBezTo>
                  <a:pt x="331788" y="313324"/>
                  <a:pt x="329196" y="315913"/>
                  <a:pt x="324012" y="315913"/>
                </a:cubicBezTo>
                <a:cubicBezTo>
                  <a:pt x="324012" y="315913"/>
                  <a:pt x="324012" y="315913"/>
                  <a:pt x="7776" y="315913"/>
                </a:cubicBezTo>
                <a:cubicBezTo>
                  <a:pt x="2592" y="315913"/>
                  <a:pt x="0" y="313324"/>
                  <a:pt x="0" y="309439"/>
                </a:cubicBezTo>
                <a:cubicBezTo>
                  <a:pt x="0" y="305555"/>
                  <a:pt x="2592" y="301671"/>
                  <a:pt x="7776" y="301671"/>
                </a:cubicBezTo>
                <a:cubicBezTo>
                  <a:pt x="7776" y="301671"/>
                  <a:pt x="7776" y="301671"/>
                  <a:pt x="22033" y="301671"/>
                </a:cubicBezTo>
                <a:cubicBezTo>
                  <a:pt x="22033" y="301671"/>
                  <a:pt x="22033" y="301671"/>
                  <a:pt x="22033" y="34958"/>
                </a:cubicBezTo>
                <a:cubicBezTo>
                  <a:pt x="22033" y="31073"/>
                  <a:pt x="24625" y="28484"/>
                  <a:pt x="28513" y="28484"/>
                </a:cubicBezTo>
                <a:cubicBezTo>
                  <a:pt x="28513" y="28484"/>
                  <a:pt x="28513" y="28484"/>
                  <a:pt x="93315" y="28484"/>
                </a:cubicBezTo>
                <a:cubicBezTo>
                  <a:pt x="93315" y="28484"/>
                  <a:pt x="93315" y="28484"/>
                  <a:pt x="93315" y="14242"/>
                </a:cubicBezTo>
                <a:cubicBezTo>
                  <a:pt x="93315" y="14242"/>
                  <a:pt x="93315" y="14242"/>
                  <a:pt x="64802" y="14242"/>
                </a:cubicBezTo>
                <a:cubicBezTo>
                  <a:pt x="60914" y="14242"/>
                  <a:pt x="58322" y="10358"/>
                  <a:pt x="58322" y="6474"/>
                </a:cubicBezTo>
                <a:cubicBezTo>
                  <a:pt x="58322" y="2589"/>
                  <a:pt x="60914" y="0"/>
                  <a:pt x="648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xmlns="" id="{2F6C502D-E040-4DA0-A078-7DF43ABA3881}"/>
              </a:ext>
            </a:extLst>
          </p:cNvPr>
          <p:cNvSpPr txBox="1"/>
          <p:nvPr/>
        </p:nvSpPr>
        <p:spPr>
          <a:xfrm>
            <a:off x="408366" y="150084"/>
            <a:ext cx="1659109" cy="9325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9A1D1E"/>
                </a:solidFill>
                <a:cs typeface="+mn-ea"/>
                <a:sym typeface="+mn-lt"/>
              </a:rPr>
              <a:t>2.1</a:t>
            </a:r>
            <a:r>
              <a:rPr lang="zh-CN" altLang="en-US" sz="2400" dirty="0">
                <a:solidFill>
                  <a:srgbClr val="9A1D1E"/>
                </a:solidFill>
                <a:cs typeface="+mn-ea"/>
                <a:sym typeface="+mn-lt"/>
              </a:rPr>
              <a:t>市场潜力</a:t>
            </a:r>
          </a:p>
          <a:p>
            <a:pPr>
              <a:lnSpc>
                <a:spcPct val="120000"/>
              </a:lnSpc>
            </a:pPr>
            <a:endParaRPr lang="en-US" altLang="zh-CN" sz="2400" b="1" dirty="0">
              <a:solidFill>
                <a:srgbClr val="9A1D1E"/>
              </a:solidFill>
              <a:cs typeface="+mn-ea"/>
              <a:sym typeface="+mn-lt"/>
            </a:endParaRP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xmlns="" id="{E52F0DC6-68C1-4A27-A072-3C12B33F5E4B}"/>
              </a:ext>
            </a:extLst>
          </p:cNvPr>
          <p:cNvSpPr txBox="1"/>
          <p:nvPr/>
        </p:nvSpPr>
        <p:spPr>
          <a:xfrm>
            <a:off x="484508" y="523638"/>
            <a:ext cx="1792094" cy="2809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MARKET POTENTIAL</a:t>
            </a:r>
          </a:p>
        </p:txBody>
      </p:sp>
    </p:spTree>
    <p:extLst>
      <p:ext uri="{BB962C8B-B14F-4D97-AF65-F5344CB8AC3E}">
        <p14:creationId xmlns:p14="http://schemas.microsoft.com/office/powerpoint/2010/main" val="145847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îŝ1îḑê">
            <a:extLst>
              <a:ext uri="{FF2B5EF4-FFF2-40B4-BE49-F238E27FC236}">
                <a16:creationId xmlns:a16="http://schemas.microsoft.com/office/drawing/2014/main" xmlns="" id="{FF1F0C5E-3E6B-43E3-A223-408CB47DED8C}"/>
              </a:ext>
            </a:extLst>
          </p:cNvPr>
          <p:cNvSpPr/>
          <p:nvPr/>
        </p:nvSpPr>
        <p:spPr>
          <a:xfrm>
            <a:off x="5778960" y="2293811"/>
            <a:ext cx="2072097" cy="207209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>
            <a:outerShdw blurRad="38100" dist="381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7" name="îsľîḍé">
            <a:extLst>
              <a:ext uri="{FF2B5EF4-FFF2-40B4-BE49-F238E27FC236}">
                <a16:creationId xmlns:a16="http://schemas.microsoft.com/office/drawing/2014/main" xmlns="" id="{C7A213AB-EC5E-47E3-9B41-971D740F24D1}"/>
              </a:ext>
            </a:extLst>
          </p:cNvPr>
          <p:cNvSpPr/>
          <p:nvPr/>
        </p:nvSpPr>
        <p:spPr>
          <a:xfrm>
            <a:off x="5574314" y="2099009"/>
            <a:ext cx="2432204" cy="2432204"/>
          </a:xfrm>
          <a:prstGeom prst="ellipse">
            <a:avLst/>
          </a:prstGeom>
          <a:noFill/>
          <a:ln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4" name="isľíḋè">
            <a:extLst>
              <a:ext uri="{FF2B5EF4-FFF2-40B4-BE49-F238E27FC236}">
                <a16:creationId xmlns:a16="http://schemas.microsoft.com/office/drawing/2014/main" xmlns="" id="{71C2794B-522F-4AF6-9D38-A883483EA130}"/>
              </a:ext>
            </a:extLst>
          </p:cNvPr>
          <p:cNvSpPr/>
          <p:nvPr/>
        </p:nvSpPr>
        <p:spPr>
          <a:xfrm>
            <a:off x="5406587" y="3594845"/>
            <a:ext cx="1256744" cy="1256744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>
            <a:outerShdw blurRad="38100" dist="381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íşlidé">
            <a:extLst>
              <a:ext uri="{FF2B5EF4-FFF2-40B4-BE49-F238E27FC236}">
                <a16:creationId xmlns:a16="http://schemas.microsoft.com/office/drawing/2014/main" xmlns="" id="{20BF7123-FBCE-4958-9D16-8A4D87FE8EA8}"/>
              </a:ext>
            </a:extLst>
          </p:cNvPr>
          <p:cNvSpPr/>
          <p:nvPr/>
        </p:nvSpPr>
        <p:spPr>
          <a:xfrm>
            <a:off x="5283361" y="3486404"/>
            <a:ext cx="1475152" cy="1475152"/>
          </a:xfrm>
          <a:prstGeom prst="ellipse">
            <a:avLst/>
          </a:prstGeom>
          <a:noFill/>
          <a:ln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2" name="íşlíḓê">
            <a:extLst>
              <a:ext uri="{FF2B5EF4-FFF2-40B4-BE49-F238E27FC236}">
                <a16:creationId xmlns:a16="http://schemas.microsoft.com/office/drawing/2014/main" xmlns="" id="{8E0BCEB5-5BCB-4295-B260-B17F1FB37EAB}"/>
              </a:ext>
            </a:extLst>
          </p:cNvPr>
          <p:cNvSpPr/>
          <p:nvPr/>
        </p:nvSpPr>
        <p:spPr>
          <a:xfrm>
            <a:off x="4575121" y="2667466"/>
            <a:ext cx="1742621" cy="174262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381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3" name="ï$lïḋé">
            <a:extLst>
              <a:ext uri="{FF2B5EF4-FFF2-40B4-BE49-F238E27FC236}">
                <a16:creationId xmlns:a16="http://schemas.microsoft.com/office/drawing/2014/main" xmlns="" id="{D01EC342-76FC-4F97-A7BF-203181627F7B}"/>
              </a:ext>
            </a:extLst>
          </p:cNvPr>
          <p:cNvSpPr/>
          <p:nvPr/>
        </p:nvSpPr>
        <p:spPr>
          <a:xfrm>
            <a:off x="4404067" y="2514922"/>
            <a:ext cx="2045469" cy="2045469"/>
          </a:xfrm>
          <a:prstGeom prst="ellipse">
            <a:avLst/>
          </a:prstGeom>
          <a:noFill/>
          <a:ln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A6B4D4E-5D65-401A-8545-F5EDEA86EE5E}"/>
              </a:ext>
            </a:extLst>
          </p:cNvPr>
          <p:cNvCxnSpPr/>
          <p:nvPr/>
        </p:nvCxnSpPr>
        <p:spPr>
          <a:xfrm flipH="1">
            <a:off x="6904427" y="1973438"/>
            <a:ext cx="583563" cy="1171813"/>
          </a:xfrm>
          <a:prstGeom prst="line">
            <a:avLst/>
          </a:prstGeom>
          <a:ln w="12700" cap="flat" cmpd="sng" algn="ctr">
            <a:solidFill>
              <a:schemeClr val="accent2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ṧľïde">
            <a:extLst>
              <a:ext uri="{FF2B5EF4-FFF2-40B4-BE49-F238E27FC236}">
                <a16:creationId xmlns:a16="http://schemas.microsoft.com/office/drawing/2014/main" xmlns="" id="{F439AD6B-2264-42D6-B477-BA66BC458BE8}"/>
              </a:ext>
            </a:extLst>
          </p:cNvPr>
          <p:cNvSpPr/>
          <p:nvPr/>
        </p:nvSpPr>
        <p:spPr>
          <a:xfrm>
            <a:off x="7440022" y="1950109"/>
            <a:ext cx="95935" cy="95935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ïş1îḋe">
            <a:extLst>
              <a:ext uri="{FF2B5EF4-FFF2-40B4-BE49-F238E27FC236}">
                <a16:creationId xmlns:a16="http://schemas.microsoft.com/office/drawing/2014/main" xmlns="" id="{D6D010CC-C1E3-42BF-90B3-F7CC6CD6438E}"/>
              </a:ext>
            </a:extLst>
          </p:cNvPr>
          <p:cNvSpPr txBox="1"/>
          <p:nvPr/>
        </p:nvSpPr>
        <p:spPr>
          <a:xfrm>
            <a:off x="7562968" y="1840556"/>
            <a:ext cx="1222556" cy="32316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lang="zh-CN" altLang="en-US" sz="15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rPr>
              <a:t>行业痛点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1FD432F-617E-48DF-A114-978E570A1124}"/>
              </a:ext>
            </a:extLst>
          </p:cNvPr>
          <p:cNvCxnSpPr/>
          <p:nvPr/>
        </p:nvCxnSpPr>
        <p:spPr>
          <a:xfrm>
            <a:off x="4576344" y="2380938"/>
            <a:ext cx="738213" cy="9642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í$1ïḓê">
            <a:extLst>
              <a:ext uri="{FF2B5EF4-FFF2-40B4-BE49-F238E27FC236}">
                <a16:creationId xmlns:a16="http://schemas.microsoft.com/office/drawing/2014/main" xmlns="" id="{AC54670A-6610-49E7-92C3-1304C7708FEC}"/>
              </a:ext>
            </a:extLst>
          </p:cNvPr>
          <p:cNvSpPr/>
          <p:nvPr/>
        </p:nvSpPr>
        <p:spPr>
          <a:xfrm>
            <a:off x="4520414" y="2311822"/>
            <a:ext cx="95935" cy="959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iṩḷíḋé">
            <a:extLst>
              <a:ext uri="{FF2B5EF4-FFF2-40B4-BE49-F238E27FC236}">
                <a16:creationId xmlns:a16="http://schemas.microsoft.com/office/drawing/2014/main" xmlns="" id="{D35B6EB7-2800-4564-B82E-F703F2E83EA3}"/>
              </a:ext>
            </a:extLst>
          </p:cNvPr>
          <p:cNvSpPr txBox="1"/>
          <p:nvPr/>
        </p:nvSpPr>
        <p:spPr>
          <a:xfrm>
            <a:off x="3237351" y="2229817"/>
            <a:ext cx="1222556" cy="32316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r"/>
            <a:r>
              <a:rPr lang="zh-CN" altLang="en-US" sz="1500" dirty="0">
                <a:solidFill>
                  <a:schemeClr val="accent1"/>
                </a:solidFill>
                <a:latin typeface="Impact" panose="020B0806030902050204" pitchFamily="34" charset="0"/>
              </a:rPr>
              <a:t>行业痛点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A9804E48-EC4B-4F48-B509-8AA7202B6976}"/>
              </a:ext>
            </a:extLst>
          </p:cNvPr>
          <p:cNvCxnSpPr/>
          <p:nvPr/>
        </p:nvCxnSpPr>
        <p:spPr>
          <a:xfrm>
            <a:off x="6112522" y="4390000"/>
            <a:ext cx="738213" cy="964285"/>
          </a:xfrm>
          <a:prstGeom prst="line">
            <a:avLst/>
          </a:prstGeom>
          <a:ln w="12700" cap="flat" cmpd="sng" algn="ctr">
            <a:solidFill>
              <a:schemeClr val="accent3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îślîďè">
            <a:extLst>
              <a:ext uri="{FF2B5EF4-FFF2-40B4-BE49-F238E27FC236}">
                <a16:creationId xmlns:a16="http://schemas.microsoft.com/office/drawing/2014/main" xmlns="" id="{A4693759-DCFE-4640-919C-2799CD99A535}"/>
              </a:ext>
            </a:extLst>
          </p:cNvPr>
          <p:cNvSpPr/>
          <p:nvPr/>
        </p:nvSpPr>
        <p:spPr>
          <a:xfrm>
            <a:off x="6808360" y="5306320"/>
            <a:ext cx="95935" cy="95935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îṡḻïḑè">
            <a:extLst>
              <a:ext uri="{FF2B5EF4-FFF2-40B4-BE49-F238E27FC236}">
                <a16:creationId xmlns:a16="http://schemas.microsoft.com/office/drawing/2014/main" xmlns="" id="{1B8B503E-FAFB-4EEC-B841-8467BE1F8446}"/>
              </a:ext>
            </a:extLst>
          </p:cNvPr>
          <p:cNvSpPr txBox="1"/>
          <p:nvPr/>
        </p:nvSpPr>
        <p:spPr>
          <a:xfrm>
            <a:off x="6953255" y="5254657"/>
            <a:ext cx="1222556" cy="32316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lang="zh-CN" altLang="en-US" sz="15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rPr>
              <a:t>行业痛点</a:t>
            </a:r>
          </a:p>
        </p:txBody>
      </p:sp>
      <p:sp>
        <p:nvSpPr>
          <p:cNvPr id="16" name="ïṥḻiḋe">
            <a:extLst>
              <a:ext uri="{FF2B5EF4-FFF2-40B4-BE49-F238E27FC236}">
                <a16:creationId xmlns:a16="http://schemas.microsoft.com/office/drawing/2014/main" xmlns="" id="{A0C872E5-C7A0-4CD9-84CA-FE18AF81AD3A}"/>
              </a:ext>
            </a:extLst>
          </p:cNvPr>
          <p:cNvSpPr txBox="1"/>
          <p:nvPr/>
        </p:nvSpPr>
        <p:spPr>
          <a:xfrm>
            <a:off x="2050569" y="2518641"/>
            <a:ext cx="1770140" cy="83099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dk1">
                    <a:lumMod val="100000"/>
                  </a:schemeClr>
                </a:solidFill>
              </a:rPr>
              <a:t>此部分内容作为文字排版占位显示（建议使用主题字体）</a:t>
            </a:r>
            <a:br>
              <a:rPr lang="zh-CN" altLang="en-US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dirty="0">
                <a:solidFill>
                  <a:schemeClr val="dk1">
                    <a:lumMod val="100000"/>
                  </a:schemeClr>
                </a:solidFill>
              </a:rPr>
              <a:t>如需更改请在（设置形状格式）菜单下（文本选项）中调整</a:t>
            </a:r>
          </a:p>
        </p:txBody>
      </p:sp>
      <p:sp>
        <p:nvSpPr>
          <p:cNvPr id="17" name="îṥḷidé">
            <a:extLst>
              <a:ext uri="{FF2B5EF4-FFF2-40B4-BE49-F238E27FC236}">
                <a16:creationId xmlns:a16="http://schemas.microsoft.com/office/drawing/2014/main" xmlns="" id="{E71B9D6D-48C9-48EE-9A02-989AB0E8C476}"/>
              </a:ext>
            </a:extLst>
          </p:cNvPr>
          <p:cNvSpPr txBox="1"/>
          <p:nvPr/>
        </p:nvSpPr>
        <p:spPr>
          <a:xfrm>
            <a:off x="8521328" y="2093650"/>
            <a:ext cx="1734101" cy="83099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 fontScale="55000" lnSpcReduction="20000"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chemeClr val="dk1">
                    <a:lumMod val="100000"/>
                  </a:schemeClr>
                </a:solidFill>
              </a:rPr>
              <a:t>此部分内容作为文字排版占位显示（建议使用主题字体）</a:t>
            </a:r>
            <a:br>
              <a:rPr lang="zh-CN" altLang="en-US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dirty="0">
                <a:solidFill>
                  <a:schemeClr val="dk1">
                    <a:lumMod val="100000"/>
                  </a:schemeClr>
                </a:solidFill>
              </a:rPr>
              <a:t>如需更改请在（设置形状格式）菜单下（文本选项）中调整</a:t>
            </a:r>
          </a:p>
        </p:txBody>
      </p:sp>
      <p:sp>
        <p:nvSpPr>
          <p:cNvPr id="18" name="ïSľíḑé">
            <a:extLst>
              <a:ext uri="{FF2B5EF4-FFF2-40B4-BE49-F238E27FC236}">
                <a16:creationId xmlns:a16="http://schemas.microsoft.com/office/drawing/2014/main" xmlns="" id="{F09EFF51-BE6C-4AF1-83BC-F56FCA2D8B9A}"/>
              </a:ext>
            </a:extLst>
          </p:cNvPr>
          <p:cNvSpPr txBox="1"/>
          <p:nvPr/>
        </p:nvSpPr>
        <p:spPr>
          <a:xfrm>
            <a:off x="7851057" y="5357218"/>
            <a:ext cx="1712617" cy="83099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 fontScale="55000" lnSpcReduction="20000"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chemeClr val="dk1">
                    <a:lumMod val="100000"/>
                  </a:schemeClr>
                </a:solidFill>
              </a:rPr>
              <a:t>此部分内容作为文字排版占位显示（建议使用主题字体）</a:t>
            </a:r>
            <a:br>
              <a:rPr lang="zh-CN" altLang="en-US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dirty="0">
                <a:solidFill>
                  <a:schemeClr val="dk1">
                    <a:lumMod val="100000"/>
                  </a:schemeClr>
                </a:solidFill>
              </a:rPr>
              <a:t>如需更改请在（设置形状格式）菜单下（文本选项）中调整</a:t>
            </a:r>
          </a:p>
        </p:txBody>
      </p:sp>
      <p:sp>
        <p:nvSpPr>
          <p:cNvPr id="19" name="ïśļïḋê">
            <a:extLst>
              <a:ext uri="{FF2B5EF4-FFF2-40B4-BE49-F238E27FC236}">
                <a16:creationId xmlns:a16="http://schemas.microsoft.com/office/drawing/2014/main" xmlns="" id="{F6224E2D-D9D2-4570-9327-B2B3AE9BF39C}"/>
              </a:ext>
            </a:extLst>
          </p:cNvPr>
          <p:cNvSpPr/>
          <p:nvPr/>
        </p:nvSpPr>
        <p:spPr>
          <a:xfrm>
            <a:off x="6491591" y="2971534"/>
            <a:ext cx="689794" cy="689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de-DE" sz="1501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86</a:t>
            </a:r>
          </a:p>
        </p:txBody>
      </p:sp>
      <p:sp>
        <p:nvSpPr>
          <p:cNvPr id="20" name="ïṡ1ïdê">
            <a:extLst>
              <a:ext uri="{FF2B5EF4-FFF2-40B4-BE49-F238E27FC236}">
                <a16:creationId xmlns:a16="http://schemas.microsoft.com/office/drawing/2014/main" xmlns="" id="{F8482F12-79CF-4C5A-B319-584C51DDD277}"/>
              </a:ext>
            </a:extLst>
          </p:cNvPr>
          <p:cNvSpPr/>
          <p:nvPr/>
        </p:nvSpPr>
        <p:spPr>
          <a:xfrm>
            <a:off x="5064848" y="3147490"/>
            <a:ext cx="689794" cy="689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de-DE" sz="1501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64</a:t>
            </a:r>
          </a:p>
        </p:txBody>
      </p:sp>
      <p:sp>
        <p:nvSpPr>
          <p:cNvPr id="21" name="iṩļîďè">
            <a:extLst>
              <a:ext uri="{FF2B5EF4-FFF2-40B4-BE49-F238E27FC236}">
                <a16:creationId xmlns:a16="http://schemas.microsoft.com/office/drawing/2014/main" xmlns="" id="{2FD7CD09-97D3-4954-B2F0-F8DB6750BCE3}"/>
              </a:ext>
            </a:extLst>
          </p:cNvPr>
          <p:cNvSpPr/>
          <p:nvPr/>
        </p:nvSpPr>
        <p:spPr>
          <a:xfrm>
            <a:off x="5698971" y="3933229"/>
            <a:ext cx="689794" cy="689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de-DE" sz="1501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49</a:t>
            </a: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xmlns="" id="{4C4FA0E3-72E0-4B26-BF37-A88685BFAF51}"/>
              </a:ext>
            </a:extLst>
          </p:cNvPr>
          <p:cNvSpPr txBox="1"/>
          <p:nvPr/>
        </p:nvSpPr>
        <p:spPr>
          <a:xfrm>
            <a:off x="408366" y="150084"/>
            <a:ext cx="1659109" cy="9325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9A1D1E"/>
                </a:solidFill>
                <a:cs typeface="+mn-ea"/>
                <a:sym typeface="+mn-lt"/>
              </a:rPr>
              <a:t>2.2</a:t>
            </a:r>
            <a:r>
              <a:rPr lang="zh-CN" altLang="en-US" sz="2400" dirty="0">
                <a:solidFill>
                  <a:srgbClr val="9A1D1E"/>
                </a:solidFill>
                <a:cs typeface="+mn-ea"/>
                <a:sym typeface="+mn-lt"/>
              </a:rPr>
              <a:t>行业痛点</a:t>
            </a:r>
          </a:p>
          <a:p>
            <a:pPr>
              <a:lnSpc>
                <a:spcPct val="120000"/>
              </a:lnSpc>
            </a:pPr>
            <a:endParaRPr lang="en-US" altLang="zh-CN" sz="2400" b="1" dirty="0">
              <a:solidFill>
                <a:srgbClr val="9A1D1E"/>
              </a:solidFill>
              <a:cs typeface="+mn-ea"/>
              <a:sym typeface="+mn-lt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xmlns="" id="{2B394854-11FF-42FC-B725-0A2069CEB804}"/>
              </a:ext>
            </a:extLst>
          </p:cNvPr>
          <p:cNvSpPr txBox="1"/>
          <p:nvPr/>
        </p:nvSpPr>
        <p:spPr>
          <a:xfrm>
            <a:off x="341873" y="616365"/>
            <a:ext cx="2086469" cy="2809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INDUSTRY PAIN POINTS</a:t>
            </a:r>
          </a:p>
        </p:txBody>
      </p:sp>
    </p:spTree>
    <p:extLst>
      <p:ext uri="{BB962C8B-B14F-4D97-AF65-F5344CB8AC3E}">
        <p14:creationId xmlns:p14="http://schemas.microsoft.com/office/powerpoint/2010/main" val="138314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4" grpId="0" animBg="1"/>
      <p:bldP spid="25" grpId="0" animBg="1"/>
      <p:bldP spid="22" grpId="0" animBg="1"/>
      <p:bldP spid="23" grpId="0" animBg="1"/>
      <p:bldP spid="8" grpId="0" animBg="1"/>
      <p:bldP spid="9" grpId="0"/>
      <p:bldP spid="11" grpId="0" animBg="1"/>
      <p:bldP spid="12" grpId="0"/>
      <p:bldP spid="14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slîḑê">
            <a:extLst>
              <a:ext uri="{FF2B5EF4-FFF2-40B4-BE49-F238E27FC236}">
                <a16:creationId xmlns:a16="http://schemas.microsoft.com/office/drawing/2014/main" xmlns="" id="{1D261C43-5835-42C6-8FB9-7D7D01C59536}"/>
              </a:ext>
            </a:extLst>
          </p:cNvPr>
          <p:cNvSpPr/>
          <p:nvPr/>
        </p:nvSpPr>
        <p:spPr>
          <a:xfrm>
            <a:off x="0" y="2132856"/>
            <a:ext cx="12192000" cy="1152129"/>
          </a:xfrm>
          <a:prstGeom prst="rect">
            <a:avLst/>
          </a:prstGeom>
          <a:solidFill>
            <a:srgbClr val="9A1D1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işľïḋè">
            <a:extLst>
              <a:ext uri="{FF2B5EF4-FFF2-40B4-BE49-F238E27FC236}">
                <a16:creationId xmlns:a16="http://schemas.microsoft.com/office/drawing/2014/main" xmlns="" id="{BA8D1A23-5F23-4975-94E3-57B60E6D9262}"/>
              </a:ext>
            </a:extLst>
          </p:cNvPr>
          <p:cNvSpPr/>
          <p:nvPr/>
        </p:nvSpPr>
        <p:spPr bwMode="auto">
          <a:xfrm>
            <a:off x="719139" y="2780928"/>
            <a:ext cx="2565861" cy="2665040"/>
          </a:xfrm>
          <a:prstGeom prst="rect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endParaRPr sz="2000" b="1" kern="0">
              <a:solidFill>
                <a:prstClr val="black"/>
              </a:solidFill>
            </a:endParaRPr>
          </a:p>
        </p:txBody>
      </p:sp>
      <p:sp>
        <p:nvSpPr>
          <p:cNvPr id="12" name="îṥľïḍe">
            <a:extLst>
              <a:ext uri="{FF2B5EF4-FFF2-40B4-BE49-F238E27FC236}">
                <a16:creationId xmlns:a16="http://schemas.microsoft.com/office/drawing/2014/main" xmlns="" id="{BD5E6892-B69A-49CF-B095-DE54D9C26876}"/>
              </a:ext>
            </a:extLst>
          </p:cNvPr>
          <p:cNvSpPr/>
          <p:nvPr/>
        </p:nvSpPr>
        <p:spPr bwMode="auto">
          <a:xfrm>
            <a:off x="3448426" y="2780928"/>
            <a:ext cx="2565861" cy="2665040"/>
          </a:xfrm>
          <a:prstGeom prst="rect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endParaRPr sz="2000" b="1" kern="0">
              <a:solidFill>
                <a:prstClr val="black"/>
              </a:solidFill>
            </a:endParaRPr>
          </a:p>
        </p:txBody>
      </p:sp>
      <p:sp>
        <p:nvSpPr>
          <p:cNvPr id="13" name="ïSlíďè">
            <a:extLst>
              <a:ext uri="{FF2B5EF4-FFF2-40B4-BE49-F238E27FC236}">
                <a16:creationId xmlns:a16="http://schemas.microsoft.com/office/drawing/2014/main" xmlns="" id="{F0D2BC02-E126-4CFE-A3FF-85279FA4CF8B}"/>
              </a:ext>
            </a:extLst>
          </p:cNvPr>
          <p:cNvSpPr/>
          <p:nvPr/>
        </p:nvSpPr>
        <p:spPr bwMode="auto">
          <a:xfrm>
            <a:off x="6177713" y="2780928"/>
            <a:ext cx="2565861" cy="2665040"/>
          </a:xfrm>
          <a:prstGeom prst="rect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endParaRPr sz="2000" b="1" kern="0">
              <a:solidFill>
                <a:prstClr val="black"/>
              </a:solidFill>
            </a:endParaRPr>
          </a:p>
        </p:txBody>
      </p:sp>
      <p:sp>
        <p:nvSpPr>
          <p:cNvPr id="14" name="íSḻiďé">
            <a:extLst>
              <a:ext uri="{FF2B5EF4-FFF2-40B4-BE49-F238E27FC236}">
                <a16:creationId xmlns:a16="http://schemas.microsoft.com/office/drawing/2014/main" xmlns="" id="{42EB7061-5C23-4E39-9826-7649230C208A}"/>
              </a:ext>
            </a:extLst>
          </p:cNvPr>
          <p:cNvSpPr/>
          <p:nvPr/>
        </p:nvSpPr>
        <p:spPr bwMode="auto">
          <a:xfrm>
            <a:off x="8907001" y="2780928"/>
            <a:ext cx="2565861" cy="2665040"/>
          </a:xfrm>
          <a:prstGeom prst="rect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endParaRPr sz="2000" b="1" kern="0">
              <a:solidFill>
                <a:prstClr val="black"/>
              </a:solidFill>
            </a:endParaRPr>
          </a:p>
        </p:txBody>
      </p:sp>
      <p:grpSp>
        <p:nvGrpSpPr>
          <p:cNvPr id="15" name="íSlïḋê">
            <a:extLst>
              <a:ext uri="{FF2B5EF4-FFF2-40B4-BE49-F238E27FC236}">
                <a16:creationId xmlns:a16="http://schemas.microsoft.com/office/drawing/2014/main" xmlns="" id="{3669EFC6-F66F-47C3-8B84-28AB1AF2C6FE}"/>
              </a:ext>
            </a:extLst>
          </p:cNvPr>
          <p:cNvGrpSpPr/>
          <p:nvPr/>
        </p:nvGrpSpPr>
        <p:grpSpPr>
          <a:xfrm>
            <a:off x="985920" y="3501007"/>
            <a:ext cx="2032295" cy="1296144"/>
            <a:chOff x="1732858" y="3623932"/>
            <a:chExt cx="2213143" cy="2149965"/>
          </a:xfrm>
        </p:grpSpPr>
        <p:sp>
          <p:nvSpPr>
            <p:cNvPr id="25" name="ïSḻíḓe">
              <a:extLst>
                <a:ext uri="{FF2B5EF4-FFF2-40B4-BE49-F238E27FC236}">
                  <a16:creationId xmlns:a16="http://schemas.microsoft.com/office/drawing/2014/main" xmlns="" id="{6D15FF75-3A33-4CD4-8C98-96D6F6B2C3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32858" y="3623932"/>
              <a:ext cx="2213143" cy="283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600" b="1" dirty="0"/>
                <a:t>区域市场透析</a:t>
              </a:r>
            </a:p>
          </p:txBody>
        </p:sp>
        <p:sp>
          <p:nvSpPr>
            <p:cNvPr id="26" name="íṥ1íḑé">
              <a:extLst>
                <a:ext uri="{FF2B5EF4-FFF2-40B4-BE49-F238E27FC236}">
                  <a16:creationId xmlns:a16="http://schemas.microsoft.com/office/drawing/2014/main" xmlns="" id="{525848F3-0AFA-46D8-BAB7-ABD355DA5E3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32858" y="4298274"/>
              <a:ext cx="2213143" cy="1475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60000"/>
                </a:lnSpc>
                <a:defRPr/>
              </a:pPr>
              <a:r>
                <a:rPr lang="zh-CN" altLang="en-US" sz="1000" dirty="0"/>
                <a:t>此部分内容作为文字排版占位显示 </a:t>
              </a:r>
              <a:br>
                <a:rPr lang="zh-CN" altLang="en-US" sz="1000" dirty="0"/>
              </a:br>
              <a:r>
                <a:rPr lang="zh-CN" altLang="en-US" sz="1000" dirty="0"/>
                <a:t>（建议使用主题字体</a:t>
              </a:r>
              <a:r>
                <a:rPr lang="zh-CN" altLang="en-US" sz="1000" dirty="0" smtClean="0"/>
                <a:t>）</a:t>
              </a:r>
              <a:endParaRPr lang="zh-CN" altLang="en-US" sz="1000" dirty="0"/>
            </a:p>
          </p:txBody>
        </p:sp>
      </p:grpSp>
      <p:grpSp>
        <p:nvGrpSpPr>
          <p:cNvPr id="16" name="íSḻîḋè">
            <a:extLst>
              <a:ext uri="{FF2B5EF4-FFF2-40B4-BE49-F238E27FC236}">
                <a16:creationId xmlns:a16="http://schemas.microsoft.com/office/drawing/2014/main" xmlns="" id="{046D2378-DF00-42A3-9E6C-AE7B94F1732B}"/>
              </a:ext>
            </a:extLst>
          </p:cNvPr>
          <p:cNvGrpSpPr/>
          <p:nvPr/>
        </p:nvGrpSpPr>
        <p:grpSpPr>
          <a:xfrm>
            <a:off x="3714740" y="3501007"/>
            <a:ext cx="2032295" cy="1296144"/>
            <a:chOff x="1732858" y="3623932"/>
            <a:chExt cx="2213143" cy="2149965"/>
          </a:xfrm>
        </p:grpSpPr>
        <p:sp>
          <p:nvSpPr>
            <p:cNvPr id="23" name="iṣḻïďe">
              <a:extLst>
                <a:ext uri="{FF2B5EF4-FFF2-40B4-BE49-F238E27FC236}">
                  <a16:creationId xmlns:a16="http://schemas.microsoft.com/office/drawing/2014/main" xmlns="" id="{F538457B-700D-4CB3-93B3-83F333A2BD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32858" y="3623932"/>
              <a:ext cx="2213143" cy="283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600" b="1" dirty="0"/>
                <a:t>国内市场透析</a:t>
              </a:r>
            </a:p>
          </p:txBody>
        </p:sp>
        <p:sp>
          <p:nvSpPr>
            <p:cNvPr id="24" name="îśliḍê">
              <a:extLst>
                <a:ext uri="{FF2B5EF4-FFF2-40B4-BE49-F238E27FC236}">
                  <a16:creationId xmlns:a16="http://schemas.microsoft.com/office/drawing/2014/main" xmlns="" id="{630380DE-B184-4573-A3F8-29ED286DB1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32858" y="4298274"/>
              <a:ext cx="2213143" cy="1475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60000"/>
                </a:lnSpc>
                <a:defRPr/>
              </a:pPr>
              <a:r>
                <a:rPr lang="zh-CN" altLang="en-US" sz="1000" dirty="0"/>
                <a:t>此部分内容作为文字排版占位显示 </a:t>
              </a:r>
              <a:br>
                <a:rPr lang="zh-CN" altLang="en-US" sz="1000" dirty="0"/>
              </a:br>
              <a:r>
                <a:rPr lang="zh-CN" altLang="en-US" sz="1000" dirty="0"/>
                <a:t>（建议使用主题字体</a:t>
              </a:r>
              <a:r>
                <a:rPr lang="zh-CN" altLang="en-US" sz="1000" dirty="0" smtClean="0"/>
                <a:t>）</a:t>
              </a:r>
              <a:endParaRPr lang="zh-CN" altLang="en-US" sz="1000" dirty="0"/>
            </a:p>
          </p:txBody>
        </p:sp>
      </p:grpSp>
      <p:grpSp>
        <p:nvGrpSpPr>
          <p:cNvPr id="17" name="îṣľíḋé">
            <a:extLst>
              <a:ext uri="{FF2B5EF4-FFF2-40B4-BE49-F238E27FC236}">
                <a16:creationId xmlns:a16="http://schemas.microsoft.com/office/drawing/2014/main" xmlns="" id="{6E25CEAC-C5A4-4BAB-A48A-C7A83E3929DC}"/>
              </a:ext>
            </a:extLst>
          </p:cNvPr>
          <p:cNvGrpSpPr/>
          <p:nvPr/>
        </p:nvGrpSpPr>
        <p:grpSpPr>
          <a:xfrm>
            <a:off x="6443559" y="3501007"/>
            <a:ext cx="2032295" cy="1296144"/>
            <a:chOff x="1732858" y="3623932"/>
            <a:chExt cx="2213143" cy="2149965"/>
          </a:xfrm>
        </p:grpSpPr>
        <p:sp>
          <p:nvSpPr>
            <p:cNvPr id="21" name="îślïḍé">
              <a:extLst>
                <a:ext uri="{FF2B5EF4-FFF2-40B4-BE49-F238E27FC236}">
                  <a16:creationId xmlns:a16="http://schemas.microsoft.com/office/drawing/2014/main" xmlns="" id="{5F32492F-06A3-429C-A58F-09A07AB6C4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32858" y="3623932"/>
              <a:ext cx="2213143" cy="283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600" b="1" dirty="0"/>
                <a:t>本地市场透析</a:t>
              </a:r>
            </a:p>
          </p:txBody>
        </p:sp>
        <p:sp>
          <p:nvSpPr>
            <p:cNvPr id="22" name="ï$1îdè">
              <a:extLst>
                <a:ext uri="{FF2B5EF4-FFF2-40B4-BE49-F238E27FC236}">
                  <a16:creationId xmlns:a16="http://schemas.microsoft.com/office/drawing/2014/main" xmlns="" id="{21194EE5-D215-44F0-A83C-9277A6DAF1C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32858" y="4298274"/>
              <a:ext cx="2213143" cy="1475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60000"/>
                </a:lnSpc>
                <a:defRPr/>
              </a:pPr>
              <a:r>
                <a:rPr lang="zh-CN" altLang="en-US" sz="1000" dirty="0"/>
                <a:t>此部分内容作为文字排版占位显示 </a:t>
              </a:r>
              <a:br>
                <a:rPr lang="zh-CN" altLang="en-US" sz="1000" dirty="0"/>
              </a:br>
              <a:r>
                <a:rPr lang="zh-CN" altLang="en-US" sz="1000" dirty="0"/>
                <a:t>（建议使用主题字体</a:t>
              </a:r>
              <a:r>
                <a:rPr lang="zh-CN" altLang="en-US" sz="1000" dirty="0" smtClean="0"/>
                <a:t>）</a:t>
              </a:r>
              <a:endParaRPr lang="zh-CN" altLang="en-US" sz="1000" dirty="0"/>
            </a:p>
          </p:txBody>
        </p:sp>
      </p:grpSp>
      <p:grpSp>
        <p:nvGrpSpPr>
          <p:cNvPr id="18" name="îś1iďé">
            <a:extLst>
              <a:ext uri="{FF2B5EF4-FFF2-40B4-BE49-F238E27FC236}">
                <a16:creationId xmlns:a16="http://schemas.microsoft.com/office/drawing/2014/main" xmlns="" id="{4655B687-83D0-4C32-A834-4F78BF54A05E}"/>
              </a:ext>
            </a:extLst>
          </p:cNvPr>
          <p:cNvGrpSpPr/>
          <p:nvPr/>
        </p:nvGrpSpPr>
        <p:grpSpPr>
          <a:xfrm>
            <a:off x="9172379" y="3501007"/>
            <a:ext cx="2032295" cy="1296144"/>
            <a:chOff x="1732858" y="3623932"/>
            <a:chExt cx="2213143" cy="2149965"/>
          </a:xfrm>
        </p:grpSpPr>
        <p:sp>
          <p:nvSpPr>
            <p:cNvPr id="19" name="î$ḷíḍê">
              <a:extLst>
                <a:ext uri="{FF2B5EF4-FFF2-40B4-BE49-F238E27FC236}">
                  <a16:creationId xmlns:a16="http://schemas.microsoft.com/office/drawing/2014/main" xmlns="" id="{582D95A1-BFD8-4E41-99F2-B16482C5DD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32858" y="3623932"/>
              <a:ext cx="2213143" cy="283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600" b="1" dirty="0"/>
                <a:t>国外市场透析</a:t>
              </a:r>
            </a:p>
          </p:txBody>
        </p:sp>
        <p:sp>
          <p:nvSpPr>
            <p:cNvPr id="20" name="ïṥļídè">
              <a:extLst>
                <a:ext uri="{FF2B5EF4-FFF2-40B4-BE49-F238E27FC236}">
                  <a16:creationId xmlns:a16="http://schemas.microsoft.com/office/drawing/2014/main" xmlns="" id="{2F06F6BF-FD44-48C8-B170-4CC8E753178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32858" y="4298274"/>
              <a:ext cx="2213143" cy="1475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60000"/>
                </a:lnSpc>
                <a:defRPr/>
              </a:pPr>
              <a:r>
                <a:rPr lang="zh-CN" altLang="en-US" sz="1000" dirty="0"/>
                <a:t>此部分内容作为文字排版占位显示 </a:t>
              </a:r>
              <a:br>
                <a:rPr lang="zh-CN" altLang="en-US" sz="1000" dirty="0"/>
              </a:br>
              <a:r>
                <a:rPr lang="zh-CN" altLang="en-US" sz="1000" dirty="0"/>
                <a:t>（建议使用主题字体</a:t>
              </a:r>
              <a:r>
                <a:rPr lang="zh-CN" altLang="en-US" sz="1000" dirty="0" smtClean="0"/>
                <a:t>）</a:t>
              </a:r>
              <a:endParaRPr lang="zh-CN" altLang="en-US" sz="1000" dirty="0"/>
            </a:p>
          </p:txBody>
        </p:sp>
      </p:grpSp>
      <p:sp>
        <p:nvSpPr>
          <p:cNvPr id="7" name="íṩlïḋé">
            <a:extLst>
              <a:ext uri="{FF2B5EF4-FFF2-40B4-BE49-F238E27FC236}">
                <a16:creationId xmlns:a16="http://schemas.microsoft.com/office/drawing/2014/main" xmlns="" id="{A47A3813-57A9-45A4-84E5-471D208D75AF}"/>
              </a:ext>
            </a:extLst>
          </p:cNvPr>
          <p:cNvSpPr/>
          <p:nvPr/>
        </p:nvSpPr>
        <p:spPr>
          <a:xfrm>
            <a:off x="1684369" y="2463230"/>
            <a:ext cx="635396" cy="635396"/>
          </a:xfrm>
          <a:prstGeom prst="ellipse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kern="0">
                <a:solidFill>
                  <a:prstClr val="black"/>
                </a:solidFill>
              </a:rPr>
              <a:t>1</a:t>
            </a:r>
            <a:endParaRPr lang="zh-CN" altLang="en-US" sz="2000" b="1" kern="0">
              <a:solidFill>
                <a:prstClr val="black"/>
              </a:solidFill>
            </a:endParaRPr>
          </a:p>
        </p:txBody>
      </p:sp>
      <p:sp>
        <p:nvSpPr>
          <p:cNvPr id="8" name="íŝļïḓè">
            <a:extLst>
              <a:ext uri="{FF2B5EF4-FFF2-40B4-BE49-F238E27FC236}">
                <a16:creationId xmlns:a16="http://schemas.microsoft.com/office/drawing/2014/main" xmlns="" id="{A5977BC3-6254-4BA7-B8AE-58B3BA7BB33D}"/>
              </a:ext>
            </a:extLst>
          </p:cNvPr>
          <p:cNvSpPr/>
          <p:nvPr/>
        </p:nvSpPr>
        <p:spPr>
          <a:xfrm>
            <a:off x="4413189" y="2463230"/>
            <a:ext cx="635396" cy="635396"/>
          </a:xfrm>
          <a:prstGeom prst="ellipse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kern="0">
                <a:solidFill>
                  <a:prstClr val="black"/>
                </a:solidFill>
              </a:rPr>
              <a:t>2</a:t>
            </a:r>
            <a:endParaRPr lang="zh-CN" altLang="en-US" sz="2000" b="1" kern="0">
              <a:solidFill>
                <a:prstClr val="black"/>
              </a:solidFill>
            </a:endParaRPr>
          </a:p>
        </p:txBody>
      </p:sp>
      <p:sp>
        <p:nvSpPr>
          <p:cNvPr id="9" name="iŝlîḍè">
            <a:extLst>
              <a:ext uri="{FF2B5EF4-FFF2-40B4-BE49-F238E27FC236}">
                <a16:creationId xmlns:a16="http://schemas.microsoft.com/office/drawing/2014/main" xmlns="" id="{F70D07C5-5311-48E1-9220-FB442E3A53D0}"/>
              </a:ext>
            </a:extLst>
          </p:cNvPr>
          <p:cNvSpPr/>
          <p:nvPr/>
        </p:nvSpPr>
        <p:spPr>
          <a:xfrm>
            <a:off x="7142009" y="2463230"/>
            <a:ext cx="635396" cy="635396"/>
          </a:xfrm>
          <a:prstGeom prst="ellipse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kern="0">
                <a:solidFill>
                  <a:prstClr val="black"/>
                </a:solidFill>
              </a:rPr>
              <a:t>3</a:t>
            </a:r>
            <a:endParaRPr lang="zh-CN" altLang="en-US" sz="2000" b="1" kern="0">
              <a:solidFill>
                <a:prstClr val="black"/>
              </a:solidFill>
            </a:endParaRPr>
          </a:p>
        </p:txBody>
      </p:sp>
      <p:sp>
        <p:nvSpPr>
          <p:cNvPr id="10" name="îṥļîḋé">
            <a:extLst>
              <a:ext uri="{FF2B5EF4-FFF2-40B4-BE49-F238E27FC236}">
                <a16:creationId xmlns:a16="http://schemas.microsoft.com/office/drawing/2014/main" xmlns="" id="{9BDD4298-FF6F-4A46-B532-A79ECB65FE6B}"/>
              </a:ext>
            </a:extLst>
          </p:cNvPr>
          <p:cNvSpPr/>
          <p:nvPr/>
        </p:nvSpPr>
        <p:spPr>
          <a:xfrm>
            <a:off x="9870829" y="2463230"/>
            <a:ext cx="635396" cy="635396"/>
          </a:xfrm>
          <a:prstGeom prst="ellipse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/>
                </a:gs>
                <a:gs pos="58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kern="0">
                <a:solidFill>
                  <a:prstClr val="black"/>
                </a:solidFill>
              </a:rPr>
              <a:t>4</a:t>
            </a:r>
            <a:endParaRPr lang="zh-CN" altLang="en-US" sz="2000" b="1" kern="0">
              <a:solidFill>
                <a:prstClr val="black"/>
              </a:solidFill>
            </a:endParaRP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xmlns="" id="{575CD2BB-3C0E-41C1-B112-1779B22C51EF}"/>
              </a:ext>
            </a:extLst>
          </p:cNvPr>
          <p:cNvSpPr txBox="1"/>
          <p:nvPr/>
        </p:nvSpPr>
        <p:spPr>
          <a:xfrm>
            <a:off x="408366" y="150084"/>
            <a:ext cx="1659109" cy="9325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9A1D1E"/>
                </a:solidFill>
                <a:cs typeface="+mn-ea"/>
                <a:sym typeface="+mn-lt"/>
              </a:rPr>
              <a:t>2.3</a:t>
            </a:r>
            <a:r>
              <a:rPr lang="zh-CN" altLang="en-US" sz="2400" dirty="0">
                <a:solidFill>
                  <a:srgbClr val="9A1D1E"/>
                </a:solidFill>
                <a:cs typeface="+mn-ea"/>
                <a:sym typeface="+mn-lt"/>
              </a:rPr>
              <a:t>市场透析</a:t>
            </a:r>
          </a:p>
          <a:p>
            <a:pPr>
              <a:lnSpc>
                <a:spcPct val="120000"/>
              </a:lnSpc>
            </a:pPr>
            <a:endParaRPr lang="en-US" altLang="zh-CN" sz="2400" b="1" dirty="0">
              <a:solidFill>
                <a:srgbClr val="9A1D1E"/>
              </a:solidFill>
              <a:cs typeface="+mn-ea"/>
              <a:sym typeface="+mn-lt"/>
            </a:endParaRP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xmlns="" id="{B7B70DB0-3AE7-44EE-B3CF-480DFF0D07ED}"/>
              </a:ext>
            </a:extLst>
          </p:cNvPr>
          <p:cNvSpPr txBox="1"/>
          <p:nvPr/>
        </p:nvSpPr>
        <p:spPr>
          <a:xfrm>
            <a:off x="341873" y="616365"/>
            <a:ext cx="1792094" cy="2809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MARKET POTENTIAL</a:t>
            </a:r>
          </a:p>
        </p:txBody>
      </p:sp>
    </p:spTree>
    <p:extLst>
      <p:ext uri="{BB962C8B-B14F-4D97-AF65-F5344CB8AC3E}">
        <p14:creationId xmlns:p14="http://schemas.microsoft.com/office/powerpoint/2010/main" val="213983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7" grpId="0" animBg="1"/>
      <p:bldP spid="8" grpId="0" animBg="1"/>
      <p:bldP spid="9" grpId="0" animBg="1"/>
      <p:bldP spid="10" grpId="0" animBg="1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Sliḍê">
            <a:extLst>
              <a:ext uri="{FF2B5EF4-FFF2-40B4-BE49-F238E27FC236}">
                <a16:creationId xmlns:a16="http://schemas.microsoft.com/office/drawing/2014/main" xmlns="" id="{BE5660A4-E72B-4978-A17F-B60187FC5E57}"/>
              </a:ext>
            </a:extLst>
          </p:cNvPr>
          <p:cNvSpPr/>
          <p:nvPr/>
        </p:nvSpPr>
        <p:spPr bwMode="auto">
          <a:xfrm rot="5400000">
            <a:off x="426714" y="2470063"/>
            <a:ext cx="2475611" cy="1890765"/>
          </a:xfrm>
          <a:prstGeom prst="homePlate">
            <a:avLst>
              <a:gd name="adj" fmla="val 20341"/>
            </a:avLst>
          </a:prstGeom>
          <a:solidFill>
            <a:schemeClr val="bg1">
              <a:lumMod val="9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ïṧľïďé">
            <a:extLst>
              <a:ext uri="{FF2B5EF4-FFF2-40B4-BE49-F238E27FC236}">
                <a16:creationId xmlns:a16="http://schemas.microsoft.com/office/drawing/2014/main" xmlns="" id="{3D12E1C9-D6E2-45E7-83F6-526248AC4BB9}"/>
              </a:ext>
            </a:extLst>
          </p:cNvPr>
          <p:cNvSpPr/>
          <p:nvPr/>
        </p:nvSpPr>
        <p:spPr bwMode="auto">
          <a:xfrm>
            <a:off x="720779" y="1968112"/>
            <a:ext cx="1887483" cy="546905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  <a:effectLst/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解决方案</a:t>
            </a:r>
          </a:p>
        </p:txBody>
      </p:sp>
      <p:sp>
        <p:nvSpPr>
          <p:cNvPr id="6" name="ïṡ1iḋé">
            <a:extLst>
              <a:ext uri="{FF2B5EF4-FFF2-40B4-BE49-F238E27FC236}">
                <a16:creationId xmlns:a16="http://schemas.microsoft.com/office/drawing/2014/main" xmlns="" id="{438BFC42-BA04-4E85-A2B3-BEBAE0EB543E}"/>
              </a:ext>
            </a:extLst>
          </p:cNvPr>
          <p:cNvSpPr txBox="1"/>
          <p:nvPr/>
        </p:nvSpPr>
        <p:spPr>
          <a:xfrm>
            <a:off x="855417" y="2911662"/>
            <a:ext cx="1618205" cy="798038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/>
              <a:t>此部分内容作为文字排版占位显示（建议使用主题字体）</a:t>
            </a:r>
          </a:p>
        </p:txBody>
      </p:sp>
      <p:sp>
        <p:nvSpPr>
          <p:cNvPr id="7" name="îśľïďé">
            <a:extLst>
              <a:ext uri="{FF2B5EF4-FFF2-40B4-BE49-F238E27FC236}">
                <a16:creationId xmlns:a16="http://schemas.microsoft.com/office/drawing/2014/main" xmlns="" id="{FDE1540D-AF01-47C5-94C3-C5BC851235E0}"/>
              </a:ext>
            </a:extLst>
          </p:cNvPr>
          <p:cNvSpPr/>
          <p:nvPr/>
        </p:nvSpPr>
        <p:spPr bwMode="auto">
          <a:xfrm>
            <a:off x="1323168" y="4744434"/>
            <a:ext cx="682702" cy="68270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îSļiďê">
            <a:extLst>
              <a:ext uri="{FF2B5EF4-FFF2-40B4-BE49-F238E27FC236}">
                <a16:creationId xmlns:a16="http://schemas.microsoft.com/office/drawing/2014/main" xmlns="" id="{650D6217-B93E-4475-8A5B-0CB82025751E}"/>
              </a:ext>
            </a:extLst>
          </p:cNvPr>
          <p:cNvSpPr/>
          <p:nvPr/>
        </p:nvSpPr>
        <p:spPr bwMode="auto">
          <a:xfrm>
            <a:off x="3538909" y="4744434"/>
            <a:ext cx="682702" cy="682702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išļíḑê">
            <a:extLst>
              <a:ext uri="{FF2B5EF4-FFF2-40B4-BE49-F238E27FC236}">
                <a16:creationId xmlns:a16="http://schemas.microsoft.com/office/drawing/2014/main" xmlns="" id="{24704DBF-7FB1-4805-8CF6-A0C255325C0C}"/>
              </a:ext>
            </a:extLst>
          </p:cNvPr>
          <p:cNvSpPr/>
          <p:nvPr/>
        </p:nvSpPr>
        <p:spPr bwMode="auto">
          <a:xfrm>
            <a:off x="7970389" y="4744434"/>
            <a:ext cx="682702" cy="682702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ïšļiḑe">
            <a:extLst>
              <a:ext uri="{FF2B5EF4-FFF2-40B4-BE49-F238E27FC236}">
                <a16:creationId xmlns:a16="http://schemas.microsoft.com/office/drawing/2014/main" xmlns="" id="{F27244A9-AF74-4EB0-A8DF-DC46506A3E13}"/>
              </a:ext>
            </a:extLst>
          </p:cNvPr>
          <p:cNvSpPr/>
          <p:nvPr/>
        </p:nvSpPr>
        <p:spPr bwMode="auto">
          <a:xfrm>
            <a:off x="10186128" y="4744434"/>
            <a:ext cx="682702" cy="682702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íşļîďè">
            <a:extLst>
              <a:ext uri="{FF2B5EF4-FFF2-40B4-BE49-F238E27FC236}">
                <a16:creationId xmlns:a16="http://schemas.microsoft.com/office/drawing/2014/main" xmlns="" id="{71935DD7-C543-4087-8BCB-CD3EE5E2C86F}"/>
              </a:ext>
            </a:extLst>
          </p:cNvPr>
          <p:cNvSpPr/>
          <p:nvPr/>
        </p:nvSpPr>
        <p:spPr bwMode="auto">
          <a:xfrm>
            <a:off x="5754649" y="4744434"/>
            <a:ext cx="682702" cy="682702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ïŝ1iḓé">
            <a:extLst>
              <a:ext uri="{FF2B5EF4-FFF2-40B4-BE49-F238E27FC236}">
                <a16:creationId xmlns:a16="http://schemas.microsoft.com/office/drawing/2014/main" xmlns="" id="{C4801CE3-77BC-4F7C-AAAD-1680F2A259E2}"/>
              </a:ext>
            </a:extLst>
          </p:cNvPr>
          <p:cNvSpPr/>
          <p:nvPr/>
        </p:nvSpPr>
        <p:spPr bwMode="auto">
          <a:xfrm rot="5400000">
            <a:off x="2642455" y="2470065"/>
            <a:ext cx="2475611" cy="1890765"/>
          </a:xfrm>
          <a:prstGeom prst="homePlate">
            <a:avLst>
              <a:gd name="adj" fmla="val 20341"/>
            </a:avLst>
          </a:prstGeom>
          <a:solidFill>
            <a:schemeClr val="bg1">
              <a:lumMod val="9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ïS1îḑè">
            <a:extLst>
              <a:ext uri="{FF2B5EF4-FFF2-40B4-BE49-F238E27FC236}">
                <a16:creationId xmlns:a16="http://schemas.microsoft.com/office/drawing/2014/main" xmlns="" id="{31CBCE3B-D75C-4E3F-B613-681813C7458E}"/>
              </a:ext>
            </a:extLst>
          </p:cNvPr>
          <p:cNvSpPr/>
          <p:nvPr/>
        </p:nvSpPr>
        <p:spPr bwMode="auto">
          <a:xfrm>
            <a:off x="2936520" y="1968113"/>
            <a:ext cx="1887483" cy="546905"/>
          </a:xfrm>
          <a:prstGeom prst="homePlate">
            <a:avLst/>
          </a:prstGeom>
          <a:solidFill>
            <a:schemeClr val="accent2"/>
          </a:solidFill>
          <a:ln w="19050">
            <a:noFill/>
            <a:round/>
            <a:headEnd/>
            <a:tailEnd/>
          </a:ln>
          <a:effectLst/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</a:rPr>
              <a:t>解决方案</a:t>
            </a:r>
          </a:p>
        </p:txBody>
      </p:sp>
      <p:sp>
        <p:nvSpPr>
          <p:cNvPr id="14" name="íṧḷîďe">
            <a:extLst>
              <a:ext uri="{FF2B5EF4-FFF2-40B4-BE49-F238E27FC236}">
                <a16:creationId xmlns:a16="http://schemas.microsoft.com/office/drawing/2014/main" xmlns="" id="{1113AA22-116C-4004-BDD4-1AAB149FE75B}"/>
              </a:ext>
            </a:extLst>
          </p:cNvPr>
          <p:cNvSpPr txBox="1"/>
          <p:nvPr/>
        </p:nvSpPr>
        <p:spPr>
          <a:xfrm>
            <a:off x="3071157" y="2911663"/>
            <a:ext cx="1618205" cy="79803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/>
              <a:t>此部分内容作为文字排版占位显示（建议使用主题字体）</a:t>
            </a:r>
          </a:p>
        </p:txBody>
      </p:sp>
      <p:sp>
        <p:nvSpPr>
          <p:cNvPr id="15" name="iṣḷíḋè">
            <a:extLst>
              <a:ext uri="{FF2B5EF4-FFF2-40B4-BE49-F238E27FC236}">
                <a16:creationId xmlns:a16="http://schemas.microsoft.com/office/drawing/2014/main" xmlns="" id="{E1753EBF-87AB-45B6-B612-67FDD59CB104}"/>
              </a:ext>
            </a:extLst>
          </p:cNvPr>
          <p:cNvSpPr/>
          <p:nvPr/>
        </p:nvSpPr>
        <p:spPr bwMode="auto">
          <a:xfrm rot="5400000">
            <a:off x="4858195" y="2470066"/>
            <a:ext cx="2475611" cy="1890765"/>
          </a:xfrm>
          <a:prstGeom prst="homePlate">
            <a:avLst>
              <a:gd name="adj" fmla="val 20341"/>
            </a:avLst>
          </a:prstGeom>
          <a:solidFill>
            <a:schemeClr val="bg1">
              <a:lumMod val="9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iṡḷíḑê">
            <a:extLst>
              <a:ext uri="{FF2B5EF4-FFF2-40B4-BE49-F238E27FC236}">
                <a16:creationId xmlns:a16="http://schemas.microsoft.com/office/drawing/2014/main" xmlns="" id="{B04F18F9-0554-4CA5-992C-BDEB480801CA}"/>
              </a:ext>
            </a:extLst>
          </p:cNvPr>
          <p:cNvSpPr/>
          <p:nvPr/>
        </p:nvSpPr>
        <p:spPr bwMode="auto">
          <a:xfrm>
            <a:off x="5152260" y="1968115"/>
            <a:ext cx="1887483" cy="546905"/>
          </a:xfrm>
          <a:prstGeom prst="homePlate">
            <a:avLst/>
          </a:prstGeom>
          <a:solidFill>
            <a:schemeClr val="accent3"/>
          </a:solidFill>
          <a:ln w="19050">
            <a:noFill/>
            <a:round/>
            <a:headEnd/>
            <a:tailEnd/>
          </a:ln>
          <a:effectLst/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</a:rPr>
              <a:t>解决方案</a:t>
            </a:r>
          </a:p>
        </p:txBody>
      </p:sp>
      <p:sp>
        <p:nvSpPr>
          <p:cNvPr id="17" name="ïSlíḍè">
            <a:extLst>
              <a:ext uri="{FF2B5EF4-FFF2-40B4-BE49-F238E27FC236}">
                <a16:creationId xmlns:a16="http://schemas.microsoft.com/office/drawing/2014/main" xmlns="" id="{9EBA3645-201E-4827-B0DE-9A517D3E8875}"/>
              </a:ext>
            </a:extLst>
          </p:cNvPr>
          <p:cNvSpPr txBox="1"/>
          <p:nvPr/>
        </p:nvSpPr>
        <p:spPr>
          <a:xfrm>
            <a:off x="5286897" y="2911665"/>
            <a:ext cx="1618205" cy="79803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/>
              <a:t>此部分内容作为文字排版占位显示（建议使用主题字体）</a:t>
            </a:r>
          </a:p>
        </p:txBody>
      </p:sp>
      <p:sp>
        <p:nvSpPr>
          <p:cNvPr id="18" name="ïṧlïḑé">
            <a:extLst>
              <a:ext uri="{FF2B5EF4-FFF2-40B4-BE49-F238E27FC236}">
                <a16:creationId xmlns:a16="http://schemas.microsoft.com/office/drawing/2014/main" xmlns="" id="{ADD1F763-C9C4-4C88-B778-EDF00C790A3F}"/>
              </a:ext>
            </a:extLst>
          </p:cNvPr>
          <p:cNvSpPr/>
          <p:nvPr/>
        </p:nvSpPr>
        <p:spPr bwMode="auto">
          <a:xfrm rot="5400000">
            <a:off x="7073935" y="2470067"/>
            <a:ext cx="2475611" cy="1890765"/>
          </a:xfrm>
          <a:prstGeom prst="homePlate">
            <a:avLst>
              <a:gd name="adj" fmla="val 20341"/>
            </a:avLst>
          </a:prstGeom>
          <a:solidFill>
            <a:schemeClr val="bg1">
              <a:lumMod val="9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îṡľiďê">
            <a:extLst>
              <a:ext uri="{FF2B5EF4-FFF2-40B4-BE49-F238E27FC236}">
                <a16:creationId xmlns:a16="http://schemas.microsoft.com/office/drawing/2014/main" xmlns="" id="{C259323E-8D12-40DB-8057-DCD51369AF88}"/>
              </a:ext>
            </a:extLst>
          </p:cNvPr>
          <p:cNvSpPr/>
          <p:nvPr/>
        </p:nvSpPr>
        <p:spPr bwMode="auto">
          <a:xfrm>
            <a:off x="7368000" y="1968116"/>
            <a:ext cx="1887483" cy="546905"/>
          </a:xfrm>
          <a:prstGeom prst="homePlate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  <a:effectLst/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</a:rPr>
              <a:t>解决方案</a:t>
            </a:r>
          </a:p>
        </p:txBody>
      </p:sp>
      <p:sp>
        <p:nvSpPr>
          <p:cNvPr id="20" name="iŝ1îḍè">
            <a:extLst>
              <a:ext uri="{FF2B5EF4-FFF2-40B4-BE49-F238E27FC236}">
                <a16:creationId xmlns:a16="http://schemas.microsoft.com/office/drawing/2014/main" xmlns="" id="{81681747-780E-45A8-A391-E0F5DA6FA078}"/>
              </a:ext>
            </a:extLst>
          </p:cNvPr>
          <p:cNvSpPr txBox="1"/>
          <p:nvPr/>
        </p:nvSpPr>
        <p:spPr>
          <a:xfrm>
            <a:off x="7502638" y="2911666"/>
            <a:ext cx="1618205" cy="79803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/>
              <a:t>此部分内容作为文字排版占位显示（建议使用主题字体）</a:t>
            </a:r>
          </a:p>
        </p:txBody>
      </p:sp>
      <p:sp>
        <p:nvSpPr>
          <p:cNvPr id="21" name="îṩľîḋè">
            <a:extLst>
              <a:ext uri="{FF2B5EF4-FFF2-40B4-BE49-F238E27FC236}">
                <a16:creationId xmlns:a16="http://schemas.microsoft.com/office/drawing/2014/main" xmlns="" id="{C8FCCA0F-7E19-4AA0-8F28-3501B3C4994C}"/>
              </a:ext>
            </a:extLst>
          </p:cNvPr>
          <p:cNvSpPr/>
          <p:nvPr/>
        </p:nvSpPr>
        <p:spPr bwMode="auto">
          <a:xfrm rot="5400000">
            <a:off x="9289674" y="2470069"/>
            <a:ext cx="2475611" cy="1890765"/>
          </a:xfrm>
          <a:prstGeom prst="homePlate">
            <a:avLst>
              <a:gd name="adj" fmla="val 20341"/>
            </a:avLst>
          </a:prstGeom>
          <a:solidFill>
            <a:schemeClr val="bg1">
              <a:lumMod val="9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ïṡľiḑè">
            <a:extLst>
              <a:ext uri="{FF2B5EF4-FFF2-40B4-BE49-F238E27FC236}">
                <a16:creationId xmlns:a16="http://schemas.microsoft.com/office/drawing/2014/main" xmlns="" id="{FF91A58A-271C-44E3-AE04-01166F2DB90E}"/>
              </a:ext>
            </a:extLst>
          </p:cNvPr>
          <p:cNvSpPr/>
          <p:nvPr/>
        </p:nvSpPr>
        <p:spPr bwMode="auto">
          <a:xfrm>
            <a:off x="9583739" y="1968118"/>
            <a:ext cx="1887483" cy="546905"/>
          </a:xfrm>
          <a:prstGeom prst="homePlate">
            <a:avLst/>
          </a:prstGeom>
          <a:solidFill>
            <a:schemeClr val="accent5"/>
          </a:solidFill>
          <a:ln w="19050">
            <a:noFill/>
            <a:round/>
            <a:headEnd/>
            <a:tailEnd/>
          </a:ln>
          <a:effectLst/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zh-CN" altLang="en-US" sz="1600" b="1" dirty="0">
                <a:solidFill>
                  <a:prstClr val="white"/>
                </a:solidFill>
              </a:rPr>
              <a:t>解决方案</a:t>
            </a:r>
          </a:p>
        </p:txBody>
      </p:sp>
      <p:sp>
        <p:nvSpPr>
          <p:cNvPr id="23" name="işľíḓe">
            <a:extLst>
              <a:ext uri="{FF2B5EF4-FFF2-40B4-BE49-F238E27FC236}">
                <a16:creationId xmlns:a16="http://schemas.microsoft.com/office/drawing/2014/main" xmlns="" id="{F35E3496-B51E-4C92-B7D4-3D9BC4914187}"/>
              </a:ext>
            </a:extLst>
          </p:cNvPr>
          <p:cNvSpPr txBox="1"/>
          <p:nvPr/>
        </p:nvSpPr>
        <p:spPr>
          <a:xfrm>
            <a:off x="9718377" y="2911668"/>
            <a:ext cx="1618205" cy="79803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/>
              <a:t>此部分内容作为文字排版占位显示（建议使用主题字体）</a:t>
            </a:r>
          </a:p>
        </p:txBody>
      </p:sp>
      <p:sp>
        <p:nvSpPr>
          <p:cNvPr id="24" name="ï$1iḑê">
            <a:extLst>
              <a:ext uri="{FF2B5EF4-FFF2-40B4-BE49-F238E27FC236}">
                <a16:creationId xmlns:a16="http://schemas.microsoft.com/office/drawing/2014/main" xmlns="" id="{42803933-8DAB-4570-91C8-41F4B9F10989}"/>
              </a:ext>
            </a:extLst>
          </p:cNvPr>
          <p:cNvSpPr/>
          <p:nvPr/>
        </p:nvSpPr>
        <p:spPr bwMode="auto">
          <a:xfrm>
            <a:off x="1491627" y="4904624"/>
            <a:ext cx="345783" cy="362322"/>
          </a:xfrm>
          <a:custGeom>
            <a:avLst/>
            <a:gdLst>
              <a:gd name="connsiteX0" fmla="*/ 75115 w 321487"/>
              <a:gd name="connsiteY0" fmla="*/ 204009 h 336863"/>
              <a:gd name="connsiteX1" fmla="*/ 94628 w 321487"/>
              <a:gd name="connsiteY1" fmla="*/ 207993 h 336863"/>
              <a:gd name="connsiteX2" fmla="*/ 114472 w 321487"/>
              <a:gd name="connsiteY2" fmla="*/ 225257 h 336863"/>
              <a:gd name="connsiteX3" fmla="*/ 156805 w 321487"/>
              <a:gd name="connsiteY3" fmla="*/ 239866 h 336863"/>
              <a:gd name="connsiteX4" fmla="*/ 170035 w 321487"/>
              <a:gd name="connsiteY4" fmla="*/ 239866 h 336863"/>
              <a:gd name="connsiteX5" fmla="*/ 212368 w 321487"/>
              <a:gd name="connsiteY5" fmla="*/ 225257 h 336863"/>
              <a:gd name="connsiteX6" fmla="*/ 230889 w 321487"/>
              <a:gd name="connsiteY6" fmla="*/ 207993 h 336863"/>
              <a:gd name="connsiteX7" fmla="*/ 269254 w 321487"/>
              <a:gd name="connsiteY7" fmla="*/ 215961 h 336863"/>
              <a:gd name="connsiteX8" fmla="*/ 310264 w 321487"/>
              <a:gd name="connsiteY8" fmla="*/ 286346 h 336863"/>
              <a:gd name="connsiteX9" fmla="*/ 316879 w 321487"/>
              <a:gd name="connsiteY9" fmla="*/ 302282 h 336863"/>
              <a:gd name="connsiteX10" fmla="*/ 319524 w 321487"/>
              <a:gd name="connsiteY10" fmla="*/ 327514 h 336863"/>
              <a:gd name="connsiteX11" fmla="*/ 295712 w 321487"/>
              <a:gd name="connsiteY11" fmla="*/ 336810 h 336863"/>
              <a:gd name="connsiteX12" fmla="*/ 28482 w 321487"/>
              <a:gd name="connsiteY12" fmla="*/ 336810 h 336863"/>
              <a:gd name="connsiteX13" fmla="*/ 2024 w 321487"/>
              <a:gd name="connsiteY13" fmla="*/ 327514 h 336863"/>
              <a:gd name="connsiteX14" fmla="*/ 3347 w 321487"/>
              <a:gd name="connsiteY14" fmla="*/ 302282 h 336863"/>
              <a:gd name="connsiteX15" fmla="*/ 11284 w 321487"/>
              <a:gd name="connsiteY15" fmla="*/ 286346 h 336863"/>
              <a:gd name="connsiteX16" fmla="*/ 53618 w 321487"/>
              <a:gd name="connsiteY16" fmla="*/ 215961 h 336863"/>
              <a:gd name="connsiteX17" fmla="*/ 75115 w 321487"/>
              <a:gd name="connsiteY17" fmla="*/ 204009 h 336863"/>
              <a:gd name="connsiteX18" fmla="*/ 160774 w 321487"/>
              <a:gd name="connsiteY18" fmla="*/ 0 h 336863"/>
              <a:gd name="connsiteX19" fmla="*/ 245706 w 321487"/>
              <a:gd name="connsiteY19" fmla="*/ 100013 h 336863"/>
              <a:gd name="connsiteX20" fmla="*/ 160774 w 321487"/>
              <a:gd name="connsiteY20" fmla="*/ 200026 h 336863"/>
              <a:gd name="connsiteX21" fmla="*/ 75842 w 321487"/>
              <a:gd name="connsiteY21" fmla="*/ 100013 h 336863"/>
              <a:gd name="connsiteX22" fmla="*/ 160774 w 321487"/>
              <a:gd name="connsiteY22" fmla="*/ 0 h 33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1487" h="336863">
                <a:moveTo>
                  <a:pt x="75115" y="204009"/>
                </a:moveTo>
                <a:cubicBezTo>
                  <a:pt x="82391" y="203345"/>
                  <a:pt x="89337" y="205337"/>
                  <a:pt x="94628" y="207993"/>
                </a:cubicBezTo>
                <a:cubicBezTo>
                  <a:pt x="101243" y="211977"/>
                  <a:pt x="109180" y="221273"/>
                  <a:pt x="114472" y="225257"/>
                </a:cubicBezTo>
                <a:cubicBezTo>
                  <a:pt x="121087" y="231897"/>
                  <a:pt x="134316" y="239866"/>
                  <a:pt x="156805" y="239866"/>
                </a:cubicBezTo>
                <a:cubicBezTo>
                  <a:pt x="170035" y="239866"/>
                  <a:pt x="170035" y="239866"/>
                  <a:pt x="170035" y="239866"/>
                </a:cubicBezTo>
                <a:cubicBezTo>
                  <a:pt x="191201" y="239866"/>
                  <a:pt x="204431" y="231897"/>
                  <a:pt x="212368" y="225257"/>
                </a:cubicBezTo>
                <a:cubicBezTo>
                  <a:pt x="217660" y="221273"/>
                  <a:pt x="224274" y="210649"/>
                  <a:pt x="230889" y="207993"/>
                </a:cubicBezTo>
                <a:cubicBezTo>
                  <a:pt x="241472" y="202681"/>
                  <a:pt x="256024" y="200025"/>
                  <a:pt x="269254" y="215961"/>
                </a:cubicBezTo>
                <a:cubicBezTo>
                  <a:pt x="291743" y="241194"/>
                  <a:pt x="310264" y="286346"/>
                  <a:pt x="310264" y="286346"/>
                </a:cubicBezTo>
                <a:cubicBezTo>
                  <a:pt x="316879" y="302282"/>
                  <a:pt x="316879" y="302282"/>
                  <a:pt x="316879" y="302282"/>
                </a:cubicBezTo>
                <a:cubicBezTo>
                  <a:pt x="320847" y="308922"/>
                  <a:pt x="323493" y="320874"/>
                  <a:pt x="319524" y="327514"/>
                </a:cubicBezTo>
                <a:cubicBezTo>
                  <a:pt x="311587" y="338138"/>
                  <a:pt x="295712" y="336810"/>
                  <a:pt x="295712" y="336810"/>
                </a:cubicBezTo>
                <a:lnTo>
                  <a:pt x="28482" y="336810"/>
                </a:lnTo>
                <a:cubicBezTo>
                  <a:pt x="28482" y="336810"/>
                  <a:pt x="9962" y="338138"/>
                  <a:pt x="2024" y="327514"/>
                </a:cubicBezTo>
                <a:cubicBezTo>
                  <a:pt x="-1945" y="320874"/>
                  <a:pt x="701" y="308922"/>
                  <a:pt x="3347" y="302282"/>
                </a:cubicBezTo>
                <a:cubicBezTo>
                  <a:pt x="11284" y="286346"/>
                  <a:pt x="11284" y="286346"/>
                  <a:pt x="11284" y="286346"/>
                </a:cubicBezTo>
                <a:cubicBezTo>
                  <a:pt x="11284" y="286346"/>
                  <a:pt x="31128" y="241194"/>
                  <a:pt x="53618" y="215961"/>
                </a:cubicBezTo>
                <a:cubicBezTo>
                  <a:pt x="60233" y="207993"/>
                  <a:pt x="67839" y="204673"/>
                  <a:pt x="75115" y="204009"/>
                </a:cubicBezTo>
                <a:close/>
                <a:moveTo>
                  <a:pt x="160774" y="0"/>
                </a:moveTo>
                <a:cubicBezTo>
                  <a:pt x="207681" y="0"/>
                  <a:pt x="245706" y="44777"/>
                  <a:pt x="245706" y="100013"/>
                </a:cubicBezTo>
                <a:cubicBezTo>
                  <a:pt x="245706" y="155249"/>
                  <a:pt x="207681" y="200026"/>
                  <a:pt x="160774" y="200026"/>
                </a:cubicBezTo>
                <a:cubicBezTo>
                  <a:pt x="113867" y="200026"/>
                  <a:pt x="75842" y="155249"/>
                  <a:pt x="75842" y="100013"/>
                </a:cubicBezTo>
                <a:cubicBezTo>
                  <a:pt x="75842" y="44777"/>
                  <a:pt x="113867" y="0"/>
                  <a:pt x="160774" y="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ïšļïḋê">
            <a:extLst>
              <a:ext uri="{FF2B5EF4-FFF2-40B4-BE49-F238E27FC236}">
                <a16:creationId xmlns:a16="http://schemas.microsoft.com/office/drawing/2014/main" xmlns="" id="{A1D05DEB-2A78-4A68-A628-D56753263053}"/>
              </a:ext>
            </a:extLst>
          </p:cNvPr>
          <p:cNvSpPr/>
          <p:nvPr/>
        </p:nvSpPr>
        <p:spPr bwMode="auto">
          <a:xfrm>
            <a:off x="3707369" y="4904624"/>
            <a:ext cx="345783" cy="362322"/>
          </a:xfrm>
          <a:custGeom>
            <a:avLst/>
            <a:gdLst>
              <a:gd name="connsiteX0" fmla="*/ 75115 w 321487"/>
              <a:gd name="connsiteY0" fmla="*/ 204009 h 336863"/>
              <a:gd name="connsiteX1" fmla="*/ 94628 w 321487"/>
              <a:gd name="connsiteY1" fmla="*/ 207993 h 336863"/>
              <a:gd name="connsiteX2" fmla="*/ 114472 w 321487"/>
              <a:gd name="connsiteY2" fmla="*/ 225257 h 336863"/>
              <a:gd name="connsiteX3" fmla="*/ 156805 w 321487"/>
              <a:gd name="connsiteY3" fmla="*/ 239866 h 336863"/>
              <a:gd name="connsiteX4" fmla="*/ 170035 w 321487"/>
              <a:gd name="connsiteY4" fmla="*/ 239866 h 336863"/>
              <a:gd name="connsiteX5" fmla="*/ 212368 w 321487"/>
              <a:gd name="connsiteY5" fmla="*/ 225257 h 336863"/>
              <a:gd name="connsiteX6" fmla="*/ 230889 w 321487"/>
              <a:gd name="connsiteY6" fmla="*/ 207993 h 336863"/>
              <a:gd name="connsiteX7" fmla="*/ 269254 w 321487"/>
              <a:gd name="connsiteY7" fmla="*/ 215961 h 336863"/>
              <a:gd name="connsiteX8" fmla="*/ 310264 w 321487"/>
              <a:gd name="connsiteY8" fmla="*/ 286346 h 336863"/>
              <a:gd name="connsiteX9" fmla="*/ 316879 w 321487"/>
              <a:gd name="connsiteY9" fmla="*/ 302282 h 336863"/>
              <a:gd name="connsiteX10" fmla="*/ 319524 w 321487"/>
              <a:gd name="connsiteY10" fmla="*/ 327514 h 336863"/>
              <a:gd name="connsiteX11" fmla="*/ 295712 w 321487"/>
              <a:gd name="connsiteY11" fmla="*/ 336810 h 336863"/>
              <a:gd name="connsiteX12" fmla="*/ 28482 w 321487"/>
              <a:gd name="connsiteY12" fmla="*/ 336810 h 336863"/>
              <a:gd name="connsiteX13" fmla="*/ 2024 w 321487"/>
              <a:gd name="connsiteY13" fmla="*/ 327514 h 336863"/>
              <a:gd name="connsiteX14" fmla="*/ 3347 w 321487"/>
              <a:gd name="connsiteY14" fmla="*/ 302282 h 336863"/>
              <a:gd name="connsiteX15" fmla="*/ 11284 w 321487"/>
              <a:gd name="connsiteY15" fmla="*/ 286346 h 336863"/>
              <a:gd name="connsiteX16" fmla="*/ 53618 w 321487"/>
              <a:gd name="connsiteY16" fmla="*/ 215961 h 336863"/>
              <a:gd name="connsiteX17" fmla="*/ 75115 w 321487"/>
              <a:gd name="connsiteY17" fmla="*/ 204009 h 336863"/>
              <a:gd name="connsiteX18" fmla="*/ 160774 w 321487"/>
              <a:gd name="connsiteY18" fmla="*/ 0 h 336863"/>
              <a:gd name="connsiteX19" fmla="*/ 245706 w 321487"/>
              <a:gd name="connsiteY19" fmla="*/ 100013 h 336863"/>
              <a:gd name="connsiteX20" fmla="*/ 160774 w 321487"/>
              <a:gd name="connsiteY20" fmla="*/ 200026 h 336863"/>
              <a:gd name="connsiteX21" fmla="*/ 75842 w 321487"/>
              <a:gd name="connsiteY21" fmla="*/ 100013 h 336863"/>
              <a:gd name="connsiteX22" fmla="*/ 160774 w 321487"/>
              <a:gd name="connsiteY22" fmla="*/ 0 h 33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1487" h="336863">
                <a:moveTo>
                  <a:pt x="75115" y="204009"/>
                </a:moveTo>
                <a:cubicBezTo>
                  <a:pt x="82391" y="203345"/>
                  <a:pt x="89337" y="205337"/>
                  <a:pt x="94628" y="207993"/>
                </a:cubicBezTo>
                <a:cubicBezTo>
                  <a:pt x="101243" y="211977"/>
                  <a:pt x="109180" y="221273"/>
                  <a:pt x="114472" y="225257"/>
                </a:cubicBezTo>
                <a:cubicBezTo>
                  <a:pt x="121087" y="231897"/>
                  <a:pt x="134316" y="239866"/>
                  <a:pt x="156805" y="239866"/>
                </a:cubicBezTo>
                <a:cubicBezTo>
                  <a:pt x="170035" y="239866"/>
                  <a:pt x="170035" y="239866"/>
                  <a:pt x="170035" y="239866"/>
                </a:cubicBezTo>
                <a:cubicBezTo>
                  <a:pt x="191201" y="239866"/>
                  <a:pt x="204431" y="231897"/>
                  <a:pt x="212368" y="225257"/>
                </a:cubicBezTo>
                <a:cubicBezTo>
                  <a:pt x="217660" y="221273"/>
                  <a:pt x="224274" y="210649"/>
                  <a:pt x="230889" y="207993"/>
                </a:cubicBezTo>
                <a:cubicBezTo>
                  <a:pt x="241472" y="202681"/>
                  <a:pt x="256024" y="200025"/>
                  <a:pt x="269254" y="215961"/>
                </a:cubicBezTo>
                <a:cubicBezTo>
                  <a:pt x="291743" y="241194"/>
                  <a:pt x="310264" y="286346"/>
                  <a:pt x="310264" y="286346"/>
                </a:cubicBezTo>
                <a:cubicBezTo>
                  <a:pt x="316879" y="302282"/>
                  <a:pt x="316879" y="302282"/>
                  <a:pt x="316879" y="302282"/>
                </a:cubicBezTo>
                <a:cubicBezTo>
                  <a:pt x="320847" y="308922"/>
                  <a:pt x="323493" y="320874"/>
                  <a:pt x="319524" y="327514"/>
                </a:cubicBezTo>
                <a:cubicBezTo>
                  <a:pt x="311587" y="338138"/>
                  <a:pt x="295712" y="336810"/>
                  <a:pt x="295712" y="336810"/>
                </a:cubicBezTo>
                <a:lnTo>
                  <a:pt x="28482" y="336810"/>
                </a:lnTo>
                <a:cubicBezTo>
                  <a:pt x="28482" y="336810"/>
                  <a:pt x="9962" y="338138"/>
                  <a:pt x="2024" y="327514"/>
                </a:cubicBezTo>
                <a:cubicBezTo>
                  <a:pt x="-1945" y="320874"/>
                  <a:pt x="701" y="308922"/>
                  <a:pt x="3347" y="302282"/>
                </a:cubicBezTo>
                <a:cubicBezTo>
                  <a:pt x="11284" y="286346"/>
                  <a:pt x="11284" y="286346"/>
                  <a:pt x="11284" y="286346"/>
                </a:cubicBezTo>
                <a:cubicBezTo>
                  <a:pt x="11284" y="286346"/>
                  <a:pt x="31128" y="241194"/>
                  <a:pt x="53618" y="215961"/>
                </a:cubicBezTo>
                <a:cubicBezTo>
                  <a:pt x="60233" y="207993"/>
                  <a:pt x="67839" y="204673"/>
                  <a:pt x="75115" y="204009"/>
                </a:cubicBezTo>
                <a:close/>
                <a:moveTo>
                  <a:pt x="160774" y="0"/>
                </a:moveTo>
                <a:cubicBezTo>
                  <a:pt x="207681" y="0"/>
                  <a:pt x="245706" y="44777"/>
                  <a:pt x="245706" y="100013"/>
                </a:cubicBezTo>
                <a:cubicBezTo>
                  <a:pt x="245706" y="155249"/>
                  <a:pt x="207681" y="200026"/>
                  <a:pt x="160774" y="200026"/>
                </a:cubicBezTo>
                <a:cubicBezTo>
                  <a:pt x="113867" y="200026"/>
                  <a:pt x="75842" y="155249"/>
                  <a:pt x="75842" y="100013"/>
                </a:cubicBezTo>
                <a:cubicBezTo>
                  <a:pt x="75842" y="44777"/>
                  <a:pt x="113867" y="0"/>
                  <a:pt x="160774" y="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ïṩļïḓê">
            <a:extLst>
              <a:ext uri="{FF2B5EF4-FFF2-40B4-BE49-F238E27FC236}">
                <a16:creationId xmlns:a16="http://schemas.microsoft.com/office/drawing/2014/main" xmlns="" id="{9CB42D64-871E-44C8-98CE-9F0150730AD1}"/>
              </a:ext>
            </a:extLst>
          </p:cNvPr>
          <p:cNvSpPr/>
          <p:nvPr/>
        </p:nvSpPr>
        <p:spPr bwMode="auto">
          <a:xfrm>
            <a:off x="8138848" y="4904624"/>
            <a:ext cx="345783" cy="362322"/>
          </a:xfrm>
          <a:custGeom>
            <a:avLst/>
            <a:gdLst>
              <a:gd name="connsiteX0" fmla="*/ 75115 w 321487"/>
              <a:gd name="connsiteY0" fmla="*/ 204009 h 336863"/>
              <a:gd name="connsiteX1" fmla="*/ 94628 w 321487"/>
              <a:gd name="connsiteY1" fmla="*/ 207993 h 336863"/>
              <a:gd name="connsiteX2" fmla="*/ 114472 w 321487"/>
              <a:gd name="connsiteY2" fmla="*/ 225257 h 336863"/>
              <a:gd name="connsiteX3" fmla="*/ 156805 w 321487"/>
              <a:gd name="connsiteY3" fmla="*/ 239866 h 336863"/>
              <a:gd name="connsiteX4" fmla="*/ 170035 w 321487"/>
              <a:gd name="connsiteY4" fmla="*/ 239866 h 336863"/>
              <a:gd name="connsiteX5" fmla="*/ 212368 w 321487"/>
              <a:gd name="connsiteY5" fmla="*/ 225257 h 336863"/>
              <a:gd name="connsiteX6" fmla="*/ 230889 w 321487"/>
              <a:gd name="connsiteY6" fmla="*/ 207993 h 336863"/>
              <a:gd name="connsiteX7" fmla="*/ 269254 w 321487"/>
              <a:gd name="connsiteY7" fmla="*/ 215961 h 336863"/>
              <a:gd name="connsiteX8" fmla="*/ 310264 w 321487"/>
              <a:gd name="connsiteY8" fmla="*/ 286346 h 336863"/>
              <a:gd name="connsiteX9" fmla="*/ 316879 w 321487"/>
              <a:gd name="connsiteY9" fmla="*/ 302282 h 336863"/>
              <a:gd name="connsiteX10" fmla="*/ 319524 w 321487"/>
              <a:gd name="connsiteY10" fmla="*/ 327514 h 336863"/>
              <a:gd name="connsiteX11" fmla="*/ 295712 w 321487"/>
              <a:gd name="connsiteY11" fmla="*/ 336810 h 336863"/>
              <a:gd name="connsiteX12" fmla="*/ 28482 w 321487"/>
              <a:gd name="connsiteY12" fmla="*/ 336810 h 336863"/>
              <a:gd name="connsiteX13" fmla="*/ 2024 w 321487"/>
              <a:gd name="connsiteY13" fmla="*/ 327514 h 336863"/>
              <a:gd name="connsiteX14" fmla="*/ 3347 w 321487"/>
              <a:gd name="connsiteY14" fmla="*/ 302282 h 336863"/>
              <a:gd name="connsiteX15" fmla="*/ 11284 w 321487"/>
              <a:gd name="connsiteY15" fmla="*/ 286346 h 336863"/>
              <a:gd name="connsiteX16" fmla="*/ 53618 w 321487"/>
              <a:gd name="connsiteY16" fmla="*/ 215961 h 336863"/>
              <a:gd name="connsiteX17" fmla="*/ 75115 w 321487"/>
              <a:gd name="connsiteY17" fmla="*/ 204009 h 336863"/>
              <a:gd name="connsiteX18" fmla="*/ 160774 w 321487"/>
              <a:gd name="connsiteY18" fmla="*/ 0 h 336863"/>
              <a:gd name="connsiteX19" fmla="*/ 245706 w 321487"/>
              <a:gd name="connsiteY19" fmla="*/ 100013 h 336863"/>
              <a:gd name="connsiteX20" fmla="*/ 160774 w 321487"/>
              <a:gd name="connsiteY20" fmla="*/ 200026 h 336863"/>
              <a:gd name="connsiteX21" fmla="*/ 75842 w 321487"/>
              <a:gd name="connsiteY21" fmla="*/ 100013 h 336863"/>
              <a:gd name="connsiteX22" fmla="*/ 160774 w 321487"/>
              <a:gd name="connsiteY22" fmla="*/ 0 h 33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1487" h="336863">
                <a:moveTo>
                  <a:pt x="75115" y="204009"/>
                </a:moveTo>
                <a:cubicBezTo>
                  <a:pt x="82391" y="203345"/>
                  <a:pt x="89337" y="205337"/>
                  <a:pt x="94628" y="207993"/>
                </a:cubicBezTo>
                <a:cubicBezTo>
                  <a:pt x="101243" y="211977"/>
                  <a:pt x="109180" y="221273"/>
                  <a:pt x="114472" y="225257"/>
                </a:cubicBezTo>
                <a:cubicBezTo>
                  <a:pt x="121087" y="231897"/>
                  <a:pt x="134316" y="239866"/>
                  <a:pt x="156805" y="239866"/>
                </a:cubicBezTo>
                <a:cubicBezTo>
                  <a:pt x="170035" y="239866"/>
                  <a:pt x="170035" y="239866"/>
                  <a:pt x="170035" y="239866"/>
                </a:cubicBezTo>
                <a:cubicBezTo>
                  <a:pt x="191201" y="239866"/>
                  <a:pt x="204431" y="231897"/>
                  <a:pt x="212368" y="225257"/>
                </a:cubicBezTo>
                <a:cubicBezTo>
                  <a:pt x="217660" y="221273"/>
                  <a:pt x="224274" y="210649"/>
                  <a:pt x="230889" y="207993"/>
                </a:cubicBezTo>
                <a:cubicBezTo>
                  <a:pt x="241472" y="202681"/>
                  <a:pt x="256024" y="200025"/>
                  <a:pt x="269254" y="215961"/>
                </a:cubicBezTo>
                <a:cubicBezTo>
                  <a:pt x="291743" y="241194"/>
                  <a:pt x="310264" y="286346"/>
                  <a:pt x="310264" y="286346"/>
                </a:cubicBezTo>
                <a:cubicBezTo>
                  <a:pt x="316879" y="302282"/>
                  <a:pt x="316879" y="302282"/>
                  <a:pt x="316879" y="302282"/>
                </a:cubicBezTo>
                <a:cubicBezTo>
                  <a:pt x="320847" y="308922"/>
                  <a:pt x="323493" y="320874"/>
                  <a:pt x="319524" y="327514"/>
                </a:cubicBezTo>
                <a:cubicBezTo>
                  <a:pt x="311587" y="338138"/>
                  <a:pt x="295712" y="336810"/>
                  <a:pt x="295712" y="336810"/>
                </a:cubicBezTo>
                <a:lnTo>
                  <a:pt x="28482" y="336810"/>
                </a:lnTo>
                <a:cubicBezTo>
                  <a:pt x="28482" y="336810"/>
                  <a:pt x="9962" y="338138"/>
                  <a:pt x="2024" y="327514"/>
                </a:cubicBezTo>
                <a:cubicBezTo>
                  <a:pt x="-1945" y="320874"/>
                  <a:pt x="701" y="308922"/>
                  <a:pt x="3347" y="302282"/>
                </a:cubicBezTo>
                <a:cubicBezTo>
                  <a:pt x="11284" y="286346"/>
                  <a:pt x="11284" y="286346"/>
                  <a:pt x="11284" y="286346"/>
                </a:cubicBezTo>
                <a:cubicBezTo>
                  <a:pt x="11284" y="286346"/>
                  <a:pt x="31128" y="241194"/>
                  <a:pt x="53618" y="215961"/>
                </a:cubicBezTo>
                <a:cubicBezTo>
                  <a:pt x="60233" y="207993"/>
                  <a:pt x="67839" y="204673"/>
                  <a:pt x="75115" y="204009"/>
                </a:cubicBezTo>
                <a:close/>
                <a:moveTo>
                  <a:pt x="160774" y="0"/>
                </a:moveTo>
                <a:cubicBezTo>
                  <a:pt x="207681" y="0"/>
                  <a:pt x="245706" y="44777"/>
                  <a:pt x="245706" y="100013"/>
                </a:cubicBezTo>
                <a:cubicBezTo>
                  <a:pt x="245706" y="155249"/>
                  <a:pt x="207681" y="200026"/>
                  <a:pt x="160774" y="200026"/>
                </a:cubicBezTo>
                <a:cubicBezTo>
                  <a:pt x="113867" y="200026"/>
                  <a:pt x="75842" y="155249"/>
                  <a:pt x="75842" y="100013"/>
                </a:cubicBezTo>
                <a:cubicBezTo>
                  <a:pt x="75842" y="44777"/>
                  <a:pt x="113867" y="0"/>
                  <a:pt x="160774" y="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ïsļïďe">
            <a:extLst>
              <a:ext uri="{FF2B5EF4-FFF2-40B4-BE49-F238E27FC236}">
                <a16:creationId xmlns:a16="http://schemas.microsoft.com/office/drawing/2014/main" xmlns="" id="{5FC89022-1ECF-4A8F-A1C2-A22ABD0BB788}"/>
              </a:ext>
            </a:extLst>
          </p:cNvPr>
          <p:cNvSpPr/>
          <p:nvPr/>
        </p:nvSpPr>
        <p:spPr bwMode="auto">
          <a:xfrm>
            <a:off x="10354587" y="4904624"/>
            <a:ext cx="345783" cy="362322"/>
          </a:xfrm>
          <a:custGeom>
            <a:avLst/>
            <a:gdLst>
              <a:gd name="connsiteX0" fmla="*/ 75115 w 321487"/>
              <a:gd name="connsiteY0" fmla="*/ 204009 h 336863"/>
              <a:gd name="connsiteX1" fmla="*/ 94628 w 321487"/>
              <a:gd name="connsiteY1" fmla="*/ 207993 h 336863"/>
              <a:gd name="connsiteX2" fmla="*/ 114472 w 321487"/>
              <a:gd name="connsiteY2" fmla="*/ 225257 h 336863"/>
              <a:gd name="connsiteX3" fmla="*/ 156805 w 321487"/>
              <a:gd name="connsiteY3" fmla="*/ 239866 h 336863"/>
              <a:gd name="connsiteX4" fmla="*/ 170035 w 321487"/>
              <a:gd name="connsiteY4" fmla="*/ 239866 h 336863"/>
              <a:gd name="connsiteX5" fmla="*/ 212368 w 321487"/>
              <a:gd name="connsiteY5" fmla="*/ 225257 h 336863"/>
              <a:gd name="connsiteX6" fmla="*/ 230889 w 321487"/>
              <a:gd name="connsiteY6" fmla="*/ 207993 h 336863"/>
              <a:gd name="connsiteX7" fmla="*/ 269254 w 321487"/>
              <a:gd name="connsiteY7" fmla="*/ 215961 h 336863"/>
              <a:gd name="connsiteX8" fmla="*/ 310264 w 321487"/>
              <a:gd name="connsiteY8" fmla="*/ 286346 h 336863"/>
              <a:gd name="connsiteX9" fmla="*/ 316879 w 321487"/>
              <a:gd name="connsiteY9" fmla="*/ 302282 h 336863"/>
              <a:gd name="connsiteX10" fmla="*/ 319524 w 321487"/>
              <a:gd name="connsiteY10" fmla="*/ 327514 h 336863"/>
              <a:gd name="connsiteX11" fmla="*/ 295712 w 321487"/>
              <a:gd name="connsiteY11" fmla="*/ 336810 h 336863"/>
              <a:gd name="connsiteX12" fmla="*/ 28482 w 321487"/>
              <a:gd name="connsiteY12" fmla="*/ 336810 h 336863"/>
              <a:gd name="connsiteX13" fmla="*/ 2024 w 321487"/>
              <a:gd name="connsiteY13" fmla="*/ 327514 h 336863"/>
              <a:gd name="connsiteX14" fmla="*/ 3347 w 321487"/>
              <a:gd name="connsiteY14" fmla="*/ 302282 h 336863"/>
              <a:gd name="connsiteX15" fmla="*/ 11284 w 321487"/>
              <a:gd name="connsiteY15" fmla="*/ 286346 h 336863"/>
              <a:gd name="connsiteX16" fmla="*/ 53618 w 321487"/>
              <a:gd name="connsiteY16" fmla="*/ 215961 h 336863"/>
              <a:gd name="connsiteX17" fmla="*/ 75115 w 321487"/>
              <a:gd name="connsiteY17" fmla="*/ 204009 h 336863"/>
              <a:gd name="connsiteX18" fmla="*/ 160774 w 321487"/>
              <a:gd name="connsiteY18" fmla="*/ 0 h 336863"/>
              <a:gd name="connsiteX19" fmla="*/ 245706 w 321487"/>
              <a:gd name="connsiteY19" fmla="*/ 100013 h 336863"/>
              <a:gd name="connsiteX20" fmla="*/ 160774 w 321487"/>
              <a:gd name="connsiteY20" fmla="*/ 200026 h 336863"/>
              <a:gd name="connsiteX21" fmla="*/ 75842 w 321487"/>
              <a:gd name="connsiteY21" fmla="*/ 100013 h 336863"/>
              <a:gd name="connsiteX22" fmla="*/ 160774 w 321487"/>
              <a:gd name="connsiteY22" fmla="*/ 0 h 33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1487" h="336863">
                <a:moveTo>
                  <a:pt x="75115" y="204009"/>
                </a:moveTo>
                <a:cubicBezTo>
                  <a:pt x="82391" y="203345"/>
                  <a:pt x="89337" y="205337"/>
                  <a:pt x="94628" y="207993"/>
                </a:cubicBezTo>
                <a:cubicBezTo>
                  <a:pt x="101243" y="211977"/>
                  <a:pt x="109180" y="221273"/>
                  <a:pt x="114472" y="225257"/>
                </a:cubicBezTo>
                <a:cubicBezTo>
                  <a:pt x="121087" y="231897"/>
                  <a:pt x="134316" y="239866"/>
                  <a:pt x="156805" y="239866"/>
                </a:cubicBezTo>
                <a:cubicBezTo>
                  <a:pt x="170035" y="239866"/>
                  <a:pt x="170035" y="239866"/>
                  <a:pt x="170035" y="239866"/>
                </a:cubicBezTo>
                <a:cubicBezTo>
                  <a:pt x="191201" y="239866"/>
                  <a:pt x="204431" y="231897"/>
                  <a:pt x="212368" y="225257"/>
                </a:cubicBezTo>
                <a:cubicBezTo>
                  <a:pt x="217660" y="221273"/>
                  <a:pt x="224274" y="210649"/>
                  <a:pt x="230889" y="207993"/>
                </a:cubicBezTo>
                <a:cubicBezTo>
                  <a:pt x="241472" y="202681"/>
                  <a:pt x="256024" y="200025"/>
                  <a:pt x="269254" y="215961"/>
                </a:cubicBezTo>
                <a:cubicBezTo>
                  <a:pt x="291743" y="241194"/>
                  <a:pt x="310264" y="286346"/>
                  <a:pt x="310264" y="286346"/>
                </a:cubicBezTo>
                <a:cubicBezTo>
                  <a:pt x="316879" y="302282"/>
                  <a:pt x="316879" y="302282"/>
                  <a:pt x="316879" y="302282"/>
                </a:cubicBezTo>
                <a:cubicBezTo>
                  <a:pt x="320847" y="308922"/>
                  <a:pt x="323493" y="320874"/>
                  <a:pt x="319524" y="327514"/>
                </a:cubicBezTo>
                <a:cubicBezTo>
                  <a:pt x="311587" y="338138"/>
                  <a:pt x="295712" y="336810"/>
                  <a:pt x="295712" y="336810"/>
                </a:cubicBezTo>
                <a:lnTo>
                  <a:pt x="28482" y="336810"/>
                </a:lnTo>
                <a:cubicBezTo>
                  <a:pt x="28482" y="336810"/>
                  <a:pt x="9962" y="338138"/>
                  <a:pt x="2024" y="327514"/>
                </a:cubicBezTo>
                <a:cubicBezTo>
                  <a:pt x="-1945" y="320874"/>
                  <a:pt x="701" y="308922"/>
                  <a:pt x="3347" y="302282"/>
                </a:cubicBezTo>
                <a:cubicBezTo>
                  <a:pt x="11284" y="286346"/>
                  <a:pt x="11284" y="286346"/>
                  <a:pt x="11284" y="286346"/>
                </a:cubicBezTo>
                <a:cubicBezTo>
                  <a:pt x="11284" y="286346"/>
                  <a:pt x="31128" y="241194"/>
                  <a:pt x="53618" y="215961"/>
                </a:cubicBezTo>
                <a:cubicBezTo>
                  <a:pt x="60233" y="207993"/>
                  <a:pt x="67839" y="204673"/>
                  <a:pt x="75115" y="204009"/>
                </a:cubicBezTo>
                <a:close/>
                <a:moveTo>
                  <a:pt x="160774" y="0"/>
                </a:moveTo>
                <a:cubicBezTo>
                  <a:pt x="207681" y="0"/>
                  <a:pt x="245706" y="44777"/>
                  <a:pt x="245706" y="100013"/>
                </a:cubicBezTo>
                <a:cubicBezTo>
                  <a:pt x="245706" y="155249"/>
                  <a:pt x="207681" y="200026"/>
                  <a:pt x="160774" y="200026"/>
                </a:cubicBezTo>
                <a:cubicBezTo>
                  <a:pt x="113867" y="200026"/>
                  <a:pt x="75842" y="155249"/>
                  <a:pt x="75842" y="100013"/>
                </a:cubicBezTo>
                <a:cubicBezTo>
                  <a:pt x="75842" y="44777"/>
                  <a:pt x="113867" y="0"/>
                  <a:pt x="160774" y="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iṥḷïďê">
            <a:extLst>
              <a:ext uri="{FF2B5EF4-FFF2-40B4-BE49-F238E27FC236}">
                <a16:creationId xmlns:a16="http://schemas.microsoft.com/office/drawing/2014/main" xmlns="" id="{7F792A77-AC35-4347-BF17-2CFC374BC34E}"/>
              </a:ext>
            </a:extLst>
          </p:cNvPr>
          <p:cNvSpPr/>
          <p:nvPr/>
        </p:nvSpPr>
        <p:spPr bwMode="auto">
          <a:xfrm>
            <a:off x="5923109" y="4904624"/>
            <a:ext cx="345783" cy="362322"/>
          </a:xfrm>
          <a:custGeom>
            <a:avLst/>
            <a:gdLst>
              <a:gd name="connsiteX0" fmla="*/ 75115 w 321487"/>
              <a:gd name="connsiteY0" fmla="*/ 204009 h 336863"/>
              <a:gd name="connsiteX1" fmla="*/ 94628 w 321487"/>
              <a:gd name="connsiteY1" fmla="*/ 207993 h 336863"/>
              <a:gd name="connsiteX2" fmla="*/ 114472 w 321487"/>
              <a:gd name="connsiteY2" fmla="*/ 225257 h 336863"/>
              <a:gd name="connsiteX3" fmla="*/ 156805 w 321487"/>
              <a:gd name="connsiteY3" fmla="*/ 239866 h 336863"/>
              <a:gd name="connsiteX4" fmla="*/ 170035 w 321487"/>
              <a:gd name="connsiteY4" fmla="*/ 239866 h 336863"/>
              <a:gd name="connsiteX5" fmla="*/ 212368 w 321487"/>
              <a:gd name="connsiteY5" fmla="*/ 225257 h 336863"/>
              <a:gd name="connsiteX6" fmla="*/ 230889 w 321487"/>
              <a:gd name="connsiteY6" fmla="*/ 207993 h 336863"/>
              <a:gd name="connsiteX7" fmla="*/ 269254 w 321487"/>
              <a:gd name="connsiteY7" fmla="*/ 215961 h 336863"/>
              <a:gd name="connsiteX8" fmla="*/ 310264 w 321487"/>
              <a:gd name="connsiteY8" fmla="*/ 286346 h 336863"/>
              <a:gd name="connsiteX9" fmla="*/ 316879 w 321487"/>
              <a:gd name="connsiteY9" fmla="*/ 302282 h 336863"/>
              <a:gd name="connsiteX10" fmla="*/ 319524 w 321487"/>
              <a:gd name="connsiteY10" fmla="*/ 327514 h 336863"/>
              <a:gd name="connsiteX11" fmla="*/ 295712 w 321487"/>
              <a:gd name="connsiteY11" fmla="*/ 336810 h 336863"/>
              <a:gd name="connsiteX12" fmla="*/ 28482 w 321487"/>
              <a:gd name="connsiteY12" fmla="*/ 336810 h 336863"/>
              <a:gd name="connsiteX13" fmla="*/ 2024 w 321487"/>
              <a:gd name="connsiteY13" fmla="*/ 327514 h 336863"/>
              <a:gd name="connsiteX14" fmla="*/ 3347 w 321487"/>
              <a:gd name="connsiteY14" fmla="*/ 302282 h 336863"/>
              <a:gd name="connsiteX15" fmla="*/ 11284 w 321487"/>
              <a:gd name="connsiteY15" fmla="*/ 286346 h 336863"/>
              <a:gd name="connsiteX16" fmla="*/ 53618 w 321487"/>
              <a:gd name="connsiteY16" fmla="*/ 215961 h 336863"/>
              <a:gd name="connsiteX17" fmla="*/ 75115 w 321487"/>
              <a:gd name="connsiteY17" fmla="*/ 204009 h 336863"/>
              <a:gd name="connsiteX18" fmla="*/ 160774 w 321487"/>
              <a:gd name="connsiteY18" fmla="*/ 0 h 336863"/>
              <a:gd name="connsiteX19" fmla="*/ 245706 w 321487"/>
              <a:gd name="connsiteY19" fmla="*/ 100013 h 336863"/>
              <a:gd name="connsiteX20" fmla="*/ 160774 w 321487"/>
              <a:gd name="connsiteY20" fmla="*/ 200026 h 336863"/>
              <a:gd name="connsiteX21" fmla="*/ 75842 w 321487"/>
              <a:gd name="connsiteY21" fmla="*/ 100013 h 336863"/>
              <a:gd name="connsiteX22" fmla="*/ 160774 w 321487"/>
              <a:gd name="connsiteY22" fmla="*/ 0 h 33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1487" h="336863">
                <a:moveTo>
                  <a:pt x="75115" y="204009"/>
                </a:moveTo>
                <a:cubicBezTo>
                  <a:pt x="82391" y="203345"/>
                  <a:pt x="89337" y="205337"/>
                  <a:pt x="94628" y="207993"/>
                </a:cubicBezTo>
                <a:cubicBezTo>
                  <a:pt x="101243" y="211977"/>
                  <a:pt x="109180" y="221273"/>
                  <a:pt x="114472" y="225257"/>
                </a:cubicBezTo>
                <a:cubicBezTo>
                  <a:pt x="121087" y="231897"/>
                  <a:pt x="134316" y="239866"/>
                  <a:pt x="156805" y="239866"/>
                </a:cubicBezTo>
                <a:cubicBezTo>
                  <a:pt x="170035" y="239866"/>
                  <a:pt x="170035" y="239866"/>
                  <a:pt x="170035" y="239866"/>
                </a:cubicBezTo>
                <a:cubicBezTo>
                  <a:pt x="191201" y="239866"/>
                  <a:pt x="204431" y="231897"/>
                  <a:pt x="212368" y="225257"/>
                </a:cubicBezTo>
                <a:cubicBezTo>
                  <a:pt x="217660" y="221273"/>
                  <a:pt x="224274" y="210649"/>
                  <a:pt x="230889" y="207993"/>
                </a:cubicBezTo>
                <a:cubicBezTo>
                  <a:pt x="241472" y="202681"/>
                  <a:pt x="256024" y="200025"/>
                  <a:pt x="269254" y="215961"/>
                </a:cubicBezTo>
                <a:cubicBezTo>
                  <a:pt x="291743" y="241194"/>
                  <a:pt x="310264" y="286346"/>
                  <a:pt x="310264" y="286346"/>
                </a:cubicBezTo>
                <a:cubicBezTo>
                  <a:pt x="316879" y="302282"/>
                  <a:pt x="316879" y="302282"/>
                  <a:pt x="316879" y="302282"/>
                </a:cubicBezTo>
                <a:cubicBezTo>
                  <a:pt x="320847" y="308922"/>
                  <a:pt x="323493" y="320874"/>
                  <a:pt x="319524" y="327514"/>
                </a:cubicBezTo>
                <a:cubicBezTo>
                  <a:pt x="311587" y="338138"/>
                  <a:pt x="295712" y="336810"/>
                  <a:pt x="295712" y="336810"/>
                </a:cubicBezTo>
                <a:lnTo>
                  <a:pt x="28482" y="336810"/>
                </a:lnTo>
                <a:cubicBezTo>
                  <a:pt x="28482" y="336810"/>
                  <a:pt x="9962" y="338138"/>
                  <a:pt x="2024" y="327514"/>
                </a:cubicBezTo>
                <a:cubicBezTo>
                  <a:pt x="-1945" y="320874"/>
                  <a:pt x="701" y="308922"/>
                  <a:pt x="3347" y="302282"/>
                </a:cubicBezTo>
                <a:cubicBezTo>
                  <a:pt x="11284" y="286346"/>
                  <a:pt x="11284" y="286346"/>
                  <a:pt x="11284" y="286346"/>
                </a:cubicBezTo>
                <a:cubicBezTo>
                  <a:pt x="11284" y="286346"/>
                  <a:pt x="31128" y="241194"/>
                  <a:pt x="53618" y="215961"/>
                </a:cubicBezTo>
                <a:cubicBezTo>
                  <a:pt x="60233" y="207993"/>
                  <a:pt x="67839" y="204673"/>
                  <a:pt x="75115" y="204009"/>
                </a:cubicBezTo>
                <a:close/>
                <a:moveTo>
                  <a:pt x="160774" y="0"/>
                </a:moveTo>
                <a:cubicBezTo>
                  <a:pt x="207681" y="0"/>
                  <a:pt x="245706" y="44777"/>
                  <a:pt x="245706" y="100013"/>
                </a:cubicBezTo>
                <a:cubicBezTo>
                  <a:pt x="245706" y="155249"/>
                  <a:pt x="207681" y="200026"/>
                  <a:pt x="160774" y="200026"/>
                </a:cubicBezTo>
                <a:cubicBezTo>
                  <a:pt x="113867" y="200026"/>
                  <a:pt x="75842" y="155249"/>
                  <a:pt x="75842" y="100013"/>
                </a:cubicBezTo>
                <a:cubicBezTo>
                  <a:pt x="75842" y="44777"/>
                  <a:pt x="113867" y="0"/>
                  <a:pt x="160774" y="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xmlns="" id="{40B9EE50-C0CB-45FF-83D6-5BE8B5567F07}"/>
              </a:ext>
            </a:extLst>
          </p:cNvPr>
          <p:cNvSpPr txBox="1"/>
          <p:nvPr/>
        </p:nvSpPr>
        <p:spPr>
          <a:xfrm>
            <a:off x="408366" y="150084"/>
            <a:ext cx="1659109" cy="9325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9A1D1E"/>
                </a:solidFill>
                <a:cs typeface="+mn-ea"/>
                <a:sym typeface="+mn-lt"/>
              </a:rPr>
              <a:t>2.4</a:t>
            </a:r>
            <a:r>
              <a:rPr lang="zh-CN" altLang="en-US" sz="2400" dirty="0">
                <a:solidFill>
                  <a:srgbClr val="9A1D1E"/>
                </a:solidFill>
                <a:cs typeface="+mn-ea"/>
                <a:sym typeface="+mn-lt"/>
              </a:rPr>
              <a:t>解决方案</a:t>
            </a:r>
          </a:p>
          <a:p>
            <a:pPr>
              <a:lnSpc>
                <a:spcPct val="120000"/>
              </a:lnSpc>
            </a:pPr>
            <a:endParaRPr lang="en-US" altLang="zh-CN" sz="2400" b="1" dirty="0">
              <a:solidFill>
                <a:srgbClr val="9A1D1E"/>
              </a:solidFill>
              <a:cs typeface="+mn-ea"/>
              <a:sym typeface="+mn-lt"/>
            </a:endParaRP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xmlns="" id="{F1F91DD2-A2F1-40CB-88CE-E8CC0CA86B18}"/>
              </a:ext>
            </a:extLst>
          </p:cNvPr>
          <p:cNvSpPr txBox="1"/>
          <p:nvPr/>
        </p:nvSpPr>
        <p:spPr>
          <a:xfrm>
            <a:off x="341873" y="616365"/>
            <a:ext cx="1744067" cy="2809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SOLUTION METHOD</a:t>
            </a:r>
          </a:p>
        </p:txBody>
      </p:sp>
    </p:spTree>
    <p:extLst>
      <p:ext uri="{BB962C8B-B14F-4D97-AF65-F5344CB8AC3E}">
        <p14:creationId xmlns:p14="http://schemas.microsoft.com/office/powerpoint/2010/main" val="90360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íSlíďê">
            <a:extLst>
              <a:ext uri="{FF2B5EF4-FFF2-40B4-BE49-F238E27FC236}">
                <a16:creationId xmlns:a16="http://schemas.microsoft.com/office/drawing/2014/main" xmlns="" id="{C182518E-54FD-4934-9487-A681CF3C7192}"/>
              </a:ext>
            </a:extLst>
          </p:cNvPr>
          <p:cNvSpPr txBox="1"/>
          <p:nvPr/>
        </p:nvSpPr>
        <p:spPr>
          <a:xfrm>
            <a:off x="780330" y="2444184"/>
            <a:ext cx="2731695" cy="553998"/>
          </a:xfrm>
          <a:prstGeom prst="rect">
            <a:avLst/>
          </a:prstGeom>
          <a:noFill/>
        </p:spPr>
        <p:txBody>
          <a:bodyPr wrap="square" rIns="36000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b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 （建议使用主题字体）</a:t>
            </a:r>
          </a:p>
        </p:txBody>
      </p:sp>
      <p:sp>
        <p:nvSpPr>
          <p:cNvPr id="39" name="îṡḷïḋé">
            <a:extLst>
              <a:ext uri="{FF2B5EF4-FFF2-40B4-BE49-F238E27FC236}">
                <a16:creationId xmlns:a16="http://schemas.microsoft.com/office/drawing/2014/main" xmlns="" id="{1D4B7956-EEF4-4BB3-8B6E-060E9ECE7876}"/>
              </a:ext>
            </a:extLst>
          </p:cNvPr>
          <p:cNvSpPr/>
          <p:nvPr/>
        </p:nvSpPr>
        <p:spPr>
          <a:xfrm>
            <a:off x="2071291" y="2101946"/>
            <a:ext cx="1440734" cy="323165"/>
          </a:xfrm>
          <a:prstGeom prst="rect">
            <a:avLst/>
          </a:prstGeom>
        </p:spPr>
        <p:txBody>
          <a:bodyPr wrap="none" lIns="0" tIns="0" rIns="360000" bIns="0" anchor="b" anchorCtr="0">
            <a:normAutofit/>
          </a:bodyPr>
          <a:lstStyle/>
          <a:p>
            <a:pPr algn="r"/>
            <a:r>
              <a:rPr lang="zh-CN" altLang="en-US" sz="1400" b="1" dirty="0">
                <a:solidFill>
                  <a:schemeClr val="accent1">
                    <a:lumMod val="100000"/>
                  </a:schemeClr>
                </a:solidFill>
              </a:rPr>
              <a:t>竞争对手</a:t>
            </a:r>
          </a:p>
        </p:txBody>
      </p:sp>
      <p:sp>
        <p:nvSpPr>
          <p:cNvPr id="36" name="iş1îḍe">
            <a:extLst>
              <a:ext uri="{FF2B5EF4-FFF2-40B4-BE49-F238E27FC236}">
                <a16:creationId xmlns:a16="http://schemas.microsoft.com/office/drawing/2014/main" xmlns="" id="{3F310D68-80B1-4BCD-AD2E-3752F8B8DBB1}"/>
              </a:ext>
            </a:extLst>
          </p:cNvPr>
          <p:cNvSpPr txBox="1"/>
          <p:nvPr/>
        </p:nvSpPr>
        <p:spPr>
          <a:xfrm>
            <a:off x="8839342" y="2417648"/>
            <a:ext cx="2827279" cy="580534"/>
          </a:xfrm>
          <a:prstGeom prst="rect">
            <a:avLst/>
          </a:prstGeom>
          <a:noFill/>
        </p:spPr>
        <p:txBody>
          <a:bodyPr wrap="square" lIns="360000" tIns="72000" rIns="21600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此部分内容作为文字排版占位显示 </a:t>
            </a:r>
            <a:b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（建议使用主题字体）</a:t>
            </a:r>
          </a:p>
        </p:txBody>
      </p:sp>
      <p:sp>
        <p:nvSpPr>
          <p:cNvPr id="37" name="ïṧḻíḓé">
            <a:extLst>
              <a:ext uri="{FF2B5EF4-FFF2-40B4-BE49-F238E27FC236}">
                <a16:creationId xmlns:a16="http://schemas.microsoft.com/office/drawing/2014/main" xmlns="" id="{4B469493-C7D9-46C0-82DC-D574915867DA}"/>
              </a:ext>
            </a:extLst>
          </p:cNvPr>
          <p:cNvSpPr/>
          <p:nvPr/>
        </p:nvSpPr>
        <p:spPr>
          <a:xfrm>
            <a:off x="8839342" y="2021779"/>
            <a:ext cx="1658843" cy="395869"/>
          </a:xfrm>
          <a:prstGeom prst="rect">
            <a:avLst/>
          </a:prstGeom>
        </p:spPr>
        <p:txBody>
          <a:bodyPr wrap="none" lIns="360000" tIns="72000" rIns="216000" bIns="0" anchor="ctr" anchorCtr="0">
            <a:normAutofit/>
          </a:bodyPr>
          <a:lstStyle/>
          <a:p>
            <a:r>
              <a:rPr lang="zh-CN" altLang="en-US" sz="1400" b="1" dirty="0">
                <a:solidFill>
                  <a:schemeClr val="accent2">
                    <a:lumMod val="100000"/>
                  </a:schemeClr>
                </a:solidFill>
              </a:rPr>
              <a:t>竞争对手</a:t>
            </a:r>
          </a:p>
        </p:txBody>
      </p:sp>
      <p:sp>
        <p:nvSpPr>
          <p:cNvPr id="34" name="iṥľíḍé">
            <a:extLst>
              <a:ext uri="{FF2B5EF4-FFF2-40B4-BE49-F238E27FC236}">
                <a16:creationId xmlns:a16="http://schemas.microsoft.com/office/drawing/2014/main" xmlns="" id="{CE001699-3A5B-402A-A81E-C9F33779238B}"/>
              </a:ext>
            </a:extLst>
          </p:cNvPr>
          <p:cNvSpPr txBox="1"/>
          <p:nvPr/>
        </p:nvSpPr>
        <p:spPr>
          <a:xfrm>
            <a:off x="780330" y="3892772"/>
            <a:ext cx="2731695" cy="553998"/>
          </a:xfrm>
          <a:prstGeom prst="rect">
            <a:avLst/>
          </a:prstGeom>
          <a:noFill/>
        </p:spPr>
        <p:txBody>
          <a:bodyPr wrap="square" rIns="36000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此部分内容作为文字排版占位显示 </a:t>
            </a:r>
            <a:b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（建议使用主题字体）</a:t>
            </a:r>
          </a:p>
        </p:txBody>
      </p:sp>
      <p:sp>
        <p:nvSpPr>
          <p:cNvPr id="35" name="îŝľîḑé">
            <a:extLst>
              <a:ext uri="{FF2B5EF4-FFF2-40B4-BE49-F238E27FC236}">
                <a16:creationId xmlns:a16="http://schemas.microsoft.com/office/drawing/2014/main" xmlns="" id="{2478C3B8-87AE-4927-9DB7-040199A5C4ED}"/>
              </a:ext>
            </a:extLst>
          </p:cNvPr>
          <p:cNvSpPr/>
          <p:nvPr/>
        </p:nvSpPr>
        <p:spPr>
          <a:xfrm>
            <a:off x="2071291" y="3550534"/>
            <a:ext cx="1440734" cy="323165"/>
          </a:xfrm>
          <a:prstGeom prst="rect">
            <a:avLst/>
          </a:prstGeom>
        </p:spPr>
        <p:txBody>
          <a:bodyPr wrap="none" lIns="0" tIns="0" rIns="360000" bIns="0" anchor="b" anchorCtr="0">
            <a:normAutofit/>
          </a:bodyPr>
          <a:lstStyle/>
          <a:p>
            <a:pPr algn="r"/>
            <a:r>
              <a:rPr lang="zh-CN" altLang="en-US" sz="1400" b="1" dirty="0">
                <a:solidFill>
                  <a:schemeClr val="accent3">
                    <a:lumMod val="100000"/>
                  </a:schemeClr>
                </a:solidFill>
              </a:rPr>
              <a:t>竞争对手</a:t>
            </a:r>
          </a:p>
        </p:txBody>
      </p:sp>
      <p:sp>
        <p:nvSpPr>
          <p:cNvPr id="32" name="ïšḻïďê">
            <a:extLst>
              <a:ext uri="{FF2B5EF4-FFF2-40B4-BE49-F238E27FC236}">
                <a16:creationId xmlns:a16="http://schemas.microsoft.com/office/drawing/2014/main" xmlns="" id="{09BE5B9C-FCFA-4B04-90A6-B68C3F787FCA}"/>
              </a:ext>
            </a:extLst>
          </p:cNvPr>
          <p:cNvSpPr txBox="1"/>
          <p:nvPr/>
        </p:nvSpPr>
        <p:spPr>
          <a:xfrm>
            <a:off x="8839342" y="3892772"/>
            <a:ext cx="2827279" cy="553998"/>
          </a:xfrm>
          <a:prstGeom prst="rect">
            <a:avLst/>
          </a:prstGeom>
          <a:noFill/>
        </p:spPr>
        <p:txBody>
          <a:bodyPr wrap="square" lIns="360000" rIns="21600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b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 （建议使用主题字体）</a:t>
            </a:r>
          </a:p>
        </p:txBody>
      </p:sp>
      <p:sp>
        <p:nvSpPr>
          <p:cNvPr id="33" name="işlîḋe">
            <a:extLst>
              <a:ext uri="{FF2B5EF4-FFF2-40B4-BE49-F238E27FC236}">
                <a16:creationId xmlns:a16="http://schemas.microsoft.com/office/drawing/2014/main" xmlns="" id="{D7D3436E-6EB9-4333-AB69-CFEE5007D1F8}"/>
              </a:ext>
            </a:extLst>
          </p:cNvPr>
          <p:cNvSpPr/>
          <p:nvPr/>
        </p:nvSpPr>
        <p:spPr>
          <a:xfrm>
            <a:off x="8839342" y="3569607"/>
            <a:ext cx="1658843" cy="323165"/>
          </a:xfrm>
          <a:prstGeom prst="rect">
            <a:avLst/>
          </a:prstGeom>
        </p:spPr>
        <p:txBody>
          <a:bodyPr wrap="none" lIns="360000" tIns="0" rIns="216000" bIns="0" anchor="ctr" anchorCtr="0">
            <a:normAutofit/>
          </a:bodyPr>
          <a:lstStyle/>
          <a:p>
            <a:r>
              <a:rPr lang="zh-CN" altLang="en-US" sz="1400" b="1" dirty="0">
                <a:solidFill>
                  <a:schemeClr val="accent4">
                    <a:lumMod val="100000"/>
                  </a:schemeClr>
                </a:solidFill>
              </a:rPr>
              <a:t>竞争对手</a:t>
            </a:r>
          </a:p>
        </p:txBody>
      </p:sp>
      <p:sp>
        <p:nvSpPr>
          <p:cNvPr id="9" name="íṡḷide">
            <a:extLst>
              <a:ext uri="{FF2B5EF4-FFF2-40B4-BE49-F238E27FC236}">
                <a16:creationId xmlns:a16="http://schemas.microsoft.com/office/drawing/2014/main" xmlns="" id="{7264C8C2-2687-4788-B2A2-2144ED0425DB}"/>
              </a:ext>
            </a:extLst>
          </p:cNvPr>
          <p:cNvSpPr/>
          <p:nvPr/>
        </p:nvSpPr>
        <p:spPr>
          <a:xfrm rot="18941725">
            <a:off x="3659246" y="1484786"/>
            <a:ext cx="2794575" cy="240911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isľîḋè">
            <a:extLst>
              <a:ext uri="{FF2B5EF4-FFF2-40B4-BE49-F238E27FC236}">
                <a16:creationId xmlns:a16="http://schemas.microsoft.com/office/drawing/2014/main" xmlns="" id="{D363771B-E8D0-448E-817F-72DBC591F96F}"/>
              </a:ext>
            </a:extLst>
          </p:cNvPr>
          <p:cNvSpPr/>
          <p:nvPr/>
        </p:nvSpPr>
        <p:spPr>
          <a:xfrm rot="18835391">
            <a:off x="3975299" y="3315705"/>
            <a:ext cx="3827069" cy="3456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íś1iḋè">
            <a:extLst>
              <a:ext uri="{FF2B5EF4-FFF2-40B4-BE49-F238E27FC236}">
                <a16:creationId xmlns:a16="http://schemas.microsoft.com/office/drawing/2014/main" xmlns="" id="{1A896A19-CAED-46BC-9DD7-4AB8F8F27F6B}"/>
              </a:ext>
            </a:extLst>
          </p:cNvPr>
          <p:cNvSpPr/>
          <p:nvPr/>
        </p:nvSpPr>
        <p:spPr>
          <a:xfrm rot="18688684">
            <a:off x="6860810" y="1788724"/>
            <a:ext cx="829297" cy="517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iṥľíḓé">
            <a:extLst>
              <a:ext uri="{FF2B5EF4-FFF2-40B4-BE49-F238E27FC236}">
                <a16:creationId xmlns:a16="http://schemas.microsoft.com/office/drawing/2014/main" xmlns="" id="{A2477A07-9407-40C2-B673-4003161D278A}"/>
              </a:ext>
            </a:extLst>
          </p:cNvPr>
          <p:cNvSpPr/>
          <p:nvPr/>
        </p:nvSpPr>
        <p:spPr>
          <a:xfrm rot="18688684">
            <a:off x="4099197" y="4654353"/>
            <a:ext cx="783036" cy="517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íSḻidé">
            <a:extLst>
              <a:ext uri="{FF2B5EF4-FFF2-40B4-BE49-F238E27FC236}">
                <a16:creationId xmlns:a16="http://schemas.microsoft.com/office/drawing/2014/main" xmlns="" id="{F75777DF-7DF3-486C-96C5-6F7A6F79C883}"/>
              </a:ext>
            </a:extLst>
          </p:cNvPr>
          <p:cNvSpPr/>
          <p:nvPr/>
        </p:nvSpPr>
        <p:spPr>
          <a:xfrm rot="18941725">
            <a:off x="4051622" y="1905521"/>
            <a:ext cx="2794575" cy="240911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íṣlíďê">
            <a:extLst>
              <a:ext uri="{FF2B5EF4-FFF2-40B4-BE49-F238E27FC236}">
                <a16:creationId xmlns:a16="http://schemas.microsoft.com/office/drawing/2014/main" xmlns="" id="{E1292886-D44F-4828-9010-4910F95C8849}"/>
              </a:ext>
            </a:extLst>
          </p:cNvPr>
          <p:cNvSpPr/>
          <p:nvPr/>
        </p:nvSpPr>
        <p:spPr>
          <a:xfrm rot="18835391">
            <a:off x="4367675" y="3736442"/>
            <a:ext cx="3827069" cy="3456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ïṩḷiḍè">
            <a:extLst>
              <a:ext uri="{FF2B5EF4-FFF2-40B4-BE49-F238E27FC236}">
                <a16:creationId xmlns:a16="http://schemas.microsoft.com/office/drawing/2014/main" xmlns="" id="{EB1FB87B-476F-43B6-BB2D-E2A9C824523A}"/>
              </a:ext>
            </a:extLst>
          </p:cNvPr>
          <p:cNvSpPr/>
          <p:nvPr/>
        </p:nvSpPr>
        <p:spPr>
          <a:xfrm rot="18688684">
            <a:off x="7268037" y="2242411"/>
            <a:ext cx="741338" cy="517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í$ḷîḍé">
            <a:extLst>
              <a:ext uri="{FF2B5EF4-FFF2-40B4-BE49-F238E27FC236}">
                <a16:creationId xmlns:a16="http://schemas.microsoft.com/office/drawing/2014/main" xmlns="" id="{B5C6D08B-B0CA-4CF1-8B07-87A0C182050A}"/>
              </a:ext>
            </a:extLst>
          </p:cNvPr>
          <p:cNvSpPr/>
          <p:nvPr/>
        </p:nvSpPr>
        <p:spPr>
          <a:xfrm rot="18688684">
            <a:off x="4354328" y="5136948"/>
            <a:ext cx="948160" cy="517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ïsļïḍê">
            <a:extLst>
              <a:ext uri="{FF2B5EF4-FFF2-40B4-BE49-F238E27FC236}">
                <a16:creationId xmlns:a16="http://schemas.microsoft.com/office/drawing/2014/main" xmlns="" id="{52D61D5B-DE94-4D0D-8C35-D744C07D14E1}"/>
              </a:ext>
            </a:extLst>
          </p:cNvPr>
          <p:cNvSpPr/>
          <p:nvPr/>
        </p:nvSpPr>
        <p:spPr>
          <a:xfrm rot="18941725">
            <a:off x="4495638" y="2326258"/>
            <a:ext cx="2794573" cy="240911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9" name="ïšḷiďê">
            <a:extLst>
              <a:ext uri="{FF2B5EF4-FFF2-40B4-BE49-F238E27FC236}">
                <a16:creationId xmlns:a16="http://schemas.microsoft.com/office/drawing/2014/main" xmlns="" id="{935827ED-94EE-48ED-B180-3C435B0686DC}"/>
              </a:ext>
            </a:extLst>
          </p:cNvPr>
          <p:cNvSpPr/>
          <p:nvPr/>
        </p:nvSpPr>
        <p:spPr>
          <a:xfrm rot="18835391">
            <a:off x="4811689" y="4157178"/>
            <a:ext cx="3827069" cy="3456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í$1îḍé">
            <a:extLst>
              <a:ext uri="{FF2B5EF4-FFF2-40B4-BE49-F238E27FC236}">
                <a16:creationId xmlns:a16="http://schemas.microsoft.com/office/drawing/2014/main" xmlns="" id="{978C0F0C-BB6E-493B-9233-06290B685567}"/>
              </a:ext>
            </a:extLst>
          </p:cNvPr>
          <p:cNvSpPr/>
          <p:nvPr/>
        </p:nvSpPr>
        <p:spPr>
          <a:xfrm rot="18688684">
            <a:off x="7737585" y="2719801"/>
            <a:ext cx="590102" cy="517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isľiḋê">
            <a:extLst>
              <a:ext uri="{FF2B5EF4-FFF2-40B4-BE49-F238E27FC236}">
                <a16:creationId xmlns:a16="http://schemas.microsoft.com/office/drawing/2014/main" xmlns="" id="{D97529C4-6087-49B7-91BB-A26CA1AF7650}"/>
              </a:ext>
            </a:extLst>
          </p:cNvPr>
          <p:cNvSpPr/>
          <p:nvPr/>
        </p:nvSpPr>
        <p:spPr>
          <a:xfrm rot="18688684">
            <a:off x="4978589" y="5476447"/>
            <a:ext cx="731300" cy="517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22" name="Straight Connector 47">
            <a:extLst>
              <a:ext uri="{FF2B5EF4-FFF2-40B4-BE49-F238E27FC236}">
                <a16:creationId xmlns:a16="http://schemas.microsoft.com/office/drawing/2014/main" xmlns="" id="{1D6D6D51-F8DB-4FB6-87E8-D395D77478B0}"/>
              </a:ext>
            </a:extLst>
          </p:cNvPr>
          <p:cNvCxnSpPr/>
          <p:nvPr/>
        </p:nvCxnSpPr>
        <p:spPr>
          <a:xfrm flipH="1" flipV="1">
            <a:off x="3512025" y="2257787"/>
            <a:ext cx="983617" cy="21031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48">
            <a:extLst>
              <a:ext uri="{FF2B5EF4-FFF2-40B4-BE49-F238E27FC236}">
                <a16:creationId xmlns:a16="http://schemas.microsoft.com/office/drawing/2014/main" xmlns="" id="{41A0D565-36FE-4F6A-A303-1D08865D1881}"/>
              </a:ext>
            </a:extLst>
          </p:cNvPr>
          <p:cNvCxnSpPr/>
          <p:nvPr/>
        </p:nvCxnSpPr>
        <p:spPr>
          <a:xfrm flipH="1">
            <a:off x="6710975" y="2306877"/>
            <a:ext cx="2049814" cy="925131"/>
          </a:xfrm>
          <a:prstGeom prst="line">
            <a:avLst/>
          </a:prstGeom>
          <a:ln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9">
            <a:extLst>
              <a:ext uri="{FF2B5EF4-FFF2-40B4-BE49-F238E27FC236}">
                <a16:creationId xmlns:a16="http://schemas.microsoft.com/office/drawing/2014/main" xmlns="" id="{AE61D676-DFD2-49CF-980D-8D8CB850ABD5}"/>
              </a:ext>
            </a:extLst>
          </p:cNvPr>
          <p:cNvCxnSpPr/>
          <p:nvPr/>
        </p:nvCxnSpPr>
        <p:spPr>
          <a:xfrm flipH="1" flipV="1">
            <a:off x="3512025" y="3669136"/>
            <a:ext cx="1652093" cy="136440"/>
          </a:xfrm>
          <a:prstGeom prst="line">
            <a:avLst/>
          </a:prstGeom>
          <a:ln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ïS1idé">
            <a:extLst>
              <a:ext uri="{FF2B5EF4-FFF2-40B4-BE49-F238E27FC236}">
                <a16:creationId xmlns:a16="http://schemas.microsoft.com/office/drawing/2014/main" xmlns="" id="{3A7E3F23-CC80-4343-8466-D654900F87B8}"/>
              </a:ext>
            </a:extLst>
          </p:cNvPr>
          <p:cNvSpPr/>
          <p:nvPr/>
        </p:nvSpPr>
        <p:spPr>
          <a:xfrm rot="18941725">
            <a:off x="4939653" y="2736921"/>
            <a:ext cx="2794575" cy="240911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ïṧļídê">
            <a:extLst>
              <a:ext uri="{FF2B5EF4-FFF2-40B4-BE49-F238E27FC236}">
                <a16:creationId xmlns:a16="http://schemas.microsoft.com/office/drawing/2014/main" xmlns="" id="{0D2DAE6E-D69A-4A8A-BBDD-5F96F07EFCCF}"/>
              </a:ext>
            </a:extLst>
          </p:cNvPr>
          <p:cNvSpPr/>
          <p:nvPr/>
        </p:nvSpPr>
        <p:spPr>
          <a:xfrm rot="18835391">
            <a:off x="5263884" y="4591954"/>
            <a:ext cx="3827069" cy="3456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7" name="iṩlíḍe">
            <a:extLst>
              <a:ext uri="{FF2B5EF4-FFF2-40B4-BE49-F238E27FC236}">
                <a16:creationId xmlns:a16="http://schemas.microsoft.com/office/drawing/2014/main" xmlns="" id="{118A2B10-39AE-4C95-AC6B-D4CE239B5557}"/>
              </a:ext>
            </a:extLst>
          </p:cNvPr>
          <p:cNvSpPr/>
          <p:nvPr/>
        </p:nvSpPr>
        <p:spPr>
          <a:xfrm rot="18688684">
            <a:off x="8202819" y="3183504"/>
            <a:ext cx="512880" cy="517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8" name="íṣļîḓè">
            <a:extLst>
              <a:ext uri="{FF2B5EF4-FFF2-40B4-BE49-F238E27FC236}">
                <a16:creationId xmlns:a16="http://schemas.microsoft.com/office/drawing/2014/main" xmlns="" id="{6259ED16-7B0F-4933-87FE-E05F823A1A38}"/>
              </a:ext>
            </a:extLst>
          </p:cNvPr>
          <p:cNvSpPr/>
          <p:nvPr/>
        </p:nvSpPr>
        <p:spPr>
          <a:xfrm rot="18941725">
            <a:off x="5676818" y="3383988"/>
            <a:ext cx="1432376" cy="12348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29" name="Straight Connector 56">
            <a:extLst>
              <a:ext uri="{FF2B5EF4-FFF2-40B4-BE49-F238E27FC236}">
                <a16:creationId xmlns:a16="http://schemas.microsoft.com/office/drawing/2014/main" xmlns="" id="{49E972AC-39C5-4C83-83A2-3934035C24BA}"/>
              </a:ext>
            </a:extLst>
          </p:cNvPr>
          <p:cNvCxnSpPr/>
          <p:nvPr/>
        </p:nvCxnSpPr>
        <p:spPr>
          <a:xfrm flipH="1">
            <a:off x="7316629" y="3772911"/>
            <a:ext cx="1522714" cy="282369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íŝḻiḑè">
            <a:extLst>
              <a:ext uri="{FF2B5EF4-FFF2-40B4-BE49-F238E27FC236}">
                <a16:creationId xmlns:a16="http://schemas.microsoft.com/office/drawing/2014/main" xmlns="" id="{D3BE59D8-49DF-4806-99FE-2C76E2DA8724}"/>
              </a:ext>
            </a:extLst>
          </p:cNvPr>
          <p:cNvSpPr>
            <a:spLocks/>
          </p:cNvSpPr>
          <p:nvPr/>
        </p:nvSpPr>
        <p:spPr bwMode="auto">
          <a:xfrm rot="19185403">
            <a:off x="6259105" y="3777162"/>
            <a:ext cx="465637" cy="680272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accent4">
              <a:lumMod val="10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íšḻïdè">
            <a:extLst>
              <a:ext uri="{FF2B5EF4-FFF2-40B4-BE49-F238E27FC236}">
                <a16:creationId xmlns:a16="http://schemas.microsoft.com/office/drawing/2014/main" xmlns="" id="{0F96A6A9-41C9-4886-8D74-EAB5E17B09A0}"/>
              </a:ext>
            </a:extLst>
          </p:cNvPr>
          <p:cNvSpPr/>
          <p:nvPr/>
        </p:nvSpPr>
        <p:spPr>
          <a:xfrm rot="18688684">
            <a:off x="5580693" y="5843660"/>
            <a:ext cx="550942" cy="517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xmlns="" id="{609C126C-790F-4AC6-8F34-25D035CE9720}"/>
              </a:ext>
            </a:extLst>
          </p:cNvPr>
          <p:cNvSpPr txBox="1"/>
          <p:nvPr/>
        </p:nvSpPr>
        <p:spPr>
          <a:xfrm>
            <a:off x="408366" y="150084"/>
            <a:ext cx="1659109" cy="9325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9A1D1E"/>
                </a:solidFill>
                <a:cs typeface="+mn-ea"/>
                <a:sym typeface="+mn-lt"/>
              </a:rPr>
              <a:t>2.5</a:t>
            </a:r>
            <a:r>
              <a:rPr lang="zh-CN" altLang="en-US" sz="2400" dirty="0">
                <a:solidFill>
                  <a:srgbClr val="9A1D1E"/>
                </a:solidFill>
                <a:cs typeface="+mn-ea"/>
                <a:sym typeface="+mn-lt"/>
              </a:rPr>
              <a:t>竞争分析</a:t>
            </a:r>
          </a:p>
          <a:p>
            <a:pPr>
              <a:lnSpc>
                <a:spcPct val="120000"/>
              </a:lnSpc>
            </a:pPr>
            <a:endParaRPr lang="en-US" altLang="zh-CN" sz="2400" b="1" dirty="0">
              <a:solidFill>
                <a:srgbClr val="9A1D1E"/>
              </a:solidFill>
              <a:cs typeface="+mn-ea"/>
              <a:sym typeface="+mn-lt"/>
            </a:endParaRP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xmlns="" id="{2D31563E-C840-44F6-A9CA-7F2F3AF82D2F}"/>
              </a:ext>
            </a:extLst>
          </p:cNvPr>
          <p:cNvSpPr txBox="1"/>
          <p:nvPr/>
        </p:nvSpPr>
        <p:spPr>
          <a:xfrm>
            <a:off x="341873" y="616365"/>
            <a:ext cx="1744067" cy="2809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SOLUTION METHOD</a:t>
            </a:r>
          </a:p>
        </p:txBody>
      </p:sp>
    </p:spTree>
    <p:extLst>
      <p:ext uri="{BB962C8B-B14F-4D97-AF65-F5344CB8AC3E}">
        <p14:creationId xmlns:p14="http://schemas.microsoft.com/office/powerpoint/2010/main" val="164260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36" grpId="0"/>
      <p:bldP spid="37" grpId="0"/>
      <p:bldP spid="34" grpId="0"/>
      <p:bldP spid="35" grpId="0"/>
      <p:bldP spid="32" grpId="0"/>
      <p:bldP spid="33" grpId="0"/>
      <p:bldP spid="9" grpId="0" animBg="1"/>
      <p:bldP spid="11" grpId="0" animBg="1"/>
      <p:bldP spid="14" grpId="0" animBg="1"/>
      <p:bldP spid="15" grpId="0" animBg="1"/>
      <p:bldP spid="18" grpId="0" animBg="1"/>
      <p:bldP spid="19" grpId="0" animBg="1"/>
      <p:bldP spid="25" grpId="0" animBg="1"/>
      <p:bldP spid="26" grpId="0" animBg="1"/>
      <p:bldP spid="30" grpId="0" animBg="1"/>
      <p:bldP spid="40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ŝlîḍê">
            <a:extLst>
              <a:ext uri="{FF2B5EF4-FFF2-40B4-BE49-F238E27FC236}">
                <a16:creationId xmlns:a16="http://schemas.microsoft.com/office/drawing/2014/main" xmlns="" id="{CEA9F3CE-D978-4C39-84DD-EFE02A66F1A4}"/>
              </a:ext>
            </a:extLst>
          </p:cNvPr>
          <p:cNvSpPr/>
          <p:nvPr/>
        </p:nvSpPr>
        <p:spPr>
          <a:xfrm>
            <a:off x="1293259" y="2853152"/>
            <a:ext cx="903403" cy="12159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íṣļiḋê">
            <a:extLst>
              <a:ext uri="{FF2B5EF4-FFF2-40B4-BE49-F238E27FC236}">
                <a16:creationId xmlns:a16="http://schemas.microsoft.com/office/drawing/2014/main" xmlns="" id="{0BFAAB98-A7CD-4A8F-916E-7BD8B29FC657}"/>
              </a:ext>
            </a:extLst>
          </p:cNvPr>
          <p:cNvSpPr/>
          <p:nvPr/>
        </p:nvSpPr>
        <p:spPr>
          <a:xfrm>
            <a:off x="1224324" y="3031305"/>
            <a:ext cx="1041274" cy="1041274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ïşlíḑê">
            <a:extLst>
              <a:ext uri="{FF2B5EF4-FFF2-40B4-BE49-F238E27FC236}">
                <a16:creationId xmlns:a16="http://schemas.microsoft.com/office/drawing/2014/main" xmlns="" id="{D4402B10-D96B-454C-8CAD-2D4AED6E98B3}"/>
              </a:ext>
            </a:extLst>
          </p:cNvPr>
          <p:cNvSpPr/>
          <p:nvPr/>
        </p:nvSpPr>
        <p:spPr>
          <a:xfrm>
            <a:off x="1567525" y="3353448"/>
            <a:ext cx="354871" cy="363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îSľídè">
            <a:extLst>
              <a:ext uri="{FF2B5EF4-FFF2-40B4-BE49-F238E27FC236}">
                <a16:creationId xmlns:a16="http://schemas.microsoft.com/office/drawing/2014/main" xmlns="" id="{D15D8880-F269-48B3-9ECB-CBEA69A68F82}"/>
              </a:ext>
            </a:extLst>
          </p:cNvPr>
          <p:cNvSpPr/>
          <p:nvPr/>
        </p:nvSpPr>
        <p:spPr>
          <a:xfrm>
            <a:off x="4189575" y="2366808"/>
            <a:ext cx="903403" cy="170228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iṥļiďe">
            <a:extLst>
              <a:ext uri="{FF2B5EF4-FFF2-40B4-BE49-F238E27FC236}">
                <a16:creationId xmlns:a16="http://schemas.microsoft.com/office/drawing/2014/main" xmlns="" id="{AE98C8D6-771E-46C7-9F23-E0EF519A6927}"/>
              </a:ext>
            </a:extLst>
          </p:cNvPr>
          <p:cNvSpPr/>
          <p:nvPr/>
        </p:nvSpPr>
        <p:spPr>
          <a:xfrm>
            <a:off x="4126194" y="3031306"/>
            <a:ext cx="1041274" cy="1041273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ísḷiḍê">
            <a:extLst>
              <a:ext uri="{FF2B5EF4-FFF2-40B4-BE49-F238E27FC236}">
                <a16:creationId xmlns:a16="http://schemas.microsoft.com/office/drawing/2014/main" xmlns="" id="{0E9C1B97-DA2E-41E9-8B3D-B2BD4E1A14CF}"/>
              </a:ext>
            </a:extLst>
          </p:cNvPr>
          <p:cNvSpPr/>
          <p:nvPr/>
        </p:nvSpPr>
        <p:spPr>
          <a:xfrm>
            <a:off x="4399103" y="3341288"/>
            <a:ext cx="484349" cy="387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43" y="10800"/>
                </a:moveTo>
                <a:cubicBezTo>
                  <a:pt x="17065" y="10800"/>
                  <a:pt x="16800" y="11898"/>
                  <a:pt x="16709" y="12419"/>
                </a:cubicBezTo>
                <a:cubicBezTo>
                  <a:pt x="16115" y="15817"/>
                  <a:pt x="13696" y="18359"/>
                  <a:pt x="10800" y="18359"/>
                </a:cubicBezTo>
                <a:cubicBezTo>
                  <a:pt x="9130" y="18359"/>
                  <a:pt x="7618" y="17514"/>
                  <a:pt x="6524" y="16146"/>
                </a:cubicBezTo>
                <a:cubicBezTo>
                  <a:pt x="6018" y="15513"/>
                  <a:pt x="5198" y="15513"/>
                  <a:pt x="4691" y="16146"/>
                </a:cubicBezTo>
                <a:cubicBezTo>
                  <a:pt x="4185" y="16779"/>
                  <a:pt x="4185" y="17804"/>
                  <a:pt x="4691" y="18437"/>
                </a:cubicBezTo>
                <a:cubicBezTo>
                  <a:pt x="6255" y="20391"/>
                  <a:pt x="8415" y="21600"/>
                  <a:pt x="10800" y="21600"/>
                </a:cubicBezTo>
                <a:cubicBezTo>
                  <a:pt x="14669" y="21600"/>
                  <a:pt x="17943" y="18421"/>
                  <a:pt x="19043" y="14039"/>
                </a:cubicBezTo>
                <a:lnTo>
                  <a:pt x="21600" y="14039"/>
                </a:lnTo>
                <a:lnTo>
                  <a:pt x="21600" y="10800"/>
                </a:lnTo>
                <a:cubicBezTo>
                  <a:pt x="21600" y="10800"/>
                  <a:pt x="18143" y="10800"/>
                  <a:pt x="18143" y="10800"/>
                </a:cubicBezTo>
                <a:close/>
                <a:moveTo>
                  <a:pt x="4891" y="9180"/>
                </a:moveTo>
                <a:cubicBezTo>
                  <a:pt x="5484" y="5783"/>
                  <a:pt x="7904" y="3240"/>
                  <a:pt x="10800" y="3240"/>
                </a:cubicBezTo>
                <a:cubicBezTo>
                  <a:pt x="12470" y="3240"/>
                  <a:pt x="13982" y="4086"/>
                  <a:pt x="15076" y="5454"/>
                </a:cubicBezTo>
                <a:cubicBezTo>
                  <a:pt x="15582" y="6086"/>
                  <a:pt x="16404" y="6086"/>
                  <a:pt x="16909" y="5454"/>
                </a:cubicBezTo>
                <a:cubicBezTo>
                  <a:pt x="17415" y="4821"/>
                  <a:pt x="17415" y="3796"/>
                  <a:pt x="16909" y="3163"/>
                </a:cubicBezTo>
                <a:cubicBezTo>
                  <a:pt x="15346" y="1209"/>
                  <a:pt x="13186" y="0"/>
                  <a:pt x="10800" y="0"/>
                </a:cubicBezTo>
                <a:cubicBezTo>
                  <a:pt x="6931" y="0"/>
                  <a:pt x="3658" y="3178"/>
                  <a:pt x="2557" y="7560"/>
                </a:cubicBezTo>
                <a:lnTo>
                  <a:pt x="0" y="7560"/>
                </a:lnTo>
                <a:lnTo>
                  <a:pt x="0" y="10800"/>
                </a:lnTo>
                <a:lnTo>
                  <a:pt x="3457" y="10800"/>
                </a:lnTo>
                <a:cubicBezTo>
                  <a:pt x="4535" y="10800"/>
                  <a:pt x="4800" y="9702"/>
                  <a:pt x="4891" y="9180"/>
                </a:cubicBezTo>
                <a:close/>
                <a:moveTo>
                  <a:pt x="7343" y="10800"/>
                </a:moveTo>
                <a:cubicBezTo>
                  <a:pt x="7343" y="13185"/>
                  <a:pt x="8891" y="15120"/>
                  <a:pt x="10800" y="15120"/>
                </a:cubicBezTo>
                <a:cubicBezTo>
                  <a:pt x="12709" y="15120"/>
                  <a:pt x="14255" y="13185"/>
                  <a:pt x="14255" y="10800"/>
                </a:cubicBezTo>
                <a:cubicBezTo>
                  <a:pt x="14255" y="8415"/>
                  <a:pt x="12709" y="6480"/>
                  <a:pt x="10800" y="6480"/>
                </a:cubicBezTo>
                <a:cubicBezTo>
                  <a:pt x="8891" y="6480"/>
                  <a:pt x="7343" y="8415"/>
                  <a:pt x="7343" y="1080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íS1îďé">
            <a:extLst>
              <a:ext uri="{FF2B5EF4-FFF2-40B4-BE49-F238E27FC236}">
                <a16:creationId xmlns:a16="http://schemas.microsoft.com/office/drawing/2014/main" xmlns="" id="{F78A570F-834F-4D7D-9D39-92AEE18804EF}"/>
              </a:ext>
            </a:extLst>
          </p:cNvPr>
          <p:cNvSpPr/>
          <p:nvPr/>
        </p:nvSpPr>
        <p:spPr>
          <a:xfrm>
            <a:off x="7113241" y="1890701"/>
            <a:ext cx="903403" cy="2178391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ïSľîḓe">
            <a:extLst>
              <a:ext uri="{FF2B5EF4-FFF2-40B4-BE49-F238E27FC236}">
                <a16:creationId xmlns:a16="http://schemas.microsoft.com/office/drawing/2014/main" xmlns="" id="{8A72E256-89A9-40FB-99C1-09453F881C7B}"/>
              </a:ext>
            </a:extLst>
          </p:cNvPr>
          <p:cNvSpPr/>
          <p:nvPr/>
        </p:nvSpPr>
        <p:spPr>
          <a:xfrm>
            <a:off x="7044306" y="3031306"/>
            <a:ext cx="1041274" cy="1041273"/>
          </a:xfrm>
          <a:prstGeom prst="ellipse">
            <a:avLst/>
          </a:prstGeom>
          <a:solidFill>
            <a:schemeClr val="accent3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îṧľíḍê">
            <a:extLst>
              <a:ext uri="{FF2B5EF4-FFF2-40B4-BE49-F238E27FC236}">
                <a16:creationId xmlns:a16="http://schemas.microsoft.com/office/drawing/2014/main" xmlns="" id="{E59A844F-36B9-4806-A058-78602AA81FBC}"/>
              </a:ext>
            </a:extLst>
          </p:cNvPr>
          <p:cNvSpPr/>
          <p:nvPr/>
        </p:nvSpPr>
        <p:spPr>
          <a:xfrm>
            <a:off x="7379507" y="3370369"/>
            <a:ext cx="370872" cy="363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26" h="20334" extrusionOk="0">
                <a:moveTo>
                  <a:pt x="19964" y="64"/>
                </a:moveTo>
                <a:cubicBezTo>
                  <a:pt x="19154" y="-762"/>
                  <a:pt x="10181" y="6693"/>
                  <a:pt x="7510" y="9416"/>
                </a:cubicBezTo>
                <a:cubicBezTo>
                  <a:pt x="6185" y="10767"/>
                  <a:pt x="5743" y="11492"/>
                  <a:pt x="5336" y="12034"/>
                </a:cubicBezTo>
                <a:cubicBezTo>
                  <a:pt x="5160" y="12268"/>
                  <a:pt x="5392" y="12341"/>
                  <a:pt x="5498" y="12397"/>
                </a:cubicBezTo>
                <a:cubicBezTo>
                  <a:pt x="6023" y="12675"/>
                  <a:pt x="6391" y="12933"/>
                  <a:pt x="6864" y="13417"/>
                </a:cubicBezTo>
                <a:cubicBezTo>
                  <a:pt x="7340" y="13900"/>
                  <a:pt x="7594" y="14275"/>
                  <a:pt x="7865" y="14809"/>
                </a:cubicBezTo>
                <a:cubicBezTo>
                  <a:pt x="7919" y="14917"/>
                  <a:pt x="7991" y="15156"/>
                  <a:pt x="8222" y="14975"/>
                </a:cubicBezTo>
                <a:cubicBezTo>
                  <a:pt x="8753" y="14561"/>
                  <a:pt x="9464" y="14110"/>
                  <a:pt x="10789" y="12758"/>
                </a:cubicBezTo>
                <a:cubicBezTo>
                  <a:pt x="13461" y="10036"/>
                  <a:pt x="20774" y="889"/>
                  <a:pt x="19964" y="64"/>
                </a:cubicBezTo>
                <a:close/>
                <a:moveTo>
                  <a:pt x="2465" y="14020"/>
                </a:moveTo>
                <a:cubicBezTo>
                  <a:pt x="886" y="15630"/>
                  <a:pt x="2220" y="17281"/>
                  <a:pt x="121" y="19731"/>
                </a:cubicBezTo>
                <a:cubicBezTo>
                  <a:pt x="-826" y="20838"/>
                  <a:pt x="4021" y="20501"/>
                  <a:pt x="6421" y="18052"/>
                </a:cubicBezTo>
                <a:cubicBezTo>
                  <a:pt x="7439" y="17016"/>
                  <a:pt x="7152" y="15502"/>
                  <a:pt x="6060" y="14389"/>
                </a:cubicBezTo>
                <a:cubicBezTo>
                  <a:pt x="4968" y="13275"/>
                  <a:pt x="3483" y="12982"/>
                  <a:pt x="2465" y="1402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íṩļiḍê">
            <a:extLst>
              <a:ext uri="{FF2B5EF4-FFF2-40B4-BE49-F238E27FC236}">
                <a16:creationId xmlns:a16="http://schemas.microsoft.com/office/drawing/2014/main" xmlns="" id="{1422A7B4-B999-4B59-B199-72B45459B2E0}"/>
              </a:ext>
            </a:extLst>
          </p:cNvPr>
          <p:cNvSpPr/>
          <p:nvPr/>
        </p:nvSpPr>
        <p:spPr>
          <a:xfrm>
            <a:off x="9995337" y="1412776"/>
            <a:ext cx="903403" cy="2656316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í$ḷîḓe">
            <a:extLst>
              <a:ext uri="{FF2B5EF4-FFF2-40B4-BE49-F238E27FC236}">
                <a16:creationId xmlns:a16="http://schemas.microsoft.com/office/drawing/2014/main" xmlns="" id="{3E3D1DC4-C50F-463F-A68F-CEBA0B135B13}"/>
              </a:ext>
            </a:extLst>
          </p:cNvPr>
          <p:cNvSpPr/>
          <p:nvPr/>
        </p:nvSpPr>
        <p:spPr>
          <a:xfrm>
            <a:off x="9926402" y="3031306"/>
            <a:ext cx="1041274" cy="1041273"/>
          </a:xfrm>
          <a:prstGeom prst="ellipse">
            <a:avLst/>
          </a:prstGeom>
          <a:solidFill>
            <a:schemeClr val="accent4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išļíďé">
            <a:extLst>
              <a:ext uri="{FF2B5EF4-FFF2-40B4-BE49-F238E27FC236}">
                <a16:creationId xmlns:a16="http://schemas.microsoft.com/office/drawing/2014/main" xmlns="" id="{7DD8D906-A437-466B-A47F-2095B3A0B6AB}"/>
              </a:ext>
            </a:extLst>
          </p:cNvPr>
          <p:cNvSpPr/>
          <p:nvPr/>
        </p:nvSpPr>
        <p:spPr>
          <a:xfrm>
            <a:off x="10225413" y="3308458"/>
            <a:ext cx="443251" cy="453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ïS1ïḍê">
            <a:extLst>
              <a:ext uri="{FF2B5EF4-FFF2-40B4-BE49-F238E27FC236}">
                <a16:creationId xmlns:a16="http://schemas.microsoft.com/office/drawing/2014/main" xmlns="" id="{EB62DFAC-A4B2-4A67-93D9-EA93C9C0EECE}"/>
              </a:ext>
            </a:extLst>
          </p:cNvPr>
          <p:cNvSpPr/>
          <p:nvPr/>
        </p:nvSpPr>
        <p:spPr>
          <a:xfrm>
            <a:off x="2959734" y="2755887"/>
            <a:ext cx="461633" cy="482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6" h="21203" extrusionOk="0">
                <a:moveTo>
                  <a:pt x="14324" y="3544"/>
                </a:moveTo>
                <a:cubicBezTo>
                  <a:pt x="15314" y="3202"/>
                  <a:pt x="15854" y="2173"/>
                  <a:pt x="15494" y="1230"/>
                </a:cubicBezTo>
                <a:cubicBezTo>
                  <a:pt x="15134" y="202"/>
                  <a:pt x="13964" y="-227"/>
                  <a:pt x="12974" y="116"/>
                </a:cubicBezTo>
                <a:cubicBezTo>
                  <a:pt x="11984" y="459"/>
                  <a:pt x="11534" y="1487"/>
                  <a:pt x="11894" y="2430"/>
                </a:cubicBezTo>
                <a:cubicBezTo>
                  <a:pt x="12254" y="3373"/>
                  <a:pt x="13334" y="3887"/>
                  <a:pt x="14324" y="3544"/>
                </a:cubicBezTo>
                <a:close/>
                <a:moveTo>
                  <a:pt x="21074" y="4659"/>
                </a:moveTo>
                <a:cubicBezTo>
                  <a:pt x="20624" y="4230"/>
                  <a:pt x="19994" y="4144"/>
                  <a:pt x="19544" y="4487"/>
                </a:cubicBezTo>
                <a:cubicBezTo>
                  <a:pt x="16934" y="6544"/>
                  <a:pt x="16934" y="6544"/>
                  <a:pt x="16934" y="6544"/>
                </a:cubicBezTo>
                <a:cubicBezTo>
                  <a:pt x="13244" y="4402"/>
                  <a:pt x="13244" y="4402"/>
                  <a:pt x="13244" y="4402"/>
                </a:cubicBezTo>
                <a:cubicBezTo>
                  <a:pt x="13064" y="4230"/>
                  <a:pt x="12884" y="4144"/>
                  <a:pt x="12704" y="4059"/>
                </a:cubicBezTo>
                <a:cubicBezTo>
                  <a:pt x="12524" y="3973"/>
                  <a:pt x="12524" y="3973"/>
                  <a:pt x="12524" y="3973"/>
                </a:cubicBezTo>
                <a:cubicBezTo>
                  <a:pt x="12524" y="3973"/>
                  <a:pt x="12524" y="3973"/>
                  <a:pt x="12524" y="3973"/>
                </a:cubicBezTo>
                <a:cubicBezTo>
                  <a:pt x="12254" y="3887"/>
                  <a:pt x="11984" y="3887"/>
                  <a:pt x="11624" y="3973"/>
                </a:cubicBezTo>
                <a:cubicBezTo>
                  <a:pt x="11624" y="3887"/>
                  <a:pt x="11624" y="3887"/>
                  <a:pt x="11624" y="3887"/>
                </a:cubicBezTo>
                <a:cubicBezTo>
                  <a:pt x="6044" y="5687"/>
                  <a:pt x="6044" y="5687"/>
                  <a:pt x="6044" y="5687"/>
                </a:cubicBezTo>
                <a:cubicBezTo>
                  <a:pt x="5594" y="5773"/>
                  <a:pt x="5234" y="6202"/>
                  <a:pt x="5234" y="6716"/>
                </a:cubicBezTo>
                <a:cubicBezTo>
                  <a:pt x="5234" y="10659"/>
                  <a:pt x="5234" y="10659"/>
                  <a:pt x="5234" y="10659"/>
                </a:cubicBezTo>
                <a:cubicBezTo>
                  <a:pt x="5234" y="11173"/>
                  <a:pt x="5684" y="11687"/>
                  <a:pt x="6314" y="11687"/>
                </a:cubicBezTo>
                <a:cubicBezTo>
                  <a:pt x="6944" y="11687"/>
                  <a:pt x="7394" y="11173"/>
                  <a:pt x="7394" y="10659"/>
                </a:cubicBezTo>
                <a:cubicBezTo>
                  <a:pt x="7394" y="7487"/>
                  <a:pt x="7394" y="7487"/>
                  <a:pt x="7394" y="7487"/>
                </a:cubicBezTo>
                <a:cubicBezTo>
                  <a:pt x="9464" y="6802"/>
                  <a:pt x="9464" y="6802"/>
                  <a:pt x="9464" y="6802"/>
                </a:cubicBezTo>
                <a:cubicBezTo>
                  <a:pt x="7934" y="10573"/>
                  <a:pt x="7934" y="10573"/>
                  <a:pt x="7934" y="10573"/>
                </a:cubicBezTo>
                <a:cubicBezTo>
                  <a:pt x="7664" y="11087"/>
                  <a:pt x="7754" y="11602"/>
                  <a:pt x="8024" y="12116"/>
                </a:cubicBezTo>
                <a:cubicBezTo>
                  <a:pt x="7304" y="13659"/>
                  <a:pt x="7304" y="13659"/>
                  <a:pt x="7304" y="13659"/>
                </a:cubicBezTo>
                <a:cubicBezTo>
                  <a:pt x="1904" y="13573"/>
                  <a:pt x="1904" y="13573"/>
                  <a:pt x="1904" y="13573"/>
                </a:cubicBezTo>
                <a:cubicBezTo>
                  <a:pt x="1904" y="13573"/>
                  <a:pt x="1904" y="13573"/>
                  <a:pt x="1904" y="13573"/>
                </a:cubicBezTo>
                <a:cubicBezTo>
                  <a:pt x="1454" y="13573"/>
                  <a:pt x="1094" y="13830"/>
                  <a:pt x="914" y="14259"/>
                </a:cubicBezTo>
                <a:cubicBezTo>
                  <a:pt x="104" y="15887"/>
                  <a:pt x="104" y="15887"/>
                  <a:pt x="104" y="15887"/>
                </a:cubicBezTo>
                <a:cubicBezTo>
                  <a:pt x="-166" y="16487"/>
                  <a:pt x="104" y="17173"/>
                  <a:pt x="734" y="17430"/>
                </a:cubicBezTo>
                <a:cubicBezTo>
                  <a:pt x="1364" y="17687"/>
                  <a:pt x="2084" y="17430"/>
                  <a:pt x="2354" y="16830"/>
                </a:cubicBezTo>
                <a:cubicBezTo>
                  <a:pt x="2804" y="15887"/>
                  <a:pt x="2804" y="15887"/>
                  <a:pt x="2804" y="15887"/>
                </a:cubicBezTo>
                <a:cubicBezTo>
                  <a:pt x="7934" y="15973"/>
                  <a:pt x="7934" y="15973"/>
                  <a:pt x="7934" y="15973"/>
                </a:cubicBezTo>
                <a:cubicBezTo>
                  <a:pt x="8474" y="16059"/>
                  <a:pt x="8924" y="15802"/>
                  <a:pt x="9194" y="15287"/>
                </a:cubicBezTo>
                <a:cubicBezTo>
                  <a:pt x="10094" y="13402"/>
                  <a:pt x="10094" y="13402"/>
                  <a:pt x="10094" y="13402"/>
                </a:cubicBezTo>
                <a:cubicBezTo>
                  <a:pt x="12434" y="14344"/>
                  <a:pt x="12434" y="14344"/>
                  <a:pt x="12434" y="14344"/>
                </a:cubicBezTo>
                <a:cubicBezTo>
                  <a:pt x="12614" y="19573"/>
                  <a:pt x="12614" y="19573"/>
                  <a:pt x="12614" y="19573"/>
                </a:cubicBezTo>
                <a:cubicBezTo>
                  <a:pt x="12614" y="19573"/>
                  <a:pt x="12614" y="19573"/>
                  <a:pt x="12614" y="19573"/>
                </a:cubicBezTo>
                <a:cubicBezTo>
                  <a:pt x="12704" y="20002"/>
                  <a:pt x="12974" y="20344"/>
                  <a:pt x="13424" y="20516"/>
                </a:cubicBezTo>
                <a:cubicBezTo>
                  <a:pt x="15044" y="21116"/>
                  <a:pt x="15044" y="21116"/>
                  <a:pt x="15044" y="21116"/>
                </a:cubicBezTo>
                <a:cubicBezTo>
                  <a:pt x="15674" y="21373"/>
                  <a:pt x="16394" y="21030"/>
                  <a:pt x="16664" y="20430"/>
                </a:cubicBezTo>
                <a:cubicBezTo>
                  <a:pt x="16934" y="19830"/>
                  <a:pt x="16574" y="19144"/>
                  <a:pt x="15944" y="18887"/>
                </a:cubicBezTo>
                <a:cubicBezTo>
                  <a:pt x="15134" y="18544"/>
                  <a:pt x="15134" y="18544"/>
                  <a:pt x="15134" y="18544"/>
                </a:cubicBezTo>
                <a:cubicBezTo>
                  <a:pt x="14954" y="13487"/>
                  <a:pt x="14954" y="13487"/>
                  <a:pt x="14954" y="13487"/>
                </a:cubicBezTo>
                <a:cubicBezTo>
                  <a:pt x="14954" y="13487"/>
                  <a:pt x="14954" y="13402"/>
                  <a:pt x="14954" y="13402"/>
                </a:cubicBezTo>
                <a:cubicBezTo>
                  <a:pt x="14954" y="13402"/>
                  <a:pt x="14954" y="13402"/>
                  <a:pt x="14954" y="13402"/>
                </a:cubicBezTo>
                <a:cubicBezTo>
                  <a:pt x="14954" y="12973"/>
                  <a:pt x="14594" y="12544"/>
                  <a:pt x="14144" y="12373"/>
                </a:cubicBezTo>
                <a:cubicBezTo>
                  <a:pt x="11894" y="11002"/>
                  <a:pt x="11894" y="11002"/>
                  <a:pt x="11894" y="11002"/>
                </a:cubicBezTo>
                <a:cubicBezTo>
                  <a:pt x="13514" y="6973"/>
                  <a:pt x="13514" y="6973"/>
                  <a:pt x="13514" y="6973"/>
                </a:cubicBezTo>
                <a:cubicBezTo>
                  <a:pt x="16394" y="8687"/>
                  <a:pt x="16394" y="8687"/>
                  <a:pt x="16394" y="8687"/>
                </a:cubicBezTo>
                <a:cubicBezTo>
                  <a:pt x="16844" y="8944"/>
                  <a:pt x="17384" y="8944"/>
                  <a:pt x="17744" y="8602"/>
                </a:cubicBezTo>
                <a:cubicBezTo>
                  <a:pt x="20894" y="6116"/>
                  <a:pt x="20894" y="6116"/>
                  <a:pt x="20894" y="6116"/>
                </a:cubicBezTo>
                <a:cubicBezTo>
                  <a:pt x="21344" y="5687"/>
                  <a:pt x="21434" y="5087"/>
                  <a:pt x="21074" y="465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ïṡḻíḑe">
            <a:extLst>
              <a:ext uri="{FF2B5EF4-FFF2-40B4-BE49-F238E27FC236}">
                <a16:creationId xmlns:a16="http://schemas.microsoft.com/office/drawing/2014/main" xmlns="" id="{517D38EB-E5CE-4EDB-9B8C-191A63BAF2EC}"/>
              </a:ext>
            </a:extLst>
          </p:cNvPr>
          <p:cNvSpPr/>
          <p:nvPr/>
        </p:nvSpPr>
        <p:spPr>
          <a:xfrm rot="10800000" flipH="1">
            <a:off x="2184066" y="2374433"/>
            <a:ext cx="2020595" cy="501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" y="0"/>
                </a:moveTo>
                <a:lnTo>
                  <a:pt x="0" y="21595"/>
                </a:lnTo>
                <a:lnTo>
                  <a:pt x="21600" y="21600"/>
                </a:lnTo>
              </a:path>
            </a:pathLst>
          </a:custGeom>
          <a:noFill/>
          <a:ln w="12700" cap="flat">
            <a:solidFill>
              <a:schemeClr val="bg2">
                <a:lumMod val="50000"/>
              </a:schemeClr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îsḷïḑê">
            <a:extLst>
              <a:ext uri="{FF2B5EF4-FFF2-40B4-BE49-F238E27FC236}">
                <a16:creationId xmlns:a16="http://schemas.microsoft.com/office/drawing/2014/main" xmlns="" id="{0E433F2C-B930-4A2D-9E2F-376D37090CA1}"/>
              </a:ext>
            </a:extLst>
          </p:cNvPr>
          <p:cNvSpPr/>
          <p:nvPr/>
        </p:nvSpPr>
        <p:spPr>
          <a:xfrm rot="10800000" flipH="1">
            <a:off x="5087232" y="1900727"/>
            <a:ext cx="2021658" cy="47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12700" cap="flat">
            <a:solidFill>
              <a:schemeClr val="bg2">
                <a:lumMod val="50000"/>
              </a:schemeClr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9" name="iṩļiḍé">
            <a:extLst>
              <a:ext uri="{FF2B5EF4-FFF2-40B4-BE49-F238E27FC236}">
                <a16:creationId xmlns:a16="http://schemas.microsoft.com/office/drawing/2014/main" xmlns="" id="{1351A16B-ACEA-477E-BC2E-C608BB770FA1}"/>
              </a:ext>
            </a:extLst>
          </p:cNvPr>
          <p:cNvSpPr/>
          <p:nvPr/>
        </p:nvSpPr>
        <p:spPr>
          <a:xfrm>
            <a:off x="5872293" y="2282663"/>
            <a:ext cx="461634" cy="482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6" h="21203" extrusionOk="0">
                <a:moveTo>
                  <a:pt x="14324" y="3544"/>
                </a:moveTo>
                <a:cubicBezTo>
                  <a:pt x="15314" y="3202"/>
                  <a:pt x="15854" y="2173"/>
                  <a:pt x="15494" y="1230"/>
                </a:cubicBezTo>
                <a:cubicBezTo>
                  <a:pt x="15134" y="202"/>
                  <a:pt x="13964" y="-227"/>
                  <a:pt x="12974" y="116"/>
                </a:cubicBezTo>
                <a:cubicBezTo>
                  <a:pt x="11984" y="459"/>
                  <a:pt x="11534" y="1487"/>
                  <a:pt x="11894" y="2430"/>
                </a:cubicBezTo>
                <a:cubicBezTo>
                  <a:pt x="12254" y="3373"/>
                  <a:pt x="13334" y="3887"/>
                  <a:pt x="14324" y="3544"/>
                </a:cubicBezTo>
                <a:close/>
                <a:moveTo>
                  <a:pt x="21074" y="4659"/>
                </a:moveTo>
                <a:cubicBezTo>
                  <a:pt x="20624" y="4230"/>
                  <a:pt x="19994" y="4144"/>
                  <a:pt x="19544" y="4487"/>
                </a:cubicBezTo>
                <a:cubicBezTo>
                  <a:pt x="16934" y="6544"/>
                  <a:pt x="16934" y="6544"/>
                  <a:pt x="16934" y="6544"/>
                </a:cubicBezTo>
                <a:cubicBezTo>
                  <a:pt x="13244" y="4402"/>
                  <a:pt x="13244" y="4402"/>
                  <a:pt x="13244" y="4402"/>
                </a:cubicBezTo>
                <a:cubicBezTo>
                  <a:pt x="13064" y="4230"/>
                  <a:pt x="12884" y="4144"/>
                  <a:pt x="12704" y="4059"/>
                </a:cubicBezTo>
                <a:cubicBezTo>
                  <a:pt x="12524" y="3973"/>
                  <a:pt x="12524" y="3973"/>
                  <a:pt x="12524" y="3973"/>
                </a:cubicBezTo>
                <a:cubicBezTo>
                  <a:pt x="12524" y="3973"/>
                  <a:pt x="12524" y="3973"/>
                  <a:pt x="12524" y="3973"/>
                </a:cubicBezTo>
                <a:cubicBezTo>
                  <a:pt x="12254" y="3887"/>
                  <a:pt x="11984" y="3887"/>
                  <a:pt x="11624" y="3973"/>
                </a:cubicBezTo>
                <a:cubicBezTo>
                  <a:pt x="11624" y="3887"/>
                  <a:pt x="11624" y="3887"/>
                  <a:pt x="11624" y="3887"/>
                </a:cubicBezTo>
                <a:cubicBezTo>
                  <a:pt x="6044" y="5687"/>
                  <a:pt x="6044" y="5687"/>
                  <a:pt x="6044" y="5687"/>
                </a:cubicBezTo>
                <a:cubicBezTo>
                  <a:pt x="5594" y="5773"/>
                  <a:pt x="5234" y="6202"/>
                  <a:pt x="5234" y="6716"/>
                </a:cubicBezTo>
                <a:cubicBezTo>
                  <a:pt x="5234" y="10659"/>
                  <a:pt x="5234" y="10659"/>
                  <a:pt x="5234" y="10659"/>
                </a:cubicBezTo>
                <a:cubicBezTo>
                  <a:pt x="5234" y="11173"/>
                  <a:pt x="5684" y="11687"/>
                  <a:pt x="6314" y="11687"/>
                </a:cubicBezTo>
                <a:cubicBezTo>
                  <a:pt x="6944" y="11687"/>
                  <a:pt x="7394" y="11173"/>
                  <a:pt x="7394" y="10659"/>
                </a:cubicBezTo>
                <a:cubicBezTo>
                  <a:pt x="7394" y="7487"/>
                  <a:pt x="7394" y="7487"/>
                  <a:pt x="7394" y="7487"/>
                </a:cubicBezTo>
                <a:cubicBezTo>
                  <a:pt x="9464" y="6802"/>
                  <a:pt x="9464" y="6802"/>
                  <a:pt x="9464" y="6802"/>
                </a:cubicBezTo>
                <a:cubicBezTo>
                  <a:pt x="7934" y="10573"/>
                  <a:pt x="7934" y="10573"/>
                  <a:pt x="7934" y="10573"/>
                </a:cubicBezTo>
                <a:cubicBezTo>
                  <a:pt x="7664" y="11087"/>
                  <a:pt x="7754" y="11602"/>
                  <a:pt x="8024" y="12116"/>
                </a:cubicBezTo>
                <a:cubicBezTo>
                  <a:pt x="7304" y="13659"/>
                  <a:pt x="7304" y="13659"/>
                  <a:pt x="7304" y="13659"/>
                </a:cubicBezTo>
                <a:cubicBezTo>
                  <a:pt x="1904" y="13573"/>
                  <a:pt x="1904" y="13573"/>
                  <a:pt x="1904" y="13573"/>
                </a:cubicBezTo>
                <a:cubicBezTo>
                  <a:pt x="1904" y="13573"/>
                  <a:pt x="1904" y="13573"/>
                  <a:pt x="1904" y="13573"/>
                </a:cubicBezTo>
                <a:cubicBezTo>
                  <a:pt x="1454" y="13573"/>
                  <a:pt x="1094" y="13830"/>
                  <a:pt x="914" y="14259"/>
                </a:cubicBezTo>
                <a:cubicBezTo>
                  <a:pt x="104" y="15887"/>
                  <a:pt x="104" y="15887"/>
                  <a:pt x="104" y="15887"/>
                </a:cubicBezTo>
                <a:cubicBezTo>
                  <a:pt x="-166" y="16487"/>
                  <a:pt x="104" y="17173"/>
                  <a:pt x="734" y="17430"/>
                </a:cubicBezTo>
                <a:cubicBezTo>
                  <a:pt x="1364" y="17687"/>
                  <a:pt x="2084" y="17430"/>
                  <a:pt x="2354" y="16830"/>
                </a:cubicBezTo>
                <a:cubicBezTo>
                  <a:pt x="2804" y="15887"/>
                  <a:pt x="2804" y="15887"/>
                  <a:pt x="2804" y="15887"/>
                </a:cubicBezTo>
                <a:cubicBezTo>
                  <a:pt x="7934" y="15973"/>
                  <a:pt x="7934" y="15973"/>
                  <a:pt x="7934" y="15973"/>
                </a:cubicBezTo>
                <a:cubicBezTo>
                  <a:pt x="8474" y="16059"/>
                  <a:pt x="8924" y="15802"/>
                  <a:pt x="9194" y="15287"/>
                </a:cubicBezTo>
                <a:cubicBezTo>
                  <a:pt x="10094" y="13402"/>
                  <a:pt x="10094" y="13402"/>
                  <a:pt x="10094" y="13402"/>
                </a:cubicBezTo>
                <a:cubicBezTo>
                  <a:pt x="12434" y="14344"/>
                  <a:pt x="12434" y="14344"/>
                  <a:pt x="12434" y="14344"/>
                </a:cubicBezTo>
                <a:cubicBezTo>
                  <a:pt x="12614" y="19573"/>
                  <a:pt x="12614" y="19573"/>
                  <a:pt x="12614" y="19573"/>
                </a:cubicBezTo>
                <a:cubicBezTo>
                  <a:pt x="12614" y="19573"/>
                  <a:pt x="12614" y="19573"/>
                  <a:pt x="12614" y="19573"/>
                </a:cubicBezTo>
                <a:cubicBezTo>
                  <a:pt x="12704" y="20002"/>
                  <a:pt x="12974" y="20344"/>
                  <a:pt x="13424" y="20516"/>
                </a:cubicBezTo>
                <a:cubicBezTo>
                  <a:pt x="15044" y="21116"/>
                  <a:pt x="15044" y="21116"/>
                  <a:pt x="15044" y="21116"/>
                </a:cubicBezTo>
                <a:cubicBezTo>
                  <a:pt x="15674" y="21373"/>
                  <a:pt x="16394" y="21030"/>
                  <a:pt x="16664" y="20430"/>
                </a:cubicBezTo>
                <a:cubicBezTo>
                  <a:pt x="16934" y="19830"/>
                  <a:pt x="16574" y="19144"/>
                  <a:pt x="15944" y="18887"/>
                </a:cubicBezTo>
                <a:cubicBezTo>
                  <a:pt x="15134" y="18544"/>
                  <a:pt x="15134" y="18544"/>
                  <a:pt x="15134" y="18544"/>
                </a:cubicBezTo>
                <a:cubicBezTo>
                  <a:pt x="14954" y="13487"/>
                  <a:pt x="14954" y="13487"/>
                  <a:pt x="14954" y="13487"/>
                </a:cubicBezTo>
                <a:cubicBezTo>
                  <a:pt x="14954" y="13487"/>
                  <a:pt x="14954" y="13402"/>
                  <a:pt x="14954" y="13402"/>
                </a:cubicBezTo>
                <a:cubicBezTo>
                  <a:pt x="14954" y="13402"/>
                  <a:pt x="14954" y="13402"/>
                  <a:pt x="14954" y="13402"/>
                </a:cubicBezTo>
                <a:cubicBezTo>
                  <a:pt x="14954" y="12973"/>
                  <a:pt x="14594" y="12544"/>
                  <a:pt x="14144" y="12373"/>
                </a:cubicBezTo>
                <a:cubicBezTo>
                  <a:pt x="11894" y="11002"/>
                  <a:pt x="11894" y="11002"/>
                  <a:pt x="11894" y="11002"/>
                </a:cubicBezTo>
                <a:cubicBezTo>
                  <a:pt x="13514" y="6973"/>
                  <a:pt x="13514" y="6973"/>
                  <a:pt x="13514" y="6973"/>
                </a:cubicBezTo>
                <a:cubicBezTo>
                  <a:pt x="16394" y="8687"/>
                  <a:pt x="16394" y="8687"/>
                  <a:pt x="16394" y="8687"/>
                </a:cubicBezTo>
                <a:cubicBezTo>
                  <a:pt x="16844" y="8944"/>
                  <a:pt x="17384" y="8944"/>
                  <a:pt x="17744" y="8602"/>
                </a:cubicBezTo>
                <a:cubicBezTo>
                  <a:pt x="20894" y="6116"/>
                  <a:pt x="20894" y="6116"/>
                  <a:pt x="20894" y="6116"/>
                </a:cubicBezTo>
                <a:cubicBezTo>
                  <a:pt x="21344" y="5687"/>
                  <a:pt x="21434" y="5087"/>
                  <a:pt x="21074" y="465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0" name="ïṡľíḍê">
            <a:extLst>
              <a:ext uri="{FF2B5EF4-FFF2-40B4-BE49-F238E27FC236}">
                <a16:creationId xmlns:a16="http://schemas.microsoft.com/office/drawing/2014/main" xmlns="" id="{A5383481-ED51-40E6-872B-D88B648B337B}"/>
              </a:ext>
            </a:extLst>
          </p:cNvPr>
          <p:cNvSpPr/>
          <p:nvPr/>
        </p:nvSpPr>
        <p:spPr>
          <a:xfrm rot="10800000" flipH="1">
            <a:off x="8010344" y="1418621"/>
            <a:ext cx="2021658" cy="47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12700" cap="flat">
            <a:solidFill>
              <a:schemeClr val="bg2">
                <a:lumMod val="50000"/>
              </a:schemeClr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îṡḻïḍè">
            <a:extLst>
              <a:ext uri="{FF2B5EF4-FFF2-40B4-BE49-F238E27FC236}">
                <a16:creationId xmlns:a16="http://schemas.microsoft.com/office/drawing/2014/main" xmlns="" id="{D2C446F6-007A-4C9B-9FF2-B6302B72DFA7}"/>
              </a:ext>
            </a:extLst>
          </p:cNvPr>
          <p:cNvSpPr/>
          <p:nvPr/>
        </p:nvSpPr>
        <p:spPr>
          <a:xfrm>
            <a:off x="8784851" y="1816951"/>
            <a:ext cx="461633" cy="482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6" h="21203" extrusionOk="0">
                <a:moveTo>
                  <a:pt x="14324" y="3544"/>
                </a:moveTo>
                <a:cubicBezTo>
                  <a:pt x="15314" y="3202"/>
                  <a:pt x="15854" y="2173"/>
                  <a:pt x="15494" y="1230"/>
                </a:cubicBezTo>
                <a:cubicBezTo>
                  <a:pt x="15134" y="202"/>
                  <a:pt x="13964" y="-227"/>
                  <a:pt x="12974" y="116"/>
                </a:cubicBezTo>
                <a:cubicBezTo>
                  <a:pt x="11984" y="459"/>
                  <a:pt x="11534" y="1487"/>
                  <a:pt x="11894" y="2430"/>
                </a:cubicBezTo>
                <a:cubicBezTo>
                  <a:pt x="12254" y="3373"/>
                  <a:pt x="13334" y="3887"/>
                  <a:pt x="14324" y="3544"/>
                </a:cubicBezTo>
                <a:close/>
                <a:moveTo>
                  <a:pt x="21074" y="4659"/>
                </a:moveTo>
                <a:cubicBezTo>
                  <a:pt x="20624" y="4230"/>
                  <a:pt x="19994" y="4144"/>
                  <a:pt x="19544" y="4487"/>
                </a:cubicBezTo>
                <a:cubicBezTo>
                  <a:pt x="16934" y="6544"/>
                  <a:pt x="16934" y="6544"/>
                  <a:pt x="16934" y="6544"/>
                </a:cubicBezTo>
                <a:cubicBezTo>
                  <a:pt x="13244" y="4402"/>
                  <a:pt x="13244" y="4402"/>
                  <a:pt x="13244" y="4402"/>
                </a:cubicBezTo>
                <a:cubicBezTo>
                  <a:pt x="13064" y="4230"/>
                  <a:pt x="12884" y="4144"/>
                  <a:pt x="12704" y="4059"/>
                </a:cubicBezTo>
                <a:cubicBezTo>
                  <a:pt x="12524" y="3973"/>
                  <a:pt x="12524" y="3973"/>
                  <a:pt x="12524" y="3973"/>
                </a:cubicBezTo>
                <a:cubicBezTo>
                  <a:pt x="12524" y="3973"/>
                  <a:pt x="12524" y="3973"/>
                  <a:pt x="12524" y="3973"/>
                </a:cubicBezTo>
                <a:cubicBezTo>
                  <a:pt x="12254" y="3887"/>
                  <a:pt x="11984" y="3887"/>
                  <a:pt x="11624" y="3973"/>
                </a:cubicBezTo>
                <a:cubicBezTo>
                  <a:pt x="11624" y="3887"/>
                  <a:pt x="11624" y="3887"/>
                  <a:pt x="11624" y="3887"/>
                </a:cubicBezTo>
                <a:cubicBezTo>
                  <a:pt x="6044" y="5687"/>
                  <a:pt x="6044" y="5687"/>
                  <a:pt x="6044" y="5687"/>
                </a:cubicBezTo>
                <a:cubicBezTo>
                  <a:pt x="5594" y="5773"/>
                  <a:pt x="5234" y="6202"/>
                  <a:pt x="5234" y="6716"/>
                </a:cubicBezTo>
                <a:cubicBezTo>
                  <a:pt x="5234" y="10659"/>
                  <a:pt x="5234" y="10659"/>
                  <a:pt x="5234" y="10659"/>
                </a:cubicBezTo>
                <a:cubicBezTo>
                  <a:pt x="5234" y="11173"/>
                  <a:pt x="5684" y="11687"/>
                  <a:pt x="6314" y="11687"/>
                </a:cubicBezTo>
                <a:cubicBezTo>
                  <a:pt x="6944" y="11687"/>
                  <a:pt x="7394" y="11173"/>
                  <a:pt x="7394" y="10659"/>
                </a:cubicBezTo>
                <a:cubicBezTo>
                  <a:pt x="7394" y="7487"/>
                  <a:pt x="7394" y="7487"/>
                  <a:pt x="7394" y="7487"/>
                </a:cubicBezTo>
                <a:cubicBezTo>
                  <a:pt x="9464" y="6802"/>
                  <a:pt x="9464" y="6802"/>
                  <a:pt x="9464" y="6802"/>
                </a:cubicBezTo>
                <a:cubicBezTo>
                  <a:pt x="7934" y="10573"/>
                  <a:pt x="7934" y="10573"/>
                  <a:pt x="7934" y="10573"/>
                </a:cubicBezTo>
                <a:cubicBezTo>
                  <a:pt x="7664" y="11087"/>
                  <a:pt x="7754" y="11602"/>
                  <a:pt x="8024" y="12116"/>
                </a:cubicBezTo>
                <a:cubicBezTo>
                  <a:pt x="7304" y="13659"/>
                  <a:pt x="7304" y="13659"/>
                  <a:pt x="7304" y="13659"/>
                </a:cubicBezTo>
                <a:cubicBezTo>
                  <a:pt x="1904" y="13573"/>
                  <a:pt x="1904" y="13573"/>
                  <a:pt x="1904" y="13573"/>
                </a:cubicBezTo>
                <a:cubicBezTo>
                  <a:pt x="1904" y="13573"/>
                  <a:pt x="1904" y="13573"/>
                  <a:pt x="1904" y="13573"/>
                </a:cubicBezTo>
                <a:cubicBezTo>
                  <a:pt x="1454" y="13573"/>
                  <a:pt x="1094" y="13830"/>
                  <a:pt x="914" y="14259"/>
                </a:cubicBezTo>
                <a:cubicBezTo>
                  <a:pt x="104" y="15887"/>
                  <a:pt x="104" y="15887"/>
                  <a:pt x="104" y="15887"/>
                </a:cubicBezTo>
                <a:cubicBezTo>
                  <a:pt x="-166" y="16487"/>
                  <a:pt x="104" y="17173"/>
                  <a:pt x="734" y="17430"/>
                </a:cubicBezTo>
                <a:cubicBezTo>
                  <a:pt x="1364" y="17687"/>
                  <a:pt x="2084" y="17430"/>
                  <a:pt x="2354" y="16830"/>
                </a:cubicBezTo>
                <a:cubicBezTo>
                  <a:pt x="2804" y="15887"/>
                  <a:pt x="2804" y="15887"/>
                  <a:pt x="2804" y="15887"/>
                </a:cubicBezTo>
                <a:cubicBezTo>
                  <a:pt x="7934" y="15973"/>
                  <a:pt x="7934" y="15973"/>
                  <a:pt x="7934" y="15973"/>
                </a:cubicBezTo>
                <a:cubicBezTo>
                  <a:pt x="8474" y="16059"/>
                  <a:pt x="8924" y="15802"/>
                  <a:pt x="9194" y="15287"/>
                </a:cubicBezTo>
                <a:cubicBezTo>
                  <a:pt x="10094" y="13402"/>
                  <a:pt x="10094" y="13402"/>
                  <a:pt x="10094" y="13402"/>
                </a:cubicBezTo>
                <a:cubicBezTo>
                  <a:pt x="12434" y="14344"/>
                  <a:pt x="12434" y="14344"/>
                  <a:pt x="12434" y="14344"/>
                </a:cubicBezTo>
                <a:cubicBezTo>
                  <a:pt x="12614" y="19573"/>
                  <a:pt x="12614" y="19573"/>
                  <a:pt x="12614" y="19573"/>
                </a:cubicBezTo>
                <a:cubicBezTo>
                  <a:pt x="12614" y="19573"/>
                  <a:pt x="12614" y="19573"/>
                  <a:pt x="12614" y="19573"/>
                </a:cubicBezTo>
                <a:cubicBezTo>
                  <a:pt x="12704" y="20002"/>
                  <a:pt x="12974" y="20344"/>
                  <a:pt x="13424" y="20516"/>
                </a:cubicBezTo>
                <a:cubicBezTo>
                  <a:pt x="15044" y="21116"/>
                  <a:pt x="15044" y="21116"/>
                  <a:pt x="15044" y="21116"/>
                </a:cubicBezTo>
                <a:cubicBezTo>
                  <a:pt x="15674" y="21373"/>
                  <a:pt x="16394" y="21030"/>
                  <a:pt x="16664" y="20430"/>
                </a:cubicBezTo>
                <a:cubicBezTo>
                  <a:pt x="16934" y="19830"/>
                  <a:pt x="16574" y="19144"/>
                  <a:pt x="15944" y="18887"/>
                </a:cubicBezTo>
                <a:cubicBezTo>
                  <a:pt x="15134" y="18544"/>
                  <a:pt x="15134" y="18544"/>
                  <a:pt x="15134" y="18544"/>
                </a:cubicBezTo>
                <a:cubicBezTo>
                  <a:pt x="14954" y="13487"/>
                  <a:pt x="14954" y="13487"/>
                  <a:pt x="14954" y="13487"/>
                </a:cubicBezTo>
                <a:cubicBezTo>
                  <a:pt x="14954" y="13487"/>
                  <a:pt x="14954" y="13402"/>
                  <a:pt x="14954" y="13402"/>
                </a:cubicBezTo>
                <a:cubicBezTo>
                  <a:pt x="14954" y="13402"/>
                  <a:pt x="14954" y="13402"/>
                  <a:pt x="14954" y="13402"/>
                </a:cubicBezTo>
                <a:cubicBezTo>
                  <a:pt x="14954" y="12973"/>
                  <a:pt x="14594" y="12544"/>
                  <a:pt x="14144" y="12373"/>
                </a:cubicBezTo>
                <a:cubicBezTo>
                  <a:pt x="11894" y="11002"/>
                  <a:pt x="11894" y="11002"/>
                  <a:pt x="11894" y="11002"/>
                </a:cubicBezTo>
                <a:cubicBezTo>
                  <a:pt x="13514" y="6973"/>
                  <a:pt x="13514" y="6973"/>
                  <a:pt x="13514" y="6973"/>
                </a:cubicBezTo>
                <a:cubicBezTo>
                  <a:pt x="16394" y="8687"/>
                  <a:pt x="16394" y="8687"/>
                  <a:pt x="16394" y="8687"/>
                </a:cubicBezTo>
                <a:cubicBezTo>
                  <a:pt x="16844" y="8944"/>
                  <a:pt x="17384" y="8944"/>
                  <a:pt x="17744" y="8602"/>
                </a:cubicBezTo>
                <a:cubicBezTo>
                  <a:pt x="20894" y="6116"/>
                  <a:pt x="20894" y="6116"/>
                  <a:pt x="20894" y="6116"/>
                </a:cubicBezTo>
                <a:cubicBezTo>
                  <a:pt x="21344" y="5687"/>
                  <a:pt x="21434" y="5087"/>
                  <a:pt x="21074" y="465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îṣ1îḋe">
            <a:extLst>
              <a:ext uri="{FF2B5EF4-FFF2-40B4-BE49-F238E27FC236}">
                <a16:creationId xmlns:a16="http://schemas.microsoft.com/office/drawing/2014/main" xmlns="" id="{2DE6B14E-7A23-44AB-833D-7E22005E7862}"/>
              </a:ext>
            </a:extLst>
          </p:cNvPr>
          <p:cNvSpPr/>
          <p:nvPr/>
        </p:nvSpPr>
        <p:spPr>
          <a:xfrm>
            <a:off x="658057" y="4661293"/>
            <a:ext cx="2175242" cy="783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xmlns:p14="http://schemas.microsoft.com/office/powerpoint/2010/main" val="1"/>
            </a:ext>
          </a:extLst>
        </p:spPr>
        <p:txBody>
          <a:bodyPr wrap="square" lIns="25400" tIns="25400" rIns="25400" bIns="2540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tx1"/>
                </a:solidFill>
              </a:rPr>
              <a:t>此部分内容作为文字排版占位显示</a:t>
            </a:r>
            <a:br>
              <a:rPr lang="zh-CN" altLang="en-US" sz="1000" dirty="0">
                <a:solidFill>
                  <a:schemeClr val="tx1"/>
                </a:solidFill>
              </a:rPr>
            </a:br>
            <a:r>
              <a:rPr lang="zh-CN" altLang="en-US" sz="1000" dirty="0">
                <a:solidFill>
                  <a:schemeClr val="tx1"/>
                </a:solidFill>
              </a:rPr>
              <a:t>（建议使用主题字体）</a:t>
            </a:r>
          </a:p>
        </p:txBody>
      </p:sp>
      <p:sp>
        <p:nvSpPr>
          <p:cNvPr id="23" name="išḷîďé">
            <a:extLst>
              <a:ext uri="{FF2B5EF4-FFF2-40B4-BE49-F238E27FC236}">
                <a16:creationId xmlns:a16="http://schemas.microsoft.com/office/drawing/2014/main" xmlns="" id="{D4118FE5-8684-4B31-ADA6-B07A27120B8D}"/>
              </a:ext>
            </a:extLst>
          </p:cNvPr>
          <p:cNvSpPr/>
          <p:nvPr/>
        </p:nvSpPr>
        <p:spPr>
          <a:xfrm>
            <a:off x="656623" y="4354137"/>
            <a:ext cx="2175519" cy="3490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xmlns:p14="http://schemas.microsoft.com/office/powerpoint/2010/main" val="1"/>
            </a:ext>
          </a:extLst>
        </p:spPr>
        <p:txBody>
          <a:bodyPr wrap="none" lIns="25400" tIns="25400" rIns="25400" bIns="25400" anchor="ctr">
            <a:normAutofit/>
          </a:bodyPr>
          <a:lstStyle/>
          <a:p>
            <a:pPr algn="ctr"/>
            <a:r>
              <a:rPr lang="zh-CN" altLang="en-US" sz="1100" b="1" dirty="0">
                <a:solidFill>
                  <a:schemeClr val="accent1">
                    <a:lumMod val="100000"/>
                  </a:schemeClr>
                </a:solidFill>
              </a:rPr>
              <a:t>核心优势一</a:t>
            </a:r>
          </a:p>
        </p:txBody>
      </p:sp>
      <p:sp>
        <p:nvSpPr>
          <p:cNvPr id="24" name="íślîdè">
            <a:extLst>
              <a:ext uri="{FF2B5EF4-FFF2-40B4-BE49-F238E27FC236}">
                <a16:creationId xmlns:a16="http://schemas.microsoft.com/office/drawing/2014/main" xmlns="" id="{36D37F38-DAB1-44FD-9157-D41161437DF0}"/>
              </a:ext>
            </a:extLst>
          </p:cNvPr>
          <p:cNvSpPr/>
          <p:nvPr/>
        </p:nvSpPr>
        <p:spPr>
          <a:xfrm>
            <a:off x="3559926" y="4661293"/>
            <a:ext cx="2175242" cy="783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xmlns:p14="http://schemas.microsoft.com/office/powerpoint/2010/main" val="1"/>
            </a:ext>
          </a:extLst>
        </p:spPr>
        <p:txBody>
          <a:bodyPr wrap="square" lIns="25400" tIns="25400" rIns="25400" bIns="2540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tx1"/>
                </a:solidFill>
              </a:rPr>
              <a:t>此部分内容作为文字排版占位显示</a:t>
            </a:r>
            <a:br>
              <a:rPr lang="zh-CN" altLang="en-US" sz="1000" dirty="0">
                <a:solidFill>
                  <a:schemeClr val="tx1"/>
                </a:solidFill>
              </a:rPr>
            </a:br>
            <a:r>
              <a:rPr lang="zh-CN" altLang="en-US" sz="1000" dirty="0">
                <a:solidFill>
                  <a:schemeClr val="tx1"/>
                </a:solidFill>
              </a:rPr>
              <a:t>（建议使用主题字体）</a:t>
            </a:r>
          </a:p>
        </p:txBody>
      </p:sp>
      <p:sp>
        <p:nvSpPr>
          <p:cNvPr id="25" name="iṣḷíďe">
            <a:extLst>
              <a:ext uri="{FF2B5EF4-FFF2-40B4-BE49-F238E27FC236}">
                <a16:creationId xmlns:a16="http://schemas.microsoft.com/office/drawing/2014/main" xmlns="" id="{CABD9F02-88A0-4FD3-8B1C-4BFEFC0CCC14}"/>
              </a:ext>
            </a:extLst>
          </p:cNvPr>
          <p:cNvSpPr/>
          <p:nvPr/>
        </p:nvSpPr>
        <p:spPr>
          <a:xfrm>
            <a:off x="3558492" y="4354137"/>
            <a:ext cx="2175519" cy="3490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xmlns:p14="http://schemas.microsoft.com/office/powerpoint/2010/main" val="1"/>
            </a:ext>
          </a:extLst>
        </p:spPr>
        <p:txBody>
          <a:bodyPr wrap="none" lIns="25400" tIns="25400" rIns="25400" bIns="25400" anchor="ctr">
            <a:normAutofit/>
          </a:bodyPr>
          <a:lstStyle/>
          <a:p>
            <a:pPr algn="ctr"/>
            <a:r>
              <a:rPr lang="zh-CN" altLang="en-US" sz="1100" b="1" dirty="0">
                <a:solidFill>
                  <a:schemeClr val="accent2">
                    <a:lumMod val="100000"/>
                  </a:schemeClr>
                </a:solidFill>
              </a:rPr>
              <a:t>核心优势一</a:t>
            </a:r>
          </a:p>
        </p:txBody>
      </p:sp>
      <p:sp>
        <p:nvSpPr>
          <p:cNvPr id="26" name="îṩḻiḓe">
            <a:extLst>
              <a:ext uri="{FF2B5EF4-FFF2-40B4-BE49-F238E27FC236}">
                <a16:creationId xmlns:a16="http://schemas.microsoft.com/office/drawing/2014/main" xmlns="" id="{144DA0CA-B35A-4256-AB52-5580C757F6B6}"/>
              </a:ext>
            </a:extLst>
          </p:cNvPr>
          <p:cNvSpPr/>
          <p:nvPr/>
        </p:nvSpPr>
        <p:spPr>
          <a:xfrm>
            <a:off x="6478039" y="4661293"/>
            <a:ext cx="2175242" cy="783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xmlns:p14="http://schemas.microsoft.com/office/powerpoint/2010/main" val="1"/>
            </a:ext>
          </a:extLst>
        </p:spPr>
        <p:txBody>
          <a:bodyPr wrap="square" lIns="25400" tIns="25400" rIns="25400" bIns="2540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tx1"/>
                </a:solidFill>
              </a:rPr>
              <a:t>此部分内容作为文字排版占位显示</a:t>
            </a:r>
            <a:br>
              <a:rPr lang="zh-CN" altLang="en-US" sz="1000" dirty="0">
                <a:solidFill>
                  <a:schemeClr val="tx1"/>
                </a:solidFill>
              </a:rPr>
            </a:br>
            <a:r>
              <a:rPr lang="zh-CN" altLang="en-US" sz="1000" dirty="0">
                <a:solidFill>
                  <a:schemeClr val="tx1"/>
                </a:solidFill>
              </a:rPr>
              <a:t>（建议使用主题字体）</a:t>
            </a:r>
          </a:p>
        </p:txBody>
      </p:sp>
      <p:sp>
        <p:nvSpPr>
          <p:cNvPr id="27" name="iŝḷíḋê">
            <a:extLst>
              <a:ext uri="{FF2B5EF4-FFF2-40B4-BE49-F238E27FC236}">
                <a16:creationId xmlns:a16="http://schemas.microsoft.com/office/drawing/2014/main" xmlns="" id="{14148F08-E61F-4AE1-8CB4-55AC34FEC4F6}"/>
              </a:ext>
            </a:extLst>
          </p:cNvPr>
          <p:cNvSpPr/>
          <p:nvPr/>
        </p:nvSpPr>
        <p:spPr>
          <a:xfrm>
            <a:off x="6476605" y="4354137"/>
            <a:ext cx="2175519" cy="3490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xmlns:p14="http://schemas.microsoft.com/office/powerpoint/2010/main" val="1"/>
            </a:ext>
          </a:extLst>
        </p:spPr>
        <p:txBody>
          <a:bodyPr wrap="none" lIns="25400" tIns="25400" rIns="25400" bIns="25400" anchor="ctr">
            <a:normAutofit/>
          </a:bodyPr>
          <a:lstStyle/>
          <a:p>
            <a:pPr algn="ctr"/>
            <a:r>
              <a:rPr lang="zh-CN" altLang="en-US" sz="1100" b="1" dirty="0">
                <a:solidFill>
                  <a:schemeClr val="accent3">
                    <a:lumMod val="100000"/>
                  </a:schemeClr>
                </a:solidFill>
              </a:rPr>
              <a:t>核心优势一</a:t>
            </a:r>
          </a:p>
        </p:txBody>
      </p:sp>
      <p:sp>
        <p:nvSpPr>
          <p:cNvPr id="28" name="ïṩlíḋè">
            <a:extLst>
              <a:ext uri="{FF2B5EF4-FFF2-40B4-BE49-F238E27FC236}">
                <a16:creationId xmlns:a16="http://schemas.microsoft.com/office/drawing/2014/main" xmlns="" id="{F97E919B-049A-4D24-8E0A-C9095ECA264B}"/>
              </a:ext>
            </a:extLst>
          </p:cNvPr>
          <p:cNvSpPr/>
          <p:nvPr/>
        </p:nvSpPr>
        <p:spPr>
          <a:xfrm>
            <a:off x="9360135" y="4661293"/>
            <a:ext cx="2175242" cy="783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xmlns:p14="http://schemas.microsoft.com/office/powerpoint/2010/main" val="1"/>
            </a:ext>
          </a:extLst>
        </p:spPr>
        <p:txBody>
          <a:bodyPr wrap="square" lIns="25400" tIns="25400" rIns="25400" bIns="2540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tx1"/>
                </a:solidFill>
              </a:rPr>
              <a:t>此部分内容作为文字排版占位显示</a:t>
            </a:r>
            <a:br>
              <a:rPr lang="zh-CN" altLang="en-US" sz="1000" dirty="0">
                <a:solidFill>
                  <a:schemeClr val="tx1"/>
                </a:solidFill>
              </a:rPr>
            </a:br>
            <a:r>
              <a:rPr lang="zh-CN" altLang="en-US" sz="1000" dirty="0">
                <a:solidFill>
                  <a:schemeClr val="tx1"/>
                </a:solidFill>
              </a:rPr>
              <a:t>（建议使用主题字体）</a:t>
            </a:r>
          </a:p>
        </p:txBody>
      </p:sp>
      <p:sp>
        <p:nvSpPr>
          <p:cNvPr id="29" name="ï$ľïde">
            <a:extLst>
              <a:ext uri="{FF2B5EF4-FFF2-40B4-BE49-F238E27FC236}">
                <a16:creationId xmlns:a16="http://schemas.microsoft.com/office/drawing/2014/main" xmlns="" id="{59640BB8-43E4-442E-86F0-B48B48A3510F}"/>
              </a:ext>
            </a:extLst>
          </p:cNvPr>
          <p:cNvSpPr/>
          <p:nvPr/>
        </p:nvSpPr>
        <p:spPr>
          <a:xfrm>
            <a:off x="9358701" y="4354137"/>
            <a:ext cx="2175519" cy="3490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xmlns:p14="http://schemas.microsoft.com/office/powerpoint/2010/main" val="1"/>
            </a:ext>
          </a:extLst>
        </p:spPr>
        <p:txBody>
          <a:bodyPr wrap="none" lIns="25400" tIns="25400" rIns="25400" bIns="25400" anchor="ctr">
            <a:normAutofit/>
          </a:bodyPr>
          <a:lstStyle/>
          <a:p>
            <a:pPr algn="ctr"/>
            <a:r>
              <a:rPr lang="zh-CN" altLang="en-US" sz="1100" b="1" dirty="0">
                <a:solidFill>
                  <a:schemeClr val="accent4">
                    <a:lumMod val="100000"/>
                  </a:schemeClr>
                </a:solidFill>
              </a:rPr>
              <a:t>核心优势一</a:t>
            </a:r>
          </a:p>
        </p:txBody>
      </p:sp>
      <p:sp>
        <p:nvSpPr>
          <p:cNvPr id="31" name="TextBox 1">
            <a:extLst>
              <a:ext uri="{FF2B5EF4-FFF2-40B4-BE49-F238E27FC236}">
                <a16:creationId xmlns:a16="http://schemas.microsoft.com/office/drawing/2014/main" xmlns="" id="{FC3EF2AD-04FC-408A-A074-933A2F8AF810}"/>
              </a:ext>
            </a:extLst>
          </p:cNvPr>
          <p:cNvSpPr txBox="1"/>
          <p:nvPr/>
        </p:nvSpPr>
        <p:spPr>
          <a:xfrm>
            <a:off x="408366" y="150084"/>
            <a:ext cx="1659109" cy="9325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9A1D1E"/>
                </a:solidFill>
                <a:cs typeface="+mn-ea"/>
                <a:sym typeface="+mn-lt"/>
              </a:rPr>
              <a:t>2.5</a:t>
            </a:r>
            <a:r>
              <a:rPr lang="zh-CN" altLang="en-US" sz="2400" dirty="0">
                <a:solidFill>
                  <a:srgbClr val="9A1D1E"/>
                </a:solidFill>
                <a:cs typeface="+mn-ea"/>
                <a:sym typeface="+mn-lt"/>
              </a:rPr>
              <a:t>竞争分析</a:t>
            </a:r>
          </a:p>
          <a:p>
            <a:pPr>
              <a:lnSpc>
                <a:spcPct val="120000"/>
              </a:lnSpc>
            </a:pPr>
            <a:endParaRPr lang="en-US" altLang="zh-CN" sz="2400" b="1" dirty="0">
              <a:solidFill>
                <a:srgbClr val="9A1D1E"/>
              </a:solidFill>
              <a:cs typeface="+mn-ea"/>
              <a:sym typeface="+mn-lt"/>
            </a:endParaRP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xmlns="" id="{2EC33A02-E905-4AE1-A4D9-0D1855E1B7FB}"/>
              </a:ext>
            </a:extLst>
          </p:cNvPr>
          <p:cNvSpPr txBox="1"/>
          <p:nvPr/>
        </p:nvSpPr>
        <p:spPr>
          <a:xfrm>
            <a:off x="341873" y="616365"/>
            <a:ext cx="1744067" cy="2809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SOLUTION METHOD</a:t>
            </a:r>
          </a:p>
        </p:txBody>
      </p:sp>
      <p:sp>
        <p:nvSpPr>
          <p:cNvPr id="33" name="TextBox 1">
            <a:extLst>
              <a:ext uri="{FF2B5EF4-FFF2-40B4-BE49-F238E27FC236}">
                <a16:creationId xmlns:a16="http://schemas.microsoft.com/office/drawing/2014/main" xmlns="" id="{9739F888-745B-4A13-969B-E8DF48EFD7ED}"/>
              </a:ext>
            </a:extLst>
          </p:cNvPr>
          <p:cNvSpPr txBox="1"/>
          <p:nvPr/>
        </p:nvSpPr>
        <p:spPr>
          <a:xfrm>
            <a:off x="1374977" y="1532065"/>
            <a:ext cx="1384995" cy="3415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800" b="1" dirty="0" err="1">
                <a:solidFill>
                  <a:srgbClr val="9A1D1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我方核心优势</a:t>
            </a:r>
            <a:endParaRPr lang="en-US" altLang="zh-CN" sz="1800" b="1" dirty="0">
              <a:solidFill>
                <a:srgbClr val="9A1D1E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01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BE9FC6B-B64A-4361-8495-0BE41CA5296A}"/>
              </a:ext>
            </a:extLst>
          </p:cNvPr>
          <p:cNvSpPr txBox="1"/>
          <p:nvPr/>
        </p:nvSpPr>
        <p:spPr>
          <a:xfrm>
            <a:off x="5274798" y="3444686"/>
            <a:ext cx="2236510" cy="767390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整体规划</a:t>
            </a:r>
          </a:p>
        </p:txBody>
      </p:sp>
      <p:sp>
        <p:nvSpPr>
          <p:cNvPr id="6" name="矩形 47">
            <a:extLst>
              <a:ext uri="{FF2B5EF4-FFF2-40B4-BE49-F238E27FC236}">
                <a16:creationId xmlns:a16="http://schemas.microsoft.com/office/drawing/2014/main" xmlns="" id="{38810AD3-5499-4C66-8EF0-1AF7D6979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798" y="4288699"/>
            <a:ext cx="3732499" cy="58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请点击录入本章节的概括性描述文字或者复制粘贴，请添加说明文字，图像描述及总结。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xmlns="" id="{0C5E6A48-AD6A-445D-8FC9-50FA6872C6B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350332" y="1250983"/>
            <a:ext cx="2025067" cy="221599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685800">
              <a:lnSpc>
                <a:spcPct val="120000"/>
              </a:lnSpc>
              <a:defRPr/>
            </a:pPr>
            <a:r>
              <a:rPr lang="en-US" altLang="zh-CN" sz="11500" kern="0" dirty="0">
                <a:solidFill>
                  <a:srgbClr val="9A1D1E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en-US" altLang="ko-KR" sz="8800" kern="0" dirty="0">
              <a:solidFill>
                <a:srgbClr val="9A1D1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任意多边形 36">
            <a:extLst>
              <a:ext uri="{FF2B5EF4-FFF2-40B4-BE49-F238E27FC236}">
                <a16:creationId xmlns:a16="http://schemas.microsoft.com/office/drawing/2014/main" xmlns="" id="{1C4F5BB9-C822-43DD-AE8D-90E06E73E39C}"/>
              </a:ext>
            </a:extLst>
          </p:cNvPr>
          <p:cNvSpPr/>
          <p:nvPr/>
        </p:nvSpPr>
        <p:spPr>
          <a:xfrm>
            <a:off x="3847160" y="2320275"/>
            <a:ext cx="2046833" cy="969727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F816AA6-AABE-4B8C-9462-753B9CB7E9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49"/>
          <a:stretch/>
        </p:blipFill>
        <p:spPr>
          <a:xfrm>
            <a:off x="628557" y="-226036"/>
            <a:ext cx="3162651" cy="56304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1A53DE4-66E3-4D98-BA78-683325428E4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7"/>
          <a:stretch/>
        </p:blipFill>
        <p:spPr>
          <a:xfrm rot="1694830" flipH="1" flipV="1">
            <a:off x="8311271" y="603910"/>
            <a:ext cx="3001770" cy="57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/>
          <p:nvPr/>
        </p:nvSpPr>
        <p:spPr>
          <a:xfrm>
            <a:off x="0" y="1803396"/>
            <a:ext cx="12192000" cy="274576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 21"/>
          <p:cNvSpPr/>
          <p:nvPr/>
        </p:nvSpPr>
        <p:spPr>
          <a:xfrm>
            <a:off x="0" y="1803396"/>
            <a:ext cx="12192000" cy="274576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1876631" y="2678265"/>
            <a:ext cx="678305" cy="678305"/>
            <a:chOff x="1749034" y="2518611"/>
            <a:chExt cx="678305" cy="6783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9" name="矩形 38"/>
            <p:cNvSpPr/>
            <p:nvPr/>
          </p:nvSpPr>
          <p:spPr>
            <a:xfrm>
              <a:off x="1749034" y="2518611"/>
              <a:ext cx="678305" cy="6783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auto">
            <a:xfrm>
              <a:off x="1876928" y="2640785"/>
              <a:ext cx="422517" cy="409893"/>
            </a:xfrm>
            <a:custGeom>
              <a:avLst/>
              <a:gdLst>
                <a:gd name="connsiteX0" fmla="*/ 262805 w 519288"/>
                <a:gd name="connsiteY0" fmla="*/ 111558 h 503774"/>
                <a:gd name="connsiteX1" fmla="*/ 439744 w 519288"/>
                <a:gd name="connsiteY1" fmla="*/ 276036 h 503774"/>
                <a:gd name="connsiteX2" fmla="*/ 439744 w 519288"/>
                <a:gd name="connsiteY2" fmla="*/ 484796 h 503774"/>
                <a:gd name="connsiteX3" fmla="*/ 433425 w 519288"/>
                <a:gd name="connsiteY3" fmla="*/ 503774 h 503774"/>
                <a:gd name="connsiteX4" fmla="*/ 414467 w 519288"/>
                <a:gd name="connsiteY4" fmla="*/ 503774 h 503774"/>
                <a:gd name="connsiteX5" fmla="*/ 319678 w 519288"/>
                <a:gd name="connsiteY5" fmla="*/ 503774 h 503774"/>
                <a:gd name="connsiteX6" fmla="*/ 313359 w 519288"/>
                <a:gd name="connsiteY6" fmla="*/ 503774 h 503774"/>
                <a:gd name="connsiteX7" fmla="*/ 307040 w 519288"/>
                <a:gd name="connsiteY7" fmla="*/ 497448 h 503774"/>
                <a:gd name="connsiteX8" fmla="*/ 307040 w 519288"/>
                <a:gd name="connsiteY8" fmla="*/ 396231 h 503774"/>
                <a:gd name="connsiteX9" fmla="*/ 212251 w 519288"/>
                <a:gd name="connsiteY9" fmla="*/ 396231 h 503774"/>
                <a:gd name="connsiteX10" fmla="*/ 212251 w 519288"/>
                <a:gd name="connsiteY10" fmla="*/ 497448 h 503774"/>
                <a:gd name="connsiteX11" fmla="*/ 212251 w 519288"/>
                <a:gd name="connsiteY11" fmla="*/ 503774 h 503774"/>
                <a:gd name="connsiteX12" fmla="*/ 199612 w 519288"/>
                <a:gd name="connsiteY12" fmla="*/ 503774 h 503774"/>
                <a:gd name="connsiteX13" fmla="*/ 104823 w 519288"/>
                <a:gd name="connsiteY13" fmla="*/ 503774 h 503774"/>
                <a:gd name="connsiteX14" fmla="*/ 92185 w 519288"/>
                <a:gd name="connsiteY14" fmla="*/ 503774 h 503774"/>
                <a:gd name="connsiteX15" fmla="*/ 79546 w 519288"/>
                <a:gd name="connsiteY15" fmla="*/ 484796 h 503774"/>
                <a:gd name="connsiteX16" fmla="*/ 79546 w 519288"/>
                <a:gd name="connsiteY16" fmla="*/ 276036 h 503774"/>
                <a:gd name="connsiteX17" fmla="*/ 259644 w 519288"/>
                <a:gd name="connsiteY17" fmla="*/ 0 h 503774"/>
                <a:gd name="connsiteX18" fmla="*/ 281809 w 519288"/>
                <a:gd name="connsiteY18" fmla="*/ 9516 h 503774"/>
                <a:gd name="connsiteX19" fmla="*/ 370468 w 519288"/>
                <a:gd name="connsiteY19" fmla="*/ 91992 h 503774"/>
                <a:gd name="connsiteX20" fmla="*/ 370468 w 519288"/>
                <a:gd name="connsiteY20" fmla="*/ 22205 h 503774"/>
                <a:gd name="connsiteX21" fmla="*/ 383134 w 519288"/>
                <a:gd name="connsiteY21" fmla="*/ 9516 h 503774"/>
                <a:gd name="connsiteX22" fmla="*/ 414798 w 519288"/>
                <a:gd name="connsiteY22" fmla="*/ 9516 h 503774"/>
                <a:gd name="connsiteX23" fmla="*/ 427463 w 519288"/>
                <a:gd name="connsiteY23" fmla="*/ 22205 h 503774"/>
                <a:gd name="connsiteX24" fmla="*/ 427463 w 519288"/>
                <a:gd name="connsiteY24" fmla="*/ 142746 h 503774"/>
                <a:gd name="connsiteX25" fmla="*/ 509789 w 519288"/>
                <a:gd name="connsiteY25" fmla="*/ 218877 h 503774"/>
                <a:gd name="connsiteX26" fmla="*/ 509789 w 519288"/>
                <a:gd name="connsiteY26" fmla="*/ 269631 h 503774"/>
                <a:gd name="connsiteX27" fmla="*/ 465460 w 519288"/>
                <a:gd name="connsiteY27" fmla="*/ 269631 h 503774"/>
                <a:gd name="connsiteX28" fmla="*/ 262810 w 519288"/>
                <a:gd name="connsiteY28" fmla="*/ 79303 h 503774"/>
                <a:gd name="connsiteX29" fmla="*/ 60161 w 519288"/>
                <a:gd name="connsiteY29" fmla="*/ 269631 h 503774"/>
                <a:gd name="connsiteX30" fmla="*/ 34830 w 519288"/>
                <a:gd name="connsiteY30" fmla="*/ 275975 h 503774"/>
                <a:gd name="connsiteX31" fmla="*/ 9499 w 519288"/>
                <a:gd name="connsiteY31" fmla="*/ 269631 h 503774"/>
                <a:gd name="connsiteX32" fmla="*/ 9499 w 519288"/>
                <a:gd name="connsiteY32" fmla="*/ 218877 h 503774"/>
                <a:gd name="connsiteX33" fmla="*/ 237479 w 519288"/>
                <a:gd name="connsiteY33" fmla="*/ 9516 h 503774"/>
                <a:gd name="connsiteX34" fmla="*/ 259644 w 519288"/>
                <a:gd name="connsiteY34" fmla="*/ 0 h 50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19288" h="503774">
                  <a:moveTo>
                    <a:pt x="262805" y="111558"/>
                  </a:moveTo>
                  <a:cubicBezTo>
                    <a:pt x="262805" y="111558"/>
                    <a:pt x="262805" y="111558"/>
                    <a:pt x="439744" y="276036"/>
                  </a:cubicBezTo>
                  <a:cubicBezTo>
                    <a:pt x="439744" y="276036"/>
                    <a:pt x="439744" y="276036"/>
                    <a:pt x="439744" y="484796"/>
                  </a:cubicBezTo>
                  <a:cubicBezTo>
                    <a:pt x="439744" y="497448"/>
                    <a:pt x="433425" y="503774"/>
                    <a:pt x="433425" y="503774"/>
                  </a:cubicBezTo>
                  <a:cubicBezTo>
                    <a:pt x="427106" y="503774"/>
                    <a:pt x="420786" y="503774"/>
                    <a:pt x="414467" y="503774"/>
                  </a:cubicBezTo>
                  <a:cubicBezTo>
                    <a:pt x="414467" y="503774"/>
                    <a:pt x="414467" y="503774"/>
                    <a:pt x="319678" y="503774"/>
                  </a:cubicBezTo>
                  <a:cubicBezTo>
                    <a:pt x="319678" y="503774"/>
                    <a:pt x="313359" y="503774"/>
                    <a:pt x="313359" y="503774"/>
                  </a:cubicBezTo>
                  <a:cubicBezTo>
                    <a:pt x="313359" y="503774"/>
                    <a:pt x="307040" y="497448"/>
                    <a:pt x="307040" y="497448"/>
                  </a:cubicBezTo>
                  <a:cubicBezTo>
                    <a:pt x="307040" y="497448"/>
                    <a:pt x="307040" y="497448"/>
                    <a:pt x="307040" y="396231"/>
                  </a:cubicBezTo>
                  <a:cubicBezTo>
                    <a:pt x="307040" y="396231"/>
                    <a:pt x="307040" y="396231"/>
                    <a:pt x="212251" y="396231"/>
                  </a:cubicBezTo>
                  <a:cubicBezTo>
                    <a:pt x="212251" y="396231"/>
                    <a:pt x="212251" y="396231"/>
                    <a:pt x="212251" y="497448"/>
                  </a:cubicBezTo>
                  <a:cubicBezTo>
                    <a:pt x="212251" y="497448"/>
                    <a:pt x="212251" y="503774"/>
                    <a:pt x="212251" y="503774"/>
                  </a:cubicBezTo>
                  <a:cubicBezTo>
                    <a:pt x="205931" y="503774"/>
                    <a:pt x="205931" y="503774"/>
                    <a:pt x="199612" y="503774"/>
                  </a:cubicBezTo>
                  <a:cubicBezTo>
                    <a:pt x="199612" y="503774"/>
                    <a:pt x="199612" y="503774"/>
                    <a:pt x="104823" y="503774"/>
                  </a:cubicBezTo>
                  <a:cubicBezTo>
                    <a:pt x="98504" y="503774"/>
                    <a:pt x="98504" y="503774"/>
                    <a:pt x="92185" y="503774"/>
                  </a:cubicBezTo>
                  <a:cubicBezTo>
                    <a:pt x="85865" y="503774"/>
                    <a:pt x="79546" y="497448"/>
                    <a:pt x="79546" y="484796"/>
                  </a:cubicBezTo>
                  <a:cubicBezTo>
                    <a:pt x="79546" y="484796"/>
                    <a:pt x="79546" y="484796"/>
                    <a:pt x="79546" y="276036"/>
                  </a:cubicBezTo>
                  <a:close/>
                  <a:moveTo>
                    <a:pt x="259644" y="0"/>
                  </a:moveTo>
                  <a:cubicBezTo>
                    <a:pt x="267560" y="0"/>
                    <a:pt x="275476" y="3172"/>
                    <a:pt x="281809" y="9516"/>
                  </a:cubicBezTo>
                  <a:cubicBezTo>
                    <a:pt x="281809" y="9516"/>
                    <a:pt x="281809" y="9516"/>
                    <a:pt x="370468" y="91992"/>
                  </a:cubicBezTo>
                  <a:cubicBezTo>
                    <a:pt x="370468" y="91992"/>
                    <a:pt x="370468" y="91992"/>
                    <a:pt x="370468" y="22205"/>
                  </a:cubicBezTo>
                  <a:cubicBezTo>
                    <a:pt x="370468" y="15861"/>
                    <a:pt x="376801" y="9516"/>
                    <a:pt x="383134" y="9516"/>
                  </a:cubicBezTo>
                  <a:cubicBezTo>
                    <a:pt x="383134" y="9516"/>
                    <a:pt x="383134" y="9516"/>
                    <a:pt x="414798" y="9516"/>
                  </a:cubicBezTo>
                  <a:cubicBezTo>
                    <a:pt x="421130" y="9516"/>
                    <a:pt x="427463" y="15861"/>
                    <a:pt x="427463" y="22205"/>
                  </a:cubicBezTo>
                  <a:cubicBezTo>
                    <a:pt x="427463" y="22205"/>
                    <a:pt x="427463" y="22205"/>
                    <a:pt x="427463" y="142746"/>
                  </a:cubicBezTo>
                  <a:cubicBezTo>
                    <a:pt x="427463" y="142746"/>
                    <a:pt x="427463" y="142746"/>
                    <a:pt x="509789" y="218877"/>
                  </a:cubicBezTo>
                  <a:cubicBezTo>
                    <a:pt x="522455" y="231565"/>
                    <a:pt x="522455" y="250598"/>
                    <a:pt x="509789" y="269631"/>
                  </a:cubicBezTo>
                  <a:cubicBezTo>
                    <a:pt x="503457" y="282319"/>
                    <a:pt x="478126" y="282319"/>
                    <a:pt x="465460" y="269631"/>
                  </a:cubicBezTo>
                  <a:cubicBezTo>
                    <a:pt x="465460" y="269631"/>
                    <a:pt x="465460" y="269631"/>
                    <a:pt x="262810" y="79303"/>
                  </a:cubicBezTo>
                  <a:cubicBezTo>
                    <a:pt x="262810" y="79303"/>
                    <a:pt x="262810" y="79303"/>
                    <a:pt x="60161" y="269631"/>
                  </a:cubicBezTo>
                  <a:cubicBezTo>
                    <a:pt x="53828" y="275975"/>
                    <a:pt x="41163" y="275975"/>
                    <a:pt x="34830" y="275975"/>
                  </a:cubicBezTo>
                  <a:cubicBezTo>
                    <a:pt x="28497" y="275975"/>
                    <a:pt x="15831" y="275975"/>
                    <a:pt x="9499" y="269631"/>
                  </a:cubicBezTo>
                  <a:cubicBezTo>
                    <a:pt x="-3167" y="250598"/>
                    <a:pt x="-3167" y="231565"/>
                    <a:pt x="9499" y="218877"/>
                  </a:cubicBezTo>
                  <a:cubicBezTo>
                    <a:pt x="9499" y="218877"/>
                    <a:pt x="9499" y="218877"/>
                    <a:pt x="237479" y="9516"/>
                  </a:cubicBezTo>
                  <a:cubicBezTo>
                    <a:pt x="243812" y="3172"/>
                    <a:pt x="251728" y="0"/>
                    <a:pt x="2596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25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050255" y="2678265"/>
            <a:ext cx="678305" cy="678305"/>
            <a:chOff x="7020885" y="2518611"/>
            <a:chExt cx="678305" cy="6783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2" name="矩形 41"/>
            <p:cNvSpPr/>
            <p:nvPr/>
          </p:nvSpPr>
          <p:spPr>
            <a:xfrm>
              <a:off x="7020885" y="2518611"/>
              <a:ext cx="678305" cy="6783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Freeform 118"/>
            <p:cNvSpPr>
              <a:spLocks noEditPoints="1"/>
            </p:cNvSpPr>
            <p:nvPr/>
          </p:nvSpPr>
          <p:spPr bwMode="auto">
            <a:xfrm>
              <a:off x="7146390" y="2647185"/>
              <a:ext cx="427294" cy="397093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0 h 85"/>
                <a:gd name="T16" fmla="*/ 20 w 85"/>
                <a:gd name="T17" fmla="*/ 60 h 85"/>
                <a:gd name="T18" fmla="*/ 20 w 85"/>
                <a:gd name="T19" fmla="*/ 68 h 85"/>
                <a:gd name="T20" fmla="*/ 27 w 85"/>
                <a:gd name="T21" fmla="*/ 68 h 85"/>
                <a:gd name="T22" fmla="*/ 27 w 85"/>
                <a:gd name="T23" fmla="*/ 60 h 85"/>
                <a:gd name="T24" fmla="*/ 30 w 85"/>
                <a:gd name="T25" fmla="*/ 60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0 h 85"/>
                <a:gd name="T32" fmla="*/ 57 w 85"/>
                <a:gd name="T33" fmla="*/ 60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0 h 85"/>
                <a:gd name="T40" fmla="*/ 66 w 85"/>
                <a:gd name="T41" fmla="*/ 60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637066" y="2678265"/>
            <a:ext cx="678305" cy="678305"/>
            <a:chOff x="9504811" y="2518611"/>
            <a:chExt cx="678305" cy="6783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47" name="矩形 46"/>
            <p:cNvSpPr/>
            <p:nvPr/>
          </p:nvSpPr>
          <p:spPr>
            <a:xfrm>
              <a:off x="9504811" y="2518611"/>
              <a:ext cx="678305" cy="6783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Freeform 169"/>
            <p:cNvSpPr>
              <a:spLocks/>
            </p:cNvSpPr>
            <p:nvPr/>
          </p:nvSpPr>
          <p:spPr bwMode="auto">
            <a:xfrm>
              <a:off x="9653076" y="2657549"/>
              <a:ext cx="381775" cy="376364"/>
            </a:xfrm>
            <a:custGeom>
              <a:avLst/>
              <a:gdLst>
                <a:gd name="T0" fmla="*/ 29 w 85"/>
                <a:gd name="T1" fmla="*/ 0 h 78"/>
                <a:gd name="T2" fmla="*/ 34 w 85"/>
                <a:gd name="T3" fmla="*/ 29 h 78"/>
                <a:gd name="T4" fmla="*/ 8 w 85"/>
                <a:gd name="T5" fmla="*/ 29 h 78"/>
                <a:gd name="T6" fmla="*/ 6 w 85"/>
                <a:gd name="T7" fmla="*/ 29 h 78"/>
                <a:gd name="T8" fmla="*/ 0 w 85"/>
                <a:gd name="T9" fmla="*/ 35 h 78"/>
                <a:gd name="T10" fmla="*/ 0 w 85"/>
                <a:gd name="T11" fmla="*/ 35 h 78"/>
                <a:gd name="T12" fmla="*/ 4 w 85"/>
                <a:gd name="T13" fmla="*/ 42 h 78"/>
                <a:gd name="T14" fmla="*/ 0 w 85"/>
                <a:gd name="T15" fmla="*/ 47 h 78"/>
                <a:gd name="T16" fmla="*/ 0 w 85"/>
                <a:gd name="T17" fmla="*/ 47 h 78"/>
                <a:gd name="T18" fmla="*/ 5 w 85"/>
                <a:gd name="T19" fmla="*/ 54 h 78"/>
                <a:gd name="T20" fmla="*/ 4 w 85"/>
                <a:gd name="T21" fmla="*/ 58 h 78"/>
                <a:gd name="T22" fmla="*/ 4 w 85"/>
                <a:gd name="T23" fmla="*/ 58 h 78"/>
                <a:gd name="T24" fmla="*/ 10 w 85"/>
                <a:gd name="T25" fmla="*/ 65 h 78"/>
                <a:gd name="T26" fmla="*/ 11 w 85"/>
                <a:gd name="T27" fmla="*/ 65 h 78"/>
                <a:gd name="T28" fmla="*/ 9 w 85"/>
                <a:gd name="T29" fmla="*/ 70 h 78"/>
                <a:gd name="T30" fmla="*/ 9 w 85"/>
                <a:gd name="T31" fmla="*/ 70 h 78"/>
                <a:gd name="T32" fmla="*/ 15 w 85"/>
                <a:gd name="T33" fmla="*/ 77 h 78"/>
                <a:gd name="T34" fmla="*/ 29 w 85"/>
                <a:gd name="T35" fmla="*/ 77 h 78"/>
                <a:gd name="T36" fmla="*/ 45 w 85"/>
                <a:gd name="T37" fmla="*/ 77 h 78"/>
                <a:gd name="T38" fmla="*/ 46 w 85"/>
                <a:gd name="T39" fmla="*/ 77 h 78"/>
                <a:gd name="T40" fmla="*/ 51 w 85"/>
                <a:gd name="T41" fmla="*/ 71 h 78"/>
                <a:gd name="T42" fmla="*/ 66 w 85"/>
                <a:gd name="T43" fmla="*/ 69 h 78"/>
                <a:gd name="T44" fmla="*/ 66 w 85"/>
                <a:gd name="T45" fmla="*/ 78 h 78"/>
                <a:gd name="T46" fmla="*/ 85 w 85"/>
                <a:gd name="T47" fmla="*/ 78 h 78"/>
                <a:gd name="T48" fmla="*/ 85 w 85"/>
                <a:gd name="T49" fmla="*/ 25 h 78"/>
                <a:gd name="T50" fmla="*/ 66 w 85"/>
                <a:gd name="T51" fmla="*/ 25 h 78"/>
                <a:gd name="T52" fmla="*/ 66 w 85"/>
                <a:gd name="T53" fmla="*/ 32 h 78"/>
                <a:gd name="T54" fmla="*/ 61 w 85"/>
                <a:gd name="T55" fmla="*/ 32 h 78"/>
                <a:gd name="T56" fmla="*/ 29 w 85"/>
                <a:gd name="T5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" h="78">
                  <a:moveTo>
                    <a:pt x="29" y="0"/>
                  </a:moveTo>
                  <a:cubicBezTo>
                    <a:pt x="1" y="7"/>
                    <a:pt x="33" y="28"/>
                    <a:pt x="34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3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1" y="41"/>
                    <a:pt x="4" y="42"/>
                  </a:cubicBezTo>
                  <a:cubicBezTo>
                    <a:pt x="2" y="43"/>
                    <a:pt x="0" y="45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1"/>
                    <a:pt x="2" y="53"/>
                    <a:pt x="5" y="54"/>
                  </a:cubicBezTo>
                  <a:cubicBezTo>
                    <a:pt x="4" y="55"/>
                    <a:pt x="4" y="57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0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9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4"/>
                    <a:pt x="12" y="77"/>
                    <a:pt x="15" y="77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85" y="78"/>
                    <a:pt x="85" y="78"/>
                    <a:pt x="85" y="78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7" y="16"/>
                    <a:pt x="32" y="1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463443" y="2678265"/>
            <a:ext cx="678305" cy="678305"/>
            <a:chOff x="4428623" y="2518611"/>
            <a:chExt cx="678305" cy="6783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61" name="矩形 60"/>
            <p:cNvSpPr/>
            <p:nvPr/>
          </p:nvSpPr>
          <p:spPr>
            <a:xfrm>
              <a:off x="4428623" y="2518611"/>
              <a:ext cx="678305" cy="6783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>
              <a:spLocks/>
            </p:cNvSpPr>
            <p:nvPr/>
          </p:nvSpPr>
          <p:spPr bwMode="auto">
            <a:xfrm>
              <a:off x="4524983" y="2663841"/>
              <a:ext cx="485585" cy="363780"/>
            </a:xfrm>
            <a:custGeom>
              <a:avLst/>
              <a:gdLst>
                <a:gd name="connsiteX0" fmla="*/ 152941 w 574972"/>
                <a:gd name="connsiteY0" fmla="*/ 323694 h 399845"/>
                <a:gd name="connsiteX1" fmla="*/ 152941 w 574972"/>
                <a:gd name="connsiteY1" fmla="*/ 399844 h 399845"/>
                <a:gd name="connsiteX2" fmla="*/ 61228 w 574972"/>
                <a:gd name="connsiteY2" fmla="*/ 399844 h 399845"/>
                <a:gd name="connsiteX3" fmla="*/ 61228 w 574972"/>
                <a:gd name="connsiteY3" fmla="*/ 398217 h 399845"/>
                <a:gd name="connsiteX4" fmla="*/ 65606 w 574972"/>
                <a:gd name="connsiteY4" fmla="*/ 394470 h 399845"/>
                <a:gd name="connsiteX5" fmla="*/ 121790 w 574972"/>
                <a:gd name="connsiteY5" fmla="*/ 346388 h 399845"/>
                <a:gd name="connsiteX6" fmla="*/ 145086 w 574972"/>
                <a:gd name="connsiteY6" fmla="*/ 328444 h 399845"/>
                <a:gd name="connsiteX7" fmla="*/ 147415 w 574972"/>
                <a:gd name="connsiteY7" fmla="*/ 328444 h 399845"/>
                <a:gd name="connsiteX8" fmla="*/ 270881 w 574972"/>
                <a:gd name="connsiteY8" fmla="*/ 219691 h 399845"/>
                <a:gd name="connsiteX9" fmla="*/ 270881 w 574972"/>
                <a:gd name="connsiteY9" fmla="*/ 399845 h 399845"/>
                <a:gd name="connsiteX10" fmla="*/ 179168 w 574972"/>
                <a:gd name="connsiteY10" fmla="*/ 399845 h 399845"/>
                <a:gd name="connsiteX11" fmla="*/ 179168 w 574972"/>
                <a:gd name="connsiteY11" fmla="*/ 296830 h 399845"/>
                <a:gd name="connsiteX12" fmla="*/ 185489 w 574972"/>
                <a:gd name="connsiteY12" fmla="*/ 291396 h 399845"/>
                <a:gd name="connsiteX13" fmla="*/ 216939 w 574972"/>
                <a:gd name="connsiteY13" fmla="*/ 264361 h 399845"/>
                <a:gd name="connsiteX14" fmla="*/ 226257 w 574972"/>
                <a:gd name="connsiteY14" fmla="*/ 259235 h 399845"/>
                <a:gd name="connsiteX15" fmla="*/ 240235 w 574972"/>
                <a:gd name="connsiteY15" fmla="*/ 246418 h 399845"/>
                <a:gd name="connsiteX16" fmla="*/ 263531 w 574972"/>
                <a:gd name="connsiteY16" fmla="*/ 225912 h 399845"/>
                <a:gd name="connsiteX17" fmla="*/ 297108 w 574972"/>
                <a:gd name="connsiteY17" fmla="*/ 209429 h 399845"/>
                <a:gd name="connsiteX18" fmla="*/ 300913 w 574972"/>
                <a:gd name="connsiteY18" fmla="*/ 213616 h 399845"/>
                <a:gd name="connsiteX19" fmla="*/ 309758 w 574972"/>
                <a:gd name="connsiteY19" fmla="*/ 223349 h 399845"/>
                <a:gd name="connsiteX20" fmla="*/ 333054 w 574972"/>
                <a:gd name="connsiteY20" fmla="*/ 248982 h 399845"/>
                <a:gd name="connsiteX21" fmla="*/ 342372 w 574972"/>
                <a:gd name="connsiteY21" fmla="*/ 256672 h 399845"/>
                <a:gd name="connsiteX22" fmla="*/ 344702 w 574972"/>
                <a:gd name="connsiteY22" fmla="*/ 261799 h 399845"/>
                <a:gd name="connsiteX23" fmla="*/ 370328 w 574972"/>
                <a:gd name="connsiteY23" fmla="*/ 264362 h 399845"/>
                <a:gd name="connsiteX24" fmla="*/ 379646 w 574972"/>
                <a:gd name="connsiteY24" fmla="*/ 256672 h 399845"/>
                <a:gd name="connsiteX25" fmla="*/ 388821 w 574972"/>
                <a:gd name="connsiteY25" fmla="*/ 248907 h 399845"/>
                <a:gd name="connsiteX26" fmla="*/ 388821 w 574972"/>
                <a:gd name="connsiteY26" fmla="*/ 399844 h 399845"/>
                <a:gd name="connsiteX27" fmla="*/ 297108 w 574972"/>
                <a:gd name="connsiteY27" fmla="*/ 399844 h 399845"/>
                <a:gd name="connsiteX28" fmla="*/ 506761 w 574972"/>
                <a:gd name="connsiteY28" fmla="*/ 139370 h 399845"/>
                <a:gd name="connsiteX29" fmla="*/ 506761 w 574972"/>
                <a:gd name="connsiteY29" fmla="*/ 399844 h 399845"/>
                <a:gd name="connsiteX30" fmla="*/ 415048 w 574972"/>
                <a:gd name="connsiteY30" fmla="*/ 399844 h 399845"/>
                <a:gd name="connsiteX31" fmla="*/ 415048 w 574972"/>
                <a:gd name="connsiteY31" fmla="*/ 222112 h 399845"/>
                <a:gd name="connsiteX32" fmla="*/ 418375 w 574972"/>
                <a:gd name="connsiteY32" fmla="*/ 219183 h 399845"/>
                <a:gd name="connsiteX33" fmla="*/ 428203 w 574972"/>
                <a:gd name="connsiteY33" fmla="*/ 210532 h 399845"/>
                <a:gd name="connsiteX34" fmla="*/ 458488 w 574972"/>
                <a:gd name="connsiteY34" fmla="*/ 184898 h 399845"/>
                <a:gd name="connsiteX35" fmla="*/ 496198 w 574972"/>
                <a:gd name="connsiteY35" fmla="*/ 149332 h 399845"/>
                <a:gd name="connsiteX36" fmla="*/ 463151 w 574972"/>
                <a:gd name="connsiteY36" fmla="*/ 0 h 399845"/>
                <a:gd name="connsiteX37" fmla="*/ 533039 w 574972"/>
                <a:gd name="connsiteY37" fmla="*/ 0 h 399845"/>
                <a:gd name="connsiteX38" fmla="*/ 554006 w 574972"/>
                <a:gd name="connsiteY38" fmla="*/ 0 h 399845"/>
                <a:gd name="connsiteX39" fmla="*/ 567983 w 574972"/>
                <a:gd name="connsiteY39" fmla="*/ 5127 h 399845"/>
                <a:gd name="connsiteX40" fmla="*/ 574972 w 574972"/>
                <a:gd name="connsiteY40" fmla="*/ 20506 h 399845"/>
                <a:gd name="connsiteX41" fmla="*/ 574972 w 574972"/>
                <a:gd name="connsiteY41" fmla="*/ 117913 h 399845"/>
                <a:gd name="connsiteX42" fmla="*/ 554006 w 574972"/>
                <a:gd name="connsiteY42" fmla="*/ 138419 h 399845"/>
                <a:gd name="connsiteX43" fmla="*/ 535369 w 574972"/>
                <a:gd name="connsiteY43" fmla="*/ 117913 h 399845"/>
                <a:gd name="connsiteX44" fmla="*/ 535369 w 574972"/>
                <a:gd name="connsiteY44" fmla="*/ 66646 h 399845"/>
                <a:gd name="connsiteX45" fmla="*/ 533039 w 574972"/>
                <a:gd name="connsiteY45" fmla="*/ 69209 h 399845"/>
                <a:gd name="connsiteX46" fmla="*/ 467811 w 574972"/>
                <a:gd name="connsiteY46" fmla="*/ 130729 h 399845"/>
                <a:gd name="connsiteX47" fmla="*/ 437526 w 574972"/>
                <a:gd name="connsiteY47" fmla="*/ 156362 h 399845"/>
                <a:gd name="connsiteX48" fmla="*/ 414230 w 574972"/>
                <a:gd name="connsiteY48" fmla="*/ 176869 h 399845"/>
                <a:gd name="connsiteX49" fmla="*/ 383945 w 574972"/>
                <a:gd name="connsiteY49" fmla="*/ 202502 h 399845"/>
                <a:gd name="connsiteX50" fmla="*/ 374627 w 574972"/>
                <a:gd name="connsiteY50" fmla="*/ 210192 h 399845"/>
                <a:gd name="connsiteX51" fmla="*/ 349001 w 574972"/>
                <a:gd name="connsiteY51" fmla="*/ 207629 h 399845"/>
                <a:gd name="connsiteX52" fmla="*/ 346671 w 574972"/>
                <a:gd name="connsiteY52" fmla="*/ 202502 h 399845"/>
                <a:gd name="connsiteX53" fmla="*/ 337353 w 574972"/>
                <a:gd name="connsiteY53" fmla="*/ 194812 h 399845"/>
                <a:gd name="connsiteX54" fmla="*/ 314057 w 574972"/>
                <a:gd name="connsiteY54" fmla="*/ 169179 h 399845"/>
                <a:gd name="connsiteX55" fmla="*/ 293091 w 574972"/>
                <a:gd name="connsiteY55" fmla="*/ 146109 h 399845"/>
                <a:gd name="connsiteX56" fmla="*/ 262806 w 574972"/>
                <a:gd name="connsiteY56" fmla="*/ 171742 h 399845"/>
                <a:gd name="connsiteX57" fmla="*/ 239510 w 574972"/>
                <a:gd name="connsiteY57" fmla="*/ 192249 h 399845"/>
                <a:gd name="connsiteX58" fmla="*/ 225532 w 574972"/>
                <a:gd name="connsiteY58" fmla="*/ 205065 h 399845"/>
                <a:gd name="connsiteX59" fmla="*/ 216214 w 574972"/>
                <a:gd name="connsiteY59" fmla="*/ 210192 h 399845"/>
                <a:gd name="connsiteX60" fmla="*/ 141666 w 574972"/>
                <a:gd name="connsiteY60" fmla="*/ 274275 h 399845"/>
                <a:gd name="connsiteX61" fmla="*/ 139337 w 574972"/>
                <a:gd name="connsiteY61" fmla="*/ 274275 h 399845"/>
                <a:gd name="connsiteX62" fmla="*/ 116041 w 574972"/>
                <a:gd name="connsiteY62" fmla="*/ 292218 h 399845"/>
                <a:gd name="connsiteX63" fmla="*/ 32175 w 574972"/>
                <a:gd name="connsiteY63" fmla="*/ 363992 h 399845"/>
                <a:gd name="connsiteX64" fmla="*/ 22856 w 574972"/>
                <a:gd name="connsiteY64" fmla="*/ 366555 h 399845"/>
                <a:gd name="connsiteX65" fmla="*/ 4220 w 574972"/>
                <a:gd name="connsiteY65" fmla="*/ 358865 h 399845"/>
                <a:gd name="connsiteX66" fmla="*/ 6549 w 574972"/>
                <a:gd name="connsiteY66" fmla="*/ 328105 h 399845"/>
                <a:gd name="connsiteX67" fmla="*/ 18197 w 574972"/>
                <a:gd name="connsiteY67" fmla="*/ 317851 h 399845"/>
                <a:gd name="connsiteX68" fmla="*/ 116041 w 574972"/>
                <a:gd name="connsiteY68" fmla="*/ 238389 h 399845"/>
                <a:gd name="connsiteX69" fmla="*/ 139337 w 574972"/>
                <a:gd name="connsiteY69" fmla="*/ 220445 h 399845"/>
                <a:gd name="connsiteX70" fmla="*/ 141666 w 574972"/>
                <a:gd name="connsiteY70" fmla="*/ 217882 h 399845"/>
                <a:gd name="connsiteX71" fmla="*/ 216214 w 574972"/>
                <a:gd name="connsiteY71" fmla="*/ 156362 h 399845"/>
                <a:gd name="connsiteX72" fmla="*/ 223203 w 574972"/>
                <a:gd name="connsiteY72" fmla="*/ 148672 h 399845"/>
                <a:gd name="connsiteX73" fmla="*/ 239510 w 574972"/>
                <a:gd name="connsiteY73" fmla="*/ 138419 h 399845"/>
                <a:gd name="connsiteX74" fmla="*/ 262806 w 574972"/>
                <a:gd name="connsiteY74" fmla="*/ 117913 h 399845"/>
                <a:gd name="connsiteX75" fmla="*/ 283772 w 574972"/>
                <a:gd name="connsiteY75" fmla="*/ 99969 h 399845"/>
                <a:gd name="connsiteX76" fmla="*/ 309398 w 574972"/>
                <a:gd name="connsiteY76" fmla="*/ 102533 h 399845"/>
                <a:gd name="connsiteX77" fmla="*/ 314057 w 574972"/>
                <a:gd name="connsiteY77" fmla="*/ 107659 h 399845"/>
                <a:gd name="connsiteX78" fmla="*/ 337353 w 574972"/>
                <a:gd name="connsiteY78" fmla="*/ 133292 h 399845"/>
                <a:gd name="connsiteX79" fmla="*/ 346671 w 574972"/>
                <a:gd name="connsiteY79" fmla="*/ 140982 h 399845"/>
                <a:gd name="connsiteX80" fmla="*/ 365308 w 574972"/>
                <a:gd name="connsiteY80" fmla="*/ 161489 h 399845"/>
                <a:gd name="connsiteX81" fmla="*/ 383945 w 574972"/>
                <a:gd name="connsiteY81" fmla="*/ 146109 h 399845"/>
                <a:gd name="connsiteX82" fmla="*/ 414230 w 574972"/>
                <a:gd name="connsiteY82" fmla="*/ 120476 h 399845"/>
                <a:gd name="connsiteX83" fmla="*/ 437526 w 574972"/>
                <a:gd name="connsiteY83" fmla="*/ 99969 h 399845"/>
                <a:gd name="connsiteX84" fmla="*/ 477129 w 574972"/>
                <a:gd name="connsiteY84" fmla="*/ 61520 h 399845"/>
                <a:gd name="connsiteX85" fmla="*/ 498095 w 574972"/>
                <a:gd name="connsiteY85" fmla="*/ 43576 h 399845"/>
                <a:gd name="connsiteX86" fmla="*/ 486447 w 574972"/>
                <a:gd name="connsiteY86" fmla="*/ 43576 h 399845"/>
                <a:gd name="connsiteX87" fmla="*/ 463151 w 574972"/>
                <a:gd name="connsiteY87" fmla="*/ 43576 h 399845"/>
                <a:gd name="connsiteX88" fmla="*/ 456163 w 574972"/>
                <a:gd name="connsiteY88" fmla="*/ 41013 h 399845"/>
                <a:gd name="connsiteX89" fmla="*/ 442185 w 574972"/>
                <a:gd name="connsiteY89" fmla="*/ 20506 h 399845"/>
                <a:gd name="connsiteX90" fmla="*/ 453833 w 574972"/>
                <a:gd name="connsiteY90" fmla="*/ 2563 h 399845"/>
                <a:gd name="connsiteX91" fmla="*/ 456163 w 574972"/>
                <a:gd name="connsiteY91" fmla="*/ 2563 h 399845"/>
                <a:gd name="connsiteX92" fmla="*/ 463151 w 574972"/>
                <a:gd name="connsiteY92" fmla="*/ 0 h 399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4972" h="399845">
                  <a:moveTo>
                    <a:pt x="152941" y="323694"/>
                  </a:moveTo>
                  <a:lnTo>
                    <a:pt x="152941" y="399844"/>
                  </a:lnTo>
                  <a:lnTo>
                    <a:pt x="61228" y="399844"/>
                  </a:lnTo>
                  <a:lnTo>
                    <a:pt x="61228" y="398217"/>
                  </a:lnTo>
                  <a:lnTo>
                    <a:pt x="65606" y="394470"/>
                  </a:lnTo>
                  <a:cubicBezTo>
                    <a:pt x="121790" y="346388"/>
                    <a:pt x="121790" y="346388"/>
                    <a:pt x="121790" y="346388"/>
                  </a:cubicBezTo>
                  <a:cubicBezTo>
                    <a:pt x="145086" y="328444"/>
                    <a:pt x="145086" y="328444"/>
                    <a:pt x="145086" y="328444"/>
                  </a:cubicBezTo>
                  <a:cubicBezTo>
                    <a:pt x="147415" y="328444"/>
                    <a:pt x="147415" y="328444"/>
                    <a:pt x="147415" y="328444"/>
                  </a:cubicBezTo>
                  <a:close/>
                  <a:moveTo>
                    <a:pt x="270881" y="219691"/>
                  </a:moveTo>
                  <a:lnTo>
                    <a:pt x="270881" y="399845"/>
                  </a:lnTo>
                  <a:lnTo>
                    <a:pt x="179168" y="399845"/>
                  </a:lnTo>
                  <a:lnTo>
                    <a:pt x="179168" y="296830"/>
                  </a:lnTo>
                  <a:lnTo>
                    <a:pt x="185489" y="291396"/>
                  </a:lnTo>
                  <a:cubicBezTo>
                    <a:pt x="216939" y="264361"/>
                    <a:pt x="216939" y="264361"/>
                    <a:pt x="216939" y="264361"/>
                  </a:cubicBezTo>
                  <a:cubicBezTo>
                    <a:pt x="226257" y="259235"/>
                    <a:pt x="226257" y="259235"/>
                    <a:pt x="226257" y="259235"/>
                  </a:cubicBezTo>
                  <a:cubicBezTo>
                    <a:pt x="240235" y="246418"/>
                    <a:pt x="240235" y="246418"/>
                    <a:pt x="240235" y="246418"/>
                  </a:cubicBezTo>
                  <a:cubicBezTo>
                    <a:pt x="263531" y="225912"/>
                    <a:pt x="263531" y="225912"/>
                    <a:pt x="263531" y="225912"/>
                  </a:cubicBezTo>
                  <a:close/>
                  <a:moveTo>
                    <a:pt x="297108" y="209429"/>
                  </a:moveTo>
                  <a:lnTo>
                    <a:pt x="300913" y="213616"/>
                  </a:lnTo>
                  <a:cubicBezTo>
                    <a:pt x="309758" y="223349"/>
                    <a:pt x="309758" y="223349"/>
                    <a:pt x="309758" y="223349"/>
                  </a:cubicBezTo>
                  <a:cubicBezTo>
                    <a:pt x="333054" y="248982"/>
                    <a:pt x="333054" y="248982"/>
                    <a:pt x="333054" y="248982"/>
                  </a:cubicBezTo>
                  <a:cubicBezTo>
                    <a:pt x="342372" y="256672"/>
                    <a:pt x="342372" y="256672"/>
                    <a:pt x="342372" y="256672"/>
                  </a:cubicBezTo>
                  <a:cubicBezTo>
                    <a:pt x="344702" y="261799"/>
                    <a:pt x="344702" y="261799"/>
                    <a:pt x="344702" y="261799"/>
                  </a:cubicBezTo>
                  <a:cubicBezTo>
                    <a:pt x="351691" y="269489"/>
                    <a:pt x="363339" y="269489"/>
                    <a:pt x="370328" y="264362"/>
                  </a:cubicBezTo>
                  <a:cubicBezTo>
                    <a:pt x="379646" y="256672"/>
                    <a:pt x="379646" y="256672"/>
                    <a:pt x="379646" y="256672"/>
                  </a:cubicBezTo>
                  <a:lnTo>
                    <a:pt x="388821" y="248907"/>
                  </a:lnTo>
                  <a:lnTo>
                    <a:pt x="388821" y="399844"/>
                  </a:lnTo>
                  <a:lnTo>
                    <a:pt x="297108" y="399844"/>
                  </a:lnTo>
                  <a:close/>
                  <a:moveTo>
                    <a:pt x="506761" y="139370"/>
                  </a:moveTo>
                  <a:lnTo>
                    <a:pt x="506761" y="399844"/>
                  </a:lnTo>
                  <a:lnTo>
                    <a:pt x="415048" y="399844"/>
                  </a:lnTo>
                  <a:lnTo>
                    <a:pt x="415048" y="222112"/>
                  </a:lnTo>
                  <a:lnTo>
                    <a:pt x="418375" y="219183"/>
                  </a:lnTo>
                  <a:cubicBezTo>
                    <a:pt x="428203" y="210532"/>
                    <a:pt x="428203" y="210532"/>
                    <a:pt x="428203" y="210532"/>
                  </a:cubicBezTo>
                  <a:cubicBezTo>
                    <a:pt x="458488" y="184898"/>
                    <a:pt x="458488" y="184898"/>
                    <a:pt x="458488" y="184898"/>
                  </a:cubicBezTo>
                  <a:cubicBezTo>
                    <a:pt x="474795" y="169518"/>
                    <a:pt x="487025" y="157984"/>
                    <a:pt x="496198" y="149332"/>
                  </a:cubicBezTo>
                  <a:close/>
                  <a:moveTo>
                    <a:pt x="463151" y="0"/>
                  </a:moveTo>
                  <a:cubicBezTo>
                    <a:pt x="463151" y="0"/>
                    <a:pt x="463151" y="0"/>
                    <a:pt x="533039" y="0"/>
                  </a:cubicBezTo>
                  <a:cubicBezTo>
                    <a:pt x="533039" y="0"/>
                    <a:pt x="533039" y="0"/>
                    <a:pt x="554006" y="0"/>
                  </a:cubicBezTo>
                  <a:cubicBezTo>
                    <a:pt x="558665" y="0"/>
                    <a:pt x="563324" y="2563"/>
                    <a:pt x="567983" y="5127"/>
                  </a:cubicBezTo>
                  <a:cubicBezTo>
                    <a:pt x="572643" y="10253"/>
                    <a:pt x="574972" y="15380"/>
                    <a:pt x="574972" y="20506"/>
                  </a:cubicBezTo>
                  <a:lnTo>
                    <a:pt x="574972" y="117913"/>
                  </a:lnTo>
                  <a:cubicBezTo>
                    <a:pt x="574972" y="128166"/>
                    <a:pt x="565654" y="138419"/>
                    <a:pt x="554006" y="138419"/>
                  </a:cubicBezTo>
                  <a:cubicBezTo>
                    <a:pt x="542358" y="138419"/>
                    <a:pt x="535369" y="128166"/>
                    <a:pt x="535369" y="117913"/>
                  </a:cubicBezTo>
                  <a:cubicBezTo>
                    <a:pt x="535369" y="117913"/>
                    <a:pt x="535369" y="117913"/>
                    <a:pt x="535369" y="66646"/>
                  </a:cubicBezTo>
                  <a:cubicBezTo>
                    <a:pt x="535369" y="66646"/>
                    <a:pt x="535369" y="66646"/>
                    <a:pt x="533039" y="69209"/>
                  </a:cubicBezTo>
                  <a:cubicBezTo>
                    <a:pt x="533039" y="69209"/>
                    <a:pt x="533039" y="69209"/>
                    <a:pt x="467811" y="130729"/>
                  </a:cubicBezTo>
                  <a:cubicBezTo>
                    <a:pt x="467811" y="130729"/>
                    <a:pt x="467811" y="130729"/>
                    <a:pt x="437526" y="156362"/>
                  </a:cubicBezTo>
                  <a:cubicBezTo>
                    <a:pt x="437526" y="156362"/>
                    <a:pt x="437526" y="156362"/>
                    <a:pt x="414230" y="176869"/>
                  </a:cubicBezTo>
                  <a:cubicBezTo>
                    <a:pt x="414230" y="176869"/>
                    <a:pt x="414230" y="176869"/>
                    <a:pt x="383945" y="202502"/>
                  </a:cubicBezTo>
                  <a:cubicBezTo>
                    <a:pt x="383945" y="202502"/>
                    <a:pt x="383945" y="202502"/>
                    <a:pt x="374627" y="210192"/>
                  </a:cubicBezTo>
                  <a:cubicBezTo>
                    <a:pt x="367638" y="215319"/>
                    <a:pt x="355990" y="215319"/>
                    <a:pt x="349001" y="207629"/>
                  </a:cubicBezTo>
                  <a:cubicBezTo>
                    <a:pt x="349001" y="207629"/>
                    <a:pt x="349001" y="207629"/>
                    <a:pt x="346671" y="202502"/>
                  </a:cubicBezTo>
                  <a:cubicBezTo>
                    <a:pt x="346671" y="202502"/>
                    <a:pt x="346671" y="202502"/>
                    <a:pt x="337353" y="194812"/>
                  </a:cubicBezTo>
                  <a:cubicBezTo>
                    <a:pt x="337353" y="194812"/>
                    <a:pt x="337353" y="194812"/>
                    <a:pt x="314057" y="169179"/>
                  </a:cubicBezTo>
                  <a:cubicBezTo>
                    <a:pt x="314057" y="169179"/>
                    <a:pt x="314057" y="169179"/>
                    <a:pt x="293091" y="146109"/>
                  </a:cubicBezTo>
                  <a:cubicBezTo>
                    <a:pt x="293091" y="146109"/>
                    <a:pt x="293091" y="146109"/>
                    <a:pt x="262806" y="171742"/>
                  </a:cubicBezTo>
                  <a:cubicBezTo>
                    <a:pt x="262806" y="171742"/>
                    <a:pt x="262806" y="171742"/>
                    <a:pt x="239510" y="192249"/>
                  </a:cubicBezTo>
                  <a:cubicBezTo>
                    <a:pt x="239510" y="192249"/>
                    <a:pt x="239510" y="192249"/>
                    <a:pt x="225532" y="205065"/>
                  </a:cubicBezTo>
                  <a:cubicBezTo>
                    <a:pt x="225532" y="205065"/>
                    <a:pt x="225532" y="205065"/>
                    <a:pt x="216214" y="210192"/>
                  </a:cubicBezTo>
                  <a:cubicBezTo>
                    <a:pt x="216214" y="210192"/>
                    <a:pt x="216214" y="210192"/>
                    <a:pt x="141666" y="274275"/>
                  </a:cubicBezTo>
                  <a:cubicBezTo>
                    <a:pt x="141666" y="274275"/>
                    <a:pt x="141666" y="274275"/>
                    <a:pt x="139337" y="274275"/>
                  </a:cubicBezTo>
                  <a:cubicBezTo>
                    <a:pt x="139337" y="274275"/>
                    <a:pt x="139337" y="274275"/>
                    <a:pt x="116041" y="292218"/>
                  </a:cubicBezTo>
                  <a:cubicBezTo>
                    <a:pt x="116041" y="292218"/>
                    <a:pt x="116041" y="292218"/>
                    <a:pt x="32175" y="363992"/>
                  </a:cubicBezTo>
                  <a:cubicBezTo>
                    <a:pt x="29845" y="366555"/>
                    <a:pt x="25186" y="366555"/>
                    <a:pt x="22856" y="366555"/>
                  </a:cubicBezTo>
                  <a:cubicBezTo>
                    <a:pt x="15868" y="369118"/>
                    <a:pt x="8879" y="366555"/>
                    <a:pt x="4220" y="358865"/>
                  </a:cubicBezTo>
                  <a:cubicBezTo>
                    <a:pt x="-2769" y="348612"/>
                    <a:pt x="-440" y="335795"/>
                    <a:pt x="6549" y="328105"/>
                  </a:cubicBezTo>
                  <a:cubicBezTo>
                    <a:pt x="6549" y="328105"/>
                    <a:pt x="6549" y="328105"/>
                    <a:pt x="18197" y="317851"/>
                  </a:cubicBezTo>
                  <a:cubicBezTo>
                    <a:pt x="18197" y="317851"/>
                    <a:pt x="18197" y="317851"/>
                    <a:pt x="116041" y="238389"/>
                  </a:cubicBezTo>
                  <a:cubicBezTo>
                    <a:pt x="116041" y="238389"/>
                    <a:pt x="116041" y="238389"/>
                    <a:pt x="139337" y="220445"/>
                  </a:cubicBezTo>
                  <a:cubicBezTo>
                    <a:pt x="139337" y="220445"/>
                    <a:pt x="139337" y="220445"/>
                    <a:pt x="141666" y="217882"/>
                  </a:cubicBezTo>
                  <a:cubicBezTo>
                    <a:pt x="141666" y="217882"/>
                    <a:pt x="141666" y="217882"/>
                    <a:pt x="216214" y="156362"/>
                  </a:cubicBezTo>
                  <a:cubicBezTo>
                    <a:pt x="216214" y="156362"/>
                    <a:pt x="216214" y="156362"/>
                    <a:pt x="223203" y="148672"/>
                  </a:cubicBezTo>
                  <a:cubicBezTo>
                    <a:pt x="223203" y="148672"/>
                    <a:pt x="223203" y="148672"/>
                    <a:pt x="239510" y="138419"/>
                  </a:cubicBezTo>
                  <a:cubicBezTo>
                    <a:pt x="239510" y="138419"/>
                    <a:pt x="239510" y="138419"/>
                    <a:pt x="262806" y="117913"/>
                  </a:cubicBezTo>
                  <a:cubicBezTo>
                    <a:pt x="262806" y="117913"/>
                    <a:pt x="262806" y="117913"/>
                    <a:pt x="283772" y="99969"/>
                  </a:cubicBezTo>
                  <a:cubicBezTo>
                    <a:pt x="293091" y="92279"/>
                    <a:pt x="302409" y="94843"/>
                    <a:pt x="309398" y="102533"/>
                  </a:cubicBezTo>
                  <a:cubicBezTo>
                    <a:pt x="309398" y="102533"/>
                    <a:pt x="309398" y="102533"/>
                    <a:pt x="314057" y="107659"/>
                  </a:cubicBezTo>
                  <a:cubicBezTo>
                    <a:pt x="314057" y="107659"/>
                    <a:pt x="314057" y="107659"/>
                    <a:pt x="337353" y="133292"/>
                  </a:cubicBezTo>
                  <a:cubicBezTo>
                    <a:pt x="337353" y="133292"/>
                    <a:pt x="337353" y="133292"/>
                    <a:pt x="346671" y="140982"/>
                  </a:cubicBezTo>
                  <a:cubicBezTo>
                    <a:pt x="346671" y="140982"/>
                    <a:pt x="346671" y="140982"/>
                    <a:pt x="365308" y="161489"/>
                  </a:cubicBezTo>
                  <a:cubicBezTo>
                    <a:pt x="365308" y="161489"/>
                    <a:pt x="365308" y="161489"/>
                    <a:pt x="383945" y="146109"/>
                  </a:cubicBezTo>
                  <a:cubicBezTo>
                    <a:pt x="383945" y="146109"/>
                    <a:pt x="383945" y="146109"/>
                    <a:pt x="414230" y="120476"/>
                  </a:cubicBezTo>
                  <a:cubicBezTo>
                    <a:pt x="414230" y="120476"/>
                    <a:pt x="414230" y="120476"/>
                    <a:pt x="437526" y="99969"/>
                  </a:cubicBezTo>
                  <a:cubicBezTo>
                    <a:pt x="437526" y="99969"/>
                    <a:pt x="437526" y="99969"/>
                    <a:pt x="477129" y="61520"/>
                  </a:cubicBezTo>
                  <a:cubicBezTo>
                    <a:pt x="477129" y="61520"/>
                    <a:pt x="477129" y="61520"/>
                    <a:pt x="498095" y="43576"/>
                  </a:cubicBezTo>
                  <a:cubicBezTo>
                    <a:pt x="498095" y="43576"/>
                    <a:pt x="498095" y="43576"/>
                    <a:pt x="486447" y="43576"/>
                  </a:cubicBezTo>
                  <a:cubicBezTo>
                    <a:pt x="486447" y="43576"/>
                    <a:pt x="486447" y="43576"/>
                    <a:pt x="463151" y="43576"/>
                  </a:cubicBezTo>
                  <a:cubicBezTo>
                    <a:pt x="460822" y="43576"/>
                    <a:pt x="458492" y="43576"/>
                    <a:pt x="456163" y="41013"/>
                  </a:cubicBezTo>
                  <a:cubicBezTo>
                    <a:pt x="449174" y="38450"/>
                    <a:pt x="442185" y="30760"/>
                    <a:pt x="442185" y="20506"/>
                  </a:cubicBezTo>
                  <a:cubicBezTo>
                    <a:pt x="442185" y="12816"/>
                    <a:pt x="446844" y="5127"/>
                    <a:pt x="453833" y="2563"/>
                  </a:cubicBezTo>
                  <a:cubicBezTo>
                    <a:pt x="453833" y="2563"/>
                    <a:pt x="456163" y="2563"/>
                    <a:pt x="456163" y="2563"/>
                  </a:cubicBezTo>
                  <a:cubicBezTo>
                    <a:pt x="458492" y="0"/>
                    <a:pt x="460822" y="0"/>
                    <a:pt x="4631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1100107" y="3835088"/>
            <a:ext cx="2231353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860542" y="3835088"/>
            <a:ext cx="2231353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86919" y="3835088"/>
            <a:ext cx="2231353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273731" y="3835088"/>
            <a:ext cx="2231353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14"/>
          <p:cNvSpPr txBox="1"/>
          <p:nvPr/>
        </p:nvSpPr>
        <p:spPr>
          <a:xfrm>
            <a:off x="1088724" y="4864140"/>
            <a:ext cx="225411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8" name="TextBox 14"/>
          <p:cNvSpPr txBox="1"/>
          <p:nvPr/>
        </p:nvSpPr>
        <p:spPr>
          <a:xfrm>
            <a:off x="3675536" y="4864140"/>
            <a:ext cx="225411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9" name="TextBox 14"/>
          <p:cNvSpPr txBox="1"/>
          <p:nvPr/>
        </p:nvSpPr>
        <p:spPr>
          <a:xfrm>
            <a:off x="8849159" y="4864140"/>
            <a:ext cx="225411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0" name="TextBox 14"/>
          <p:cNvSpPr txBox="1"/>
          <p:nvPr/>
        </p:nvSpPr>
        <p:spPr>
          <a:xfrm>
            <a:off x="6262348" y="4864140"/>
            <a:ext cx="225411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xmlns="" id="{0CB2E79B-C48E-45E6-AF85-A44D93CF9B2E}"/>
              </a:ext>
            </a:extLst>
          </p:cNvPr>
          <p:cNvSpPr txBox="1"/>
          <p:nvPr/>
        </p:nvSpPr>
        <p:spPr>
          <a:xfrm>
            <a:off x="408366" y="150084"/>
            <a:ext cx="1659109" cy="9325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9A1D1E"/>
                </a:solidFill>
                <a:cs typeface="+mn-ea"/>
                <a:sym typeface="+mn-lt"/>
              </a:rPr>
              <a:t>3.1</a:t>
            </a:r>
            <a:r>
              <a:rPr lang="zh-CN" altLang="en-US" sz="2400" dirty="0">
                <a:solidFill>
                  <a:srgbClr val="9A1D1E"/>
                </a:solidFill>
                <a:cs typeface="+mn-ea"/>
                <a:sym typeface="+mn-lt"/>
              </a:rPr>
              <a:t>现状发展</a:t>
            </a:r>
          </a:p>
          <a:p>
            <a:pPr>
              <a:lnSpc>
                <a:spcPct val="120000"/>
              </a:lnSpc>
            </a:pPr>
            <a:endParaRPr lang="en-US" altLang="zh-CN" sz="2400" b="1" dirty="0">
              <a:solidFill>
                <a:srgbClr val="9A1D1E"/>
              </a:solidFill>
              <a:cs typeface="+mn-ea"/>
              <a:sym typeface="+mn-lt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xmlns="" id="{364CAE20-AA61-45E5-AD20-E215BA98AA03}"/>
              </a:ext>
            </a:extLst>
          </p:cNvPr>
          <p:cNvSpPr txBox="1"/>
          <p:nvPr/>
        </p:nvSpPr>
        <p:spPr>
          <a:xfrm>
            <a:off x="341873" y="616365"/>
            <a:ext cx="2086020" cy="2809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DEVELOPMENT STATUS</a:t>
            </a:r>
          </a:p>
        </p:txBody>
      </p:sp>
    </p:spTree>
    <p:extLst>
      <p:ext uri="{BB962C8B-B14F-4D97-AF65-F5344CB8AC3E}">
        <p14:creationId xmlns:p14="http://schemas.microsoft.com/office/powerpoint/2010/main" val="208377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ṩľíḑè">
            <a:extLst>
              <a:ext uri="{FF2B5EF4-FFF2-40B4-BE49-F238E27FC236}">
                <a16:creationId xmlns:a16="http://schemas.microsoft.com/office/drawing/2014/main" xmlns="" id="{E1A349C1-D31F-4B0D-96FB-7ADB7C66C974}"/>
              </a:ext>
            </a:extLst>
          </p:cNvPr>
          <p:cNvSpPr/>
          <p:nvPr/>
        </p:nvSpPr>
        <p:spPr>
          <a:xfrm>
            <a:off x="2181061" y="3527546"/>
            <a:ext cx="963549" cy="9635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ṡḻîḍè">
            <a:extLst>
              <a:ext uri="{FF2B5EF4-FFF2-40B4-BE49-F238E27FC236}">
                <a16:creationId xmlns:a16="http://schemas.microsoft.com/office/drawing/2014/main" xmlns="" id="{B7C51577-B982-4201-AD02-997C0C03ADFE}"/>
              </a:ext>
            </a:extLst>
          </p:cNvPr>
          <p:cNvSpPr/>
          <p:nvPr/>
        </p:nvSpPr>
        <p:spPr>
          <a:xfrm>
            <a:off x="5644043" y="3527544"/>
            <a:ext cx="963549" cy="9635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6" name="îşľîḑe">
            <a:extLst>
              <a:ext uri="{FF2B5EF4-FFF2-40B4-BE49-F238E27FC236}">
                <a16:creationId xmlns:a16="http://schemas.microsoft.com/office/drawing/2014/main" xmlns="" id="{5D53DC67-35B6-460B-B3C6-07F2EEEF318C}"/>
              </a:ext>
            </a:extLst>
          </p:cNvPr>
          <p:cNvGrpSpPr/>
          <p:nvPr/>
        </p:nvGrpSpPr>
        <p:grpSpPr>
          <a:xfrm>
            <a:off x="3294974" y="3925652"/>
            <a:ext cx="2183334" cy="169334"/>
            <a:chOff x="3294974" y="3340703"/>
            <a:chExt cx="2183334" cy="169334"/>
          </a:xfrm>
        </p:grpSpPr>
        <p:grpSp>
          <p:nvGrpSpPr>
            <p:cNvPr id="33" name="iŝḻiďê">
              <a:extLst>
                <a:ext uri="{FF2B5EF4-FFF2-40B4-BE49-F238E27FC236}">
                  <a16:creationId xmlns:a16="http://schemas.microsoft.com/office/drawing/2014/main" xmlns="" id="{965D8789-5298-4EE1-92F4-81545C158715}"/>
                </a:ext>
              </a:extLst>
            </p:cNvPr>
            <p:cNvGrpSpPr/>
            <p:nvPr/>
          </p:nvGrpSpPr>
          <p:grpSpPr>
            <a:xfrm>
              <a:off x="3294974" y="3391580"/>
              <a:ext cx="2183334" cy="72489"/>
              <a:chOff x="3294974" y="3341750"/>
              <a:chExt cx="2183334" cy="72489"/>
            </a:xfrm>
          </p:grpSpPr>
          <p:cxnSp>
            <p:nvCxnSpPr>
              <p:cNvPr id="35" name="Straight Connector 16">
                <a:extLst>
                  <a:ext uri="{FF2B5EF4-FFF2-40B4-BE49-F238E27FC236}">
                    <a16:creationId xmlns:a16="http://schemas.microsoft.com/office/drawing/2014/main" xmlns="" id="{4BD93E99-9F62-41F3-80AB-140D340E16E6}"/>
                  </a:ext>
                </a:extLst>
              </p:cNvPr>
              <p:cNvCxnSpPr/>
              <p:nvPr/>
            </p:nvCxnSpPr>
            <p:spPr>
              <a:xfrm flipH="1">
                <a:off x="3311158" y="3380448"/>
                <a:ext cx="21428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iṧľïdé">
                <a:extLst>
                  <a:ext uri="{FF2B5EF4-FFF2-40B4-BE49-F238E27FC236}">
                    <a16:creationId xmlns:a16="http://schemas.microsoft.com/office/drawing/2014/main" xmlns="" id="{430F2996-856D-4B6E-BA6B-A3B02CE1C34D}"/>
                  </a:ext>
                </a:extLst>
              </p:cNvPr>
              <p:cNvSpPr/>
              <p:nvPr/>
            </p:nvSpPr>
            <p:spPr>
              <a:xfrm rot="16200000" flipV="1">
                <a:off x="3294974" y="3346657"/>
                <a:ext cx="67582" cy="67582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ṣlíḍê">
                <a:extLst>
                  <a:ext uri="{FF2B5EF4-FFF2-40B4-BE49-F238E27FC236}">
                    <a16:creationId xmlns:a16="http://schemas.microsoft.com/office/drawing/2014/main" xmlns="" id="{EBCB6115-D8A4-4375-8F06-F9E8ABBDD7D2}"/>
                  </a:ext>
                </a:extLst>
              </p:cNvPr>
              <p:cNvSpPr/>
              <p:nvPr/>
            </p:nvSpPr>
            <p:spPr>
              <a:xfrm rot="16200000" flipV="1">
                <a:off x="5410726" y="3341750"/>
                <a:ext cx="67582" cy="67582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4" name="ïśľïḋè">
              <a:extLst>
                <a:ext uri="{FF2B5EF4-FFF2-40B4-BE49-F238E27FC236}">
                  <a16:creationId xmlns:a16="http://schemas.microsoft.com/office/drawing/2014/main" xmlns="" id="{D7D90B53-057A-4A9B-B450-75D956167135}"/>
                </a:ext>
              </a:extLst>
            </p:cNvPr>
            <p:cNvSpPr/>
            <p:nvPr/>
          </p:nvSpPr>
          <p:spPr>
            <a:xfrm>
              <a:off x="4299867" y="3340703"/>
              <a:ext cx="169334" cy="1693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" name="iślíďè">
            <a:extLst>
              <a:ext uri="{FF2B5EF4-FFF2-40B4-BE49-F238E27FC236}">
                <a16:creationId xmlns:a16="http://schemas.microsoft.com/office/drawing/2014/main" xmlns="" id="{F7936372-4565-458D-A7A3-4061D60EF50C}"/>
              </a:ext>
            </a:extLst>
          </p:cNvPr>
          <p:cNvGrpSpPr/>
          <p:nvPr/>
        </p:nvGrpSpPr>
        <p:grpSpPr>
          <a:xfrm>
            <a:off x="4006065" y="3288961"/>
            <a:ext cx="712054" cy="553197"/>
            <a:chOff x="4006065" y="2704012"/>
            <a:chExt cx="712054" cy="553197"/>
          </a:xfrm>
        </p:grpSpPr>
        <p:sp>
          <p:nvSpPr>
            <p:cNvPr id="31" name="iṡḻiḓê">
              <a:extLst>
                <a:ext uri="{FF2B5EF4-FFF2-40B4-BE49-F238E27FC236}">
                  <a16:creationId xmlns:a16="http://schemas.microsoft.com/office/drawing/2014/main" xmlns="" id="{0550D811-92B9-4189-85D7-1742A3E7A985}"/>
                </a:ext>
              </a:extLst>
            </p:cNvPr>
            <p:cNvSpPr txBox="1"/>
            <p:nvPr/>
          </p:nvSpPr>
          <p:spPr>
            <a:xfrm>
              <a:off x="4006065" y="2704012"/>
              <a:ext cx="688009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000" dirty="0">
                  <a:solidFill>
                    <a:schemeClr val="dk1">
                      <a:lumMod val="100000"/>
                    </a:schemeClr>
                  </a:solidFill>
                  <a:latin typeface="Impact" panose="020B0806030902050204" pitchFamily="34" charset="0"/>
                </a:rPr>
                <a:t>2018</a:t>
              </a:r>
            </a:p>
          </p:txBody>
        </p:sp>
        <p:sp>
          <p:nvSpPr>
            <p:cNvPr id="32" name="iṣḷíḓè">
              <a:extLst>
                <a:ext uri="{FF2B5EF4-FFF2-40B4-BE49-F238E27FC236}">
                  <a16:creationId xmlns:a16="http://schemas.microsoft.com/office/drawing/2014/main" xmlns="" id="{9D19B13B-55B3-4767-B976-1CA0F43E170B}"/>
                </a:ext>
              </a:extLst>
            </p:cNvPr>
            <p:cNvSpPr txBox="1"/>
            <p:nvPr/>
          </p:nvSpPr>
          <p:spPr>
            <a:xfrm>
              <a:off x="4062170" y="2995599"/>
              <a:ext cx="655949" cy="2616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1100" dirty="0">
                  <a:solidFill>
                    <a:schemeClr val="dk1">
                      <a:lumMod val="100000"/>
                    </a:schemeClr>
                  </a:solidFill>
                  <a:latin typeface="Impact" panose="020B0806030902050204" pitchFamily="34" charset="0"/>
                </a:rPr>
                <a:t>January</a:t>
              </a:r>
            </a:p>
          </p:txBody>
        </p:sp>
      </p:grpSp>
      <p:grpSp>
        <p:nvGrpSpPr>
          <p:cNvPr id="8" name="ïṧlîḓe">
            <a:extLst>
              <a:ext uri="{FF2B5EF4-FFF2-40B4-BE49-F238E27FC236}">
                <a16:creationId xmlns:a16="http://schemas.microsoft.com/office/drawing/2014/main" xmlns="" id="{BF3688B7-34D8-4584-BC66-AE3DCB3F8322}"/>
              </a:ext>
            </a:extLst>
          </p:cNvPr>
          <p:cNvGrpSpPr/>
          <p:nvPr/>
        </p:nvGrpSpPr>
        <p:grpSpPr>
          <a:xfrm>
            <a:off x="8149684" y="3288961"/>
            <a:ext cx="703237" cy="553197"/>
            <a:chOff x="9190369" y="2704012"/>
            <a:chExt cx="703237" cy="553197"/>
          </a:xfrm>
        </p:grpSpPr>
        <p:sp>
          <p:nvSpPr>
            <p:cNvPr id="29" name="iṡḻiďè">
              <a:extLst>
                <a:ext uri="{FF2B5EF4-FFF2-40B4-BE49-F238E27FC236}">
                  <a16:creationId xmlns:a16="http://schemas.microsoft.com/office/drawing/2014/main" xmlns="" id="{AE41013C-A72C-4154-8E23-D6993928389F}"/>
                </a:ext>
              </a:extLst>
            </p:cNvPr>
            <p:cNvSpPr txBox="1"/>
            <p:nvPr/>
          </p:nvSpPr>
          <p:spPr>
            <a:xfrm>
              <a:off x="9190369" y="2704012"/>
              <a:ext cx="649537" cy="4001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000" dirty="0">
                  <a:solidFill>
                    <a:schemeClr val="dk1">
                      <a:lumMod val="100000"/>
                    </a:schemeClr>
                  </a:solidFill>
                  <a:latin typeface="Impact" panose="020B0806030902050204" pitchFamily="34" charset="0"/>
                </a:rPr>
                <a:t>2019</a:t>
              </a:r>
            </a:p>
          </p:txBody>
        </p:sp>
        <p:sp>
          <p:nvSpPr>
            <p:cNvPr id="30" name="îṩḻíḓé">
              <a:extLst>
                <a:ext uri="{FF2B5EF4-FFF2-40B4-BE49-F238E27FC236}">
                  <a16:creationId xmlns:a16="http://schemas.microsoft.com/office/drawing/2014/main" xmlns="" id="{AC06B2B1-85E0-4AF9-BB78-C072AD985672}"/>
                </a:ext>
              </a:extLst>
            </p:cNvPr>
            <p:cNvSpPr txBox="1"/>
            <p:nvPr/>
          </p:nvSpPr>
          <p:spPr>
            <a:xfrm>
              <a:off x="9200788" y="2995599"/>
              <a:ext cx="692818" cy="261610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1100">
                  <a:solidFill>
                    <a:schemeClr val="dk1">
                      <a:lumMod val="100000"/>
                    </a:schemeClr>
                  </a:solidFill>
                  <a:latin typeface="Impact" panose="020B0806030902050204" pitchFamily="34" charset="0"/>
                </a:rPr>
                <a:t>February</a:t>
              </a:r>
            </a:p>
          </p:txBody>
        </p:sp>
      </p:grpSp>
      <p:grpSp>
        <p:nvGrpSpPr>
          <p:cNvPr id="9" name="ïṡḷiďè">
            <a:extLst>
              <a:ext uri="{FF2B5EF4-FFF2-40B4-BE49-F238E27FC236}">
                <a16:creationId xmlns:a16="http://schemas.microsoft.com/office/drawing/2014/main" xmlns="" id="{0FD515C3-7F35-401C-B8F8-A11D3A5515A3}"/>
              </a:ext>
            </a:extLst>
          </p:cNvPr>
          <p:cNvGrpSpPr/>
          <p:nvPr/>
        </p:nvGrpSpPr>
        <p:grpSpPr>
          <a:xfrm>
            <a:off x="6724509" y="3925652"/>
            <a:ext cx="5464316" cy="169334"/>
            <a:chOff x="6724509" y="3925652"/>
            <a:chExt cx="5464316" cy="169334"/>
          </a:xfrm>
        </p:grpSpPr>
        <p:grpSp>
          <p:nvGrpSpPr>
            <p:cNvPr id="23" name="íślíḓê">
              <a:extLst>
                <a:ext uri="{FF2B5EF4-FFF2-40B4-BE49-F238E27FC236}">
                  <a16:creationId xmlns:a16="http://schemas.microsoft.com/office/drawing/2014/main" xmlns="" id="{0DDCC074-5C05-47A5-A766-42F864B444C2}"/>
                </a:ext>
              </a:extLst>
            </p:cNvPr>
            <p:cNvGrpSpPr/>
            <p:nvPr/>
          </p:nvGrpSpPr>
          <p:grpSpPr>
            <a:xfrm>
              <a:off x="6724509" y="3925652"/>
              <a:ext cx="5464316" cy="169334"/>
              <a:chOff x="6724509" y="3340703"/>
              <a:chExt cx="5464316" cy="169334"/>
            </a:xfrm>
          </p:grpSpPr>
          <p:grpSp>
            <p:nvGrpSpPr>
              <p:cNvPr id="25" name="iṥļïde">
                <a:extLst>
                  <a:ext uri="{FF2B5EF4-FFF2-40B4-BE49-F238E27FC236}">
                    <a16:creationId xmlns:a16="http://schemas.microsoft.com/office/drawing/2014/main" xmlns="" id="{E669BA58-C3CC-450C-AC10-2FEEC44533BF}"/>
                  </a:ext>
                </a:extLst>
              </p:cNvPr>
              <p:cNvGrpSpPr/>
              <p:nvPr/>
            </p:nvGrpSpPr>
            <p:grpSpPr>
              <a:xfrm>
                <a:off x="6724509" y="3391580"/>
                <a:ext cx="5464316" cy="67582"/>
                <a:chOff x="6724509" y="3341750"/>
                <a:chExt cx="5464316" cy="67582"/>
              </a:xfrm>
            </p:grpSpPr>
            <p:cxnSp>
              <p:nvCxnSpPr>
                <p:cNvPr id="27" name="Straight Connector 30">
                  <a:extLst>
                    <a:ext uri="{FF2B5EF4-FFF2-40B4-BE49-F238E27FC236}">
                      <a16:creationId xmlns:a16="http://schemas.microsoft.com/office/drawing/2014/main" xmlns="" id="{C5FB50F8-E8DD-4D9E-AFBC-EF4460D3CEEB}"/>
                    </a:ext>
                  </a:extLst>
                </p:cNvPr>
                <p:cNvCxnSpPr/>
                <p:nvPr/>
              </p:nvCxnSpPr>
              <p:spPr>
                <a:xfrm flipH="1">
                  <a:off x="6763400" y="3375540"/>
                  <a:ext cx="5425425" cy="1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is1îḑè">
                  <a:extLst>
                    <a:ext uri="{FF2B5EF4-FFF2-40B4-BE49-F238E27FC236}">
                      <a16:creationId xmlns:a16="http://schemas.microsoft.com/office/drawing/2014/main" xmlns="" id="{6CD0A981-C81C-4942-82D1-0085444D0B8D}"/>
                    </a:ext>
                  </a:extLst>
                </p:cNvPr>
                <p:cNvSpPr/>
                <p:nvPr/>
              </p:nvSpPr>
              <p:spPr>
                <a:xfrm rot="16200000" flipV="1">
                  <a:off x="6724509" y="3341750"/>
                  <a:ext cx="67582" cy="6758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6" name="i$1îḑê">
                <a:extLst>
                  <a:ext uri="{FF2B5EF4-FFF2-40B4-BE49-F238E27FC236}">
                    <a16:creationId xmlns:a16="http://schemas.microsoft.com/office/drawing/2014/main" xmlns="" id="{7EEF9BC3-EFC4-40F9-9355-1BD50A8D6BA1}"/>
                  </a:ext>
                </a:extLst>
              </p:cNvPr>
              <p:cNvSpPr/>
              <p:nvPr/>
            </p:nvSpPr>
            <p:spPr>
              <a:xfrm>
                <a:off x="8449096" y="3340703"/>
                <a:ext cx="169334" cy="16933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4" name="îš1îďè">
              <a:extLst>
                <a:ext uri="{FF2B5EF4-FFF2-40B4-BE49-F238E27FC236}">
                  <a16:creationId xmlns:a16="http://schemas.microsoft.com/office/drawing/2014/main" xmlns="" id="{74A04D44-4336-47DB-862D-8AA281AFE67C}"/>
                </a:ext>
              </a:extLst>
            </p:cNvPr>
            <p:cNvSpPr/>
            <p:nvPr/>
          </p:nvSpPr>
          <p:spPr>
            <a:xfrm rot="16200000" flipV="1">
              <a:off x="6724509" y="3975531"/>
              <a:ext cx="67582" cy="67582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" name="ïSḻidê">
            <a:extLst>
              <a:ext uri="{FF2B5EF4-FFF2-40B4-BE49-F238E27FC236}">
                <a16:creationId xmlns:a16="http://schemas.microsoft.com/office/drawing/2014/main" xmlns="" id="{69E5BFF1-2C44-4129-ACD0-464419A6B352}"/>
              </a:ext>
            </a:extLst>
          </p:cNvPr>
          <p:cNvSpPr/>
          <p:nvPr/>
        </p:nvSpPr>
        <p:spPr>
          <a:xfrm>
            <a:off x="9879520" y="3527544"/>
            <a:ext cx="963549" cy="963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iŝliḋê">
            <a:extLst>
              <a:ext uri="{FF2B5EF4-FFF2-40B4-BE49-F238E27FC236}">
                <a16:creationId xmlns:a16="http://schemas.microsoft.com/office/drawing/2014/main" xmlns="" id="{67DB2783-5889-4BD8-B543-861459EE8EDD}"/>
              </a:ext>
            </a:extLst>
          </p:cNvPr>
          <p:cNvSpPr>
            <a:spLocks/>
          </p:cNvSpPr>
          <p:nvPr/>
        </p:nvSpPr>
        <p:spPr bwMode="auto">
          <a:xfrm>
            <a:off x="2265285" y="2508613"/>
            <a:ext cx="85576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íṣḷíďé">
            <a:extLst>
              <a:ext uri="{FF2B5EF4-FFF2-40B4-BE49-F238E27FC236}">
                <a16:creationId xmlns:a16="http://schemas.microsoft.com/office/drawing/2014/main" xmlns="" id="{2E560A01-3C19-4B03-9EA5-552D0CDEEA94}"/>
              </a:ext>
            </a:extLst>
          </p:cNvPr>
          <p:cNvSpPr txBox="1">
            <a:spLocks/>
          </p:cNvSpPr>
          <p:nvPr/>
        </p:nvSpPr>
        <p:spPr bwMode="auto">
          <a:xfrm>
            <a:off x="1619581" y="2147316"/>
            <a:ext cx="214715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1400" b="1" dirty="0">
                <a:solidFill>
                  <a:schemeClr val="accent1"/>
                </a:solidFill>
              </a:rPr>
              <a:t>标题文本预设</a:t>
            </a:r>
          </a:p>
        </p:txBody>
      </p:sp>
      <p:sp>
        <p:nvSpPr>
          <p:cNvPr id="13" name="îṩ1íḍé">
            <a:extLst>
              <a:ext uri="{FF2B5EF4-FFF2-40B4-BE49-F238E27FC236}">
                <a16:creationId xmlns:a16="http://schemas.microsoft.com/office/drawing/2014/main" xmlns="" id="{7992E571-7B1E-45B3-8254-A2D6D26EC70A}"/>
              </a:ext>
            </a:extLst>
          </p:cNvPr>
          <p:cNvSpPr/>
          <p:nvPr/>
        </p:nvSpPr>
        <p:spPr>
          <a:xfrm>
            <a:off x="1619581" y="2721730"/>
            <a:ext cx="2147157" cy="52681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此部分内容作为文字排版占位显示 </a:t>
            </a:r>
            <a:b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</a:rPr>
              <a:t>（建议使用主题字体）</a:t>
            </a:r>
          </a:p>
        </p:txBody>
      </p:sp>
      <p:sp>
        <p:nvSpPr>
          <p:cNvPr id="14" name="iṥḷïḑe">
            <a:extLst>
              <a:ext uri="{FF2B5EF4-FFF2-40B4-BE49-F238E27FC236}">
                <a16:creationId xmlns:a16="http://schemas.microsoft.com/office/drawing/2014/main" xmlns="" id="{6BCB242C-FA0D-4B5E-B4E4-3461ACB785C3}"/>
              </a:ext>
            </a:extLst>
          </p:cNvPr>
          <p:cNvSpPr>
            <a:spLocks/>
          </p:cNvSpPr>
          <p:nvPr/>
        </p:nvSpPr>
        <p:spPr bwMode="auto">
          <a:xfrm>
            <a:off x="5756475" y="2508613"/>
            <a:ext cx="85576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išľíḍé">
            <a:extLst>
              <a:ext uri="{FF2B5EF4-FFF2-40B4-BE49-F238E27FC236}">
                <a16:creationId xmlns:a16="http://schemas.microsoft.com/office/drawing/2014/main" xmlns="" id="{619514F2-DE34-41A9-B3DF-CFDF8EAEFA68}"/>
              </a:ext>
            </a:extLst>
          </p:cNvPr>
          <p:cNvSpPr txBox="1">
            <a:spLocks/>
          </p:cNvSpPr>
          <p:nvPr/>
        </p:nvSpPr>
        <p:spPr bwMode="auto">
          <a:xfrm>
            <a:off x="5110771" y="2147316"/>
            <a:ext cx="214715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1400" b="1">
                <a:solidFill>
                  <a:schemeClr val="accent2"/>
                </a:solidFill>
              </a:rPr>
              <a:t>标题文本预设</a:t>
            </a:r>
          </a:p>
        </p:txBody>
      </p:sp>
      <p:sp>
        <p:nvSpPr>
          <p:cNvPr id="16" name="îs1iḑê">
            <a:extLst>
              <a:ext uri="{FF2B5EF4-FFF2-40B4-BE49-F238E27FC236}">
                <a16:creationId xmlns:a16="http://schemas.microsoft.com/office/drawing/2014/main" xmlns="" id="{930A2EDF-98C6-423E-B8D9-F09488F7270A}"/>
              </a:ext>
            </a:extLst>
          </p:cNvPr>
          <p:cNvSpPr/>
          <p:nvPr/>
        </p:nvSpPr>
        <p:spPr>
          <a:xfrm>
            <a:off x="5110771" y="2721730"/>
            <a:ext cx="2147157" cy="52681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此部分内容作为文字排版占位显示 </a:t>
            </a:r>
            <a:b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（建议使用主题字体）</a:t>
            </a:r>
          </a:p>
        </p:txBody>
      </p:sp>
      <p:sp>
        <p:nvSpPr>
          <p:cNvPr id="17" name="is1iḋê">
            <a:extLst>
              <a:ext uri="{FF2B5EF4-FFF2-40B4-BE49-F238E27FC236}">
                <a16:creationId xmlns:a16="http://schemas.microsoft.com/office/drawing/2014/main" xmlns="" id="{CEDC9577-6B4F-424F-9CFB-8F07276D95F8}"/>
              </a:ext>
            </a:extLst>
          </p:cNvPr>
          <p:cNvSpPr>
            <a:spLocks/>
          </p:cNvSpPr>
          <p:nvPr/>
        </p:nvSpPr>
        <p:spPr bwMode="auto">
          <a:xfrm>
            <a:off x="9959143" y="2508613"/>
            <a:ext cx="85576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íṡḻîdè">
            <a:extLst>
              <a:ext uri="{FF2B5EF4-FFF2-40B4-BE49-F238E27FC236}">
                <a16:creationId xmlns:a16="http://schemas.microsoft.com/office/drawing/2014/main" xmlns="" id="{E72A8EAD-CB87-44D4-8ED7-72D9B96D3F89}"/>
              </a:ext>
            </a:extLst>
          </p:cNvPr>
          <p:cNvSpPr txBox="1">
            <a:spLocks/>
          </p:cNvSpPr>
          <p:nvPr/>
        </p:nvSpPr>
        <p:spPr bwMode="auto">
          <a:xfrm>
            <a:off x="9313439" y="2147316"/>
            <a:ext cx="214715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1400" b="1">
                <a:solidFill>
                  <a:schemeClr val="accent3"/>
                </a:solidFill>
              </a:rPr>
              <a:t>标题文本预设</a:t>
            </a:r>
          </a:p>
        </p:txBody>
      </p:sp>
      <p:sp>
        <p:nvSpPr>
          <p:cNvPr id="19" name="íṣļíďé">
            <a:extLst>
              <a:ext uri="{FF2B5EF4-FFF2-40B4-BE49-F238E27FC236}">
                <a16:creationId xmlns:a16="http://schemas.microsoft.com/office/drawing/2014/main" xmlns="" id="{813FD0EC-AC4B-4006-AA20-E30277F53677}"/>
              </a:ext>
            </a:extLst>
          </p:cNvPr>
          <p:cNvSpPr/>
          <p:nvPr/>
        </p:nvSpPr>
        <p:spPr>
          <a:xfrm>
            <a:off x="9313439" y="2721730"/>
            <a:ext cx="2147157" cy="52681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此部分内容作为文字排版占位显示 </a:t>
            </a:r>
            <a:b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000">
                <a:solidFill>
                  <a:schemeClr val="dk1">
                    <a:lumMod val="100000"/>
                  </a:schemeClr>
                </a:solidFill>
              </a:rPr>
              <a:t>（建议使用主题字体）</a:t>
            </a:r>
          </a:p>
        </p:txBody>
      </p:sp>
      <p:sp>
        <p:nvSpPr>
          <p:cNvPr id="20" name="ís1íḓè">
            <a:extLst>
              <a:ext uri="{FF2B5EF4-FFF2-40B4-BE49-F238E27FC236}">
                <a16:creationId xmlns:a16="http://schemas.microsoft.com/office/drawing/2014/main" xmlns="" id="{8939B66A-CF0D-41CF-8CE2-333A7C3D9FEC}"/>
              </a:ext>
            </a:extLst>
          </p:cNvPr>
          <p:cNvSpPr>
            <a:spLocks/>
          </p:cNvSpPr>
          <p:nvPr/>
        </p:nvSpPr>
        <p:spPr bwMode="auto">
          <a:xfrm>
            <a:off x="2366913" y="3725932"/>
            <a:ext cx="568774" cy="568774"/>
          </a:xfrm>
          <a:custGeom>
            <a:avLst/>
            <a:gdLst>
              <a:gd name="T0" fmla="*/ 74 w 236"/>
              <a:gd name="T1" fmla="*/ 160 h 236"/>
              <a:gd name="T2" fmla="*/ 93 w 236"/>
              <a:gd name="T3" fmla="*/ 160 h 236"/>
              <a:gd name="T4" fmla="*/ 93 w 236"/>
              <a:gd name="T5" fmla="*/ 103 h 236"/>
              <a:gd name="T6" fmla="*/ 74 w 236"/>
              <a:gd name="T7" fmla="*/ 103 h 236"/>
              <a:gd name="T8" fmla="*/ 74 w 236"/>
              <a:gd name="T9" fmla="*/ 160 h 236"/>
              <a:gd name="T10" fmla="*/ 140 w 236"/>
              <a:gd name="T11" fmla="*/ 102 h 236"/>
              <a:gd name="T12" fmla="*/ 122 w 236"/>
              <a:gd name="T13" fmla="*/ 111 h 236"/>
              <a:gd name="T14" fmla="*/ 122 w 236"/>
              <a:gd name="T15" fmla="*/ 103 h 236"/>
              <a:gd name="T16" fmla="*/ 103 w 236"/>
              <a:gd name="T17" fmla="*/ 103 h 236"/>
              <a:gd name="T18" fmla="*/ 103 w 236"/>
              <a:gd name="T19" fmla="*/ 160 h 236"/>
              <a:gd name="T20" fmla="*/ 122 w 236"/>
              <a:gd name="T21" fmla="*/ 160 h 236"/>
              <a:gd name="T22" fmla="*/ 122 w 236"/>
              <a:gd name="T23" fmla="*/ 128 h 236"/>
              <a:gd name="T24" fmla="*/ 123 w 236"/>
              <a:gd name="T25" fmla="*/ 124 h 236"/>
              <a:gd name="T26" fmla="*/ 133 w 236"/>
              <a:gd name="T27" fmla="*/ 117 h 236"/>
              <a:gd name="T28" fmla="*/ 142 w 236"/>
              <a:gd name="T29" fmla="*/ 130 h 236"/>
              <a:gd name="T30" fmla="*/ 142 w 236"/>
              <a:gd name="T31" fmla="*/ 160 h 236"/>
              <a:gd name="T32" fmla="*/ 161 w 236"/>
              <a:gd name="T33" fmla="*/ 160 h 236"/>
              <a:gd name="T34" fmla="*/ 161 w 236"/>
              <a:gd name="T35" fmla="*/ 160 h 236"/>
              <a:gd name="T36" fmla="*/ 161 w 236"/>
              <a:gd name="T37" fmla="*/ 127 h 236"/>
              <a:gd name="T38" fmla="*/ 140 w 236"/>
              <a:gd name="T39" fmla="*/ 102 h 236"/>
              <a:gd name="T40" fmla="*/ 122 w 236"/>
              <a:gd name="T41" fmla="*/ 111 h 236"/>
              <a:gd name="T42" fmla="*/ 122 w 236"/>
              <a:gd name="T43" fmla="*/ 111 h 236"/>
              <a:gd name="T44" fmla="*/ 122 w 236"/>
              <a:gd name="T45" fmla="*/ 111 h 236"/>
              <a:gd name="T46" fmla="*/ 83 w 236"/>
              <a:gd name="T47" fmla="*/ 75 h 236"/>
              <a:gd name="T48" fmla="*/ 73 w 236"/>
              <a:gd name="T49" fmla="*/ 85 h 236"/>
              <a:gd name="T50" fmla="*/ 83 w 236"/>
              <a:gd name="T51" fmla="*/ 95 h 236"/>
              <a:gd name="T52" fmla="*/ 83 w 236"/>
              <a:gd name="T53" fmla="*/ 95 h 236"/>
              <a:gd name="T54" fmla="*/ 94 w 236"/>
              <a:gd name="T55" fmla="*/ 85 h 236"/>
              <a:gd name="T56" fmla="*/ 83 w 236"/>
              <a:gd name="T57" fmla="*/ 75 h 236"/>
              <a:gd name="T58" fmla="*/ 118 w 236"/>
              <a:gd name="T59" fmla="*/ 0 h 236"/>
              <a:gd name="T60" fmla="*/ 0 w 236"/>
              <a:gd name="T61" fmla="*/ 118 h 236"/>
              <a:gd name="T62" fmla="*/ 118 w 236"/>
              <a:gd name="T63" fmla="*/ 236 h 236"/>
              <a:gd name="T64" fmla="*/ 236 w 236"/>
              <a:gd name="T65" fmla="*/ 118 h 236"/>
              <a:gd name="T66" fmla="*/ 118 w 236"/>
              <a:gd name="T67" fmla="*/ 0 h 236"/>
              <a:gd name="T68" fmla="*/ 181 w 236"/>
              <a:gd name="T69" fmla="*/ 172 h 236"/>
              <a:gd name="T70" fmla="*/ 171 w 236"/>
              <a:gd name="T71" fmla="*/ 181 h 236"/>
              <a:gd name="T72" fmla="*/ 64 w 236"/>
              <a:gd name="T73" fmla="*/ 181 h 236"/>
              <a:gd name="T74" fmla="*/ 55 w 236"/>
              <a:gd name="T75" fmla="*/ 172 h 236"/>
              <a:gd name="T76" fmla="*/ 55 w 236"/>
              <a:gd name="T77" fmla="*/ 63 h 236"/>
              <a:gd name="T78" fmla="*/ 64 w 236"/>
              <a:gd name="T79" fmla="*/ 54 h 236"/>
              <a:gd name="T80" fmla="*/ 171 w 236"/>
              <a:gd name="T81" fmla="*/ 54 h 236"/>
              <a:gd name="T82" fmla="*/ 181 w 236"/>
              <a:gd name="T83" fmla="*/ 63 h 236"/>
              <a:gd name="T84" fmla="*/ 181 w 236"/>
              <a:gd name="T85" fmla="*/ 17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6" h="236">
                <a:moveTo>
                  <a:pt x="74" y="160"/>
                </a:moveTo>
                <a:cubicBezTo>
                  <a:pt x="93" y="160"/>
                  <a:pt x="93" y="160"/>
                  <a:pt x="93" y="160"/>
                </a:cubicBezTo>
                <a:cubicBezTo>
                  <a:pt x="93" y="103"/>
                  <a:pt x="93" y="103"/>
                  <a:pt x="93" y="103"/>
                </a:cubicBezTo>
                <a:cubicBezTo>
                  <a:pt x="74" y="103"/>
                  <a:pt x="74" y="103"/>
                  <a:pt x="74" y="103"/>
                </a:cubicBezTo>
                <a:lnTo>
                  <a:pt x="74" y="160"/>
                </a:lnTo>
                <a:close/>
                <a:moveTo>
                  <a:pt x="140" y="102"/>
                </a:moveTo>
                <a:cubicBezTo>
                  <a:pt x="129" y="102"/>
                  <a:pt x="125" y="107"/>
                  <a:pt x="122" y="111"/>
                </a:cubicBezTo>
                <a:cubicBezTo>
                  <a:pt x="122" y="103"/>
                  <a:pt x="122" y="103"/>
                  <a:pt x="122" y="103"/>
                </a:cubicBezTo>
                <a:cubicBezTo>
                  <a:pt x="103" y="103"/>
                  <a:pt x="103" y="103"/>
                  <a:pt x="103" y="103"/>
                </a:cubicBezTo>
                <a:cubicBezTo>
                  <a:pt x="104" y="108"/>
                  <a:pt x="103" y="160"/>
                  <a:pt x="103" y="160"/>
                </a:cubicBezTo>
                <a:cubicBezTo>
                  <a:pt x="122" y="160"/>
                  <a:pt x="122" y="160"/>
                  <a:pt x="122" y="160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22" y="127"/>
                  <a:pt x="123" y="125"/>
                  <a:pt x="123" y="124"/>
                </a:cubicBezTo>
                <a:cubicBezTo>
                  <a:pt x="124" y="120"/>
                  <a:pt x="128" y="117"/>
                  <a:pt x="133" y="117"/>
                </a:cubicBezTo>
                <a:cubicBezTo>
                  <a:pt x="140" y="117"/>
                  <a:pt x="142" y="122"/>
                  <a:pt x="142" y="130"/>
                </a:cubicBezTo>
                <a:cubicBezTo>
                  <a:pt x="142" y="160"/>
                  <a:pt x="142" y="160"/>
                  <a:pt x="142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27"/>
                  <a:pt x="161" y="127"/>
                  <a:pt x="161" y="127"/>
                </a:cubicBezTo>
                <a:cubicBezTo>
                  <a:pt x="161" y="110"/>
                  <a:pt x="152" y="102"/>
                  <a:pt x="140" y="102"/>
                </a:cubicBezTo>
                <a:close/>
                <a:moveTo>
                  <a:pt x="122" y="111"/>
                </a:moveTo>
                <a:cubicBezTo>
                  <a:pt x="122" y="111"/>
                  <a:pt x="122" y="111"/>
                  <a:pt x="122" y="111"/>
                </a:cubicBezTo>
                <a:cubicBezTo>
                  <a:pt x="122" y="111"/>
                  <a:pt x="122" y="111"/>
                  <a:pt x="122" y="111"/>
                </a:cubicBezTo>
                <a:close/>
                <a:moveTo>
                  <a:pt x="83" y="75"/>
                </a:moveTo>
                <a:cubicBezTo>
                  <a:pt x="77" y="75"/>
                  <a:pt x="73" y="80"/>
                  <a:pt x="73" y="85"/>
                </a:cubicBezTo>
                <a:cubicBezTo>
                  <a:pt x="73" y="91"/>
                  <a:pt x="77" y="95"/>
                  <a:pt x="83" y="95"/>
                </a:cubicBezTo>
                <a:cubicBezTo>
                  <a:pt x="83" y="95"/>
                  <a:pt x="83" y="95"/>
                  <a:pt x="83" y="95"/>
                </a:cubicBezTo>
                <a:cubicBezTo>
                  <a:pt x="90" y="95"/>
                  <a:pt x="94" y="91"/>
                  <a:pt x="94" y="85"/>
                </a:cubicBezTo>
                <a:cubicBezTo>
                  <a:pt x="94" y="80"/>
                  <a:pt x="90" y="75"/>
                  <a:pt x="83" y="75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81" y="172"/>
                </a:moveTo>
                <a:cubicBezTo>
                  <a:pt x="181" y="177"/>
                  <a:pt x="176" y="181"/>
                  <a:pt x="171" y="181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59" y="181"/>
                  <a:pt x="55" y="177"/>
                  <a:pt x="55" y="172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58"/>
                  <a:pt x="59" y="54"/>
                  <a:pt x="64" y="54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76" y="54"/>
                  <a:pt x="181" y="58"/>
                  <a:pt x="181" y="63"/>
                </a:cubicBezTo>
                <a:cubicBezTo>
                  <a:pt x="181" y="172"/>
                  <a:pt x="181" y="172"/>
                  <a:pt x="181" y="1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íSlïḑê">
            <a:extLst>
              <a:ext uri="{FF2B5EF4-FFF2-40B4-BE49-F238E27FC236}">
                <a16:creationId xmlns:a16="http://schemas.microsoft.com/office/drawing/2014/main" xmlns="" id="{61124F56-0BBD-4A4C-BA86-2A091207838B}"/>
              </a:ext>
            </a:extLst>
          </p:cNvPr>
          <p:cNvSpPr>
            <a:spLocks/>
          </p:cNvSpPr>
          <p:nvPr/>
        </p:nvSpPr>
        <p:spPr bwMode="auto">
          <a:xfrm>
            <a:off x="10064019" y="3693717"/>
            <a:ext cx="617806" cy="617806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îṥḻiḋè">
            <a:extLst>
              <a:ext uri="{FF2B5EF4-FFF2-40B4-BE49-F238E27FC236}">
                <a16:creationId xmlns:a16="http://schemas.microsoft.com/office/drawing/2014/main" xmlns="" id="{AC07A702-17D7-4AA6-8EC8-5E6E8C1E333B}"/>
              </a:ext>
            </a:extLst>
          </p:cNvPr>
          <p:cNvSpPr>
            <a:spLocks/>
          </p:cNvSpPr>
          <p:nvPr/>
        </p:nvSpPr>
        <p:spPr bwMode="auto">
          <a:xfrm>
            <a:off x="5841430" y="3725932"/>
            <a:ext cx="568774" cy="568774"/>
          </a:xfrm>
          <a:custGeom>
            <a:avLst/>
            <a:gdLst>
              <a:gd name="T0" fmla="*/ 182 w 236"/>
              <a:gd name="T1" fmla="*/ 109 h 236"/>
              <a:gd name="T2" fmla="*/ 157 w 236"/>
              <a:gd name="T3" fmla="*/ 103 h 236"/>
              <a:gd name="T4" fmla="*/ 134 w 236"/>
              <a:gd name="T5" fmla="*/ 102 h 236"/>
              <a:gd name="T6" fmla="*/ 120 w 236"/>
              <a:gd name="T7" fmla="*/ 114 h 236"/>
              <a:gd name="T8" fmla="*/ 118 w 236"/>
              <a:gd name="T9" fmla="*/ 129 h 236"/>
              <a:gd name="T10" fmla="*/ 122 w 236"/>
              <a:gd name="T11" fmla="*/ 141 h 236"/>
              <a:gd name="T12" fmla="*/ 135 w 236"/>
              <a:gd name="T13" fmla="*/ 156 h 236"/>
              <a:gd name="T14" fmla="*/ 139 w 236"/>
              <a:gd name="T15" fmla="*/ 185 h 236"/>
              <a:gd name="T16" fmla="*/ 152 w 236"/>
              <a:gd name="T17" fmla="*/ 198 h 236"/>
              <a:gd name="T18" fmla="*/ 169 w 236"/>
              <a:gd name="T19" fmla="*/ 180 h 236"/>
              <a:gd name="T20" fmla="*/ 187 w 236"/>
              <a:gd name="T21" fmla="*/ 150 h 236"/>
              <a:gd name="T22" fmla="*/ 200 w 236"/>
              <a:gd name="T23" fmla="*/ 122 h 236"/>
              <a:gd name="T24" fmla="*/ 182 w 236"/>
              <a:gd name="T25" fmla="*/ 109 h 236"/>
              <a:gd name="T26" fmla="*/ 118 w 236"/>
              <a:gd name="T27" fmla="*/ 0 h 236"/>
              <a:gd name="T28" fmla="*/ 0 w 236"/>
              <a:gd name="T29" fmla="*/ 118 h 236"/>
              <a:gd name="T30" fmla="*/ 118 w 236"/>
              <a:gd name="T31" fmla="*/ 236 h 236"/>
              <a:gd name="T32" fmla="*/ 236 w 236"/>
              <a:gd name="T33" fmla="*/ 118 h 236"/>
              <a:gd name="T34" fmla="*/ 118 w 236"/>
              <a:gd name="T35" fmla="*/ 0 h 236"/>
              <a:gd name="T36" fmla="*/ 126 w 236"/>
              <a:gd name="T37" fmla="*/ 212 h 236"/>
              <a:gd name="T38" fmla="*/ 128 w 236"/>
              <a:gd name="T39" fmla="*/ 208 h 236"/>
              <a:gd name="T40" fmla="*/ 125 w 236"/>
              <a:gd name="T41" fmla="*/ 186 h 236"/>
              <a:gd name="T42" fmla="*/ 105 w 236"/>
              <a:gd name="T43" fmla="*/ 186 h 236"/>
              <a:gd name="T44" fmla="*/ 98 w 236"/>
              <a:gd name="T45" fmla="*/ 207 h 236"/>
              <a:gd name="T46" fmla="*/ 102 w 236"/>
              <a:gd name="T47" fmla="*/ 211 h 236"/>
              <a:gd name="T48" fmla="*/ 34 w 236"/>
              <a:gd name="T49" fmla="*/ 161 h 236"/>
              <a:gd name="T50" fmla="*/ 44 w 236"/>
              <a:gd name="T51" fmla="*/ 157 h 236"/>
              <a:gd name="T52" fmla="*/ 44 w 236"/>
              <a:gd name="T53" fmla="*/ 157 h 236"/>
              <a:gd name="T54" fmla="*/ 81 w 236"/>
              <a:gd name="T55" fmla="*/ 142 h 236"/>
              <a:gd name="T56" fmla="*/ 81 w 236"/>
              <a:gd name="T57" fmla="*/ 118 h 236"/>
              <a:gd name="T58" fmla="*/ 55 w 236"/>
              <a:gd name="T59" fmla="*/ 94 h 236"/>
              <a:gd name="T60" fmla="*/ 28 w 236"/>
              <a:gd name="T61" fmla="*/ 90 h 236"/>
              <a:gd name="T62" fmla="*/ 84 w 236"/>
              <a:gd name="T63" fmla="*/ 30 h 236"/>
              <a:gd name="T64" fmla="*/ 84 w 236"/>
              <a:gd name="T65" fmla="*/ 31 h 236"/>
              <a:gd name="T66" fmla="*/ 102 w 236"/>
              <a:gd name="T67" fmla="*/ 56 h 236"/>
              <a:gd name="T68" fmla="*/ 120 w 236"/>
              <a:gd name="T69" fmla="*/ 79 h 236"/>
              <a:gd name="T70" fmla="*/ 131 w 236"/>
              <a:gd name="T71" fmla="*/ 97 h 236"/>
              <a:gd name="T72" fmla="*/ 146 w 236"/>
              <a:gd name="T73" fmla="*/ 88 h 236"/>
              <a:gd name="T74" fmla="*/ 177 w 236"/>
              <a:gd name="T75" fmla="*/ 66 h 236"/>
              <a:gd name="T76" fmla="*/ 190 w 236"/>
              <a:gd name="T77" fmla="*/ 57 h 236"/>
              <a:gd name="T78" fmla="*/ 212 w 236"/>
              <a:gd name="T79" fmla="*/ 118 h 236"/>
              <a:gd name="T80" fmla="*/ 126 w 236"/>
              <a:gd name="T81" fmla="*/ 21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36">
                <a:moveTo>
                  <a:pt x="182" y="109"/>
                </a:moveTo>
                <a:cubicBezTo>
                  <a:pt x="172" y="107"/>
                  <a:pt x="161" y="105"/>
                  <a:pt x="157" y="103"/>
                </a:cubicBezTo>
                <a:cubicBezTo>
                  <a:pt x="153" y="102"/>
                  <a:pt x="143" y="101"/>
                  <a:pt x="134" y="102"/>
                </a:cubicBezTo>
                <a:cubicBezTo>
                  <a:pt x="125" y="103"/>
                  <a:pt x="119" y="109"/>
                  <a:pt x="120" y="114"/>
                </a:cubicBezTo>
                <a:cubicBezTo>
                  <a:pt x="121" y="119"/>
                  <a:pt x="120" y="126"/>
                  <a:pt x="118" y="129"/>
                </a:cubicBezTo>
                <a:cubicBezTo>
                  <a:pt x="117" y="132"/>
                  <a:pt x="118" y="138"/>
                  <a:pt x="122" y="141"/>
                </a:cubicBezTo>
                <a:cubicBezTo>
                  <a:pt x="127" y="144"/>
                  <a:pt x="132" y="151"/>
                  <a:pt x="135" y="156"/>
                </a:cubicBezTo>
                <a:cubicBezTo>
                  <a:pt x="138" y="162"/>
                  <a:pt x="140" y="175"/>
                  <a:pt x="139" y="185"/>
                </a:cubicBezTo>
                <a:cubicBezTo>
                  <a:pt x="139" y="195"/>
                  <a:pt x="145" y="201"/>
                  <a:pt x="152" y="198"/>
                </a:cubicBezTo>
                <a:cubicBezTo>
                  <a:pt x="160" y="195"/>
                  <a:pt x="167" y="187"/>
                  <a:pt x="169" y="180"/>
                </a:cubicBezTo>
                <a:cubicBezTo>
                  <a:pt x="171" y="174"/>
                  <a:pt x="179" y="160"/>
                  <a:pt x="187" y="150"/>
                </a:cubicBezTo>
                <a:cubicBezTo>
                  <a:pt x="195" y="140"/>
                  <a:pt x="201" y="127"/>
                  <a:pt x="200" y="122"/>
                </a:cubicBezTo>
                <a:cubicBezTo>
                  <a:pt x="200" y="116"/>
                  <a:pt x="191" y="111"/>
                  <a:pt x="182" y="109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6" y="212"/>
                </a:moveTo>
                <a:cubicBezTo>
                  <a:pt x="127" y="211"/>
                  <a:pt x="128" y="209"/>
                  <a:pt x="128" y="208"/>
                </a:cubicBezTo>
                <a:cubicBezTo>
                  <a:pt x="130" y="201"/>
                  <a:pt x="128" y="191"/>
                  <a:pt x="125" y="186"/>
                </a:cubicBezTo>
                <a:cubicBezTo>
                  <a:pt x="121" y="181"/>
                  <a:pt x="112" y="181"/>
                  <a:pt x="105" y="186"/>
                </a:cubicBezTo>
                <a:cubicBezTo>
                  <a:pt x="97" y="191"/>
                  <a:pt x="94" y="200"/>
                  <a:pt x="98" y="207"/>
                </a:cubicBezTo>
                <a:cubicBezTo>
                  <a:pt x="99" y="208"/>
                  <a:pt x="100" y="210"/>
                  <a:pt x="102" y="211"/>
                </a:cubicBezTo>
                <a:cubicBezTo>
                  <a:pt x="72" y="206"/>
                  <a:pt x="47" y="187"/>
                  <a:pt x="34" y="161"/>
                </a:cubicBezTo>
                <a:cubicBezTo>
                  <a:pt x="37" y="161"/>
                  <a:pt x="40" y="159"/>
                  <a:pt x="44" y="157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57" y="148"/>
                  <a:pt x="74" y="141"/>
                  <a:pt x="81" y="142"/>
                </a:cubicBezTo>
                <a:cubicBezTo>
                  <a:pt x="89" y="142"/>
                  <a:pt x="89" y="131"/>
                  <a:pt x="81" y="118"/>
                </a:cubicBezTo>
                <a:cubicBezTo>
                  <a:pt x="74" y="105"/>
                  <a:pt x="62" y="94"/>
                  <a:pt x="55" y="94"/>
                </a:cubicBezTo>
                <a:cubicBezTo>
                  <a:pt x="48" y="94"/>
                  <a:pt x="36" y="92"/>
                  <a:pt x="28" y="90"/>
                </a:cubicBezTo>
                <a:cubicBezTo>
                  <a:pt x="37" y="62"/>
                  <a:pt x="58" y="41"/>
                  <a:pt x="84" y="30"/>
                </a:cubicBezTo>
                <a:cubicBezTo>
                  <a:pt x="84" y="31"/>
                  <a:pt x="84" y="31"/>
                  <a:pt x="84" y="31"/>
                </a:cubicBezTo>
                <a:cubicBezTo>
                  <a:pt x="86" y="39"/>
                  <a:pt x="95" y="50"/>
                  <a:pt x="102" y="56"/>
                </a:cubicBezTo>
                <a:cubicBezTo>
                  <a:pt x="110" y="62"/>
                  <a:pt x="118" y="72"/>
                  <a:pt x="120" y="79"/>
                </a:cubicBezTo>
                <a:cubicBezTo>
                  <a:pt x="122" y="85"/>
                  <a:pt x="127" y="93"/>
                  <a:pt x="131" y="97"/>
                </a:cubicBezTo>
                <a:cubicBezTo>
                  <a:pt x="136" y="100"/>
                  <a:pt x="142" y="96"/>
                  <a:pt x="146" y="88"/>
                </a:cubicBezTo>
                <a:cubicBezTo>
                  <a:pt x="150" y="80"/>
                  <a:pt x="164" y="70"/>
                  <a:pt x="177" y="66"/>
                </a:cubicBezTo>
                <a:cubicBezTo>
                  <a:pt x="183" y="64"/>
                  <a:pt x="187" y="61"/>
                  <a:pt x="190" y="57"/>
                </a:cubicBezTo>
                <a:cubicBezTo>
                  <a:pt x="204" y="74"/>
                  <a:pt x="212" y="95"/>
                  <a:pt x="212" y="118"/>
                </a:cubicBezTo>
                <a:cubicBezTo>
                  <a:pt x="212" y="168"/>
                  <a:pt x="174" y="208"/>
                  <a:pt x="126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xmlns="" id="{32FDF79C-43AE-4EBD-B46D-B36DAB2780C2}"/>
              </a:ext>
            </a:extLst>
          </p:cNvPr>
          <p:cNvSpPr txBox="1"/>
          <p:nvPr/>
        </p:nvSpPr>
        <p:spPr>
          <a:xfrm>
            <a:off x="408366" y="150084"/>
            <a:ext cx="1659109" cy="9325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9A1D1E"/>
                </a:solidFill>
                <a:cs typeface="+mn-ea"/>
                <a:sym typeface="+mn-lt"/>
              </a:rPr>
              <a:t>3.2</a:t>
            </a:r>
            <a:r>
              <a:rPr lang="zh-CN" altLang="en-US" sz="2400" dirty="0">
                <a:solidFill>
                  <a:srgbClr val="9A1D1E"/>
                </a:solidFill>
                <a:cs typeface="+mn-ea"/>
                <a:sym typeface="+mn-lt"/>
              </a:rPr>
              <a:t>未来发展</a:t>
            </a:r>
          </a:p>
          <a:p>
            <a:pPr>
              <a:lnSpc>
                <a:spcPct val="120000"/>
              </a:lnSpc>
            </a:pPr>
            <a:endParaRPr lang="en-US" altLang="zh-CN" sz="2400" b="1" dirty="0">
              <a:solidFill>
                <a:srgbClr val="9A1D1E"/>
              </a:solidFill>
              <a:cs typeface="+mn-ea"/>
              <a:sym typeface="+mn-lt"/>
            </a:endParaRPr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xmlns="" id="{77749317-8683-4E59-A27D-A582F61CD4CB}"/>
              </a:ext>
            </a:extLst>
          </p:cNvPr>
          <p:cNvSpPr txBox="1"/>
          <p:nvPr/>
        </p:nvSpPr>
        <p:spPr>
          <a:xfrm>
            <a:off x="341873" y="616365"/>
            <a:ext cx="2086020" cy="2809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DEVELOPMENT STATUS</a:t>
            </a:r>
          </a:p>
        </p:txBody>
      </p:sp>
    </p:spTree>
    <p:extLst>
      <p:ext uri="{BB962C8B-B14F-4D97-AF65-F5344CB8AC3E}">
        <p14:creationId xmlns:p14="http://schemas.microsoft.com/office/powerpoint/2010/main" val="355892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 animBg="1"/>
      <p:bldP spid="22" grpId="0" animBg="1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9">
            <a:extLst>
              <a:ext uri="{FF2B5EF4-FFF2-40B4-BE49-F238E27FC236}">
                <a16:creationId xmlns:a16="http://schemas.microsoft.com/office/drawing/2014/main" xmlns="" id="{BA211701-EA28-4388-8E62-CD189EC23A4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890429" y="1623773"/>
            <a:ext cx="3187903" cy="16698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defTabSz="685800">
              <a:lnSpc>
                <a:spcPct val="120000"/>
              </a:lnSpc>
              <a:defRPr/>
            </a:pPr>
            <a:r>
              <a:rPr lang="zh-CN" altLang="en-US" sz="6000" b="1" kern="0" dirty="0">
                <a:solidFill>
                  <a:srgbClr val="9A1D1E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en-US" altLang="zh-CN" sz="6000" b="1" kern="0" dirty="0">
              <a:solidFill>
                <a:srgbClr val="9A1D1E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 defTabSz="685800">
              <a:lnSpc>
                <a:spcPct val="120000"/>
              </a:lnSpc>
              <a:defRPr/>
            </a:pPr>
            <a:r>
              <a:rPr lang="en-US" altLang="ko-KR" sz="2800" b="1" kern="0" dirty="0">
                <a:solidFill>
                  <a:srgbClr val="9A1D1E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en-US" altLang="ko-KR" sz="2000" kern="0" dirty="0">
              <a:solidFill>
                <a:srgbClr val="9A1D1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任意多边形 34">
            <a:extLst>
              <a:ext uri="{FF2B5EF4-FFF2-40B4-BE49-F238E27FC236}">
                <a16:creationId xmlns:a16="http://schemas.microsoft.com/office/drawing/2014/main" xmlns="" id="{DDDBE220-5963-4641-8DAD-342F16B631A2}"/>
              </a:ext>
            </a:extLst>
          </p:cNvPr>
          <p:cNvSpPr/>
          <p:nvPr/>
        </p:nvSpPr>
        <p:spPr>
          <a:xfrm rot="16200000" flipH="1" flipV="1">
            <a:off x="2577623" y="1224709"/>
            <a:ext cx="2065781" cy="1625448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6" fmla="*/ 969259 w 2463662"/>
              <a:gd name="connsiteY6" fmla="*/ 1196599 h 1478645"/>
              <a:gd name="connsiteX0" fmla="*/ 877819 w 2463662"/>
              <a:gd name="connsiteY0" fmla="*/ 1105159 h 1478645"/>
              <a:gd name="connsiteX1" fmla="*/ 2463662 w 2463662"/>
              <a:gd name="connsiteY1" fmla="*/ 1105159 h 1478645"/>
              <a:gd name="connsiteX2" fmla="*/ 2463662 w 2463662"/>
              <a:gd name="connsiteY2" fmla="*/ 1478645 h 1478645"/>
              <a:gd name="connsiteX3" fmla="*/ 0 w 2463662"/>
              <a:gd name="connsiteY3" fmla="*/ 1478645 h 1478645"/>
              <a:gd name="connsiteX4" fmla="*/ 0 w 2463662"/>
              <a:gd name="connsiteY4" fmla="*/ 0 h 1478645"/>
              <a:gd name="connsiteX5" fmla="*/ 877819 w 2463662"/>
              <a:gd name="connsiteY5" fmla="*/ 0 h 1478645"/>
              <a:gd name="connsiteX0" fmla="*/ 2463662 w 2463662"/>
              <a:gd name="connsiteY0" fmla="*/ 1105159 h 1478645"/>
              <a:gd name="connsiteX1" fmla="*/ 2463662 w 2463662"/>
              <a:gd name="connsiteY1" fmla="*/ 1478645 h 1478645"/>
              <a:gd name="connsiteX2" fmla="*/ 0 w 2463662"/>
              <a:gd name="connsiteY2" fmla="*/ 1478645 h 1478645"/>
              <a:gd name="connsiteX3" fmla="*/ 0 w 2463662"/>
              <a:gd name="connsiteY3" fmla="*/ 0 h 1478645"/>
              <a:gd name="connsiteX4" fmla="*/ 877819 w 2463662"/>
              <a:gd name="connsiteY4" fmla="*/ 0 h 147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3662" h="1478645">
                <a:moveTo>
                  <a:pt x="2463662" y="1105159"/>
                </a:moveTo>
                <a:lnTo>
                  <a:pt x="2463662" y="1478645"/>
                </a:lnTo>
                <a:lnTo>
                  <a:pt x="0" y="1478645"/>
                </a:lnTo>
                <a:lnTo>
                  <a:pt x="0" y="0"/>
                </a:lnTo>
                <a:lnTo>
                  <a:pt x="877819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TextBox 64">
            <a:extLst>
              <a:ext uri="{FF2B5EF4-FFF2-40B4-BE49-F238E27FC236}">
                <a16:creationId xmlns:a16="http://schemas.microsoft.com/office/drawing/2014/main" xmlns="" id="{349BF72C-57A0-48D1-93B9-3EE5C1B76A4C}"/>
              </a:ext>
            </a:extLst>
          </p:cNvPr>
          <p:cNvSpPr txBox="1"/>
          <p:nvPr/>
        </p:nvSpPr>
        <p:spPr>
          <a:xfrm>
            <a:off x="5627882" y="2461249"/>
            <a:ext cx="357884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>
              <a:lnSpc>
                <a:spcPct val="120000"/>
              </a:lnSpc>
            </a:pPr>
            <a:r>
              <a:rPr lang="en-US" altLang="zh-CN" sz="2800" dirty="0">
                <a:cs typeface="+mn-ea"/>
                <a:sym typeface="+mn-lt"/>
              </a:rPr>
              <a:t>PART 01   </a:t>
            </a:r>
            <a:r>
              <a:rPr lang="zh-CN" altLang="en-US" sz="2800" dirty="0">
                <a:cs typeface="+mn-ea"/>
                <a:sym typeface="+mn-lt"/>
              </a:rPr>
              <a:t>项目概况</a:t>
            </a:r>
          </a:p>
          <a:p>
            <a:pPr fontAlgn="ctr">
              <a:lnSpc>
                <a:spcPct val="120000"/>
              </a:lnSpc>
            </a:pP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16" name="TextBox 64">
            <a:extLst>
              <a:ext uri="{FF2B5EF4-FFF2-40B4-BE49-F238E27FC236}">
                <a16:creationId xmlns:a16="http://schemas.microsoft.com/office/drawing/2014/main" xmlns="" id="{383EEFA4-A3A8-4632-8261-4360A48D9BCE}"/>
              </a:ext>
            </a:extLst>
          </p:cNvPr>
          <p:cNvSpPr txBox="1"/>
          <p:nvPr/>
        </p:nvSpPr>
        <p:spPr>
          <a:xfrm>
            <a:off x="5627882" y="3368532"/>
            <a:ext cx="357884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>
              <a:lnSpc>
                <a:spcPct val="120000"/>
              </a:lnSpc>
            </a:pPr>
            <a:r>
              <a:rPr lang="en-US" altLang="zh-CN" sz="2800" dirty="0">
                <a:cs typeface="+mn-ea"/>
                <a:sym typeface="+mn-lt"/>
              </a:rPr>
              <a:t>PART 02   </a:t>
            </a:r>
            <a:r>
              <a:rPr lang="zh-CN" altLang="en-US" sz="2800" dirty="0">
                <a:cs typeface="+mn-ea"/>
                <a:sym typeface="+mn-lt"/>
              </a:rPr>
              <a:t>市场透视</a:t>
            </a:r>
          </a:p>
          <a:p>
            <a:pPr fontAlgn="ctr">
              <a:lnSpc>
                <a:spcPct val="120000"/>
              </a:lnSpc>
            </a:pP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17" name="TextBox 64">
            <a:extLst>
              <a:ext uri="{FF2B5EF4-FFF2-40B4-BE49-F238E27FC236}">
                <a16:creationId xmlns:a16="http://schemas.microsoft.com/office/drawing/2014/main" xmlns="" id="{1E2F465A-1FD2-4062-B7E8-3314B76792E3}"/>
              </a:ext>
            </a:extLst>
          </p:cNvPr>
          <p:cNvSpPr txBox="1"/>
          <p:nvPr/>
        </p:nvSpPr>
        <p:spPr>
          <a:xfrm>
            <a:off x="5627882" y="4275814"/>
            <a:ext cx="357884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>
              <a:lnSpc>
                <a:spcPct val="120000"/>
              </a:lnSpc>
            </a:pPr>
            <a:r>
              <a:rPr lang="en-US" altLang="zh-CN" sz="2800" dirty="0">
                <a:cs typeface="+mn-ea"/>
                <a:sym typeface="+mn-lt"/>
              </a:rPr>
              <a:t>PART 03   </a:t>
            </a:r>
            <a:r>
              <a:rPr lang="zh-CN" altLang="en-US" sz="2800" dirty="0">
                <a:cs typeface="+mn-ea"/>
                <a:sym typeface="+mn-lt"/>
              </a:rPr>
              <a:t>整体规划</a:t>
            </a:r>
          </a:p>
          <a:p>
            <a:pPr fontAlgn="ctr">
              <a:lnSpc>
                <a:spcPct val="120000"/>
              </a:lnSpc>
            </a:pP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18" name="TextBox 64">
            <a:extLst>
              <a:ext uri="{FF2B5EF4-FFF2-40B4-BE49-F238E27FC236}">
                <a16:creationId xmlns:a16="http://schemas.microsoft.com/office/drawing/2014/main" xmlns="" id="{87172ACB-C76B-4890-B22E-F315EA108982}"/>
              </a:ext>
            </a:extLst>
          </p:cNvPr>
          <p:cNvSpPr txBox="1"/>
          <p:nvPr/>
        </p:nvSpPr>
        <p:spPr>
          <a:xfrm>
            <a:off x="5627882" y="5183097"/>
            <a:ext cx="357884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>
              <a:lnSpc>
                <a:spcPct val="120000"/>
              </a:lnSpc>
            </a:pPr>
            <a:r>
              <a:rPr lang="en-US" altLang="zh-CN" sz="2800" dirty="0">
                <a:cs typeface="+mn-ea"/>
                <a:sym typeface="+mn-lt"/>
              </a:rPr>
              <a:t>PART 04   </a:t>
            </a:r>
            <a:r>
              <a:rPr lang="zh-CN" altLang="en-US" sz="2800" dirty="0">
                <a:cs typeface="+mn-ea"/>
                <a:sym typeface="+mn-lt"/>
              </a:rPr>
              <a:t>财务分析</a:t>
            </a:r>
          </a:p>
          <a:p>
            <a:pPr fontAlgn="ctr">
              <a:lnSpc>
                <a:spcPct val="120000"/>
              </a:lnSpc>
            </a:pPr>
            <a:endParaRPr lang="zh-CN" altLang="en-US" sz="36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402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6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BE9FC6B-B64A-4361-8495-0BE41CA5296A}"/>
              </a:ext>
            </a:extLst>
          </p:cNvPr>
          <p:cNvSpPr txBox="1"/>
          <p:nvPr/>
        </p:nvSpPr>
        <p:spPr>
          <a:xfrm>
            <a:off x="5274798" y="3444686"/>
            <a:ext cx="2236510" cy="767390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财务分析</a:t>
            </a:r>
          </a:p>
        </p:txBody>
      </p:sp>
      <p:sp>
        <p:nvSpPr>
          <p:cNvPr id="6" name="矩形 47">
            <a:extLst>
              <a:ext uri="{FF2B5EF4-FFF2-40B4-BE49-F238E27FC236}">
                <a16:creationId xmlns:a16="http://schemas.microsoft.com/office/drawing/2014/main" xmlns="" id="{38810AD3-5499-4C66-8EF0-1AF7D6979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798" y="4288699"/>
            <a:ext cx="3732499" cy="58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请点击录入本章节的概括性描述文字或者复制粘贴，请添加说明文字，图像描述及总结。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xmlns="" id="{0C5E6A48-AD6A-445D-8FC9-50FA6872C6B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350332" y="1250983"/>
            <a:ext cx="1859967" cy="221599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685800">
              <a:lnSpc>
                <a:spcPct val="120000"/>
              </a:lnSpc>
              <a:defRPr/>
            </a:pPr>
            <a:r>
              <a:rPr lang="en-US" altLang="zh-CN" sz="11500" kern="0" dirty="0">
                <a:solidFill>
                  <a:srgbClr val="9A1D1E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en-US" altLang="ko-KR" sz="8800" kern="0" dirty="0">
              <a:solidFill>
                <a:srgbClr val="9A1D1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任意多边形 36">
            <a:extLst>
              <a:ext uri="{FF2B5EF4-FFF2-40B4-BE49-F238E27FC236}">
                <a16:creationId xmlns:a16="http://schemas.microsoft.com/office/drawing/2014/main" xmlns="" id="{1C4F5BB9-C822-43DD-AE8D-90E06E73E39C}"/>
              </a:ext>
            </a:extLst>
          </p:cNvPr>
          <p:cNvSpPr/>
          <p:nvPr/>
        </p:nvSpPr>
        <p:spPr>
          <a:xfrm>
            <a:off x="3847160" y="2320275"/>
            <a:ext cx="2046833" cy="969727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F816AA6-AABE-4B8C-9462-753B9CB7E9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49"/>
          <a:stretch/>
        </p:blipFill>
        <p:spPr>
          <a:xfrm>
            <a:off x="628557" y="-226036"/>
            <a:ext cx="3162651" cy="56304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1A53DE4-66E3-4D98-BA78-683325428E4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7"/>
          <a:stretch/>
        </p:blipFill>
        <p:spPr>
          <a:xfrm rot="1694830" flipH="1" flipV="1">
            <a:off x="8311271" y="603910"/>
            <a:ext cx="3001770" cy="57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1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ṩļiďê">
            <a:extLst>
              <a:ext uri="{FF2B5EF4-FFF2-40B4-BE49-F238E27FC236}">
                <a16:creationId xmlns:a16="http://schemas.microsoft.com/office/drawing/2014/main" xmlns="" id="{DBFE28B7-C05E-4406-ABEB-FCF24D804807}"/>
              </a:ext>
            </a:extLst>
          </p:cNvPr>
          <p:cNvSpPr/>
          <p:nvPr/>
        </p:nvSpPr>
        <p:spPr>
          <a:xfrm rot="18900000">
            <a:off x="4427327" y="1970303"/>
            <a:ext cx="3431442" cy="3431442"/>
          </a:xfrm>
          <a:prstGeom prst="roundRect">
            <a:avLst>
              <a:gd name="adj" fmla="val 212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íṣlîḑê">
            <a:extLst>
              <a:ext uri="{FF2B5EF4-FFF2-40B4-BE49-F238E27FC236}">
                <a16:creationId xmlns:a16="http://schemas.microsoft.com/office/drawing/2014/main" xmlns="" id="{131DD1D9-1340-4668-8F2F-70BFDF69DDC9}"/>
              </a:ext>
            </a:extLst>
          </p:cNvPr>
          <p:cNvSpPr/>
          <p:nvPr/>
        </p:nvSpPr>
        <p:spPr>
          <a:xfrm>
            <a:off x="4127353" y="1901689"/>
            <a:ext cx="1813833" cy="1718784"/>
          </a:xfrm>
          <a:prstGeom prst="roundRect">
            <a:avLst>
              <a:gd name="adj" fmla="val 866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íṩlïdê">
            <a:extLst>
              <a:ext uri="{FF2B5EF4-FFF2-40B4-BE49-F238E27FC236}">
                <a16:creationId xmlns:a16="http://schemas.microsoft.com/office/drawing/2014/main" xmlns="" id="{E28DB925-6642-4FF7-B146-1009E3108924}"/>
              </a:ext>
            </a:extLst>
          </p:cNvPr>
          <p:cNvSpPr/>
          <p:nvPr/>
        </p:nvSpPr>
        <p:spPr>
          <a:xfrm>
            <a:off x="4127353" y="1829403"/>
            <a:ext cx="1813833" cy="1718784"/>
          </a:xfrm>
          <a:prstGeom prst="roundRect">
            <a:avLst>
              <a:gd name="adj" fmla="val 86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7" name="íŝ1iḍe">
            <a:extLst>
              <a:ext uri="{FF2B5EF4-FFF2-40B4-BE49-F238E27FC236}">
                <a16:creationId xmlns:a16="http://schemas.microsoft.com/office/drawing/2014/main" xmlns="" id="{853C100D-57E4-49D0-8300-C693F4F10A0B}"/>
              </a:ext>
            </a:extLst>
          </p:cNvPr>
          <p:cNvGrpSpPr/>
          <p:nvPr/>
        </p:nvGrpSpPr>
        <p:grpSpPr>
          <a:xfrm>
            <a:off x="6206040" y="1829403"/>
            <a:ext cx="1813833" cy="1791070"/>
            <a:chOff x="2901397" y="1304396"/>
            <a:chExt cx="1823780" cy="1800892"/>
          </a:xfrm>
        </p:grpSpPr>
        <p:sp>
          <p:nvSpPr>
            <p:cNvPr id="34" name="is1îḑè">
              <a:extLst>
                <a:ext uri="{FF2B5EF4-FFF2-40B4-BE49-F238E27FC236}">
                  <a16:creationId xmlns:a16="http://schemas.microsoft.com/office/drawing/2014/main" xmlns="" id="{89EEBD4F-DA27-4F4D-B7C2-B9DDC5E171D0}"/>
                </a:ext>
              </a:extLst>
            </p:cNvPr>
            <p:cNvSpPr/>
            <p:nvPr/>
          </p:nvSpPr>
          <p:spPr>
            <a:xfrm>
              <a:off x="2901397" y="1377078"/>
              <a:ext cx="1823780" cy="1728210"/>
            </a:xfrm>
            <a:prstGeom prst="roundRect">
              <a:avLst>
                <a:gd name="adj" fmla="val 866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ṥḷíḍê">
              <a:extLst>
                <a:ext uri="{FF2B5EF4-FFF2-40B4-BE49-F238E27FC236}">
                  <a16:creationId xmlns:a16="http://schemas.microsoft.com/office/drawing/2014/main" xmlns="" id="{345991E3-9FC8-45D5-900C-E4BDF92F4795}"/>
                </a:ext>
              </a:extLst>
            </p:cNvPr>
            <p:cNvSpPr/>
            <p:nvPr/>
          </p:nvSpPr>
          <p:spPr>
            <a:xfrm>
              <a:off x="2901397" y="1304396"/>
              <a:ext cx="1823780" cy="1728210"/>
            </a:xfrm>
            <a:prstGeom prst="roundRect">
              <a:avLst>
                <a:gd name="adj" fmla="val 866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íṣḻiďê">
            <a:extLst>
              <a:ext uri="{FF2B5EF4-FFF2-40B4-BE49-F238E27FC236}">
                <a16:creationId xmlns:a16="http://schemas.microsoft.com/office/drawing/2014/main" xmlns="" id="{DB22EB3E-5C52-45DF-9C27-652FB02F8CE5}"/>
              </a:ext>
            </a:extLst>
          </p:cNvPr>
          <p:cNvGrpSpPr/>
          <p:nvPr/>
        </p:nvGrpSpPr>
        <p:grpSpPr>
          <a:xfrm>
            <a:off x="6206040" y="3729971"/>
            <a:ext cx="1813833" cy="1791070"/>
            <a:chOff x="2901397" y="1304396"/>
            <a:chExt cx="1823780" cy="1800892"/>
          </a:xfrm>
        </p:grpSpPr>
        <p:sp>
          <p:nvSpPr>
            <p:cNvPr id="32" name="ïsḷiďe">
              <a:extLst>
                <a:ext uri="{FF2B5EF4-FFF2-40B4-BE49-F238E27FC236}">
                  <a16:creationId xmlns:a16="http://schemas.microsoft.com/office/drawing/2014/main" xmlns="" id="{E7B35768-AE37-491A-8DB3-363206AEEDE7}"/>
                </a:ext>
              </a:extLst>
            </p:cNvPr>
            <p:cNvSpPr/>
            <p:nvPr/>
          </p:nvSpPr>
          <p:spPr>
            <a:xfrm>
              <a:off x="2901397" y="1377078"/>
              <a:ext cx="1823780" cy="1728210"/>
            </a:xfrm>
            <a:prstGeom prst="roundRect">
              <a:avLst>
                <a:gd name="adj" fmla="val 8669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ṧļïḍè">
              <a:extLst>
                <a:ext uri="{FF2B5EF4-FFF2-40B4-BE49-F238E27FC236}">
                  <a16:creationId xmlns:a16="http://schemas.microsoft.com/office/drawing/2014/main" xmlns="" id="{F2DA9DCE-32E2-47A5-A27B-357541426754}"/>
                </a:ext>
              </a:extLst>
            </p:cNvPr>
            <p:cNvSpPr/>
            <p:nvPr/>
          </p:nvSpPr>
          <p:spPr>
            <a:xfrm>
              <a:off x="2901397" y="1304396"/>
              <a:ext cx="1823780" cy="1728210"/>
            </a:xfrm>
            <a:prstGeom prst="roundRect">
              <a:avLst>
                <a:gd name="adj" fmla="val 866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" name="iṥ1ïdé">
            <a:extLst>
              <a:ext uri="{FF2B5EF4-FFF2-40B4-BE49-F238E27FC236}">
                <a16:creationId xmlns:a16="http://schemas.microsoft.com/office/drawing/2014/main" xmlns="" id="{E687F85E-0B5F-4480-9744-9638A9A560BD}"/>
              </a:ext>
            </a:extLst>
          </p:cNvPr>
          <p:cNvGrpSpPr/>
          <p:nvPr/>
        </p:nvGrpSpPr>
        <p:grpSpPr>
          <a:xfrm>
            <a:off x="4127353" y="3729971"/>
            <a:ext cx="1813833" cy="1791070"/>
            <a:chOff x="2901397" y="1304396"/>
            <a:chExt cx="1823780" cy="1800892"/>
          </a:xfrm>
        </p:grpSpPr>
        <p:sp>
          <p:nvSpPr>
            <p:cNvPr id="30" name="íş1iďê">
              <a:extLst>
                <a:ext uri="{FF2B5EF4-FFF2-40B4-BE49-F238E27FC236}">
                  <a16:creationId xmlns:a16="http://schemas.microsoft.com/office/drawing/2014/main" xmlns="" id="{3E9E3EF9-B177-4FED-B8D2-F095D3A4D001}"/>
                </a:ext>
              </a:extLst>
            </p:cNvPr>
            <p:cNvSpPr/>
            <p:nvPr/>
          </p:nvSpPr>
          <p:spPr>
            <a:xfrm>
              <a:off x="2901397" y="1377078"/>
              <a:ext cx="1823780" cy="1728210"/>
            </a:xfrm>
            <a:prstGeom prst="roundRect">
              <a:avLst>
                <a:gd name="adj" fmla="val 8669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ṣľíďé">
              <a:extLst>
                <a:ext uri="{FF2B5EF4-FFF2-40B4-BE49-F238E27FC236}">
                  <a16:creationId xmlns:a16="http://schemas.microsoft.com/office/drawing/2014/main" xmlns="" id="{BA4246BB-C865-41AC-B6F4-756F0D4A3888}"/>
                </a:ext>
              </a:extLst>
            </p:cNvPr>
            <p:cNvSpPr/>
            <p:nvPr/>
          </p:nvSpPr>
          <p:spPr>
            <a:xfrm>
              <a:off x="2901397" y="1304396"/>
              <a:ext cx="1823780" cy="1728210"/>
            </a:xfrm>
            <a:prstGeom prst="roundRect">
              <a:avLst>
                <a:gd name="adj" fmla="val 866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8" name="îśḻíḓè">
            <a:extLst>
              <a:ext uri="{FF2B5EF4-FFF2-40B4-BE49-F238E27FC236}">
                <a16:creationId xmlns:a16="http://schemas.microsoft.com/office/drawing/2014/main" xmlns="" id="{D3C6632E-6002-4A95-A50C-12A24F967AD6}"/>
              </a:ext>
            </a:extLst>
          </p:cNvPr>
          <p:cNvSpPr txBox="1"/>
          <p:nvPr/>
        </p:nvSpPr>
        <p:spPr>
          <a:xfrm>
            <a:off x="8273756" y="2461158"/>
            <a:ext cx="2754103" cy="47763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defTabSz="121917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br>
              <a:rPr lang="zh-CN" altLang="en-US" sz="11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</a:rPr>
              <a:t>（建议使用主题字体）</a:t>
            </a:r>
          </a:p>
        </p:txBody>
      </p:sp>
      <p:sp>
        <p:nvSpPr>
          <p:cNvPr id="29" name="iSlíḑè">
            <a:extLst>
              <a:ext uri="{FF2B5EF4-FFF2-40B4-BE49-F238E27FC236}">
                <a16:creationId xmlns:a16="http://schemas.microsoft.com/office/drawing/2014/main" xmlns="" id="{DF393199-9B7D-4C1A-BCEF-B9D27D0C5E76}"/>
              </a:ext>
            </a:extLst>
          </p:cNvPr>
          <p:cNvSpPr/>
          <p:nvPr/>
        </p:nvSpPr>
        <p:spPr>
          <a:xfrm>
            <a:off x="8273756" y="2217117"/>
            <a:ext cx="923330" cy="27699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sz="1200" b="1">
                <a:solidFill>
                  <a:schemeClr val="accent2"/>
                </a:solidFill>
              </a:rPr>
              <a:t>标题文本预设</a:t>
            </a:r>
          </a:p>
        </p:txBody>
      </p:sp>
      <p:sp>
        <p:nvSpPr>
          <p:cNvPr id="26" name="iṩľiḑè">
            <a:extLst>
              <a:ext uri="{FF2B5EF4-FFF2-40B4-BE49-F238E27FC236}">
                <a16:creationId xmlns:a16="http://schemas.microsoft.com/office/drawing/2014/main" xmlns="" id="{C207EA0B-18B0-4BF5-A13D-5A087F54E104}"/>
              </a:ext>
            </a:extLst>
          </p:cNvPr>
          <p:cNvSpPr txBox="1"/>
          <p:nvPr/>
        </p:nvSpPr>
        <p:spPr>
          <a:xfrm>
            <a:off x="1164143" y="2470101"/>
            <a:ext cx="2754103" cy="47763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r" defTabSz="121917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br>
              <a:rPr lang="zh-CN" altLang="en-US" sz="11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</a:rPr>
              <a:t>（建议使用主题字体）</a:t>
            </a:r>
          </a:p>
        </p:txBody>
      </p:sp>
      <p:sp>
        <p:nvSpPr>
          <p:cNvPr id="27" name="íśḷïḋé">
            <a:extLst>
              <a:ext uri="{FF2B5EF4-FFF2-40B4-BE49-F238E27FC236}">
                <a16:creationId xmlns:a16="http://schemas.microsoft.com/office/drawing/2014/main" xmlns="" id="{19B860ED-2A25-4FCC-8DB9-F0E13E3A072E}"/>
              </a:ext>
            </a:extLst>
          </p:cNvPr>
          <p:cNvSpPr/>
          <p:nvPr/>
        </p:nvSpPr>
        <p:spPr>
          <a:xfrm>
            <a:off x="2994916" y="2226061"/>
            <a:ext cx="923330" cy="27699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r"/>
            <a:r>
              <a:rPr lang="zh-CN" altLang="en-US" sz="1200" b="1" dirty="0">
                <a:solidFill>
                  <a:schemeClr val="accent1"/>
                </a:solidFill>
              </a:rPr>
              <a:t>标题文本预设</a:t>
            </a:r>
          </a:p>
        </p:txBody>
      </p:sp>
      <p:sp>
        <p:nvSpPr>
          <p:cNvPr id="24" name="i$ļïďê">
            <a:extLst>
              <a:ext uri="{FF2B5EF4-FFF2-40B4-BE49-F238E27FC236}">
                <a16:creationId xmlns:a16="http://schemas.microsoft.com/office/drawing/2014/main" xmlns="" id="{2904EBC4-58F7-499C-8793-8FD1CC5152BA}"/>
              </a:ext>
            </a:extLst>
          </p:cNvPr>
          <p:cNvSpPr txBox="1"/>
          <p:nvPr/>
        </p:nvSpPr>
        <p:spPr>
          <a:xfrm>
            <a:off x="1164143" y="4596068"/>
            <a:ext cx="2754103" cy="47763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r" defTabSz="121917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b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  <a:t>（建议使用主题字体）</a:t>
            </a:r>
          </a:p>
        </p:txBody>
      </p:sp>
      <p:sp>
        <p:nvSpPr>
          <p:cNvPr id="25" name="íṥliḍé">
            <a:extLst>
              <a:ext uri="{FF2B5EF4-FFF2-40B4-BE49-F238E27FC236}">
                <a16:creationId xmlns:a16="http://schemas.microsoft.com/office/drawing/2014/main" xmlns="" id="{7139ACE8-C2CE-4DB4-9E62-6EDD2A02A3A8}"/>
              </a:ext>
            </a:extLst>
          </p:cNvPr>
          <p:cNvSpPr/>
          <p:nvPr/>
        </p:nvSpPr>
        <p:spPr>
          <a:xfrm>
            <a:off x="2994916" y="4352028"/>
            <a:ext cx="923330" cy="27699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r"/>
            <a:r>
              <a:rPr lang="zh-CN" altLang="en-US" sz="1200" b="1">
                <a:solidFill>
                  <a:schemeClr val="accent3"/>
                </a:solidFill>
              </a:rPr>
              <a:t>标题文本预设</a:t>
            </a:r>
          </a:p>
        </p:txBody>
      </p:sp>
      <p:sp>
        <p:nvSpPr>
          <p:cNvPr id="22" name="iṧ1iďè">
            <a:extLst>
              <a:ext uri="{FF2B5EF4-FFF2-40B4-BE49-F238E27FC236}">
                <a16:creationId xmlns:a16="http://schemas.microsoft.com/office/drawing/2014/main" xmlns="" id="{6EB30D81-0FB2-44F6-9AC0-D4004B48287A}"/>
              </a:ext>
            </a:extLst>
          </p:cNvPr>
          <p:cNvSpPr txBox="1"/>
          <p:nvPr/>
        </p:nvSpPr>
        <p:spPr>
          <a:xfrm>
            <a:off x="8273756" y="4584549"/>
            <a:ext cx="2754103" cy="47763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defTabSz="121917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  <a:t>此部分内容作为文字排版占位显示</a:t>
            </a:r>
            <a:b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  <a:t>（建议使用主题字体）</a:t>
            </a:r>
          </a:p>
        </p:txBody>
      </p:sp>
      <p:sp>
        <p:nvSpPr>
          <p:cNvPr id="23" name="iSlîďè">
            <a:extLst>
              <a:ext uri="{FF2B5EF4-FFF2-40B4-BE49-F238E27FC236}">
                <a16:creationId xmlns:a16="http://schemas.microsoft.com/office/drawing/2014/main" xmlns="" id="{085EC374-BC2F-49C9-8286-7582CB5D6DAE}"/>
              </a:ext>
            </a:extLst>
          </p:cNvPr>
          <p:cNvSpPr/>
          <p:nvPr/>
        </p:nvSpPr>
        <p:spPr>
          <a:xfrm>
            <a:off x="8273756" y="4340509"/>
            <a:ext cx="923330" cy="27699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sz="1200" b="1">
                <a:solidFill>
                  <a:schemeClr val="accent4"/>
                </a:solidFill>
              </a:rPr>
              <a:t>标题文本预设</a:t>
            </a:r>
          </a:p>
        </p:txBody>
      </p:sp>
      <p:sp>
        <p:nvSpPr>
          <p:cNvPr id="14" name="ísḻidé">
            <a:extLst>
              <a:ext uri="{FF2B5EF4-FFF2-40B4-BE49-F238E27FC236}">
                <a16:creationId xmlns:a16="http://schemas.microsoft.com/office/drawing/2014/main" xmlns="" id="{36F40EAE-6AAC-4E1A-BDFE-21F66725E0DA}"/>
              </a:ext>
            </a:extLst>
          </p:cNvPr>
          <p:cNvSpPr>
            <a:spLocks/>
          </p:cNvSpPr>
          <p:nvPr/>
        </p:nvSpPr>
        <p:spPr bwMode="auto">
          <a:xfrm>
            <a:off x="6859570" y="2040921"/>
            <a:ext cx="506773" cy="50677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ïṧ1ídé">
            <a:extLst>
              <a:ext uri="{FF2B5EF4-FFF2-40B4-BE49-F238E27FC236}">
                <a16:creationId xmlns:a16="http://schemas.microsoft.com/office/drawing/2014/main" xmlns="" id="{55B99D5A-E9DD-49D0-8D10-6A672D4DA23F}"/>
              </a:ext>
            </a:extLst>
          </p:cNvPr>
          <p:cNvSpPr/>
          <p:nvPr/>
        </p:nvSpPr>
        <p:spPr>
          <a:xfrm>
            <a:off x="6461166" y="2760218"/>
            <a:ext cx="1289870" cy="30045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人才引进</a:t>
            </a:r>
          </a:p>
        </p:txBody>
      </p:sp>
      <p:sp>
        <p:nvSpPr>
          <p:cNvPr id="16" name="î$1íďe">
            <a:extLst>
              <a:ext uri="{FF2B5EF4-FFF2-40B4-BE49-F238E27FC236}">
                <a16:creationId xmlns:a16="http://schemas.microsoft.com/office/drawing/2014/main" xmlns="" id="{5C72A57C-4FB8-4BF7-982D-1139C6840795}"/>
              </a:ext>
            </a:extLst>
          </p:cNvPr>
          <p:cNvSpPr/>
          <p:nvPr/>
        </p:nvSpPr>
        <p:spPr>
          <a:xfrm>
            <a:off x="4389333" y="2760218"/>
            <a:ext cx="1289870" cy="30045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技术研究</a:t>
            </a:r>
          </a:p>
        </p:txBody>
      </p:sp>
      <p:sp>
        <p:nvSpPr>
          <p:cNvPr id="17" name="iṧ1ïḋê">
            <a:extLst>
              <a:ext uri="{FF2B5EF4-FFF2-40B4-BE49-F238E27FC236}">
                <a16:creationId xmlns:a16="http://schemas.microsoft.com/office/drawing/2014/main" xmlns="" id="{DDDD62CD-553D-4F93-8AA9-F19718F3BBB5}"/>
              </a:ext>
            </a:extLst>
          </p:cNvPr>
          <p:cNvSpPr/>
          <p:nvPr/>
        </p:nvSpPr>
        <p:spPr>
          <a:xfrm>
            <a:off x="4389333" y="4627086"/>
            <a:ext cx="1289870" cy="30045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营销宣传</a:t>
            </a:r>
          </a:p>
        </p:txBody>
      </p:sp>
      <p:sp>
        <p:nvSpPr>
          <p:cNvPr id="18" name="i$ľíḑe">
            <a:extLst>
              <a:ext uri="{FF2B5EF4-FFF2-40B4-BE49-F238E27FC236}">
                <a16:creationId xmlns:a16="http://schemas.microsoft.com/office/drawing/2014/main" xmlns="" id="{3626CCD0-2A07-427B-A85A-1EBCE400FD67}"/>
              </a:ext>
            </a:extLst>
          </p:cNvPr>
          <p:cNvSpPr/>
          <p:nvPr/>
        </p:nvSpPr>
        <p:spPr>
          <a:xfrm>
            <a:off x="6468019" y="4627086"/>
            <a:ext cx="1289870" cy="30045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硬件采购</a:t>
            </a:r>
          </a:p>
        </p:txBody>
      </p:sp>
      <p:sp>
        <p:nvSpPr>
          <p:cNvPr id="19" name="íṥliḍê">
            <a:extLst>
              <a:ext uri="{FF2B5EF4-FFF2-40B4-BE49-F238E27FC236}">
                <a16:creationId xmlns:a16="http://schemas.microsoft.com/office/drawing/2014/main" xmlns="" id="{B1CBD459-33DE-44D7-9AE9-71302794575A}"/>
              </a:ext>
            </a:extLst>
          </p:cNvPr>
          <p:cNvSpPr>
            <a:spLocks/>
          </p:cNvSpPr>
          <p:nvPr/>
        </p:nvSpPr>
        <p:spPr bwMode="auto">
          <a:xfrm>
            <a:off x="4770959" y="2133096"/>
            <a:ext cx="526621" cy="340334"/>
          </a:xfrm>
          <a:custGeom>
            <a:avLst/>
            <a:gdLst/>
            <a:ahLst/>
            <a:cxnLst>
              <a:cxn ang="0">
                <a:pos x="68" y="25"/>
              </a:cxn>
              <a:cxn ang="0">
                <a:pos x="34" y="44"/>
              </a:cxn>
              <a:cxn ang="0">
                <a:pos x="1" y="25"/>
              </a:cxn>
              <a:cxn ang="0">
                <a:pos x="0" y="22"/>
              </a:cxn>
              <a:cxn ang="0">
                <a:pos x="1" y="20"/>
              </a:cxn>
              <a:cxn ang="0">
                <a:pos x="34" y="0"/>
              </a:cxn>
              <a:cxn ang="0">
                <a:pos x="68" y="20"/>
              </a:cxn>
              <a:cxn ang="0">
                <a:pos x="68" y="22"/>
              </a:cxn>
              <a:cxn ang="0">
                <a:pos x="68" y="25"/>
              </a:cxn>
              <a:cxn ang="0">
                <a:pos x="49" y="9"/>
              </a:cxn>
              <a:cxn ang="0">
                <a:pos x="51" y="17"/>
              </a:cxn>
              <a:cxn ang="0">
                <a:pos x="34" y="34"/>
              </a:cxn>
              <a:cxn ang="0">
                <a:pos x="17" y="17"/>
              </a:cxn>
              <a:cxn ang="0">
                <a:pos x="20" y="9"/>
              </a:cxn>
              <a:cxn ang="0">
                <a:pos x="5" y="22"/>
              </a:cxn>
              <a:cxn ang="0">
                <a:pos x="34" y="39"/>
              </a:cxn>
              <a:cxn ang="0">
                <a:pos x="64" y="22"/>
              </a:cxn>
              <a:cxn ang="0">
                <a:pos x="49" y="9"/>
              </a:cxn>
              <a:cxn ang="0">
                <a:pos x="34" y="6"/>
              </a:cxn>
              <a:cxn ang="0">
                <a:pos x="23" y="17"/>
              </a:cxn>
              <a:cxn ang="0">
                <a:pos x="25" y="19"/>
              </a:cxn>
              <a:cxn ang="0">
                <a:pos x="27" y="17"/>
              </a:cxn>
              <a:cxn ang="0">
                <a:pos x="34" y="9"/>
              </a:cxn>
              <a:cxn ang="0">
                <a:pos x="36" y="8"/>
              </a:cxn>
              <a:cxn ang="0">
                <a:pos x="34" y="6"/>
              </a:cxn>
            </a:cxnLst>
            <a:rect l="0" t="0" r="r" b="b"/>
            <a:pathLst>
              <a:path w="68" h="44">
                <a:moveTo>
                  <a:pt x="68" y="25"/>
                </a:moveTo>
                <a:cubicBezTo>
                  <a:pt x="61" y="36"/>
                  <a:pt x="48" y="44"/>
                  <a:pt x="34" y="44"/>
                </a:cubicBezTo>
                <a:cubicBezTo>
                  <a:pt x="21" y="44"/>
                  <a:pt x="8" y="36"/>
                  <a:pt x="1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1" y="20"/>
                  <a:pt x="1" y="20"/>
                </a:cubicBezTo>
                <a:cubicBezTo>
                  <a:pt x="8" y="8"/>
                  <a:pt x="21" y="0"/>
                  <a:pt x="34" y="0"/>
                </a:cubicBezTo>
                <a:cubicBezTo>
                  <a:pt x="48" y="0"/>
                  <a:pt x="61" y="8"/>
                  <a:pt x="68" y="20"/>
                </a:cubicBezTo>
                <a:cubicBezTo>
                  <a:pt x="68" y="20"/>
                  <a:pt x="68" y="21"/>
                  <a:pt x="68" y="22"/>
                </a:cubicBezTo>
                <a:cubicBezTo>
                  <a:pt x="68" y="23"/>
                  <a:pt x="68" y="24"/>
                  <a:pt x="68" y="25"/>
                </a:cubicBezTo>
                <a:close/>
                <a:moveTo>
                  <a:pt x="49" y="9"/>
                </a:moveTo>
                <a:cubicBezTo>
                  <a:pt x="51" y="11"/>
                  <a:pt x="51" y="14"/>
                  <a:pt x="51" y="17"/>
                </a:cubicBezTo>
                <a:cubicBezTo>
                  <a:pt x="51" y="27"/>
                  <a:pt x="44" y="34"/>
                  <a:pt x="34" y="34"/>
                </a:cubicBezTo>
                <a:cubicBezTo>
                  <a:pt x="25" y="34"/>
                  <a:pt x="17" y="27"/>
                  <a:pt x="17" y="17"/>
                </a:cubicBezTo>
                <a:cubicBezTo>
                  <a:pt x="17" y="14"/>
                  <a:pt x="18" y="11"/>
                  <a:pt x="20" y="9"/>
                </a:cubicBezTo>
                <a:cubicBezTo>
                  <a:pt x="14" y="12"/>
                  <a:pt x="9" y="17"/>
                  <a:pt x="5" y="22"/>
                </a:cubicBezTo>
                <a:cubicBezTo>
                  <a:pt x="12" y="32"/>
                  <a:pt x="22" y="39"/>
                  <a:pt x="34" y="39"/>
                </a:cubicBezTo>
                <a:cubicBezTo>
                  <a:pt x="47" y="39"/>
                  <a:pt x="57" y="32"/>
                  <a:pt x="64" y="22"/>
                </a:cubicBezTo>
                <a:cubicBezTo>
                  <a:pt x="60" y="17"/>
                  <a:pt x="55" y="12"/>
                  <a:pt x="49" y="9"/>
                </a:cubicBezTo>
                <a:close/>
                <a:moveTo>
                  <a:pt x="34" y="6"/>
                </a:moveTo>
                <a:cubicBezTo>
                  <a:pt x="28" y="6"/>
                  <a:pt x="23" y="11"/>
                  <a:pt x="23" y="17"/>
                </a:cubicBezTo>
                <a:cubicBezTo>
                  <a:pt x="23" y="18"/>
                  <a:pt x="24" y="19"/>
                  <a:pt x="25" y="19"/>
                </a:cubicBezTo>
                <a:cubicBezTo>
                  <a:pt x="26" y="19"/>
                  <a:pt x="27" y="18"/>
                  <a:pt x="27" y="17"/>
                </a:cubicBezTo>
                <a:cubicBezTo>
                  <a:pt x="27" y="13"/>
                  <a:pt x="30" y="9"/>
                  <a:pt x="34" y="9"/>
                </a:cubicBezTo>
                <a:cubicBezTo>
                  <a:pt x="35" y="9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ï$ľîḍé">
            <a:extLst>
              <a:ext uri="{FF2B5EF4-FFF2-40B4-BE49-F238E27FC236}">
                <a16:creationId xmlns:a16="http://schemas.microsoft.com/office/drawing/2014/main" xmlns="" id="{3234EC90-DB52-4B8C-8DB5-2F5A19641CE9}"/>
              </a:ext>
            </a:extLst>
          </p:cNvPr>
          <p:cNvSpPr>
            <a:spLocks/>
          </p:cNvSpPr>
          <p:nvPr/>
        </p:nvSpPr>
        <p:spPr bwMode="auto">
          <a:xfrm>
            <a:off x="6918031" y="3844305"/>
            <a:ext cx="389849" cy="551915"/>
          </a:xfrm>
          <a:custGeom>
            <a:avLst/>
            <a:gdLst/>
            <a:ahLst/>
            <a:cxnLst>
              <a:cxn ang="0">
                <a:pos x="30" y="24"/>
              </a:cxn>
              <a:cxn ang="0">
                <a:pos x="30" y="54"/>
              </a:cxn>
              <a:cxn ang="0">
                <a:pos x="26" y="58"/>
              </a:cxn>
              <a:cxn ang="0">
                <a:pos x="22" y="54"/>
              </a:cxn>
              <a:cxn ang="0">
                <a:pos x="22" y="40"/>
              </a:cxn>
              <a:cxn ang="0">
                <a:pos x="19" y="40"/>
              </a:cxn>
              <a:cxn ang="0">
                <a:pos x="19" y="54"/>
              </a:cxn>
              <a:cxn ang="0">
                <a:pos x="15" y="58"/>
              </a:cxn>
              <a:cxn ang="0">
                <a:pos x="11" y="54"/>
              </a:cxn>
              <a:cxn ang="0">
                <a:pos x="11" y="24"/>
              </a:cxn>
              <a:cxn ang="0">
                <a:pos x="1" y="14"/>
              </a:cxn>
              <a:cxn ang="0">
                <a:pos x="1" y="9"/>
              </a:cxn>
              <a:cxn ang="0">
                <a:pos x="6" y="9"/>
              </a:cxn>
              <a:cxn ang="0">
                <a:pos x="14" y="17"/>
              </a:cxn>
              <a:cxn ang="0">
                <a:pos x="27" y="17"/>
              </a:cxn>
              <a:cxn ang="0">
                <a:pos x="35" y="9"/>
              </a:cxn>
              <a:cxn ang="0">
                <a:pos x="40" y="9"/>
              </a:cxn>
              <a:cxn ang="0">
                <a:pos x="40" y="14"/>
              </a:cxn>
              <a:cxn ang="0">
                <a:pos x="30" y="24"/>
              </a:cxn>
              <a:cxn ang="0">
                <a:pos x="21" y="16"/>
              </a:cxn>
              <a:cxn ang="0">
                <a:pos x="13" y="8"/>
              </a:cxn>
              <a:cxn ang="0">
                <a:pos x="21" y="0"/>
              </a:cxn>
              <a:cxn ang="0">
                <a:pos x="29" y="8"/>
              </a:cxn>
              <a:cxn ang="0">
                <a:pos x="21" y="16"/>
              </a:cxn>
            </a:cxnLst>
            <a:rect l="0" t="0" r="r" b="b"/>
            <a:pathLst>
              <a:path w="41" h="58">
                <a:moveTo>
                  <a:pt x="30" y="24"/>
                </a:moveTo>
                <a:cubicBezTo>
                  <a:pt x="30" y="54"/>
                  <a:pt x="30" y="54"/>
                  <a:pt x="30" y="54"/>
                </a:cubicBezTo>
                <a:cubicBezTo>
                  <a:pt x="30" y="56"/>
                  <a:pt x="28" y="58"/>
                  <a:pt x="26" y="58"/>
                </a:cubicBezTo>
                <a:cubicBezTo>
                  <a:pt x="24" y="58"/>
                  <a:pt x="22" y="56"/>
                  <a:pt x="22" y="54"/>
                </a:cubicBezTo>
                <a:cubicBezTo>
                  <a:pt x="22" y="40"/>
                  <a:pt x="22" y="40"/>
                  <a:pt x="22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6"/>
                  <a:pt x="18" y="58"/>
                  <a:pt x="15" y="58"/>
                </a:cubicBezTo>
                <a:cubicBezTo>
                  <a:pt x="13" y="58"/>
                  <a:pt x="11" y="56"/>
                  <a:pt x="11" y="54"/>
                </a:cubicBezTo>
                <a:cubicBezTo>
                  <a:pt x="11" y="24"/>
                  <a:pt x="11" y="24"/>
                  <a:pt x="11" y="2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0"/>
                  <a:pt x="1" y="9"/>
                </a:cubicBezTo>
                <a:cubicBezTo>
                  <a:pt x="2" y="8"/>
                  <a:pt x="5" y="8"/>
                  <a:pt x="6" y="9"/>
                </a:cubicBezTo>
                <a:cubicBezTo>
                  <a:pt x="14" y="17"/>
                  <a:pt x="14" y="17"/>
                  <a:pt x="14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35" y="9"/>
                  <a:pt x="35" y="9"/>
                  <a:pt x="35" y="9"/>
                </a:cubicBezTo>
                <a:cubicBezTo>
                  <a:pt x="37" y="8"/>
                  <a:pt x="39" y="8"/>
                  <a:pt x="40" y="9"/>
                </a:cubicBezTo>
                <a:cubicBezTo>
                  <a:pt x="41" y="10"/>
                  <a:pt x="41" y="13"/>
                  <a:pt x="40" y="14"/>
                </a:cubicBezTo>
                <a:lnTo>
                  <a:pt x="30" y="24"/>
                </a:lnTo>
                <a:close/>
                <a:moveTo>
                  <a:pt x="21" y="16"/>
                </a:moveTo>
                <a:cubicBezTo>
                  <a:pt x="16" y="16"/>
                  <a:pt x="13" y="12"/>
                  <a:pt x="13" y="8"/>
                </a:cubicBezTo>
                <a:cubicBezTo>
                  <a:pt x="13" y="4"/>
                  <a:pt x="16" y="0"/>
                  <a:pt x="21" y="0"/>
                </a:cubicBezTo>
                <a:cubicBezTo>
                  <a:pt x="25" y="0"/>
                  <a:pt x="29" y="4"/>
                  <a:pt x="29" y="8"/>
                </a:cubicBezTo>
                <a:cubicBezTo>
                  <a:pt x="29" y="12"/>
                  <a:pt x="25" y="16"/>
                  <a:pt x="21" y="1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îŝļîḍé">
            <a:extLst>
              <a:ext uri="{FF2B5EF4-FFF2-40B4-BE49-F238E27FC236}">
                <a16:creationId xmlns:a16="http://schemas.microsoft.com/office/drawing/2014/main" xmlns="" id="{508473E7-41DB-49C1-A5FD-B5C54A377189}"/>
              </a:ext>
            </a:extLst>
          </p:cNvPr>
          <p:cNvSpPr>
            <a:spLocks/>
          </p:cNvSpPr>
          <p:nvPr/>
        </p:nvSpPr>
        <p:spPr bwMode="auto">
          <a:xfrm>
            <a:off x="4794108" y="3952340"/>
            <a:ext cx="480320" cy="443880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xmlns="" id="{196B77A3-35C8-416F-BB5E-1922CE8AFC9A}"/>
              </a:ext>
            </a:extLst>
          </p:cNvPr>
          <p:cNvSpPr txBox="1"/>
          <p:nvPr/>
        </p:nvSpPr>
        <p:spPr>
          <a:xfrm>
            <a:off x="408366" y="150084"/>
            <a:ext cx="1659109" cy="137576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9A1D1E"/>
                </a:solidFill>
                <a:cs typeface="+mn-ea"/>
                <a:sym typeface="+mn-lt"/>
              </a:rPr>
              <a:t>4.1</a:t>
            </a:r>
            <a:r>
              <a:rPr lang="zh-CN" altLang="en-US" sz="2400" dirty="0">
                <a:solidFill>
                  <a:srgbClr val="9A1D1E"/>
                </a:solidFill>
                <a:cs typeface="+mn-ea"/>
                <a:sym typeface="+mn-lt"/>
              </a:rPr>
              <a:t>投资需求</a:t>
            </a:r>
          </a:p>
          <a:p>
            <a:pPr>
              <a:lnSpc>
                <a:spcPct val="120000"/>
              </a:lnSpc>
            </a:pPr>
            <a:endParaRPr lang="zh-CN" altLang="en-US" sz="2400" dirty="0">
              <a:solidFill>
                <a:srgbClr val="9A1D1E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b="1" dirty="0">
              <a:solidFill>
                <a:srgbClr val="9A1D1E"/>
              </a:solidFill>
              <a:cs typeface="+mn-ea"/>
              <a:sym typeface="+mn-lt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xmlns="" id="{8CDECC81-D688-43ED-9001-3CA718A34948}"/>
              </a:ext>
            </a:extLst>
          </p:cNvPr>
          <p:cNvSpPr txBox="1"/>
          <p:nvPr/>
        </p:nvSpPr>
        <p:spPr>
          <a:xfrm>
            <a:off x="341873" y="616365"/>
            <a:ext cx="1982851" cy="2809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INVESTMENT DEMAND</a:t>
            </a:r>
          </a:p>
        </p:txBody>
      </p:sp>
    </p:spTree>
    <p:extLst>
      <p:ext uri="{BB962C8B-B14F-4D97-AF65-F5344CB8AC3E}">
        <p14:creationId xmlns:p14="http://schemas.microsoft.com/office/powerpoint/2010/main" val="24799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8" grpId="0"/>
      <p:bldP spid="29" grpId="0"/>
      <p:bldP spid="26" grpId="0"/>
      <p:bldP spid="27" grpId="0"/>
      <p:bldP spid="24" grpId="0"/>
      <p:bldP spid="25" grpId="0"/>
      <p:bldP spid="22" grpId="0"/>
      <p:bldP spid="23" grpId="0"/>
      <p:bldP spid="14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ļiďé">
            <a:extLst>
              <a:ext uri="{FF2B5EF4-FFF2-40B4-BE49-F238E27FC236}">
                <a16:creationId xmlns:a16="http://schemas.microsoft.com/office/drawing/2014/main" xmlns="" id="{CDDFD055-5E60-401B-AAAF-64BB636D32DC}"/>
              </a:ext>
            </a:extLst>
          </p:cNvPr>
          <p:cNvSpPr/>
          <p:nvPr/>
        </p:nvSpPr>
        <p:spPr>
          <a:xfrm>
            <a:off x="1689084" y="1331256"/>
            <a:ext cx="2360304" cy="94412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śḷídè">
            <a:extLst>
              <a:ext uri="{FF2B5EF4-FFF2-40B4-BE49-F238E27FC236}">
                <a16:creationId xmlns:a16="http://schemas.microsoft.com/office/drawing/2014/main" xmlns="" id="{1FC10A9A-6433-47A4-BDA7-352BB34587F1}"/>
              </a:ext>
            </a:extLst>
          </p:cNvPr>
          <p:cNvSpPr/>
          <p:nvPr/>
        </p:nvSpPr>
        <p:spPr>
          <a:xfrm>
            <a:off x="1689084" y="2407554"/>
            <a:ext cx="2360304" cy="94412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ïṩḻíďé">
            <a:extLst>
              <a:ext uri="{FF2B5EF4-FFF2-40B4-BE49-F238E27FC236}">
                <a16:creationId xmlns:a16="http://schemas.microsoft.com/office/drawing/2014/main" xmlns="" id="{63B69E77-D498-4AF9-ADE4-8E1ECC863A7A}"/>
              </a:ext>
            </a:extLst>
          </p:cNvPr>
          <p:cNvSpPr/>
          <p:nvPr/>
        </p:nvSpPr>
        <p:spPr>
          <a:xfrm>
            <a:off x="1689084" y="3483854"/>
            <a:ext cx="2360304" cy="94412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ïṧļíďé">
            <a:extLst>
              <a:ext uri="{FF2B5EF4-FFF2-40B4-BE49-F238E27FC236}">
                <a16:creationId xmlns:a16="http://schemas.microsoft.com/office/drawing/2014/main" xmlns="" id="{822099CB-19C0-4D0A-9974-85FC36377CAE}"/>
              </a:ext>
            </a:extLst>
          </p:cNvPr>
          <p:cNvSpPr/>
          <p:nvPr/>
        </p:nvSpPr>
        <p:spPr>
          <a:xfrm>
            <a:off x="1689084" y="4582624"/>
            <a:ext cx="2360304" cy="94412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iṧ1íḍe">
            <a:extLst>
              <a:ext uri="{FF2B5EF4-FFF2-40B4-BE49-F238E27FC236}">
                <a16:creationId xmlns:a16="http://schemas.microsoft.com/office/drawing/2014/main" xmlns="" id="{EABAA817-740D-4BFA-BE04-4CF3543779FD}"/>
              </a:ext>
            </a:extLst>
          </p:cNvPr>
          <p:cNvSpPr txBox="1">
            <a:spLocks/>
          </p:cNvSpPr>
          <p:nvPr/>
        </p:nvSpPr>
        <p:spPr>
          <a:xfrm>
            <a:off x="6405032" y="1597084"/>
            <a:ext cx="4097884" cy="477631"/>
          </a:xfrm>
          <a:prstGeom prst="rect">
            <a:avLst/>
          </a:prstGeom>
        </p:spPr>
        <p:txBody>
          <a:bodyPr wrap="square" lIns="144000" tIns="0" rIns="0" bIns="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</a:rPr>
              <a:t>此部分内容作为文字排版占位显示（建议使用主题字体）</a:t>
            </a:r>
            <a:br>
              <a:rPr lang="zh-CN" altLang="en-US" sz="1100" dirty="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</a:rPr>
              <a:t>如需更改请在（设置形状格式）菜单下（文本选项）中调整</a:t>
            </a:r>
          </a:p>
        </p:txBody>
      </p:sp>
      <p:sp>
        <p:nvSpPr>
          <p:cNvPr id="9" name="îṩļíḋé">
            <a:extLst>
              <a:ext uri="{FF2B5EF4-FFF2-40B4-BE49-F238E27FC236}">
                <a16:creationId xmlns:a16="http://schemas.microsoft.com/office/drawing/2014/main" xmlns="" id="{EB922C9B-5056-41E8-BF21-2137F67EA368}"/>
              </a:ext>
            </a:extLst>
          </p:cNvPr>
          <p:cNvSpPr txBox="1">
            <a:spLocks/>
          </p:cNvSpPr>
          <p:nvPr/>
        </p:nvSpPr>
        <p:spPr>
          <a:xfrm>
            <a:off x="6405031" y="2710999"/>
            <a:ext cx="4097883" cy="477631"/>
          </a:xfrm>
          <a:prstGeom prst="rect">
            <a:avLst/>
          </a:prstGeom>
        </p:spPr>
        <p:txBody>
          <a:bodyPr wrap="square" lIns="144000" tIns="0" rIns="0" bIns="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  <a:t>此部分内容作为文字排版占位显示（建议使用主题字体）</a:t>
            </a:r>
            <a:b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  <a:t>如需更改请在（设置形状格式）菜单下（文本选项）中调整</a:t>
            </a:r>
          </a:p>
        </p:txBody>
      </p:sp>
      <p:sp>
        <p:nvSpPr>
          <p:cNvPr id="10" name="iṥ1ïďè">
            <a:extLst>
              <a:ext uri="{FF2B5EF4-FFF2-40B4-BE49-F238E27FC236}">
                <a16:creationId xmlns:a16="http://schemas.microsoft.com/office/drawing/2014/main" xmlns="" id="{B51B126E-E884-4529-BA87-64ABE932CB20}"/>
              </a:ext>
            </a:extLst>
          </p:cNvPr>
          <p:cNvSpPr txBox="1">
            <a:spLocks/>
          </p:cNvSpPr>
          <p:nvPr/>
        </p:nvSpPr>
        <p:spPr>
          <a:xfrm>
            <a:off x="6405031" y="3733927"/>
            <a:ext cx="4097883" cy="477631"/>
          </a:xfrm>
          <a:prstGeom prst="rect">
            <a:avLst/>
          </a:prstGeom>
        </p:spPr>
        <p:txBody>
          <a:bodyPr wrap="square" lIns="144000" tIns="0" rIns="0" bIns="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  <a:t>此部分内容作为文字排版占位显示（建议使用主题字体）</a:t>
            </a:r>
            <a:b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  <a:t>如需更改请在（设置形状格式）菜单下（文本选项）中调整</a:t>
            </a:r>
          </a:p>
        </p:txBody>
      </p:sp>
      <p:sp>
        <p:nvSpPr>
          <p:cNvPr id="11" name="í$lîde">
            <a:extLst>
              <a:ext uri="{FF2B5EF4-FFF2-40B4-BE49-F238E27FC236}">
                <a16:creationId xmlns:a16="http://schemas.microsoft.com/office/drawing/2014/main" xmlns="" id="{391E46BB-1074-479B-9E51-5193562F7EE7}"/>
              </a:ext>
            </a:extLst>
          </p:cNvPr>
          <p:cNvSpPr txBox="1">
            <a:spLocks/>
          </p:cNvSpPr>
          <p:nvPr/>
        </p:nvSpPr>
        <p:spPr>
          <a:xfrm>
            <a:off x="6405031" y="4835460"/>
            <a:ext cx="4097883" cy="477631"/>
          </a:xfrm>
          <a:prstGeom prst="rect">
            <a:avLst/>
          </a:prstGeom>
        </p:spPr>
        <p:txBody>
          <a:bodyPr wrap="square" lIns="144000" tIns="0" rIns="0" bIns="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  <a:t>此部分内容作为文字排版占位显示（建议使用主题字体）</a:t>
            </a:r>
            <a:b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</a:br>
            <a:r>
              <a:rPr lang="zh-CN" altLang="en-US" sz="1100">
                <a:solidFill>
                  <a:schemeClr val="dk1">
                    <a:lumMod val="100000"/>
                  </a:schemeClr>
                </a:solidFill>
              </a:rPr>
              <a:t>如需更改请在（设置形状格式）菜单下（文本选项）中调整</a:t>
            </a:r>
          </a:p>
        </p:txBody>
      </p:sp>
      <p:sp>
        <p:nvSpPr>
          <p:cNvPr id="12" name="íṣľiḓê">
            <a:extLst>
              <a:ext uri="{FF2B5EF4-FFF2-40B4-BE49-F238E27FC236}">
                <a16:creationId xmlns:a16="http://schemas.microsoft.com/office/drawing/2014/main" xmlns="" id="{CAA3E88E-5B40-4928-9085-F3CF9163558D}"/>
              </a:ext>
            </a:extLst>
          </p:cNvPr>
          <p:cNvSpPr>
            <a:spLocks/>
          </p:cNvSpPr>
          <p:nvPr/>
        </p:nvSpPr>
        <p:spPr bwMode="auto">
          <a:xfrm>
            <a:off x="5990407" y="164232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ïṧľïḓe">
            <a:extLst>
              <a:ext uri="{FF2B5EF4-FFF2-40B4-BE49-F238E27FC236}">
                <a16:creationId xmlns:a16="http://schemas.microsoft.com/office/drawing/2014/main" xmlns="" id="{1C364120-6234-41C9-A484-11475C027AAB}"/>
              </a:ext>
            </a:extLst>
          </p:cNvPr>
          <p:cNvSpPr>
            <a:spLocks/>
          </p:cNvSpPr>
          <p:nvPr/>
        </p:nvSpPr>
        <p:spPr bwMode="auto">
          <a:xfrm>
            <a:off x="5990407" y="274163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îṥḻîḓé">
            <a:extLst>
              <a:ext uri="{FF2B5EF4-FFF2-40B4-BE49-F238E27FC236}">
                <a16:creationId xmlns:a16="http://schemas.microsoft.com/office/drawing/2014/main" xmlns="" id="{0FE375B0-D152-40EB-B9F6-E760556249D1}"/>
              </a:ext>
            </a:extLst>
          </p:cNvPr>
          <p:cNvSpPr>
            <a:spLocks/>
          </p:cNvSpPr>
          <p:nvPr/>
        </p:nvSpPr>
        <p:spPr bwMode="auto">
          <a:xfrm>
            <a:off x="5990407" y="376414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ïṡlíḋè">
            <a:extLst>
              <a:ext uri="{FF2B5EF4-FFF2-40B4-BE49-F238E27FC236}">
                <a16:creationId xmlns:a16="http://schemas.microsoft.com/office/drawing/2014/main" xmlns="" id="{EAF3BBCF-FE8B-4F39-B4A6-7F1994058441}"/>
              </a:ext>
            </a:extLst>
          </p:cNvPr>
          <p:cNvSpPr>
            <a:spLocks/>
          </p:cNvSpPr>
          <p:nvPr/>
        </p:nvSpPr>
        <p:spPr bwMode="auto">
          <a:xfrm>
            <a:off x="5990407" y="486345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íšḷiďé">
            <a:extLst>
              <a:ext uri="{FF2B5EF4-FFF2-40B4-BE49-F238E27FC236}">
                <a16:creationId xmlns:a16="http://schemas.microsoft.com/office/drawing/2014/main" xmlns="" id="{A0F6688E-001B-480B-AFAE-A6176E718089}"/>
              </a:ext>
            </a:extLst>
          </p:cNvPr>
          <p:cNvSpPr>
            <a:spLocks/>
          </p:cNvSpPr>
          <p:nvPr/>
        </p:nvSpPr>
        <p:spPr bwMode="auto">
          <a:xfrm>
            <a:off x="2514955" y="1526736"/>
            <a:ext cx="708563" cy="457915"/>
          </a:xfrm>
          <a:custGeom>
            <a:avLst/>
            <a:gdLst/>
            <a:ahLst/>
            <a:cxnLst>
              <a:cxn ang="0">
                <a:pos x="68" y="25"/>
              </a:cxn>
              <a:cxn ang="0">
                <a:pos x="34" y="44"/>
              </a:cxn>
              <a:cxn ang="0">
                <a:pos x="1" y="25"/>
              </a:cxn>
              <a:cxn ang="0">
                <a:pos x="0" y="22"/>
              </a:cxn>
              <a:cxn ang="0">
                <a:pos x="1" y="20"/>
              </a:cxn>
              <a:cxn ang="0">
                <a:pos x="34" y="0"/>
              </a:cxn>
              <a:cxn ang="0">
                <a:pos x="68" y="20"/>
              </a:cxn>
              <a:cxn ang="0">
                <a:pos x="68" y="22"/>
              </a:cxn>
              <a:cxn ang="0">
                <a:pos x="68" y="25"/>
              </a:cxn>
              <a:cxn ang="0">
                <a:pos x="49" y="9"/>
              </a:cxn>
              <a:cxn ang="0">
                <a:pos x="51" y="17"/>
              </a:cxn>
              <a:cxn ang="0">
                <a:pos x="34" y="34"/>
              </a:cxn>
              <a:cxn ang="0">
                <a:pos x="17" y="17"/>
              </a:cxn>
              <a:cxn ang="0">
                <a:pos x="20" y="9"/>
              </a:cxn>
              <a:cxn ang="0">
                <a:pos x="5" y="22"/>
              </a:cxn>
              <a:cxn ang="0">
                <a:pos x="34" y="39"/>
              </a:cxn>
              <a:cxn ang="0">
                <a:pos x="64" y="22"/>
              </a:cxn>
              <a:cxn ang="0">
                <a:pos x="49" y="9"/>
              </a:cxn>
              <a:cxn ang="0">
                <a:pos x="34" y="6"/>
              </a:cxn>
              <a:cxn ang="0">
                <a:pos x="23" y="17"/>
              </a:cxn>
              <a:cxn ang="0">
                <a:pos x="25" y="19"/>
              </a:cxn>
              <a:cxn ang="0">
                <a:pos x="27" y="17"/>
              </a:cxn>
              <a:cxn ang="0">
                <a:pos x="34" y="9"/>
              </a:cxn>
              <a:cxn ang="0">
                <a:pos x="36" y="8"/>
              </a:cxn>
              <a:cxn ang="0">
                <a:pos x="34" y="6"/>
              </a:cxn>
            </a:cxnLst>
            <a:rect l="0" t="0" r="r" b="b"/>
            <a:pathLst>
              <a:path w="68" h="44">
                <a:moveTo>
                  <a:pt x="68" y="25"/>
                </a:moveTo>
                <a:cubicBezTo>
                  <a:pt x="61" y="36"/>
                  <a:pt x="48" y="44"/>
                  <a:pt x="34" y="44"/>
                </a:cubicBezTo>
                <a:cubicBezTo>
                  <a:pt x="21" y="44"/>
                  <a:pt x="8" y="36"/>
                  <a:pt x="1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1" y="20"/>
                  <a:pt x="1" y="20"/>
                </a:cubicBezTo>
                <a:cubicBezTo>
                  <a:pt x="8" y="8"/>
                  <a:pt x="21" y="0"/>
                  <a:pt x="34" y="0"/>
                </a:cubicBezTo>
                <a:cubicBezTo>
                  <a:pt x="48" y="0"/>
                  <a:pt x="61" y="8"/>
                  <a:pt x="68" y="20"/>
                </a:cubicBezTo>
                <a:cubicBezTo>
                  <a:pt x="68" y="20"/>
                  <a:pt x="68" y="21"/>
                  <a:pt x="68" y="22"/>
                </a:cubicBezTo>
                <a:cubicBezTo>
                  <a:pt x="68" y="23"/>
                  <a:pt x="68" y="24"/>
                  <a:pt x="68" y="25"/>
                </a:cubicBezTo>
                <a:close/>
                <a:moveTo>
                  <a:pt x="49" y="9"/>
                </a:moveTo>
                <a:cubicBezTo>
                  <a:pt x="51" y="11"/>
                  <a:pt x="51" y="14"/>
                  <a:pt x="51" y="17"/>
                </a:cubicBezTo>
                <a:cubicBezTo>
                  <a:pt x="51" y="27"/>
                  <a:pt x="44" y="34"/>
                  <a:pt x="34" y="34"/>
                </a:cubicBezTo>
                <a:cubicBezTo>
                  <a:pt x="25" y="34"/>
                  <a:pt x="17" y="27"/>
                  <a:pt x="17" y="17"/>
                </a:cubicBezTo>
                <a:cubicBezTo>
                  <a:pt x="17" y="14"/>
                  <a:pt x="18" y="11"/>
                  <a:pt x="20" y="9"/>
                </a:cubicBezTo>
                <a:cubicBezTo>
                  <a:pt x="14" y="12"/>
                  <a:pt x="9" y="17"/>
                  <a:pt x="5" y="22"/>
                </a:cubicBezTo>
                <a:cubicBezTo>
                  <a:pt x="12" y="32"/>
                  <a:pt x="22" y="39"/>
                  <a:pt x="34" y="39"/>
                </a:cubicBezTo>
                <a:cubicBezTo>
                  <a:pt x="47" y="39"/>
                  <a:pt x="57" y="32"/>
                  <a:pt x="64" y="22"/>
                </a:cubicBezTo>
                <a:cubicBezTo>
                  <a:pt x="60" y="17"/>
                  <a:pt x="55" y="12"/>
                  <a:pt x="49" y="9"/>
                </a:cubicBezTo>
                <a:close/>
                <a:moveTo>
                  <a:pt x="34" y="6"/>
                </a:moveTo>
                <a:cubicBezTo>
                  <a:pt x="28" y="6"/>
                  <a:pt x="23" y="11"/>
                  <a:pt x="23" y="17"/>
                </a:cubicBezTo>
                <a:cubicBezTo>
                  <a:pt x="23" y="18"/>
                  <a:pt x="24" y="19"/>
                  <a:pt x="25" y="19"/>
                </a:cubicBezTo>
                <a:cubicBezTo>
                  <a:pt x="26" y="19"/>
                  <a:pt x="27" y="18"/>
                  <a:pt x="27" y="17"/>
                </a:cubicBezTo>
                <a:cubicBezTo>
                  <a:pt x="27" y="13"/>
                  <a:pt x="30" y="9"/>
                  <a:pt x="34" y="9"/>
                </a:cubicBezTo>
                <a:cubicBezTo>
                  <a:pt x="35" y="9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íṥļïḋê">
            <a:extLst>
              <a:ext uri="{FF2B5EF4-FFF2-40B4-BE49-F238E27FC236}">
                <a16:creationId xmlns:a16="http://schemas.microsoft.com/office/drawing/2014/main" xmlns="" id="{BC29297B-8C1E-40AA-8B44-A3CFDFFF4314}"/>
              </a:ext>
            </a:extLst>
          </p:cNvPr>
          <p:cNvSpPr>
            <a:spLocks/>
          </p:cNvSpPr>
          <p:nvPr/>
        </p:nvSpPr>
        <p:spPr bwMode="auto">
          <a:xfrm>
            <a:off x="2546358" y="2559535"/>
            <a:ext cx="645757" cy="64575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îṥḷïḑè">
            <a:extLst>
              <a:ext uri="{FF2B5EF4-FFF2-40B4-BE49-F238E27FC236}">
                <a16:creationId xmlns:a16="http://schemas.microsoft.com/office/drawing/2014/main" xmlns="" id="{2CCF61EB-7C0F-4C2D-AAA0-7856AD50C6DA}"/>
              </a:ext>
            </a:extLst>
          </p:cNvPr>
          <p:cNvSpPr>
            <a:spLocks/>
          </p:cNvSpPr>
          <p:nvPr/>
        </p:nvSpPr>
        <p:spPr bwMode="auto">
          <a:xfrm>
            <a:off x="2560058" y="3683321"/>
            <a:ext cx="618359" cy="618359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i$ḷiḍè">
            <a:extLst>
              <a:ext uri="{FF2B5EF4-FFF2-40B4-BE49-F238E27FC236}">
                <a16:creationId xmlns:a16="http://schemas.microsoft.com/office/drawing/2014/main" xmlns="" id="{496ED4AC-BC98-4B97-B86D-A7D544E4D9F1}"/>
              </a:ext>
            </a:extLst>
          </p:cNvPr>
          <p:cNvSpPr>
            <a:spLocks/>
          </p:cNvSpPr>
          <p:nvPr/>
        </p:nvSpPr>
        <p:spPr bwMode="auto">
          <a:xfrm>
            <a:off x="2567437" y="4758652"/>
            <a:ext cx="603601" cy="557809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îṧľïḓê">
            <a:extLst>
              <a:ext uri="{FF2B5EF4-FFF2-40B4-BE49-F238E27FC236}">
                <a16:creationId xmlns:a16="http://schemas.microsoft.com/office/drawing/2014/main" xmlns="" id="{BEF7DFFA-BE9B-43E9-9ED9-03DC1CE2CEC9}"/>
              </a:ext>
            </a:extLst>
          </p:cNvPr>
          <p:cNvSpPr/>
          <p:nvPr/>
        </p:nvSpPr>
        <p:spPr>
          <a:xfrm>
            <a:off x="3742550" y="1411506"/>
            <a:ext cx="1959053" cy="783621"/>
          </a:xfrm>
          <a:custGeom>
            <a:avLst/>
            <a:gdLst>
              <a:gd name="connsiteX0" fmla="*/ 0 w 1469290"/>
              <a:gd name="connsiteY0" fmla="*/ 0 h 587716"/>
              <a:gd name="connsiteX1" fmla="*/ 1175432 w 1469290"/>
              <a:gd name="connsiteY1" fmla="*/ 0 h 587716"/>
              <a:gd name="connsiteX2" fmla="*/ 1469290 w 1469290"/>
              <a:gd name="connsiteY2" fmla="*/ 293858 h 587716"/>
              <a:gd name="connsiteX3" fmla="*/ 1175432 w 1469290"/>
              <a:gd name="connsiteY3" fmla="*/ 587716 h 587716"/>
              <a:gd name="connsiteX4" fmla="*/ 0 w 1469290"/>
              <a:gd name="connsiteY4" fmla="*/ 587716 h 587716"/>
              <a:gd name="connsiteX5" fmla="*/ 293858 w 1469290"/>
              <a:gd name="connsiteY5" fmla="*/ 293858 h 587716"/>
              <a:gd name="connsiteX6" fmla="*/ 0 w 1469290"/>
              <a:gd name="connsiteY6" fmla="*/ 0 h 58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9290" h="587716">
                <a:moveTo>
                  <a:pt x="0" y="0"/>
                </a:moveTo>
                <a:lnTo>
                  <a:pt x="1175432" y="0"/>
                </a:lnTo>
                <a:lnTo>
                  <a:pt x="1469290" y="293858"/>
                </a:lnTo>
                <a:lnTo>
                  <a:pt x="1175432" y="587716"/>
                </a:lnTo>
                <a:lnTo>
                  <a:pt x="0" y="587716"/>
                </a:lnTo>
                <a:lnTo>
                  <a:pt x="293858" y="29385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ïşľiḑê">
            <a:extLst>
              <a:ext uri="{FF2B5EF4-FFF2-40B4-BE49-F238E27FC236}">
                <a16:creationId xmlns:a16="http://schemas.microsoft.com/office/drawing/2014/main" xmlns="" id="{DE1B53AB-B6EB-476C-8E8B-FA139EA6C07A}"/>
              </a:ext>
            </a:extLst>
          </p:cNvPr>
          <p:cNvSpPr txBox="1">
            <a:spLocks/>
          </p:cNvSpPr>
          <p:nvPr/>
        </p:nvSpPr>
        <p:spPr>
          <a:xfrm>
            <a:off x="4233729" y="1710987"/>
            <a:ext cx="923330" cy="184666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zh-CN" altLang="en-US" sz="1200" b="1" dirty="0">
                <a:solidFill>
                  <a:schemeClr val="dk1">
                    <a:lumMod val="100000"/>
                  </a:schemeClr>
                </a:solidFill>
              </a:rPr>
              <a:t>标题文本预设</a:t>
            </a:r>
          </a:p>
        </p:txBody>
      </p:sp>
      <p:sp>
        <p:nvSpPr>
          <p:cNvPr id="22" name="išḻîḑe">
            <a:extLst>
              <a:ext uri="{FF2B5EF4-FFF2-40B4-BE49-F238E27FC236}">
                <a16:creationId xmlns:a16="http://schemas.microsoft.com/office/drawing/2014/main" xmlns="" id="{F9B61BEC-DB2A-4B49-B53B-ED48ECE64B40}"/>
              </a:ext>
            </a:extLst>
          </p:cNvPr>
          <p:cNvSpPr/>
          <p:nvPr/>
        </p:nvSpPr>
        <p:spPr>
          <a:xfrm>
            <a:off x="3742550" y="2487804"/>
            <a:ext cx="1959053" cy="783621"/>
          </a:xfrm>
          <a:custGeom>
            <a:avLst/>
            <a:gdLst>
              <a:gd name="connsiteX0" fmla="*/ 0 w 1469290"/>
              <a:gd name="connsiteY0" fmla="*/ 0 h 587716"/>
              <a:gd name="connsiteX1" fmla="*/ 1175432 w 1469290"/>
              <a:gd name="connsiteY1" fmla="*/ 0 h 587716"/>
              <a:gd name="connsiteX2" fmla="*/ 1469290 w 1469290"/>
              <a:gd name="connsiteY2" fmla="*/ 293858 h 587716"/>
              <a:gd name="connsiteX3" fmla="*/ 1175432 w 1469290"/>
              <a:gd name="connsiteY3" fmla="*/ 587716 h 587716"/>
              <a:gd name="connsiteX4" fmla="*/ 0 w 1469290"/>
              <a:gd name="connsiteY4" fmla="*/ 587716 h 587716"/>
              <a:gd name="connsiteX5" fmla="*/ 293858 w 1469290"/>
              <a:gd name="connsiteY5" fmla="*/ 293858 h 587716"/>
              <a:gd name="connsiteX6" fmla="*/ 0 w 1469290"/>
              <a:gd name="connsiteY6" fmla="*/ 0 h 58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9290" h="587716">
                <a:moveTo>
                  <a:pt x="0" y="0"/>
                </a:moveTo>
                <a:lnTo>
                  <a:pt x="1175432" y="0"/>
                </a:lnTo>
                <a:lnTo>
                  <a:pt x="1469290" y="293858"/>
                </a:lnTo>
                <a:lnTo>
                  <a:pt x="1175432" y="587716"/>
                </a:lnTo>
                <a:lnTo>
                  <a:pt x="0" y="587716"/>
                </a:lnTo>
                <a:lnTo>
                  <a:pt x="293858" y="29385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3" name="íṥľiďe">
            <a:extLst>
              <a:ext uri="{FF2B5EF4-FFF2-40B4-BE49-F238E27FC236}">
                <a16:creationId xmlns:a16="http://schemas.microsoft.com/office/drawing/2014/main" xmlns="" id="{17F2B73C-D737-4D77-95F6-228F2FAD438F}"/>
              </a:ext>
            </a:extLst>
          </p:cNvPr>
          <p:cNvSpPr txBox="1">
            <a:spLocks/>
          </p:cNvSpPr>
          <p:nvPr/>
        </p:nvSpPr>
        <p:spPr>
          <a:xfrm>
            <a:off x="4233729" y="2787285"/>
            <a:ext cx="923330" cy="184666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zh-CN" altLang="en-US" sz="1200" b="1">
                <a:solidFill>
                  <a:schemeClr val="dk1">
                    <a:lumMod val="100000"/>
                  </a:schemeClr>
                </a:solidFill>
              </a:rPr>
              <a:t>标题文本预设</a:t>
            </a:r>
          </a:p>
        </p:txBody>
      </p:sp>
      <p:sp>
        <p:nvSpPr>
          <p:cNvPr id="24" name="ïsḷîḋê">
            <a:extLst>
              <a:ext uri="{FF2B5EF4-FFF2-40B4-BE49-F238E27FC236}">
                <a16:creationId xmlns:a16="http://schemas.microsoft.com/office/drawing/2014/main" xmlns="" id="{4C1B3661-F498-47C0-B016-79DDAF48D37F}"/>
              </a:ext>
            </a:extLst>
          </p:cNvPr>
          <p:cNvSpPr/>
          <p:nvPr/>
        </p:nvSpPr>
        <p:spPr>
          <a:xfrm>
            <a:off x="3742550" y="3564103"/>
            <a:ext cx="1959053" cy="783621"/>
          </a:xfrm>
          <a:custGeom>
            <a:avLst/>
            <a:gdLst>
              <a:gd name="connsiteX0" fmla="*/ 0 w 1469290"/>
              <a:gd name="connsiteY0" fmla="*/ 0 h 587716"/>
              <a:gd name="connsiteX1" fmla="*/ 1175432 w 1469290"/>
              <a:gd name="connsiteY1" fmla="*/ 0 h 587716"/>
              <a:gd name="connsiteX2" fmla="*/ 1469290 w 1469290"/>
              <a:gd name="connsiteY2" fmla="*/ 293858 h 587716"/>
              <a:gd name="connsiteX3" fmla="*/ 1175432 w 1469290"/>
              <a:gd name="connsiteY3" fmla="*/ 587716 h 587716"/>
              <a:gd name="connsiteX4" fmla="*/ 0 w 1469290"/>
              <a:gd name="connsiteY4" fmla="*/ 587716 h 587716"/>
              <a:gd name="connsiteX5" fmla="*/ 293858 w 1469290"/>
              <a:gd name="connsiteY5" fmla="*/ 293858 h 587716"/>
              <a:gd name="connsiteX6" fmla="*/ 0 w 1469290"/>
              <a:gd name="connsiteY6" fmla="*/ 0 h 58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9290" h="587716">
                <a:moveTo>
                  <a:pt x="0" y="0"/>
                </a:moveTo>
                <a:lnTo>
                  <a:pt x="1175432" y="0"/>
                </a:lnTo>
                <a:lnTo>
                  <a:pt x="1469290" y="293858"/>
                </a:lnTo>
                <a:lnTo>
                  <a:pt x="1175432" y="587716"/>
                </a:lnTo>
                <a:lnTo>
                  <a:pt x="0" y="587716"/>
                </a:lnTo>
                <a:lnTo>
                  <a:pt x="293858" y="29385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îṩľíḑe">
            <a:extLst>
              <a:ext uri="{FF2B5EF4-FFF2-40B4-BE49-F238E27FC236}">
                <a16:creationId xmlns:a16="http://schemas.microsoft.com/office/drawing/2014/main" xmlns="" id="{5C3A1549-7FAB-456D-9230-1C15FE4314CF}"/>
              </a:ext>
            </a:extLst>
          </p:cNvPr>
          <p:cNvSpPr txBox="1">
            <a:spLocks/>
          </p:cNvSpPr>
          <p:nvPr/>
        </p:nvSpPr>
        <p:spPr>
          <a:xfrm>
            <a:off x="4233729" y="3863584"/>
            <a:ext cx="923330" cy="184666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zh-CN" altLang="en-US" sz="1200" b="1">
                <a:solidFill>
                  <a:schemeClr val="dk1">
                    <a:lumMod val="100000"/>
                  </a:schemeClr>
                </a:solidFill>
              </a:rPr>
              <a:t>标题文本预设</a:t>
            </a:r>
          </a:p>
        </p:txBody>
      </p:sp>
      <p:sp>
        <p:nvSpPr>
          <p:cNvPr id="26" name="íṣḷïde">
            <a:extLst>
              <a:ext uri="{FF2B5EF4-FFF2-40B4-BE49-F238E27FC236}">
                <a16:creationId xmlns:a16="http://schemas.microsoft.com/office/drawing/2014/main" xmlns="" id="{A6BDE358-EC57-48EC-A517-12C2CBC1EF3C}"/>
              </a:ext>
            </a:extLst>
          </p:cNvPr>
          <p:cNvSpPr/>
          <p:nvPr/>
        </p:nvSpPr>
        <p:spPr>
          <a:xfrm>
            <a:off x="3742550" y="4662872"/>
            <a:ext cx="1959053" cy="783621"/>
          </a:xfrm>
          <a:custGeom>
            <a:avLst/>
            <a:gdLst>
              <a:gd name="connsiteX0" fmla="*/ 0 w 1469290"/>
              <a:gd name="connsiteY0" fmla="*/ 0 h 587716"/>
              <a:gd name="connsiteX1" fmla="*/ 1175432 w 1469290"/>
              <a:gd name="connsiteY1" fmla="*/ 0 h 587716"/>
              <a:gd name="connsiteX2" fmla="*/ 1469290 w 1469290"/>
              <a:gd name="connsiteY2" fmla="*/ 293858 h 587716"/>
              <a:gd name="connsiteX3" fmla="*/ 1175432 w 1469290"/>
              <a:gd name="connsiteY3" fmla="*/ 587716 h 587716"/>
              <a:gd name="connsiteX4" fmla="*/ 0 w 1469290"/>
              <a:gd name="connsiteY4" fmla="*/ 587716 h 587716"/>
              <a:gd name="connsiteX5" fmla="*/ 293858 w 1469290"/>
              <a:gd name="connsiteY5" fmla="*/ 293858 h 587716"/>
              <a:gd name="connsiteX6" fmla="*/ 0 w 1469290"/>
              <a:gd name="connsiteY6" fmla="*/ 0 h 58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9290" h="587716">
                <a:moveTo>
                  <a:pt x="0" y="0"/>
                </a:moveTo>
                <a:lnTo>
                  <a:pt x="1175432" y="0"/>
                </a:lnTo>
                <a:lnTo>
                  <a:pt x="1469290" y="293858"/>
                </a:lnTo>
                <a:lnTo>
                  <a:pt x="1175432" y="587716"/>
                </a:lnTo>
                <a:lnTo>
                  <a:pt x="0" y="587716"/>
                </a:lnTo>
                <a:lnTo>
                  <a:pt x="293858" y="29385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7" name="íŝḻïḓé">
            <a:extLst>
              <a:ext uri="{FF2B5EF4-FFF2-40B4-BE49-F238E27FC236}">
                <a16:creationId xmlns:a16="http://schemas.microsoft.com/office/drawing/2014/main" xmlns="" id="{0BF6FAA1-97C1-4E9F-97EB-885E726739DA}"/>
              </a:ext>
            </a:extLst>
          </p:cNvPr>
          <p:cNvSpPr txBox="1">
            <a:spLocks/>
          </p:cNvSpPr>
          <p:nvPr/>
        </p:nvSpPr>
        <p:spPr>
          <a:xfrm>
            <a:off x="4233729" y="4962353"/>
            <a:ext cx="923330" cy="184666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zh-CN" altLang="en-US" sz="1200" b="1">
                <a:solidFill>
                  <a:schemeClr val="dk1">
                    <a:lumMod val="100000"/>
                  </a:schemeClr>
                </a:solidFill>
              </a:rPr>
              <a:t>标题文本预设</a:t>
            </a: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xmlns="" id="{38B5F383-C9D8-464F-B348-D806E15FF0BE}"/>
              </a:ext>
            </a:extLst>
          </p:cNvPr>
          <p:cNvSpPr txBox="1"/>
          <p:nvPr/>
        </p:nvSpPr>
        <p:spPr>
          <a:xfrm>
            <a:off x="408366" y="150084"/>
            <a:ext cx="1659109" cy="137576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9A1D1E"/>
                </a:solidFill>
                <a:cs typeface="+mn-ea"/>
                <a:sym typeface="+mn-lt"/>
              </a:rPr>
              <a:t>4.2</a:t>
            </a:r>
            <a:r>
              <a:rPr lang="zh-CN" altLang="en-US" sz="2400" dirty="0">
                <a:solidFill>
                  <a:srgbClr val="9A1D1E"/>
                </a:solidFill>
                <a:cs typeface="+mn-ea"/>
                <a:sym typeface="+mn-lt"/>
              </a:rPr>
              <a:t>投资回报</a:t>
            </a:r>
          </a:p>
          <a:p>
            <a:pPr>
              <a:lnSpc>
                <a:spcPct val="120000"/>
              </a:lnSpc>
            </a:pPr>
            <a:endParaRPr lang="zh-CN" altLang="en-US" sz="2400" dirty="0">
              <a:solidFill>
                <a:srgbClr val="9A1D1E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b="1" dirty="0">
              <a:solidFill>
                <a:srgbClr val="9A1D1E"/>
              </a:solidFill>
              <a:cs typeface="+mn-ea"/>
              <a:sym typeface="+mn-lt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xmlns="" id="{4082739F-5F99-4F9E-BEFB-B90A67934066}"/>
              </a:ext>
            </a:extLst>
          </p:cNvPr>
          <p:cNvSpPr txBox="1"/>
          <p:nvPr/>
        </p:nvSpPr>
        <p:spPr>
          <a:xfrm>
            <a:off x="341873" y="616365"/>
            <a:ext cx="1982851" cy="2809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INVESTMENT RETURN</a:t>
            </a:r>
          </a:p>
        </p:txBody>
      </p:sp>
    </p:spTree>
    <p:extLst>
      <p:ext uri="{BB962C8B-B14F-4D97-AF65-F5344CB8AC3E}">
        <p14:creationId xmlns:p14="http://schemas.microsoft.com/office/powerpoint/2010/main" val="95123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F98806F-6819-4D58-881E-F5704DA63D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49"/>
          <a:stretch/>
        </p:blipFill>
        <p:spPr>
          <a:xfrm>
            <a:off x="628557" y="-226036"/>
            <a:ext cx="3162651" cy="5630480"/>
          </a:xfrm>
          <a:prstGeom prst="rect">
            <a:avLst/>
          </a:prstGeom>
        </p:spPr>
      </p:pic>
      <p:sp>
        <p:nvSpPr>
          <p:cNvPr id="6" name="任意多边形 18">
            <a:extLst>
              <a:ext uri="{FF2B5EF4-FFF2-40B4-BE49-F238E27FC236}">
                <a16:creationId xmlns:a16="http://schemas.microsoft.com/office/drawing/2014/main" xmlns="" id="{C9E3705C-2ED3-4B33-A475-84B55A6EDADF}"/>
              </a:ext>
            </a:extLst>
          </p:cNvPr>
          <p:cNvSpPr/>
          <p:nvPr/>
        </p:nvSpPr>
        <p:spPr>
          <a:xfrm>
            <a:off x="4429179" y="1837223"/>
            <a:ext cx="3171687" cy="2069635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8" fmla="*/ 1071343 w 3171687"/>
              <a:gd name="connsiteY8" fmla="*/ 1901509 h 2069635"/>
              <a:gd name="connsiteX0" fmla="*/ 979903 w 3171687"/>
              <a:gd name="connsiteY0" fmla="*/ 1810069 h 2069635"/>
              <a:gd name="connsiteX1" fmla="*/ 979903 w 3171687"/>
              <a:gd name="connsiteY1" fmla="*/ 259565 h 2069635"/>
              <a:gd name="connsiteX2" fmla="*/ 0 w 3171687"/>
              <a:gd name="connsiteY2" fmla="*/ 259565 h 2069635"/>
              <a:gd name="connsiteX3" fmla="*/ 0 w 3171687"/>
              <a:gd name="connsiteY3" fmla="*/ 0 h 2069635"/>
              <a:gd name="connsiteX4" fmla="*/ 3171687 w 3171687"/>
              <a:gd name="connsiteY4" fmla="*/ 0 h 2069635"/>
              <a:gd name="connsiteX5" fmla="*/ 3171687 w 3171687"/>
              <a:gd name="connsiteY5" fmla="*/ 2069635 h 2069635"/>
              <a:gd name="connsiteX6" fmla="*/ 0 w 3171687"/>
              <a:gd name="connsiteY6" fmla="*/ 2069635 h 2069635"/>
              <a:gd name="connsiteX7" fmla="*/ 0 w 3171687"/>
              <a:gd name="connsiteY7" fmla="*/ 1810069 h 2069635"/>
              <a:gd name="connsiteX0" fmla="*/ 979903 w 3171687"/>
              <a:gd name="connsiteY0" fmla="*/ 259565 h 2069635"/>
              <a:gd name="connsiteX1" fmla="*/ 0 w 3171687"/>
              <a:gd name="connsiteY1" fmla="*/ 259565 h 2069635"/>
              <a:gd name="connsiteX2" fmla="*/ 0 w 3171687"/>
              <a:gd name="connsiteY2" fmla="*/ 0 h 2069635"/>
              <a:gd name="connsiteX3" fmla="*/ 3171687 w 3171687"/>
              <a:gd name="connsiteY3" fmla="*/ 0 h 2069635"/>
              <a:gd name="connsiteX4" fmla="*/ 3171687 w 3171687"/>
              <a:gd name="connsiteY4" fmla="*/ 2069635 h 2069635"/>
              <a:gd name="connsiteX5" fmla="*/ 0 w 3171687"/>
              <a:gd name="connsiteY5" fmla="*/ 2069635 h 2069635"/>
              <a:gd name="connsiteX6" fmla="*/ 0 w 3171687"/>
              <a:gd name="connsiteY6" fmla="*/ 1810069 h 2069635"/>
              <a:gd name="connsiteX0" fmla="*/ 0 w 3171687"/>
              <a:gd name="connsiteY0" fmla="*/ 259565 h 2069635"/>
              <a:gd name="connsiteX1" fmla="*/ 0 w 3171687"/>
              <a:gd name="connsiteY1" fmla="*/ 0 h 2069635"/>
              <a:gd name="connsiteX2" fmla="*/ 3171687 w 3171687"/>
              <a:gd name="connsiteY2" fmla="*/ 0 h 2069635"/>
              <a:gd name="connsiteX3" fmla="*/ 3171687 w 3171687"/>
              <a:gd name="connsiteY3" fmla="*/ 2069635 h 2069635"/>
              <a:gd name="connsiteX4" fmla="*/ 0 w 3171687"/>
              <a:gd name="connsiteY4" fmla="*/ 2069635 h 2069635"/>
              <a:gd name="connsiteX5" fmla="*/ 0 w 3171687"/>
              <a:gd name="connsiteY5" fmla="*/ 1810069 h 206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任意多边形 22">
            <a:extLst>
              <a:ext uri="{FF2B5EF4-FFF2-40B4-BE49-F238E27FC236}">
                <a16:creationId xmlns:a16="http://schemas.microsoft.com/office/drawing/2014/main" xmlns="" id="{D90EA12B-9F42-4580-83FD-1BAEAC726303}"/>
              </a:ext>
            </a:extLst>
          </p:cNvPr>
          <p:cNvSpPr/>
          <p:nvPr/>
        </p:nvSpPr>
        <p:spPr>
          <a:xfrm>
            <a:off x="6123762" y="1449737"/>
            <a:ext cx="2253807" cy="1262130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6" fmla="*/ 1104717 w 2253807"/>
              <a:gd name="connsiteY6" fmla="*/ 791510 h 1262130"/>
              <a:gd name="connsiteX0" fmla="*/ 1013277 w 2253807"/>
              <a:gd name="connsiteY0" fmla="*/ 700070 h 1262130"/>
              <a:gd name="connsiteX1" fmla="*/ 0 w 2253807"/>
              <a:gd name="connsiteY1" fmla="*/ 700070 h 1262130"/>
              <a:gd name="connsiteX2" fmla="*/ 0 w 2253807"/>
              <a:gd name="connsiteY2" fmla="*/ 0 h 1262130"/>
              <a:gd name="connsiteX3" fmla="*/ 2253807 w 2253807"/>
              <a:gd name="connsiteY3" fmla="*/ 0 h 1262130"/>
              <a:gd name="connsiteX4" fmla="*/ 2253807 w 2253807"/>
              <a:gd name="connsiteY4" fmla="*/ 1262130 h 1262130"/>
              <a:gd name="connsiteX5" fmla="*/ 1013277 w 2253807"/>
              <a:gd name="connsiteY5" fmla="*/ 1262130 h 1262130"/>
              <a:gd name="connsiteX0" fmla="*/ 0 w 2253807"/>
              <a:gd name="connsiteY0" fmla="*/ 700070 h 1262130"/>
              <a:gd name="connsiteX1" fmla="*/ 0 w 2253807"/>
              <a:gd name="connsiteY1" fmla="*/ 0 h 1262130"/>
              <a:gd name="connsiteX2" fmla="*/ 2253807 w 2253807"/>
              <a:gd name="connsiteY2" fmla="*/ 0 h 1262130"/>
              <a:gd name="connsiteX3" fmla="*/ 2253807 w 2253807"/>
              <a:gd name="connsiteY3" fmla="*/ 1262130 h 1262130"/>
              <a:gd name="connsiteX4" fmla="*/ 1013277 w 2253807"/>
              <a:gd name="connsiteY4" fmla="*/ 1262130 h 1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xmlns="" id="{EDA822BC-31A4-4B61-8C24-54C020B8EBB6}"/>
              </a:ext>
            </a:extLst>
          </p:cNvPr>
          <p:cNvSpPr txBox="1"/>
          <p:nvPr/>
        </p:nvSpPr>
        <p:spPr>
          <a:xfrm>
            <a:off x="3725028" y="2020941"/>
            <a:ext cx="3624042" cy="17021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600" dirty="0" smtClean="0">
                <a:solidFill>
                  <a:srgbClr val="9A1D1E"/>
                </a:solidFill>
                <a:cs typeface="+mn-ea"/>
                <a:sym typeface="+mn-lt"/>
              </a:rPr>
              <a:t>20XX</a:t>
            </a:r>
            <a:endParaRPr lang="zh-CN" altLang="en-US" sz="9600" dirty="0">
              <a:solidFill>
                <a:srgbClr val="9A1D1E"/>
              </a:solidFill>
              <a:cs typeface="+mn-ea"/>
              <a:sym typeface="+mn-lt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xmlns="" id="{055D64AF-F72E-4DC1-BA1A-FBB8CC227D4F}"/>
              </a:ext>
            </a:extLst>
          </p:cNvPr>
          <p:cNvSpPr txBox="1"/>
          <p:nvPr/>
        </p:nvSpPr>
        <p:spPr>
          <a:xfrm>
            <a:off x="2477512" y="4108995"/>
            <a:ext cx="7532914" cy="1003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540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谢谢观看！</a:t>
            </a:r>
            <a:endParaRPr lang="zh-CN" altLang="en-US" sz="5400" dirty="0">
              <a:solidFill>
                <a:srgbClr val="000000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8E18FB83-D0C8-4E83-9B62-6C09F5C8239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7"/>
          <a:stretch/>
        </p:blipFill>
        <p:spPr>
          <a:xfrm rot="1694830" flipH="1" flipV="1">
            <a:off x="8311271" y="603910"/>
            <a:ext cx="3001770" cy="570851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D107ECA-41C3-49F2-8FEB-721F0E8B0472}"/>
              </a:ext>
            </a:extLst>
          </p:cNvPr>
          <p:cNvSpPr/>
          <p:nvPr/>
        </p:nvSpPr>
        <p:spPr>
          <a:xfrm>
            <a:off x="4225663" y="5173611"/>
            <a:ext cx="4151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BFBFBF">
                    <a:lumMod val="75000"/>
                  </a:srgbClr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ANNUAL  BUSINESS  PLAN</a:t>
            </a:r>
            <a:endParaRPr lang="zh-CN" altLang="en-US" sz="2400" dirty="0">
              <a:solidFill>
                <a:srgbClr val="BFBFB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1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333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9" grpId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8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9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BE9FC6B-B64A-4361-8495-0BE41CA5296A}"/>
              </a:ext>
            </a:extLst>
          </p:cNvPr>
          <p:cNvSpPr txBox="1"/>
          <p:nvPr/>
        </p:nvSpPr>
        <p:spPr>
          <a:xfrm>
            <a:off x="5274798" y="3444686"/>
            <a:ext cx="2236510" cy="767390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项目概况</a:t>
            </a:r>
          </a:p>
        </p:txBody>
      </p:sp>
      <p:sp>
        <p:nvSpPr>
          <p:cNvPr id="6" name="矩形 47">
            <a:extLst>
              <a:ext uri="{FF2B5EF4-FFF2-40B4-BE49-F238E27FC236}">
                <a16:creationId xmlns:a16="http://schemas.microsoft.com/office/drawing/2014/main" xmlns="" id="{38810AD3-5499-4C66-8EF0-1AF7D6979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798" y="4288699"/>
            <a:ext cx="3732499" cy="58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请点击录入本章节的概括性描述文字或者复制粘贴，请添加说明文字，图像描述及总结。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xmlns="" id="{0C5E6A48-AD6A-445D-8FC9-50FA6872C6B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350332" y="1250983"/>
            <a:ext cx="1961567" cy="221599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685800">
              <a:lnSpc>
                <a:spcPct val="120000"/>
              </a:lnSpc>
              <a:defRPr/>
            </a:pPr>
            <a:r>
              <a:rPr lang="en-US" altLang="zh-CN" sz="11500" kern="0" dirty="0">
                <a:solidFill>
                  <a:srgbClr val="9A1D1E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en-US" altLang="ko-KR" sz="8800" kern="0" dirty="0">
              <a:solidFill>
                <a:srgbClr val="9A1D1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任意多边形 36">
            <a:extLst>
              <a:ext uri="{FF2B5EF4-FFF2-40B4-BE49-F238E27FC236}">
                <a16:creationId xmlns:a16="http://schemas.microsoft.com/office/drawing/2014/main" xmlns="" id="{1C4F5BB9-C822-43DD-AE8D-90E06E73E39C}"/>
              </a:ext>
            </a:extLst>
          </p:cNvPr>
          <p:cNvSpPr/>
          <p:nvPr/>
        </p:nvSpPr>
        <p:spPr>
          <a:xfrm>
            <a:off x="3847160" y="2320275"/>
            <a:ext cx="2046833" cy="969727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F816AA6-AABE-4B8C-9462-753B9CB7E9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49"/>
          <a:stretch/>
        </p:blipFill>
        <p:spPr>
          <a:xfrm>
            <a:off x="628557" y="-226036"/>
            <a:ext cx="3162651" cy="56304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1A53DE4-66E3-4D98-BA78-683325428E4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7"/>
          <a:stretch/>
        </p:blipFill>
        <p:spPr>
          <a:xfrm rot="1694830" flipH="1" flipV="1">
            <a:off x="8311271" y="603910"/>
            <a:ext cx="3001770" cy="57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/>
          <a:srcRect l="3509"/>
          <a:stretch/>
        </p:blipFill>
        <p:spPr bwMode="auto">
          <a:xfrm>
            <a:off x="6960359" y="0"/>
            <a:ext cx="5231642" cy="6857812"/>
          </a:xfrm>
          <a:prstGeom prst="rect">
            <a:avLst/>
          </a:prstGeom>
          <a:noFill/>
          <a:effectLst/>
        </p:spPr>
      </p:pic>
      <p:sp>
        <p:nvSpPr>
          <p:cNvPr id="7" name="TextBox 1"/>
          <p:cNvSpPr txBox="1"/>
          <p:nvPr/>
        </p:nvSpPr>
        <p:spPr>
          <a:xfrm>
            <a:off x="766854" y="2876261"/>
            <a:ext cx="974626" cy="3676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905" dirty="0">
                <a:solidFill>
                  <a:srgbClr val="9A1D1E"/>
                </a:solidFill>
                <a:cs typeface="+mn-ea"/>
                <a:sym typeface="+mn-lt"/>
              </a:rPr>
              <a:t>共享经济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66853" y="3158511"/>
            <a:ext cx="2446182" cy="3656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905" dirty="0">
                <a:solidFill>
                  <a:srgbClr val="9A1D1E"/>
                </a:solidFill>
                <a:cs typeface="+mn-ea"/>
                <a:sym typeface="+mn-lt"/>
              </a:rPr>
              <a:t>SHARING ECONOMY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66853" y="3723011"/>
            <a:ext cx="5341206" cy="5699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82" dirty="0">
                <a:solidFill>
                  <a:srgbClr val="727171"/>
                </a:solidFill>
                <a:cs typeface="+mn-ea"/>
                <a:sym typeface="+mn-lt"/>
              </a:rPr>
              <a:t>此处文字替换成具体内容。此处文字替换成具体内容。此处文字</a:t>
            </a:r>
          </a:p>
          <a:p>
            <a:pPr>
              <a:lnSpc>
                <a:spcPct val="120000"/>
              </a:lnSpc>
            </a:pPr>
            <a:r>
              <a:rPr lang="en-US" altLang="zh-CN" sz="1482" dirty="0">
                <a:solidFill>
                  <a:srgbClr val="727171"/>
                </a:solidFill>
                <a:cs typeface="+mn-ea"/>
                <a:sym typeface="+mn-lt"/>
              </a:rPr>
              <a:t>替换成具体内容。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66853" y="4529439"/>
            <a:ext cx="5341206" cy="8436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82" dirty="0">
                <a:solidFill>
                  <a:srgbClr val="727171"/>
                </a:solidFill>
                <a:cs typeface="+mn-ea"/>
                <a:sym typeface="+mn-lt"/>
              </a:rPr>
              <a:t>列举企业当前所提供的产品和服务类型，以及将来的产品和服务</a:t>
            </a:r>
          </a:p>
          <a:p>
            <a:pPr>
              <a:lnSpc>
                <a:spcPct val="120000"/>
              </a:lnSpc>
            </a:pPr>
            <a:r>
              <a:rPr lang="en-US" altLang="zh-CN" sz="1482" dirty="0">
                <a:solidFill>
                  <a:srgbClr val="727171"/>
                </a:solidFill>
                <a:cs typeface="+mn-ea"/>
                <a:sym typeface="+mn-lt"/>
              </a:rPr>
              <a:t>计划，陈述产品和服务的独到之处，包括成本、质量、功能、可</a:t>
            </a:r>
          </a:p>
          <a:p>
            <a:pPr>
              <a:lnSpc>
                <a:spcPct val="120000"/>
              </a:lnSpc>
            </a:pPr>
            <a:r>
              <a:rPr lang="en-US" altLang="zh-CN" sz="1482" dirty="0">
                <a:solidFill>
                  <a:srgbClr val="727171"/>
                </a:solidFill>
                <a:cs typeface="+mn-ea"/>
                <a:sym typeface="+mn-lt"/>
              </a:rPr>
              <a:t>靠性和价格等，指出产品所处生命周期或开发进展。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xmlns="" id="{0EA38ACA-DD10-435E-99B3-D5F19C8A48D5}"/>
              </a:ext>
            </a:extLst>
          </p:cNvPr>
          <p:cNvSpPr txBox="1"/>
          <p:nvPr/>
        </p:nvSpPr>
        <p:spPr>
          <a:xfrm>
            <a:off x="408366" y="150084"/>
            <a:ext cx="1744067" cy="93256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9A1D1E"/>
                </a:solidFill>
                <a:cs typeface="+mn-ea"/>
                <a:sym typeface="+mn-lt"/>
              </a:rPr>
              <a:t>1.1</a:t>
            </a:r>
            <a:r>
              <a:rPr lang="zh-CN" altLang="en-US" sz="2400" dirty="0">
                <a:solidFill>
                  <a:srgbClr val="9A1D1E"/>
                </a:solidFill>
                <a:cs typeface="+mn-ea"/>
                <a:sym typeface="+mn-lt"/>
              </a:rPr>
              <a:t>项目介绍</a:t>
            </a: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rgbClr val="9A1D1E"/>
              </a:solidFill>
              <a:cs typeface="+mn-ea"/>
              <a:sym typeface="+mn-lt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xmlns="" id="{A25EFF0D-AD27-44B5-BE1B-BA82344DDF78}"/>
              </a:ext>
            </a:extLst>
          </p:cNvPr>
          <p:cNvSpPr txBox="1"/>
          <p:nvPr/>
        </p:nvSpPr>
        <p:spPr>
          <a:xfrm>
            <a:off x="408366" y="500565"/>
            <a:ext cx="2112694" cy="2809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742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ŝľîḓé">
            <a:extLst>
              <a:ext uri="{FF2B5EF4-FFF2-40B4-BE49-F238E27FC236}">
                <a16:creationId xmlns:a16="http://schemas.microsoft.com/office/drawing/2014/main" xmlns="" id="{9F14554E-1A4F-4FCA-8CF8-A2CF8C5BCE36}"/>
              </a:ext>
            </a:extLst>
          </p:cNvPr>
          <p:cNvSpPr/>
          <p:nvPr/>
        </p:nvSpPr>
        <p:spPr>
          <a:xfrm>
            <a:off x="8896593" y="2582635"/>
            <a:ext cx="2428892" cy="1550916"/>
          </a:xfrm>
          <a:prstGeom prst="ben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dirty="0">
              <a:cs typeface="+mn-ea"/>
              <a:sym typeface="+mn-lt"/>
            </a:endParaRPr>
          </a:p>
        </p:txBody>
      </p:sp>
      <p:sp>
        <p:nvSpPr>
          <p:cNvPr id="5" name="iŝḷiḋè">
            <a:extLst>
              <a:ext uri="{FF2B5EF4-FFF2-40B4-BE49-F238E27FC236}">
                <a16:creationId xmlns:a16="http://schemas.microsoft.com/office/drawing/2014/main" xmlns="" id="{1D3AAECA-2AEC-458F-9BF5-8C6B90328968}"/>
              </a:ext>
            </a:extLst>
          </p:cNvPr>
          <p:cNvSpPr/>
          <p:nvPr/>
        </p:nvSpPr>
        <p:spPr>
          <a:xfrm>
            <a:off x="1071532" y="4133551"/>
            <a:ext cx="2428892" cy="1550916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6" name="îṩḻîďé">
            <a:extLst>
              <a:ext uri="{FF2B5EF4-FFF2-40B4-BE49-F238E27FC236}">
                <a16:creationId xmlns:a16="http://schemas.microsoft.com/office/drawing/2014/main" xmlns="" id="{4799671D-B5D2-4EC6-A775-F8D04A69543C}"/>
              </a:ext>
            </a:extLst>
          </p:cNvPr>
          <p:cNvSpPr/>
          <p:nvPr/>
        </p:nvSpPr>
        <p:spPr>
          <a:xfrm>
            <a:off x="6331404" y="3185768"/>
            <a:ext cx="2428892" cy="1550916"/>
          </a:xfrm>
          <a:prstGeom prst="ben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7" name="íṧļiḓe">
            <a:extLst>
              <a:ext uri="{FF2B5EF4-FFF2-40B4-BE49-F238E27FC236}">
                <a16:creationId xmlns:a16="http://schemas.microsoft.com/office/drawing/2014/main" xmlns="" id="{43FF896F-D765-4A32-8E3E-6FF30AF6D1EE}"/>
              </a:ext>
            </a:extLst>
          </p:cNvPr>
          <p:cNvSpPr/>
          <p:nvPr/>
        </p:nvSpPr>
        <p:spPr>
          <a:xfrm>
            <a:off x="3693062" y="3616579"/>
            <a:ext cx="2428892" cy="1550916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>
              <a:cs typeface="+mn-ea"/>
              <a:sym typeface="+mn-lt"/>
            </a:endParaRPr>
          </a:p>
        </p:txBody>
      </p:sp>
      <p:grpSp>
        <p:nvGrpSpPr>
          <p:cNvPr id="8" name="išḷïḋè">
            <a:extLst>
              <a:ext uri="{FF2B5EF4-FFF2-40B4-BE49-F238E27FC236}">
                <a16:creationId xmlns:a16="http://schemas.microsoft.com/office/drawing/2014/main" xmlns="" id="{B4795C91-D055-4CEF-AD33-7950CBAEE3E0}"/>
              </a:ext>
            </a:extLst>
          </p:cNvPr>
          <p:cNvGrpSpPr/>
          <p:nvPr/>
        </p:nvGrpSpPr>
        <p:grpSpPr>
          <a:xfrm>
            <a:off x="1498339" y="4927621"/>
            <a:ext cx="1575278" cy="996720"/>
            <a:chOff x="1531670" y="2415703"/>
            <a:chExt cx="1575278" cy="996720"/>
          </a:xfrm>
        </p:grpSpPr>
        <p:sp>
          <p:nvSpPr>
            <p:cNvPr id="30" name="ísļíḋe">
              <a:extLst>
                <a:ext uri="{FF2B5EF4-FFF2-40B4-BE49-F238E27FC236}">
                  <a16:creationId xmlns:a16="http://schemas.microsoft.com/office/drawing/2014/main" xmlns="" id="{6A7C55AF-04DB-4433-86A3-6D53754F1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389" y="2415703"/>
              <a:ext cx="405841" cy="38704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1" name="ïs1íḓê">
              <a:extLst>
                <a:ext uri="{FF2B5EF4-FFF2-40B4-BE49-F238E27FC236}">
                  <a16:creationId xmlns:a16="http://schemas.microsoft.com/office/drawing/2014/main" xmlns="" id="{40036414-5C5D-4EB6-A3E2-B6ABCF47BDA9}"/>
                </a:ext>
              </a:extLst>
            </p:cNvPr>
            <p:cNvSpPr txBox="1"/>
            <p:nvPr/>
          </p:nvSpPr>
          <p:spPr>
            <a:xfrm>
              <a:off x="1531670" y="2664272"/>
              <a:ext cx="1575278" cy="748151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>
                  <a:cs typeface="+mn-ea"/>
                  <a:sym typeface="+mn-lt"/>
                </a:rPr>
                <a:t>关键词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9" name="îşḻiḍê">
            <a:extLst>
              <a:ext uri="{FF2B5EF4-FFF2-40B4-BE49-F238E27FC236}">
                <a16:creationId xmlns:a16="http://schemas.microsoft.com/office/drawing/2014/main" xmlns="" id="{30C43497-051E-4FAA-935C-4B1BCC2C5D30}"/>
              </a:ext>
            </a:extLst>
          </p:cNvPr>
          <p:cNvGrpSpPr/>
          <p:nvPr/>
        </p:nvGrpSpPr>
        <p:grpSpPr>
          <a:xfrm>
            <a:off x="4119869" y="4420147"/>
            <a:ext cx="1575278" cy="1005834"/>
            <a:chOff x="4229828" y="2406589"/>
            <a:chExt cx="1575278" cy="1005834"/>
          </a:xfrm>
        </p:grpSpPr>
        <p:sp>
          <p:nvSpPr>
            <p:cNvPr id="28" name="ïśḷíḑè">
              <a:extLst>
                <a:ext uri="{FF2B5EF4-FFF2-40B4-BE49-F238E27FC236}">
                  <a16:creationId xmlns:a16="http://schemas.microsoft.com/office/drawing/2014/main" xmlns="" id="{0E6196C3-B6C7-481E-9A73-A18390606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547" y="2406589"/>
              <a:ext cx="405841" cy="405275"/>
            </a:xfrm>
            <a:custGeom>
              <a:avLst/>
              <a:gdLst>
                <a:gd name="connsiteX0" fmla="*/ 126452 w 606933"/>
                <a:gd name="connsiteY0" fmla="*/ 239923 h 606087"/>
                <a:gd name="connsiteX1" fmla="*/ 191364 w 606933"/>
                <a:gd name="connsiteY1" fmla="*/ 239923 h 606087"/>
                <a:gd name="connsiteX2" fmla="*/ 289791 w 606933"/>
                <a:gd name="connsiteY2" fmla="*/ 336874 h 606087"/>
                <a:gd name="connsiteX3" fmla="*/ 303467 w 606933"/>
                <a:gd name="connsiteY3" fmla="*/ 345627 h 606087"/>
                <a:gd name="connsiteX4" fmla="*/ 317142 w 606933"/>
                <a:gd name="connsiteY4" fmla="*/ 336874 h 606087"/>
                <a:gd name="connsiteX5" fmla="*/ 415569 w 606933"/>
                <a:gd name="connsiteY5" fmla="*/ 239923 h 606087"/>
                <a:gd name="connsiteX6" fmla="*/ 480481 w 606933"/>
                <a:gd name="connsiteY6" fmla="*/ 239923 h 606087"/>
                <a:gd name="connsiteX7" fmla="*/ 480481 w 606933"/>
                <a:gd name="connsiteY7" fmla="*/ 404009 h 606087"/>
                <a:gd name="connsiteX8" fmla="*/ 316083 w 606933"/>
                <a:gd name="connsiteY8" fmla="*/ 404009 h 606087"/>
                <a:gd name="connsiteX9" fmla="*/ 316083 w 606933"/>
                <a:gd name="connsiteY9" fmla="*/ 441905 h 606087"/>
                <a:gd name="connsiteX10" fmla="*/ 568988 w 606933"/>
                <a:gd name="connsiteY10" fmla="*/ 441905 h 606087"/>
                <a:gd name="connsiteX11" fmla="*/ 568988 w 606933"/>
                <a:gd name="connsiteY11" fmla="*/ 505096 h 606087"/>
                <a:gd name="connsiteX12" fmla="*/ 606933 w 606933"/>
                <a:gd name="connsiteY12" fmla="*/ 505096 h 606087"/>
                <a:gd name="connsiteX13" fmla="*/ 606933 w 606933"/>
                <a:gd name="connsiteY13" fmla="*/ 606087 h 606087"/>
                <a:gd name="connsiteX14" fmla="*/ 505714 w 606933"/>
                <a:gd name="connsiteY14" fmla="*/ 606087 h 606087"/>
                <a:gd name="connsiteX15" fmla="*/ 505714 w 606933"/>
                <a:gd name="connsiteY15" fmla="*/ 505096 h 606087"/>
                <a:gd name="connsiteX16" fmla="*/ 543659 w 606933"/>
                <a:gd name="connsiteY16" fmla="*/ 505096 h 606087"/>
                <a:gd name="connsiteX17" fmla="*/ 543659 w 606933"/>
                <a:gd name="connsiteY17" fmla="*/ 467105 h 606087"/>
                <a:gd name="connsiteX18" fmla="*/ 316083 w 606933"/>
                <a:gd name="connsiteY18" fmla="*/ 467105 h 606087"/>
                <a:gd name="connsiteX19" fmla="*/ 316083 w 606933"/>
                <a:gd name="connsiteY19" fmla="*/ 505096 h 606087"/>
                <a:gd name="connsiteX20" fmla="*/ 354028 w 606933"/>
                <a:gd name="connsiteY20" fmla="*/ 505096 h 606087"/>
                <a:gd name="connsiteX21" fmla="*/ 354028 w 606933"/>
                <a:gd name="connsiteY21" fmla="*/ 606087 h 606087"/>
                <a:gd name="connsiteX22" fmla="*/ 252905 w 606933"/>
                <a:gd name="connsiteY22" fmla="*/ 606087 h 606087"/>
                <a:gd name="connsiteX23" fmla="*/ 252905 w 606933"/>
                <a:gd name="connsiteY23" fmla="*/ 505096 h 606087"/>
                <a:gd name="connsiteX24" fmla="*/ 290850 w 606933"/>
                <a:gd name="connsiteY24" fmla="*/ 505096 h 606087"/>
                <a:gd name="connsiteX25" fmla="*/ 290850 w 606933"/>
                <a:gd name="connsiteY25" fmla="*/ 467105 h 606087"/>
                <a:gd name="connsiteX26" fmla="*/ 63274 w 606933"/>
                <a:gd name="connsiteY26" fmla="*/ 467105 h 606087"/>
                <a:gd name="connsiteX27" fmla="*/ 63274 w 606933"/>
                <a:gd name="connsiteY27" fmla="*/ 505096 h 606087"/>
                <a:gd name="connsiteX28" fmla="*/ 101123 w 606933"/>
                <a:gd name="connsiteY28" fmla="*/ 505096 h 606087"/>
                <a:gd name="connsiteX29" fmla="*/ 101123 w 606933"/>
                <a:gd name="connsiteY29" fmla="*/ 606087 h 606087"/>
                <a:gd name="connsiteX30" fmla="*/ 0 w 606933"/>
                <a:gd name="connsiteY30" fmla="*/ 606087 h 606087"/>
                <a:gd name="connsiteX31" fmla="*/ 0 w 606933"/>
                <a:gd name="connsiteY31" fmla="*/ 505096 h 606087"/>
                <a:gd name="connsiteX32" fmla="*/ 37945 w 606933"/>
                <a:gd name="connsiteY32" fmla="*/ 505096 h 606087"/>
                <a:gd name="connsiteX33" fmla="*/ 37945 w 606933"/>
                <a:gd name="connsiteY33" fmla="*/ 441905 h 606087"/>
                <a:gd name="connsiteX34" fmla="*/ 290850 w 606933"/>
                <a:gd name="connsiteY34" fmla="*/ 441905 h 606087"/>
                <a:gd name="connsiteX35" fmla="*/ 290850 w 606933"/>
                <a:gd name="connsiteY35" fmla="*/ 404009 h 606087"/>
                <a:gd name="connsiteX36" fmla="*/ 126452 w 606933"/>
                <a:gd name="connsiteY36" fmla="*/ 404009 h 606087"/>
                <a:gd name="connsiteX37" fmla="*/ 303502 w 606933"/>
                <a:gd name="connsiteY37" fmla="*/ 71264 h 606087"/>
                <a:gd name="connsiteX38" fmla="*/ 250822 w 606933"/>
                <a:gd name="connsiteY38" fmla="*/ 122140 h 606087"/>
                <a:gd name="connsiteX39" fmla="*/ 303502 w 606933"/>
                <a:gd name="connsiteY39" fmla="*/ 173111 h 606087"/>
                <a:gd name="connsiteX40" fmla="*/ 356183 w 606933"/>
                <a:gd name="connsiteY40" fmla="*/ 122140 h 606087"/>
                <a:gd name="connsiteX41" fmla="*/ 303502 w 606933"/>
                <a:gd name="connsiteY41" fmla="*/ 71264 h 606087"/>
                <a:gd name="connsiteX42" fmla="*/ 303502 w 606933"/>
                <a:gd name="connsiteY42" fmla="*/ 0 h 606087"/>
                <a:gd name="connsiteX43" fmla="*/ 429955 w 606933"/>
                <a:gd name="connsiteY43" fmla="*/ 122140 h 606087"/>
                <a:gd name="connsiteX44" fmla="*/ 303502 w 606933"/>
                <a:gd name="connsiteY44" fmla="*/ 315639 h 606087"/>
                <a:gd name="connsiteX45" fmla="*/ 177049 w 606933"/>
                <a:gd name="connsiteY45" fmla="*/ 122140 h 606087"/>
                <a:gd name="connsiteX46" fmla="*/ 303502 w 606933"/>
                <a:gd name="connsiteY46" fmla="*/ 0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6933" h="606087">
                  <a:moveTo>
                    <a:pt x="126452" y="239923"/>
                  </a:moveTo>
                  <a:lnTo>
                    <a:pt x="191364" y="239923"/>
                  </a:lnTo>
                  <a:cubicBezTo>
                    <a:pt x="230851" y="298209"/>
                    <a:pt x="286131" y="334566"/>
                    <a:pt x="289791" y="336874"/>
                  </a:cubicBezTo>
                  <a:lnTo>
                    <a:pt x="303467" y="345627"/>
                  </a:lnTo>
                  <a:lnTo>
                    <a:pt x="317142" y="336874"/>
                  </a:lnTo>
                  <a:cubicBezTo>
                    <a:pt x="320802" y="334566"/>
                    <a:pt x="376083" y="298209"/>
                    <a:pt x="415569" y="239923"/>
                  </a:cubicBezTo>
                  <a:lnTo>
                    <a:pt x="480481" y="239923"/>
                  </a:lnTo>
                  <a:lnTo>
                    <a:pt x="480481" y="404009"/>
                  </a:lnTo>
                  <a:lnTo>
                    <a:pt x="316083" y="404009"/>
                  </a:lnTo>
                  <a:lnTo>
                    <a:pt x="316083" y="441905"/>
                  </a:lnTo>
                  <a:lnTo>
                    <a:pt x="568988" y="441905"/>
                  </a:lnTo>
                  <a:lnTo>
                    <a:pt x="568988" y="505096"/>
                  </a:lnTo>
                  <a:lnTo>
                    <a:pt x="606933" y="505096"/>
                  </a:lnTo>
                  <a:lnTo>
                    <a:pt x="606933" y="606087"/>
                  </a:lnTo>
                  <a:lnTo>
                    <a:pt x="505714" y="606087"/>
                  </a:lnTo>
                  <a:lnTo>
                    <a:pt x="505714" y="505096"/>
                  </a:lnTo>
                  <a:lnTo>
                    <a:pt x="543659" y="505096"/>
                  </a:lnTo>
                  <a:lnTo>
                    <a:pt x="543659" y="467105"/>
                  </a:lnTo>
                  <a:lnTo>
                    <a:pt x="316083" y="467105"/>
                  </a:lnTo>
                  <a:lnTo>
                    <a:pt x="316083" y="505096"/>
                  </a:lnTo>
                  <a:lnTo>
                    <a:pt x="354028" y="505096"/>
                  </a:lnTo>
                  <a:lnTo>
                    <a:pt x="354028" y="606087"/>
                  </a:lnTo>
                  <a:lnTo>
                    <a:pt x="252905" y="606087"/>
                  </a:lnTo>
                  <a:lnTo>
                    <a:pt x="252905" y="505096"/>
                  </a:lnTo>
                  <a:lnTo>
                    <a:pt x="290850" y="505096"/>
                  </a:lnTo>
                  <a:lnTo>
                    <a:pt x="290850" y="467105"/>
                  </a:lnTo>
                  <a:lnTo>
                    <a:pt x="63274" y="467105"/>
                  </a:lnTo>
                  <a:lnTo>
                    <a:pt x="63274" y="505096"/>
                  </a:lnTo>
                  <a:lnTo>
                    <a:pt x="101123" y="505096"/>
                  </a:lnTo>
                  <a:lnTo>
                    <a:pt x="101123" y="606087"/>
                  </a:lnTo>
                  <a:lnTo>
                    <a:pt x="0" y="606087"/>
                  </a:lnTo>
                  <a:lnTo>
                    <a:pt x="0" y="505096"/>
                  </a:lnTo>
                  <a:lnTo>
                    <a:pt x="37945" y="505096"/>
                  </a:lnTo>
                  <a:lnTo>
                    <a:pt x="37945" y="441905"/>
                  </a:lnTo>
                  <a:lnTo>
                    <a:pt x="290850" y="441905"/>
                  </a:lnTo>
                  <a:lnTo>
                    <a:pt x="290850" y="404009"/>
                  </a:lnTo>
                  <a:lnTo>
                    <a:pt x="126452" y="404009"/>
                  </a:lnTo>
                  <a:close/>
                  <a:moveTo>
                    <a:pt x="303502" y="71264"/>
                  </a:moveTo>
                  <a:cubicBezTo>
                    <a:pt x="274417" y="71264"/>
                    <a:pt x="250822" y="94057"/>
                    <a:pt x="250822" y="122140"/>
                  </a:cubicBezTo>
                  <a:cubicBezTo>
                    <a:pt x="250822" y="150318"/>
                    <a:pt x="274417" y="173111"/>
                    <a:pt x="303502" y="173111"/>
                  </a:cubicBezTo>
                  <a:cubicBezTo>
                    <a:pt x="332587" y="173111"/>
                    <a:pt x="356183" y="150318"/>
                    <a:pt x="356183" y="122140"/>
                  </a:cubicBezTo>
                  <a:cubicBezTo>
                    <a:pt x="356183" y="94057"/>
                    <a:pt x="332587" y="71264"/>
                    <a:pt x="303502" y="71264"/>
                  </a:cubicBezTo>
                  <a:close/>
                  <a:moveTo>
                    <a:pt x="303502" y="0"/>
                  </a:moveTo>
                  <a:cubicBezTo>
                    <a:pt x="373326" y="0"/>
                    <a:pt x="429955" y="54723"/>
                    <a:pt x="429955" y="122140"/>
                  </a:cubicBezTo>
                  <a:cubicBezTo>
                    <a:pt x="429955" y="234181"/>
                    <a:pt x="303502" y="315639"/>
                    <a:pt x="303502" y="315639"/>
                  </a:cubicBezTo>
                  <a:cubicBezTo>
                    <a:pt x="303502" y="315639"/>
                    <a:pt x="177049" y="234181"/>
                    <a:pt x="177049" y="122140"/>
                  </a:cubicBezTo>
                  <a:cubicBezTo>
                    <a:pt x="177049" y="54723"/>
                    <a:pt x="233679" y="0"/>
                    <a:pt x="30350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9" name="íşḷiḓe">
              <a:extLst>
                <a:ext uri="{FF2B5EF4-FFF2-40B4-BE49-F238E27FC236}">
                  <a16:creationId xmlns:a16="http://schemas.microsoft.com/office/drawing/2014/main" xmlns="" id="{EEB2DA01-1380-43F6-B8C0-6AD1DC1DE086}"/>
                </a:ext>
              </a:extLst>
            </p:cNvPr>
            <p:cNvSpPr txBox="1"/>
            <p:nvPr/>
          </p:nvSpPr>
          <p:spPr>
            <a:xfrm>
              <a:off x="4229828" y="2664272"/>
              <a:ext cx="1575278" cy="748151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>
                  <a:cs typeface="+mn-ea"/>
                  <a:sym typeface="+mn-lt"/>
                </a:rPr>
                <a:t>关键词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0" name="iṡľidè">
            <a:extLst>
              <a:ext uri="{FF2B5EF4-FFF2-40B4-BE49-F238E27FC236}">
                <a16:creationId xmlns:a16="http://schemas.microsoft.com/office/drawing/2014/main" xmlns="" id="{4D042202-A3B7-4989-8249-C30D6C363FCE}"/>
              </a:ext>
            </a:extLst>
          </p:cNvPr>
          <p:cNvGrpSpPr/>
          <p:nvPr/>
        </p:nvGrpSpPr>
        <p:grpSpPr>
          <a:xfrm>
            <a:off x="6758211" y="3984962"/>
            <a:ext cx="1575278" cy="986721"/>
            <a:chOff x="6425339" y="2425702"/>
            <a:chExt cx="1575278" cy="986721"/>
          </a:xfrm>
        </p:grpSpPr>
        <p:sp>
          <p:nvSpPr>
            <p:cNvPr id="26" name="îṣļíḋé">
              <a:extLst>
                <a:ext uri="{FF2B5EF4-FFF2-40B4-BE49-F238E27FC236}">
                  <a16:creationId xmlns:a16="http://schemas.microsoft.com/office/drawing/2014/main" xmlns="" id="{687AAF91-7754-4F55-BE2E-9B59EB734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0058" y="2425702"/>
              <a:ext cx="405841" cy="367048"/>
            </a:xfrm>
            <a:custGeom>
              <a:avLst/>
              <a:gdLst>
                <a:gd name="connsiteX0" fmla="*/ 503202 w 607568"/>
                <a:gd name="connsiteY0" fmla="*/ 459310 h 549494"/>
                <a:gd name="connsiteX1" fmla="*/ 548364 w 607568"/>
                <a:gd name="connsiteY1" fmla="*/ 504402 h 549494"/>
                <a:gd name="connsiteX2" fmla="*/ 503202 w 607568"/>
                <a:gd name="connsiteY2" fmla="*/ 549494 h 549494"/>
                <a:gd name="connsiteX3" fmla="*/ 458040 w 607568"/>
                <a:gd name="connsiteY3" fmla="*/ 504402 h 549494"/>
                <a:gd name="connsiteX4" fmla="*/ 503202 w 607568"/>
                <a:gd name="connsiteY4" fmla="*/ 459310 h 549494"/>
                <a:gd name="connsiteX5" fmla="*/ 197795 w 607568"/>
                <a:gd name="connsiteY5" fmla="*/ 459310 h 549494"/>
                <a:gd name="connsiteX6" fmla="*/ 242957 w 607568"/>
                <a:gd name="connsiteY6" fmla="*/ 504402 h 549494"/>
                <a:gd name="connsiteX7" fmla="*/ 197795 w 607568"/>
                <a:gd name="connsiteY7" fmla="*/ 549494 h 549494"/>
                <a:gd name="connsiteX8" fmla="*/ 152633 w 607568"/>
                <a:gd name="connsiteY8" fmla="*/ 504402 h 549494"/>
                <a:gd name="connsiteX9" fmla="*/ 197795 w 607568"/>
                <a:gd name="connsiteY9" fmla="*/ 459310 h 549494"/>
                <a:gd name="connsiteX10" fmla="*/ 143318 w 607568"/>
                <a:gd name="connsiteY10" fmla="*/ 390791 h 549494"/>
                <a:gd name="connsiteX11" fmla="*/ 554573 w 607568"/>
                <a:gd name="connsiteY11" fmla="*/ 390791 h 549494"/>
                <a:gd name="connsiteX12" fmla="*/ 554573 w 607568"/>
                <a:gd name="connsiteY12" fmla="*/ 437435 h 549494"/>
                <a:gd name="connsiteX13" fmla="*/ 143318 w 607568"/>
                <a:gd name="connsiteY13" fmla="*/ 437435 h 549494"/>
                <a:gd name="connsiteX14" fmla="*/ 115304 w 607568"/>
                <a:gd name="connsiteY14" fmla="*/ 313028 h 549494"/>
                <a:gd name="connsiteX15" fmla="*/ 582659 w 607568"/>
                <a:gd name="connsiteY15" fmla="*/ 313028 h 549494"/>
                <a:gd name="connsiteX16" fmla="*/ 582659 w 607568"/>
                <a:gd name="connsiteY16" fmla="*/ 359672 h 549494"/>
                <a:gd name="connsiteX17" fmla="*/ 115304 w 607568"/>
                <a:gd name="connsiteY17" fmla="*/ 359672 h 549494"/>
                <a:gd name="connsiteX18" fmla="*/ 0 w 607568"/>
                <a:gd name="connsiteY18" fmla="*/ 169922 h 549494"/>
                <a:gd name="connsiteX19" fmla="*/ 78962 w 607568"/>
                <a:gd name="connsiteY19" fmla="*/ 169922 h 549494"/>
                <a:gd name="connsiteX20" fmla="*/ 108516 w 607568"/>
                <a:gd name="connsiteY20" fmla="*/ 235254 h 549494"/>
                <a:gd name="connsiteX21" fmla="*/ 607568 w 607568"/>
                <a:gd name="connsiteY21" fmla="*/ 235254 h 549494"/>
                <a:gd name="connsiteX22" fmla="*/ 607568 w 607568"/>
                <a:gd name="connsiteY22" fmla="*/ 281909 h 549494"/>
                <a:gd name="connsiteX23" fmla="*/ 78428 w 607568"/>
                <a:gd name="connsiteY23" fmla="*/ 281909 h 549494"/>
                <a:gd name="connsiteX24" fmla="*/ 48798 w 607568"/>
                <a:gd name="connsiteY24" fmla="*/ 216577 h 549494"/>
                <a:gd name="connsiteX25" fmla="*/ 0 w 607568"/>
                <a:gd name="connsiteY25" fmla="*/ 216577 h 549494"/>
                <a:gd name="connsiteX26" fmla="*/ 257720 w 607568"/>
                <a:gd name="connsiteY26" fmla="*/ 0 h 549494"/>
                <a:gd name="connsiteX27" fmla="*/ 254207 w 607568"/>
                <a:gd name="connsiteY27" fmla="*/ 30201 h 549494"/>
                <a:gd name="connsiteX28" fmla="*/ 407797 w 607568"/>
                <a:gd name="connsiteY28" fmla="*/ 197372 h 549494"/>
                <a:gd name="connsiteX29" fmla="*/ 241147 w 607568"/>
                <a:gd name="connsiteY29" fmla="*/ 144063 h 549494"/>
                <a:gd name="connsiteX30" fmla="*/ 237633 w 607568"/>
                <a:gd name="connsiteY30" fmla="*/ 174264 h 549494"/>
                <a:gd name="connsiteX31" fmla="*/ 115586 w 607568"/>
                <a:gd name="connsiteY31" fmla="*/ 71993 h 54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7568" h="549494">
                  <a:moveTo>
                    <a:pt x="503202" y="459310"/>
                  </a:moveTo>
                  <a:cubicBezTo>
                    <a:pt x="528144" y="459310"/>
                    <a:pt x="548364" y="479498"/>
                    <a:pt x="548364" y="504402"/>
                  </a:cubicBezTo>
                  <a:cubicBezTo>
                    <a:pt x="548364" y="529306"/>
                    <a:pt x="528144" y="549494"/>
                    <a:pt x="503202" y="549494"/>
                  </a:cubicBezTo>
                  <a:cubicBezTo>
                    <a:pt x="478260" y="549494"/>
                    <a:pt x="458040" y="529306"/>
                    <a:pt x="458040" y="504402"/>
                  </a:cubicBezTo>
                  <a:cubicBezTo>
                    <a:pt x="458040" y="479498"/>
                    <a:pt x="478260" y="459310"/>
                    <a:pt x="503202" y="459310"/>
                  </a:cubicBezTo>
                  <a:close/>
                  <a:moveTo>
                    <a:pt x="197795" y="459310"/>
                  </a:moveTo>
                  <a:cubicBezTo>
                    <a:pt x="222737" y="459310"/>
                    <a:pt x="242957" y="479498"/>
                    <a:pt x="242957" y="504402"/>
                  </a:cubicBezTo>
                  <a:cubicBezTo>
                    <a:pt x="242957" y="529306"/>
                    <a:pt x="222737" y="549494"/>
                    <a:pt x="197795" y="549494"/>
                  </a:cubicBezTo>
                  <a:cubicBezTo>
                    <a:pt x="172853" y="549494"/>
                    <a:pt x="152633" y="529306"/>
                    <a:pt x="152633" y="504402"/>
                  </a:cubicBezTo>
                  <a:cubicBezTo>
                    <a:pt x="152633" y="479498"/>
                    <a:pt x="172853" y="459310"/>
                    <a:pt x="197795" y="459310"/>
                  </a:cubicBezTo>
                  <a:close/>
                  <a:moveTo>
                    <a:pt x="143318" y="390791"/>
                  </a:moveTo>
                  <a:lnTo>
                    <a:pt x="554573" y="390791"/>
                  </a:lnTo>
                  <a:lnTo>
                    <a:pt x="554573" y="437435"/>
                  </a:lnTo>
                  <a:lnTo>
                    <a:pt x="143318" y="437435"/>
                  </a:lnTo>
                  <a:close/>
                  <a:moveTo>
                    <a:pt x="115304" y="313028"/>
                  </a:moveTo>
                  <a:lnTo>
                    <a:pt x="582659" y="313028"/>
                  </a:lnTo>
                  <a:lnTo>
                    <a:pt x="582659" y="359672"/>
                  </a:lnTo>
                  <a:lnTo>
                    <a:pt x="115304" y="359672"/>
                  </a:lnTo>
                  <a:close/>
                  <a:moveTo>
                    <a:pt x="0" y="169922"/>
                  </a:moveTo>
                  <a:lnTo>
                    <a:pt x="78962" y="169922"/>
                  </a:lnTo>
                  <a:lnTo>
                    <a:pt x="108516" y="235254"/>
                  </a:lnTo>
                  <a:lnTo>
                    <a:pt x="607568" y="235254"/>
                  </a:lnTo>
                  <a:lnTo>
                    <a:pt x="607568" y="281909"/>
                  </a:lnTo>
                  <a:lnTo>
                    <a:pt x="78428" y="281909"/>
                  </a:lnTo>
                  <a:lnTo>
                    <a:pt x="48798" y="216577"/>
                  </a:lnTo>
                  <a:lnTo>
                    <a:pt x="0" y="216577"/>
                  </a:lnTo>
                  <a:close/>
                  <a:moveTo>
                    <a:pt x="257720" y="0"/>
                  </a:moveTo>
                  <a:lnTo>
                    <a:pt x="254207" y="30201"/>
                  </a:lnTo>
                  <a:cubicBezTo>
                    <a:pt x="405964" y="47665"/>
                    <a:pt x="407797" y="197372"/>
                    <a:pt x="407797" y="197372"/>
                  </a:cubicBezTo>
                  <a:cubicBezTo>
                    <a:pt x="407797" y="197372"/>
                    <a:pt x="364340" y="158248"/>
                    <a:pt x="241147" y="144063"/>
                  </a:cubicBezTo>
                  <a:lnTo>
                    <a:pt x="237633" y="174264"/>
                  </a:lnTo>
                  <a:lnTo>
                    <a:pt x="115586" y="7199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7" name="îSḻíḋé">
              <a:extLst>
                <a:ext uri="{FF2B5EF4-FFF2-40B4-BE49-F238E27FC236}">
                  <a16:creationId xmlns:a16="http://schemas.microsoft.com/office/drawing/2014/main" xmlns="" id="{27BDC4CC-65A3-49E2-8326-245179D3255F}"/>
                </a:ext>
              </a:extLst>
            </p:cNvPr>
            <p:cNvSpPr txBox="1"/>
            <p:nvPr/>
          </p:nvSpPr>
          <p:spPr>
            <a:xfrm>
              <a:off x="6425339" y="2664272"/>
              <a:ext cx="1575278" cy="748151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>
                  <a:cs typeface="+mn-ea"/>
                  <a:sym typeface="+mn-lt"/>
                </a:rPr>
                <a:t>关键词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1" name="ïṩ1ïďe">
            <a:extLst>
              <a:ext uri="{FF2B5EF4-FFF2-40B4-BE49-F238E27FC236}">
                <a16:creationId xmlns:a16="http://schemas.microsoft.com/office/drawing/2014/main" xmlns="" id="{9D36DA44-12D4-4AF5-9002-9EE8F470198F}"/>
              </a:ext>
            </a:extLst>
          </p:cNvPr>
          <p:cNvGrpSpPr/>
          <p:nvPr/>
        </p:nvGrpSpPr>
        <p:grpSpPr>
          <a:xfrm>
            <a:off x="9323400" y="3429000"/>
            <a:ext cx="1575278" cy="1006117"/>
            <a:chOff x="8592850" y="2406306"/>
            <a:chExt cx="1575278" cy="1006117"/>
          </a:xfrm>
        </p:grpSpPr>
        <p:sp>
          <p:nvSpPr>
            <p:cNvPr id="24" name="iṣľîḋe">
              <a:extLst>
                <a:ext uri="{FF2B5EF4-FFF2-40B4-BE49-F238E27FC236}">
                  <a16:creationId xmlns:a16="http://schemas.microsoft.com/office/drawing/2014/main" xmlns="" id="{C518C1F0-D6E4-42B6-AF9F-9893CEC4E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1517" y="2406306"/>
              <a:ext cx="357945" cy="405841"/>
            </a:xfrm>
            <a:custGeom>
              <a:avLst/>
              <a:gdLst>
                <a:gd name="T0" fmla="*/ 2125 w 2288"/>
                <a:gd name="T1" fmla="*/ 924 h 2598"/>
                <a:gd name="T2" fmla="*/ 1863 w 2288"/>
                <a:gd name="T3" fmla="*/ 1258 h 2598"/>
                <a:gd name="T4" fmla="*/ 1848 w 2288"/>
                <a:gd name="T5" fmla="*/ 1586 h 2598"/>
                <a:gd name="T6" fmla="*/ 1899 w 2288"/>
                <a:gd name="T7" fmla="*/ 1716 h 2598"/>
                <a:gd name="T8" fmla="*/ 1211 w 2288"/>
                <a:gd name="T9" fmla="*/ 2079 h 2598"/>
                <a:gd name="T10" fmla="*/ 1176 w 2288"/>
                <a:gd name="T11" fmla="*/ 2038 h 2598"/>
                <a:gd name="T12" fmla="*/ 1200 w 2288"/>
                <a:gd name="T13" fmla="*/ 965 h 2598"/>
                <a:gd name="T14" fmla="*/ 1409 w 2288"/>
                <a:gd name="T15" fmla="*/ 1012 h 2598"/>
                <a:gd name="T16" fmla="*/ 1522 w 2288"/>
                <a:gd name="T17" fmla="*/ 978 h 2598"/>
                <a:gd name="T18" fmla="*/ 1526 w 2288"/>
                <a:gd name="T19" fmla="*/ 847 h 2598"/>
                <a:gd name="T20" fmla="*/ 1387 w 2288"/>
                <a:gd name="T21" fmla="*/ 828 h 2598"/>
                <a:gd name="T22" fmla="*/ 1193 w 2288"/>
                <a:gd name="T23" fmla="*/ 584 h 2598"/>
                <a:gd name="T24" fmla="*/ 1375 w 2288"/>
                <a:gd name="T25" fmla="*/ 124 h 2598"/>
                <a:gd name="T26" fmla="*/ 1109 w 2288"/>
                <a:gd name="T27" fmla="*/ 37 h 2598"/>
                <a:gd name="T28" fmla="*/ 1013 w 2288"/>
                <a:gd name="T29" fmla="*/ 570 h 2598"/>
                <a:gd name="T30" fmla="*/ 1056 w 2288"/>
                <a:gd name="T31" fmla="*/ 808 h 2598"/>
                <a:gd name="T32" fmla="*/ 891 w 2288"/>
                <a:gd name="T33" fmla="*/ 784 h 2598"/>
                <a:gd name="T34" fmla="*/ 748 w 2288"/>
                <a:gd name="T35" fmla="*/ 921 h 2598"/>
                <a:gd name="T36" fmla="*/ 899 w 2288"/>
                <a:gd name="T37" fmla="*/ 946 h 2598"/>
                <a:gd name="T38" fmla="*/ 1024 w 2288"/>
                <a:gd name="T39" fmla="*/ 1479 h 2598"/>
                <a:gd name="T40" fmla="*/ 1022 w 2288"/>
                <a:gd name="T41" fmla="*/ 2081 h 2598"/>
                <a:gd name="T42" fmla="*/ 434 w 2288"/>
                <a:gd name="T43" fmla="*/ 1569 h 2598"/>
                <a:gd name="T44" fmla="*/ 395 w 2288"/>
                <a:gd name="T45" fmla="*/ 1470 h 2598"/>
                <a:gd name="T46" fmla="*/ 88 w 2288"/>
                <a:gd name="T47" fmla="*/ 1148 h 2598"/>
                <a:gd name="T48" fmla="*/ 101 w 2288"/>
                <a:gd name="T49" fmla="*/ 1658 h 2598"/>
                <a:gd name="T50" fmla="*/ 906 w 2288"/>
                <a:gd name="T51" fmla="*/ 2228 h 2598"/>
                <a:gd name="T52" fmla="*/ 1177 w 2288"/>
                <a:gd name="T53" fmla="*/ 2500 h 2598"/>
                <a:gd name="T54" fmla="*/ 1223 w 2288"/>
                <a:gd name="T55" fmla="*/ 2405 h 2598"/>
                <a:gd name="T56" fmla="*/ 1273 w 2288"/>
                <a:gd name="T57" fmla="*/ 2328 h 2598"/>
                <a:gd name="T58" fmla="*/ 1280 w 2288"/>
                <a:gd name="T59" fmla="*/ 2234 h 2598"/>
                <a:gd name="T60" fmla="*/ 2094 w 2288"/>
                <a:gd name="T61" fmla="*/ 1624 h 2598"/>
                <a:gd name="T62" fmla="*/ 2274 w 2288"/>
                <a:gd name="T63" fmla="*/ 1517 h 2598"/>
                <a:gd name="T64" fmla="*/ 1065 w 2288"/>
                <a:gd name="T65" fmla="*/ 420 h 2598"/>
                <a:gd name="T66" fmla="*/ 1131 w 2288"/>
                <a:gd name="T67" fmla="*/ 148 h 2598"/>
                <a:gd name="T68" fmla="*/ 1165 w 2288"/>
                <a:gd name="T69" fmla="*/ 430 h 2598"/>
                <a:gd name="T70" fmla="*/ 1065 w 2288"/>
                <a:gd name="T71" fmla="*/ 420 h 2598"/>
                <a:gd name="T72" fmla="*/ 1040 w 2288"/>
                <a:gd name="T73" fmla="*/ 2287 h 2598"/>
                <a:gd name="T74" fmla="*/ 1032 w 2288"/>
                <a:gd name="T75" fmla="*/ 2241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88" h="2598">
                  <a:moveTo>
                    <a:pt x="2281" y="1465"/>
                  </a:moveTo>
                  <a:cubicBezTo>
                    <a:pt x="2220" y="1286"/>
                    <a:pt x="2159" y="1111"/>
                    <a:pt x="2125" y="924"/>
                  </a:cubicBezTo>
                  <a:cubicBezTo>
                    <a:pt x="2112" y="850"/>
                    <a:pt x="2015" y="868"/>
                    <a:pt x="1992" y="924"/>
                  </a:cubicBezTo>
                  <a:cubicBezTo>
                    <a:pt x="1948" y="1035"/>
                    <a:pt x="1904" y="1146"/>
                    <a:pt x="1863" y="1258"/>
                  </a:cubicBezTo>
                  <a:cubicBezTo>
                    <a:pt x="1840" y="1319"/>
                    <a:pt x="1790" y="1411"/>
                    <a:pt x="1809" y="1480"/>
                  </a:cubicBezTo>
                  <a:cubicBezTo>
                    <a:pt x="1783" y="1516"/>
                    <a:pt x="1783" y="1565"/>
                    <a:pt x="1848" y="1586"/>
                  </a:cubicBezTo>
                  <a:cubicBezTo>
                    <a:pt x="1878" y="1596"/>
                    <a:pt x="1908" y="1602"/>
                    <a:pt x="1938" y="1607"/>
                  </a:cubicBezTo>
                  <a:cubicBezTo>
                    <a:pt x="1927" y="1644"/>
                    <a:pt x="1916" y="1681"/>
                    <a:pt x="1899" y="1716"/>
                  </a:cubicBezTo>
                  <a:cubicBezTo>
                    <a:pt x="1861" y="1789"/>
                    <a:pt x="1799" y="1850"/>
                    <a:pt x="1734" y="1899"/>
                  </a:cubicBezTo>
                  <a:cubicBezTo>
                    <a:pt x="1586" y="2012"/>
                    <a:pt x="1393" y="2062"/>
                    <a:pt x="1211" y="2079"/>
                  </a:cubicBezTo>
                  <a:cubicBezTo>
                    <a:pt x="1201" y="2080"/>
                    <a:pt x="1190" y="2080"/>
                    <a:pt x="1180" y="2081"/>
                  </a:cubicBezTo>
                  <a:cubicBezTo>
                    <a:pt x="1178" y="2066"/>
                    <a:pt x="1177" y="2052"/>
                    <a:pt x="1176" y="2038"/>
                  </a:cubicBezTo>
                  <a:cubicBezTo>
                    <a:pt x="1167" y="1852"/>
                    <a:pt x="1173" y="1665"/>
                    <a:pt x="1178" y="1479"/>
                  </a:cubicBezTo>
                  <a:cubicBezTo>
                    <a:pt x="1183" y="1309"/>
                    <a:pt x="1195" y="1137"/>
                    <a:pt x="1200" y="965"/>
                  </a:cubicBezTo>
                  <a:cubicBezTo>
                    <a:pt x="1262" y="972"/>
                    <a:pt x="1326" y="981"/>
                    <a:pt x="1388" y="979"/>
                  </a:cubicBezTo>
                  <a:cubicBezTo>
                    <a:pt x="1391" y="992"/>
                    <a:pt x="1399" y="1003"/>
                    <a:pt x="1409" y="1012"/>
                  </a:cubicBezTo>
                  <a:cubicBezTo>
                    <a:pt x="1434" y="1041"/>
                    <a:pt x="1476" y="1041"/>
                    <a:pt x="1501" y="1012"/>
                  </a:cubicBezTo>
                  <a:cubicBezTo>
                    <a:pt x="1511" y="1003"/>
                    <a:pt x="1519" y="991"/>
                    <a:pt x="1522" y="978"/>
                  </a:cubicBezTo>
                  <a:cubicBezTo>
                    <a:pt x="1528" y="956"/>
                    <a:pt x="1526" y="931"/>
                    <a:pt x="1526" y="908"/>
                  </a:cubicBezTo>
                  <a:lnTo>
                    <a:pt x="1526" y="847"/>
                  </a:lnTo>
                  <a:cubicBezTo>
                    <a:pt x="1526" y="809"/>
                    <a:pt x="1493" y="776"/>
                    <a:pt x="1455" y="776"/>
                  </a:cubicBezTo>
                  <a:cubicBezTo>
                    <a:pt x="1423" y="776"/>
                    <a:pt x="1395" y="799"/>
                    <a:pt x="1387" y="828"/>
                  </a:cubicBezTo>
                  <a:cubicBezTo>
                    <a:pt x="1327" y="813"/>
                    <a:pt x="1264" y="812"/>
                    <a:pt x="1202" y="810"/>
                  </a:cubicBezTo>
                  <a:cubicBezTo>
                    <a:pt x="1202" y="735"/>
                    <a:pt x="1199" y="659"/>
                    <a:pt x="1193" y="584"/>
                  </a:cubicBezTo>
                  <a:cubicBezTo>
                    <a:pt x="1297" y="558"/>
                    <a:pt x="1391" y="480"/>
                    <a:pt x="1431" y="385"/>
                  </a:cubicBezTo>
                  <a:cubicBezTo>
                    <a:pt x="1470" y="292"/>
                    <a:pt x="1441" y="197"/>
                    <a:pt x="1375" y="124"/>
                  </a:cubicBezTo>
                  <a:cubicBezTo>
                    <a:pt x="1315" y="57"/>
                    <a:pt x="1196" y="0"/>
                    <a:pt x="1109" y="37"/>
                  </a:cubicBezTo>
                  <a:cubicBezTo>
                    <a:pt x="1109" y="37"/>
                    <a:pt x="1109" y="37"/>
                    <a:pt x="1109" y="37"/>
                  </a:cubicBezTo>
                  <a:cubicBezTo>
                    <a:pt x="988" y="48"/>
                    <a:pt x="885" y="127"/>
                    <a:pt x="860" y="255"/>
                  </a:cubicBezTo>
                  <a:cubicBezTo>
                    <a:pt x="837" y="376"/>
                    <a:pt x="900" y="516"/>
                    <a:pt x="1013" y="570"/>
                  </a:cubicBezTo>
                  <a:cubicBezTo>
                    <a:pt x="1033" y="580"/>
                    <a:pt x="1055" y="586"/>
                    <a:pt x="1077" y="590"/>
                  </a:cubicBezTo>
                  <a:cubicBezTo>
                    <a:pt x="1068" y="662"/>
                    <a:pt x="1062" y="735"/>
                    <a:pt x="1056" y="808"/>
                  </a:cubicBezTo>
                  <a:cubicBezTo>
                    <a:pt x="1001" y="808"/>
                    <a:pt x="947" y="810"/>
                    <a:pt x="892" y="813"/>
                  </a:cubicBezTo>
                  <a:cubicBezTo>
                    <a:pt x="892" y="803"/>
                    <a:pt x="891" y="793"/>
                    <a:pt x="891" y="784"/>
                  </a:cubicBezTo>
                  <a:cubicBezTo>
                    <a:pt x="896" y="691"/>
                    <a:pt x="748" y="690"/>
                    <a:pt x="747" y="784"/>
                  </a:cubicBezTo>
                  <a:cubicBezTo>
                    <a:pt x="747" y="829"/>
                    <a:pt x="742" y="876"/>
                    <a:pt x="748" y="921"/>
                  </a:cubicBezTo>
                  <a:cubicBezTo>
                    <a:pt x="756" y="983"/>
                    <a:pt x="811" y="1002"/>
                    <a:pt x="851" y="981"/>
                  </a:cubicBezTo>
                  <a:cubicBezTo>
                    <a:pt x="872" y="980"/>
                    <a:pt x="891" y="967"/>
                    <a:pt x="899" y="946"/>
                  </a:cubicBezTo>
                  <a:cubicBezTo>
                    <a:pt x="948" y="949"/>
                    <a:pt x="998" y="951"/>
                    <a:pt x="1047" y="954"/>
                  </a:cubicBezTo>
                  <a:cubicBezTo>
                    <a:pt x="1037" y="1129"/>
                    <a:pt x="1031" y="1305"/>
                    <a:pt x="1024" y="1479"/>
                  </a:cubicBezTo>
                  <a:cubicBezTo>
                    <a:pt x="1017" y="1665"/>
                    <a:pt x="1014" y="1851"/>
                    <a:pt x="1021" y="2038"/>
                  </a:cubicBezTo>
                  <a:cubicBezTo>
                    <a:pt x="1022" y="2051"/>
                    <a:pt x="1022" y="2066"/>
                    <a:pt x="1022" y="2081"/>
                  </a:cubicBezTo>
                  <a:cubicBezTo>
                    <a:pt x="722" y="2061"/>
                    <a:pt x="421" y="1927"/>
                    <a:pt x="289" y="1649"/>
                  </a:cubicBezTo>
                  <a:cubicBezTo>
                    <a:pt x="342" y="1639"/>
                    <a:pt x="422" y="1633"/>
                    <a:pt x="434" y="1569"/>
                  </a:cubicBezTo>
                  <a:cubicBezTo>
                    <a:pt x="439" y="1539"/>
                    <a:pt x="429" y="1506"/>
                    <a:pt x="402" y="1492"/>
                  </a:cubicBezTo>
                  <a:cubicBezTo>
                    <a:pt x="401" y="1485"/>
                    <a:pt x="399" y="1478"/>
                    <a:pt x="395" y="1470"/>
                  </a:cubicBezTo>
                  <a:cubicBezTo>
                    <a:pt x="338" y="1362"/>
                    <a:pt x="258" y="1263"/>
                    <a:pt x="215" y="1148"/>
                  </a:cubicBezTo>
                  <a:cubicBezTo>
                    <a:pt x="192" y="1085"/>
                    <a:pt x="111" y="1085"/>
                    <a:pt x="88" y="1148"/>
                  </a:cubicBezTo>
                  <a:cubicBezTo>
                    <a:pt x="29" y="1306"/>
                    <a:pt x="0" y="1457"/>
                    <a:pt x="39" y="1624"/>
                  </a:cubicBezTo>
                  <a:cubicBezTo>
                    <a:pt x="45" y="1653"/>
                    <a:pt x="75" y="1663"/>
                    <a:pt x="101" y="1658"/>
                  </a:cubicBezTo>
                  <a:cubicBezTo>
                    <a:pt x="125" y="1661"/>
                    <a:pt x="149" y="1661"/>
                    <a:pt x="172" y="1661"/>
                  </a:cubicBezTo>
                  <a:cubicBezTo>
                    <a:pt x="253" y="2008"/>
                    <a:pt x="572" y="2179"/>
                    <a:pt x="906" y="2228"/>
                  </a:cubicBezTo>
                  <a:cubicBezTo>
                    <a:pt x="931" y="2337"/>
                    <a:pt x="982" y="2443"/>
                    <a:pt x="1043" y="2536"/>
                  </a:cubicBezTo>
                  <a:cubicBezTo>
                    <a:pt x="1083" y="2598"/>
                    <a:pt x="1172" y="2572"/>
                    <a:pt x="1177" y="2500"/>
                  </a:cubicBezTo>
                  <a:cubicBezTo>
                    <a:pt x="1177" y="2509"/>
                    <a:pt x="1185" y="2477"/>
                    <a:pt x="1189" y="2468"/>
                  </a:cubicBezTo>
                  <a:cubicBezTo>
                    <a:pt x="1199" y="2446"/>
                    <a:pt x="1211" y="2426"/>
                    <a:pt x="1223" y="2405"/>
                  </a:cubicBezTo>
                  <a:cubicBezTo>
                    <a:pt x="1234" y="2386"/>
                    <a:pt x="1247" y="2368"/>
                    <a:pt x="1259" y="2349"/>
                  </a:cubicBezTo>
                  <a:cubicBezTo>
                    <a:pt x="1264" y="2342"/>
                    <a:pt x="1268" y="2335"/>
                    <a:pt x="1273" y="2328"/>
                  </a:cubicBezTo>
                  <a:cubicBezTo>
                    <a:pt x="1277" y="2322"/>
                    <a:pt x="1293" y="2305"/>
                    <a:pt x="1277" y="2322"/>
                  </a:cubicBezTo>
                  <a:cubicBezTo>
                    <a:pt x="1304" y="2294"/>
                    <a:pt x="1300" y="2258"/>
                    <a:pt x="1280" y="2234"/>
                  </a:cubicBezTo>
                  <a:cubicBezTo>
                    <a:pt x="1483" y="2210"/>
                    <a:pt x="1683" y="2139"/>
                    <a:pt x="1845" y="2015"/>
                  </a:cubicBezTo>
                  <a:cubicBezTo>
                    <a:pt x="1948" y="1936"/>
                    <a:pt x="2086" y="1773"/>
                    <a:pt x="2094" y="1624"/>
                  </a:cubicBezTo>
                  <a:cubicBezTo>
                    <a:pt x="2146" y="1628"/>
                    <a:pt x="2201" y="1630"/>
                    <a:pt x="2245" y="1609"/>
                  </a:cubicBezTo>
                  <a:cubicBezTo>
                    <a:pt x="2278" y="1594"/>
                    <a:pt x="2287" y="1550"/>
                    <a:pt x="2274" y="1517"/>
                  </a:cubicBezTo>
                  <a:cubicBezTo>
                    <a:pt x="2284" y="1503"/>
                    <a:pt x="2288" y="1485"/>
                    <a:pt x="2281" y="1465"/>
                  </a:cubicBezTo>
                  <a:close/>
                  <a:moveTo>
                    <a:pt x="1065" y="420"/>
                  </a:moveTo>
                  <a:cubicBezTo>
                    <a:pt x="1019" y="392"/>
                    <a:pt x="1002" y="323"/>
                    <a:pt x="1010" y="274"/>
                  </a:cubicBezTo>
                  <a:cubicBezTo>
                    <a:pt x="1021" y="207"/>
                    <a:pt x="1073" y="171"/>
                    <a:pt x="1131" y="148"/>
                  </a:cubicBezTo>
                  <a:cubicBezTo>
                    <a:pt x="1208" y="195"/>
                    <a:pt x="1340" y="234"/>
                    <a:pt x="1280" y="343"/>
                  </a:cubicBezTo>
                  <a:cubicBezTo>
                    <a:pt x="1258" y="383"/>
                    <a:pt x="1213" y="417"/>
                    <a:pt x="1165" y="430"/>
                  </a:cubicBezTo>
                  <a:cubicBezTo>
                    <a:pt x="1148" y="418"/>
                    <a:pt x="1121" y="420"/>
                    <a:pt x="1105" y="434"/>
                  </a:cubicBezTo>
                  <a:cubicBezTo>
                    <a:pt x="1091" y="432"/>
                    <a:pt x="1077" y="428"/>
                    <a:pt x="1065" y="420"/>
                  </a:cubicBezTo>
                  <a:close/>
                  <a:moveTo>
                    <a:pt x="1032" y="2241"/>
                  </a:moveTo>
                  <a:cubicBezTo>
                    <a:pt x="1034" y="2257"/>
                    <a:pt x="1037" y="2272"/>
                    <a:pt x="1040" y="2287"/>
                  </a:cubicBezTo>
                  <a:cubicBezTo>
                    <a:pt x="1029" y="2271"/>
                    <a:pt x="1019" y="2255"/>
                    <a:pt x="1010" y="2239"/>
                  </a:cubicBezTo>
                  <a:cubicBezTo>
                    <a:pt x="1017" y="2240"/>
                    <a:pt x="1025" y="2241"/>
                    <a:pt x="1032" y="22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5" name="íśļiḓé">
              <a:extLst>
                <a:ext uri="{FF2B5EF4-FFF2-40B4-BE49-F238E27FC236}">
                  <a16:creationId xmlns:a16="http://schemas.microsoft.com/office/drawing/2014/main" xmlns="" id="{CAB560D5-01EA-49EF-902A-61057D6AE173}"/>
                </a:ext>
              </a:extLst>
            </p:cNvPr>
            <p:cNvSpPr txBox="1"/>
            <p:nvPr/>
          </p:nvSpPr>
          <p:spPr>
            <a:xfrm>
              <a:off x="8592850" y="2664272"/>
              <a:ext cx="1575278" cy="748151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>
                  <a:cs typeface="+mn-ea"/>
                  <a:sym typeface="+mn-lt"/>
                </a:rPr>
                <a:t>关键词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2" name="is1íḓê">
            <a:extLst>
              <a:ext uri="{FF2B5EF4-FFF2-40B4-BE49-F238E27FC236}">
                <a16:creationId xmlns:a16="http://schemas.microsoft.com/office/drawing/2014/main" xmlns="" id="{48CBD66C-B073-4C3E-B495-04177A6E2867}"/>
              </a:ext>
            </a:extLst>
          </p:cNvPr>
          <p:cNvSpPr>
            <a:spLocks/>
          </p:cNvSpPr>
          <p:nvPr/>
        </p:nvSpPr>
        <p:spPr bwMode="auto">
          <a:xfrm>
            <a:off x="818274" y="3694492"/>
            <a:ext cx="2642096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000" dirty="0">
                <a:cs typeface="+mn-ea"/>
                <a:sym typeface="+mn-lt"/>
              </a:rPr>
              <a:t>此部分内容作为文字排版占位显示</a:t>
            </a:r>
            <a:br>
              <a:rPr lang="zh-CN" altLang="en-US" sz="1000" dirty="0">
                <a:cs typeface="+mn-ea"/>
                <a:sym typeface="+mn-lt"/>
              </a:rPr>
            </a:br>
            <a:r>
              <a:rPr lang="zh-CN" altLang="en-US" sz="1000" dirty="0">
                <a:cs typeface="+mn-ea"/>
                <a:sym typeface="+mn-lt"/>
              </a:rPr>
              <a:t> （建议使用主题字体）</a:t>
            </a:r>
          </a:p>
        </p:txBody>
      </p:sp>
      <p:sp>
        <p:nvSpPr>
          <p:cNvPr id="23" name="i$ľíďé">
            <a:extLst>
              <a:ext uri="{FF2B5EF4-FFF2-40B4-BE49-F238E27FC236}">
                <a16:creationId xmlns:a16="http://schemas.microsoft.com/office/drawing/2014/main" xmlns="" id="{B11ADF02-5C6F-4C93-A49E-9BCD97ACB08F}"/>
              </a:ext>
            </a:extLst>
          </p:cNvPr>
          <p:cNvSpPr txBox="1">
            <a:spLocks/>
          </p:cNvSpPr>
          <p:nvPr/>
        </p:nvSpPr>
        <p:spPr bwMode="auto">
          <a:xfrm>
            <a:off x="818274" y="3342391"/>
            <a:ext cx="2642096" cy="27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消费级无人机市场</a:t>
            </a:r>
          </a:p>
        </p:txBody>
      </p:sp>
      <p:sp>
        <p:nvSpPr>
          <p:cNvPr id="20" name="îṩḻíḑé">
            <a:extLst>
              <a:ext uri="{FF2B5EF4-FFF2-40B4-BE49-F238E27FC236}">
                <a16:creationId xmlns:a16="http://schemas.microsoft.com/office/drawing/2014/main" xmlns="" id="{1564A4B1-E695-4581-819B-446EAA4E3468}"/>
              </a:ext>
            </a:extLst>
          </p:cNvPr>
          <p:cNvSpPr>
            <a:spLocks/>
          </p:cNvSpPr>
          <p:nvPr/>
        </p:nvSpPr>
        <p:spPr bwMode="auto">
          <a:xfrm>
            <a:off x="3359696" y="3100399"/>
            <a:ext cx="2642096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000" dirty="0">
                <a:cs typeface="+mn-ea"/>
                <a:sym typeface="+mn-lt"/>
              </a:rPr>
              <a:t>此部分内容作为文字排版占位显示</a:t>
            </a:r>
            <a:br>
              <a:rPr lang="zh-CN" altLang="en-US" sz="1000" dirty="0">
                <a:cs typeface="+mn-ea"/>
                <a:sym typeface="+mn-lt"/>
              </a:rPr>
            </a:br>
            <a:r>
              <a:rPr lang="zh-CN" altLang="en-US" sz="1000" dirty="0">
                <a:cs typeface="+mn-ea"/>
                <a:sym typeface="+mn-lt"/>
              </a:rPr>
              <a:t> （建议使用主题字体）</a:t>
            </a:r>
          </a:p>
        </p:txBody>
      </p:sp>
      <p:sp>
        <p:nvSpPr>
          <p:cNvPr id="21" name="ïṩ1idê">
            <a:extLst>
              <a:ext uri="{FF2B5EF4-FFF2-40B4-BE49-F238E27FC236}">
                <a16:creationId xmlns:a16="http://schemas.microsoft.com/office/drawing/2014/main" xmlns="" id="{88E98EBD-E15B-4FA6-BCF7-1D5EACD6922F}"/>
              </a:ext>
            </a:extLst>
          </p:cNvPr>
          <p:cNvSpPr txBox="1">
            <a:spLocks/>
          </p:cNvSpPr>
          <p:nvPr/>
        </p:nvSpPr>
        <p:spPr bwMode="auto">
          <a:xfrm>
            <a:off x="3359696" y="2748298"/>
            <a:ext cx="2642096" cy="27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cs typeface="+mn-ea"/>
                <a:sym typeface="+mn-lt"/>
              </a:rPr>
              <a:t>定制公共交通</a:t>
            </a:r>
          </a:p>
        </p:txBody>
      </p:sp>
      <p:sp>
        <p:nvSpPr>
          <p:cNvPr id="18" name="ïṧļïḓè">
            <a:extLst>
              <a:ext uri="{FF2B5EF4-FFF2-40B4-BE49-F238E27FC236}">
                <a16:creationId xmlns:a16="http://schemas.microsoft.com/office/drawing/2014/main" xmlns="" id="{8E25EFF5-5FE2-49F0-BB5F-39F08BD4FD0C}"/>
              </a:ext>
            </a:extLst>
          </p:cNvPr>
          <p:cNvSpPr>
            <a:spLocks/>
          </p:cNvSpPr>
          <p:nvPr/>
        </p:nvSpPr>
        <p:spPr bwMode="auto">
          <a:xfrm>
            <a:off x="6083603" y="2855479"/>
            <a:ext cx="2642096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000" dirty="0">
                <a:cs typeface="+mn-ea"/>
                <a:sym typeface="+mn-lt"/>
              </a:rPr>
              <a:t>此部分内容作为文字排版占位显示</a:t>
            </a:r>
            <a:br>
              <a:rPr lang="zh-CN" altLang="en-US" sz="1000" dirty="0">
                <a:cs typeface="+mn-ea"/>
                <a:sym typeface="+mn-lt"/>
              </a:rPr>
            </a:br>
            <a:r>
              <a:rPr lang="zh-CN" altLang="en-US" sz="1000" dirty="0">
                <a:cs typeface="+mn-ea"/>
                <a:sym typeface="+mn-lt"/>
              </a:rPr>
              <a:t> （建议使用主题字体）</a:t>
            </a:r>
          </a:p>
        </p:txBody>
      </p:sp>
      <p:sp>
        <p:nvSpPr>
          <p:cNvPr id="19" name="íṩḻiḍe">
            <a:extLst>
              <a:ext uri="{FF2B5EF4-FFF2-40B4-BE49-F238E27FC236}">
                <a16:creationId xmlns:a16="http://schemas.microsoft.com/office/drawing/2014/main" xmlns="" id="{64F0B669-E52B-4BFA-851E-2EC8730123A2}"/>
              </a:ext>
            </a:extLst>
          </p:cNvPr>
          <p:cNvSpPr txBox="1">
            <a:spLocks/>
          </p:cNvSpPr>
          <p:nvPr/>
        </p:nvSpPr>
        <p:spPr bwMode="auto">
          <a:xfrm>
            <a:off x="6083603" y="2503378"/>
            <a:ext cx="2642096" cy="27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accent3"/>
                </a:solidFill>
                <a:cs typeface="+mn-ea"/>
                <a:sym typeface="+mn-lt"/>
              </a:rPr>
              <a:t>百度度秘陪你聊天</a:t>
            </a:r>
          </a:p>
        </p:txBody>
      </p:sp>
      <p:sp>
        <p:nvSpPr>
          <p:cNvPr id="16" name="îṡlide">
            <a:extLst>
              <a:ext uri="{FF2B5EF4-FFF2-40B4-BE49-F238E27FC236}">
                <a16:creationId xmlns:a16="http://schemas.microsoft.com/office/drawing/2014/main" xmlns="" id="{7203AA0E-F8AE-43A5-8EF9-62B688C7B9FE}"/>
              </a:ext>
            </a:extLst>
          </p:cNvPr>
          <p:cNvSpPr>
            <a:spLocks/>
          </p:cNvSpPr>
          <p:nvPr/>
        </p:nvSpPr>
        <p:spPr bwMode="auto">
          <a:xfrm>
            <a:off x="8611019" y="2214544"/>
            <a:ext cx="2642096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000" dirty="0">
                <a:cs typeface="+mn-ea"/>
                <a:sym typeface="+mn-lt"/>
              </a:rPr>
              <a:t>此部分内容作为文字排版占位显示</a:t>
            </a:r>
            <a:br>
              <a:rPr lang="zh-CN" altLang="en-US" sz="1000" dirty="0">
                <a:cs typeface="+mn-ea"/>
                <a:sym typeface="+mn-lt"/>
              </a:rPr>
            </a:br>
            <a:r>
              <a:rPr lang="zh-CN" altLang="en-US" sz="1000" dirty="0">
                <a:cs typeface="+mn-ea"/>
                <a:sym typeface="+mn-lt"/>
              </a:rPr>
              <a:t> （建议使用主题字体）</a:t>
            </a:r>
          </a:p>
        </p:txBody>
      </p:sp>
      <p:sp>
        <p:nvSpPr>
          <p:cNvPr id="17" name="iŝḷïdê">
            <a:extLst>
              <a:ext uri="{FF2B5EF4-FFF2-40B4-BE49-F238E27FC236}">
                <a16:creationId xmlns:a16="http://schemas.microsoft.com/office/drawing/2014/main" xmlns="" id="{1269039C-3B23-4CA3-A2EA-88883131EFB3}"/>
              </a:ext>
            </a:extLst>
          </p:cNvPr>
          <p:cNvSpPr txBox="1">
            <a:spLocks/>
          </p:cNvSpPr>
          <p:nvPr/>
        </p:nvSpPr>
        <p:spPr bwMode="auto">
          <a:xfrm>
            <a:off x="8611019" y="1862443"/>
            <a:ext cx="2642096" cy="27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accent4"/>
                </a:solidFill>
                <a:cs typeface="+mn-ea"/>
                <a:sym typeface="+mn-lt"/>
              </a:rPr>
              <a:t>人人车二手车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xmlns="" id="{5DFF1090-CE5E-43FF-BE64-2007B89B514D}"/>
              </a:ext>
            </a:extLst>
          </p:cNvPr>
          <p:cNvSpPr txBox="1"/>
          <p:nvPr/>
        </p:nvSpPr>
        <p:spPr>
          <a:xfrm>
            <a:off x="408366" y="150084"/>
            <a:ext cx="1744067" cy="93256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9A1D1E"/>
                </a:solidFill>
                <a:cs typeface="+mn-ea"/>
                <a:sym typeface="+mn-lt"/>
              </a:rPr>
              <a:t>1.2</a:t>
            </a:r>
            <a:r>
              <a:rPr lang="zh-CN" altLang="en-US" sz="2400" dirty="0">
                <a:solidFill>
                  <a:srgbClr val="9A1D1E"/>
                </a:solidFill>
                <a:cs typeface="+mn-ea"/>
                <a:sym typeface="+mn-lt"/>
              </a:rPr>
              <a:t>商业模式</a:t>
            </a: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rgbClr val="9A1D1E"/>
              </a:solidFill>
              <a:cs typeface="+mn-ea"/>
              <a:sym typeface="+mn-lt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xmlns="" id="{2F062452-697A-40A2-9EDE-D89F2CD060CA}"/>
              </a:ext>
            </a:extLst>
          </p:cNvPr>
          <p:cNvSpPr txBox="1"/>
          <p:nvPr/>
        </p:nvSpPr>
        <p:spPr>
          <a:xfrm>
            <a:off x="408366" y="500565"/>
            <a:ext cx="1598194" cy="2809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BUSINESS MODEL</a:t>
            </a:r>
          </a:p>
        </p:txBody>
      </p:sp>
    </p:spTree>
    <p:extLst>
      <p:ext uri="{BB962C8B-B14F-4D97-AF65-F5344CB8AC3E}">
        <p14:creationId xmlns:p14="http://schemas.microsoft.com/office/powerpoint/2010/main" val="254962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2" grpId="0"/>
      <p:bldP spid="23" grpId="0"/>
      <p:bldP spid="20" grpId="0"/>
      <p:bldP spid="21" grpId="0"/>
      <p:bldP spid="18" grpId="0"/>
      <p:bldP spid="19" grpId="0"/>
      <p:bldP spid="16" grpId="0"/>
      <p:bldP spid="17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0B75786-1BFA-4BE0-978E-B5A19BFD51F8}"/>
              </a:ext>
            </a:extLst>
          </p:cNvPr>
          <p:cNvSpPr/>
          <p:nvPr/>
        </p:nvSpPr>
        <p:spPr>
          <a:xfrm>
            <a:off x="0" y="3232150"/>
            <a:ext cx="12192000" cy="36258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  <a:buFontTx/>
              <a:buNone/>
              <a:defRPr/>
            </a:pPr>
            <a:endParaRPr lang="zh-CN" altLang="en-US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2B91ECE-7C83-400D-8164-EBBD8A704300}"/>
              </a:ext>
            </a:extLst>
          </p:cNvPr>
          <p:cNvSpPr/>
          <p:nvPr/>
        </p:nvSpPr>
        <p:spPr bwMode="auto">
          <a:xfrm>
            <a:off x="1408113" y="1887538"/>
            <a:ext cx="2133600" cy="2133600"/>
          </a:xfrm>
          <a:prstGeom prst="rect">
            <a:avLst/>
          </a:prstGeom>
          <a:blipFill>
            <a:blip r:embed="rId3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  <a:buFontTx/>
              <a:buNone/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35C3299-2103-4AB0-AD38-0E31B3540114}"/>
              </a:ext>
            </a:extLst>
          </p:cNvPr>
          <p:cNvSpPr/>
          <p:nvPr/>
        </p:nvSpPr>
        <p:spPr bwMode="auto">
          <a:xfrm>
            <a:off x="3798888" y="1887538"/>
            <a:ext cx="2133600" cy="2133600"/>
          </a:xfrm>
          <a:prstGeom prst="rect">
            <a:avLst/>
          </a:prstGeom>
          <a:blipFill>
            <a:blip r:embed="rId4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  <a:buFontTx/>
              <a:buNone/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27172E8-68CF-47A8-A351-E31F8F24C4BC}"/>
              </a:ext>
            </a:extLst>
          </p:cNvPr>
          <p:cNvSpPr/>
          <p:nvPr/>
        </p:nvSpPr>
        <p:spPr bwMode="auto">
          <a:xfrm>
            <a:off x="6189663" y="1887538"/>
            <a:ext cx="2133600" cy="2133600"/>
          </a:xfrm>
          <a:prstGeom prst="rect">
            <a:avLst/>
          </a:prstGeom>
          <a:blipFill>
            <a:blip r:embed="rId5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  <a:buFontTx/>
              <a:buNone/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E8DE5B9-046E-4B44-AA19-C4A8EEB6F10B}"/>
              </a:ext>
            </a:extLst>
          </p:cNvPr>
          <p:cNvSpPr/>
          <p:nvPr/>
        </p:nvSpPr>
        <p:spPr bwMode="auto">
          <a:xfrm>
            <a:off x="8582025" y="1887538"/>
            <a:ext cx="2133600" cy="2133600"/>
          </a:xfrm>
          <a:prstGeom prst="rect">
            <a:avLst/>
          </a:prstGeom>
          <a:blipFill>
            <a:blip r:embed="rId6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  <a:buFontTx/>
              <a:buNone/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EF520F5-4692-47CB-B797-220179CEDD27}"/>
              </a:ext>
            </a:extLst>
          </p:cNvPr>
          <p:cNvSpPr/>
          <p:nvPr/>
        </p:nvSpPr>
        <p:spPr bwMode="auto">
          <a:xfrm>
            <a:off x="1408113" y="1687513"/>
            <a:ext cx="2133600" cy="936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  <a:buFontTx/>
              <a:buNone/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958DADF-BF0F-4928-944E-1AD106954453}"/>
              </a:ext>
            </a:extLst>
          </p:cNvPr>
          <p:cNvSpPr/>
          <p:nvPr/>
        </p:nvSpPr>
        <p:spPr bwMode="auto">
          <a:xfrm>
            <a:off x="3798888" y="1687513"/>
            <a:ext cx="2133600" cy="936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  <a:buFontTx/>
              <a:buNone/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03866D1F-460C-4F21-B376-AA4428480BDC}"/>
              </a:ext>
            </a:extLst>
          </p:cNvPr>
          <p:cNvSpPr/>
          <p:nvPr/>
        </p:nvSpPr>
        <p:spPr bwMode="auto">
          <a:xfrm>
            <a:off x="6189663" y="1698625"/>
            <a:ext cx="2133600" cy="936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  <a:buFontTx/>
              <a:buNone/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23819437-F84C-4973-B821-4EC18884944B}"/>
              </a:ext>
            </a:extLst>
          </p:cNvPr>
          <p:cNvSpPr/>
          <p:nvPr/>
        </p:nvSpPr>
        <p:spPr bwMode="auto">
          <a:xfrm>
            <a:off x="8582025" y="1687513"/>
            <a:ext cx="2133600" cy="936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  <a:buFontTx/>
              <a:buNone/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3">
            <a:extLst>
              <a:ext uri="{FF2B5EF4-FFF2-40B4-BE49-F238E27FC236}">
                <a16:creationId xmlns:a16="http://schemas.microsoft.com/office/drawing/2014/main" xmlns="" id="{53907C72-8A58-4D67-B86B-B28BB4F0C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941" y="4126167"/>
            <a:ext cx="1337623" cy="65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运营总监 </a:t>
            </a:r>
            <a:r>
              <a:rPr lang="en-US" altLang="zh-CN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XXX</a:t>
            </a:r>
          </a:p>
        </p:txBody>
      </p:sp>
      <p:sp>
        <p:nvSpPr>
          <p:cNvPr id="14" name="文本框 14">
            <a:extLst>
              <a:ext uri="{FF2B5EF4-FFF2-40B4-BE49-F238E27FC236}">
                <a16:creationId xmlns:a16="http://schemas.microsoft.com/office/drawing/2014/main" xmlns="" id="{AC7E2545-D962-45F1-B57D-30DBB0B8C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089" y="4126167"/>
            <a:ext cx="1337623" cy="65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技术总监 </a:t>
            </a:r>
            <a:r>
              <a:rPr lang="en-US" altLang="zh-CN" sz="1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XXX</a:t>
            </a:r>
          </a:p>
        </p:txBody>
      </p:sp>
      <p:sp>
        <p:nvSpPr>
          <p:cNvPr id="15" name="文本框 15">
            <a:extLst>
              <a:ext uri="{FF2B5EF4-FFF2-40B4-BE49-F238E27FC236}">
                <a16:creationId xmlns:a16="http://schemas.microsoft.com/office/drawing/2014/main" xmlns="" id="{2D6CF278-E380-4340-8DC7-4E1CCCFEC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36" y="4126167"/>
            <a:ext cx="1337623" cy="65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市场总监 </a:t>
            </a:r>
            <a:r>
              <a:rPr lang="en-US" altLang="zh-CN" sz="1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XXX</a:t>
            </a:r>
          </a:p>
        </p:txBody>
      </p:sp>
      <p:sp>
        <p:nvSpPr>
          <p:cNvPr id="16" name="文本框 16">
            <a:extLst>
              <a:ext uri="{FF2B5EF4-FFF2-40B4-BE49-F238E27FC236}">
                <a16:creationId xmlns:a16="http://schemas.microsoft.com/office/drawing/2014/main" xmlns="" id="{6BAB4C60-EC58-4523-8381-98D13686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9383" y="4098722"/>
            <a:ext cx="1337623" cy="65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客服经理 </a:t>
            </a:r>
            <a:r>
              <a:rPr lang="en-US" altLang="zh-CN" sz="16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XXX</a:t>
            </a:r>
          </a:p>
        </p:txBody>
      </p:sp>
      <p:sp>
        <p:nvSpPr>
          <p:cNvPr id="17" name="矩形 17">
            <a:extLst>
              <a:ext uri="{FF2B5EF4-FFF2-40B4-BE49-F238E27FC236}">
                <a16:creationId xmlns:a16="http://schemas.microsoft.com/office/drawing/2014/main" xmlns="" id="{5F108E72-98C9-4F59-ADA0-12B4AEE0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708" y="4850312"/>
            <a:ext cx="1964089" cy="73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曾任职国内某上市互联网公司运营中心经理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成功运营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XX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项目。</a:t>
            </a:r>
          </a:p>
        </p:txBody>
      </p:sp>
      <p:sp>
        <p:nvSpPr>
          <p:cNvPr id="18" name="矩形 18">
            <a:extLst>
              <a:ext uri="{FF2B5EF4-FFF2-40B4-BE49-F238E27FC236}">
                <a16:creationId xmlns:a16="http://schemas.microsoft.com/office/drawing/2014/main" xmlns="" id="{6D95E1D6-36B9-4AFC-895D-A55CB9396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570" y="4850312"/>
            <a:ext cx="2271387" cy="73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曾任职国内某上市互</a:t>
            </a:r>
            <a:r>
              <a:rPr lang="zh-CN" altLang="en-US" sz="1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联网公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司开发中心经理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成功开发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XX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项目，保证项目稳定上线。</a:t>
            </a:r>
          </a:p>
        </p:txBody>
      </p:sp>
      <p:sp>
        <p:nvSpPr>
          <p:cNvPr id="19" name="矩形 19">
            <a:extLst>
              <a:ext uri="{FF2B5EF4-FFF2-40B4-BE49-F238E27FC236}">
                <a16:creationId xmlns:a16="http://schemas.microsoft.com/office/drawing/2014/main" xmlns="" id="{1429D55A-6AE1-47EF-B37C-A53706AFC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731" y="4850312"/>
            <a:ext cx="2271387" cy="73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曾任职国内某上市互联网公司市场推广总监，成功推广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XX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项目，开拓用户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XX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万人。</a:t>
            </a:r>
          </a:p>
        </p:txBody>
      </p:sp>
      <p:sp>
        <p:nvSpPr>
          <p:cNvPr id="20" name="矩形 20">
            <a:extLst>
              <a:ext uri="{FF2B5EF4-FFF2-40B4-BE49-F238E27FC236}">
                <a16:creationId xmlns:a16="http://schemas.microsoft.com/office/drawing/2014/main" xmlns="" id="{21E5F43D-02FA-43DA-8682-2897E878F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501" y="4845846"/>
            <a:ext cx="2271387" cy="73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曾任职国内某上市互联网公司金牌售后中心督导，接待售后人次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XX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万。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xmlns="" id="{F5E73E4B-9D06-4FA8-8957-72CCED35B90A}"/>
              </a:ext>
            </a:extLst>
          </p:cNvPr>
          <p:cNvSpPr txBox="1"/>
          <p:nvPr/>
        </p:nvSpPr>
        <p:spPr>
          <a:xfrm>
            <a:off x="408366" y="150084"/>
            <a:ext cx="1744067" cy="489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9A1D1E"/>
                </a:solidFill>
                <a:cs typeface="+mn-ea"/>
                <a:sym typeface="+mn-lt"/>
              </a:rPr>
              <a:t>1.3 </a:t>
            </a:r>
            <a:r>
              <a:rPr lang="zh-CN" altLang="en-US" sz="2400" dirty="0">
                <a:solidFill>
                  <a:srgbClr val="9A1D1E"/>
                </a:solidFill>
                <a:cs typeface="+mn-ea"/>
                <a:sym typeface="+mn-lt"/>
              </a:rPr>
              <a:t>团队</a:t>
            </a:r>
            <a:r>
              <a:rPr lang="en-US" altLang="zh-CN" sz="2400" dirty="0" err="1">
                <a:solidFill>
                  <a:srgbClr val="9A1D1E"/>
                </a:solidFill>
                <a:cs typeface="+mn-ea"/>
                <a:sym typeface="+mn-lt"/>
              </a:rPr>
              <a:t>介绍</a:t>
            </a:r>
            <a:endParaRPr lang="en-US" altLang="zh-CN" sz="2400" dirty="0">
              <a:solidFill>
                <a:srgbClr val="9A1D1E"/>
              </a:solidFill>
              <a:cs typeface="+mn-ea"/>
              <a:sym typeface="+mn-lt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xmlns="" id="{1200376D-8349-47E2-839C-957B79FE0B25}"/>
              </a:ext>
            </a:extLst>
          </p:cNvPr>
          <p:cNvSpPr txBox="1"/>
          <p:nvPr/>
        </p:nvSpPr>
        <p:spPr>
          <a:xfrm>
            <a:off x="408366" y="500565"/>
            <a:ext cx="1933222" cy="2809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TEAM INTRODUCTION</a:t>
            </a:r>
          </a:p>
        </p:txBody>
      </p:sp>
    </p:spTree>
    <p:extLst>
      <p:ext uri="{BB962C8B-B14F-4D97-AF65-F5344CB8AC3E}">
        <p14:creationId xmlns:p14="http://schemas.microsoft.com/office/powerpoint/2010/main" val="92752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CCDE0013-0B37-476F-A099-1EE125263B07}"/>
              </a:ext>
            </a:extLst>
          </p:cNvPr>
          <p:cNvSpPr/>
          <p:nvPr/>
        </p:nvSpPr>
        <p:spPr bwMode="auto">
          <a:xfrm rot="2718682">
            <a:off x="7701139" y="2288399"/>
            <a:ext cx="966788" cy="968375"/>
          </a:xfrm>
          <a:prstGeom prst="rect">
            <a:avLst/>
          </a:prstGeom>
          <a:solidFill>
            <a:srgbClr val="9A1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  <a:buFontTx/>
              <a:buNone/>
              <a:defRPr/>
            </a:pPr>
            <a:endParaRPr lang="zh-CN" altLang="en-US">
              <a:solidFill>
                <a:srgbClr val="9A1D1E"/>
              </a:solidFill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F23C5F31-A789-444C-BA58-5CA8C07B1133}"/>
              </a:ext>
            </a:extLst>
          </p:cNvPr>
          <p:cNvSpPr/>
          <p:nvPr/>
        </p:nvSpPr>
        <p:spPr bwMode="auto">
          <a:xfrm rot="2718682">
            <a:off x="6921676" y="3058337"/>
            <a:ext cx="968375" cy="966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  <a:buFontTx/>
              <a:buNone/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8B40DFCA-6FA9-4107-83CE-2B29C944C02F}"/>
              </a:ext>
            </a:extLst>
          </p:cNvPr>
          <p:cNvSpPr/>
          <p:nvPr/>
        </p:nvSpPr>
        <p:spPr bwMode="auto">
          <a:xfrm rot="2718682">
            <a:off x="7744561" y="3856539"/>
            <a:ext cx="966788" cy="966788"/>
          </a:xfrm>
          <a:prstGeom prst="rect">
            <a:avLst/>
          </a:prstGeom>
          <a:solidFill>
            <a:srgbClr val="9A1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  <a:buFontTx/>
              <a:buNone/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9798577D-24A5-4064-8499-6E985EED41DA}"/>
              </a:ext>
            </a:extLst>
          </p:cNvPr>
          <p:cNvSpPr/>
          <p:nvPr/>
        </p:nvSpPr>
        <p:spPr bwMode="auto">
          <a:xfrm rot="2718682">
            <a:off x="8531168" y="3092158"/>
            <a:ext cx="966787" cy="9683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20000"/>
              </a:lnSpc>
              <a:buFontTx/>
              <a:buNone/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3F603A31-B38D-4236-AEA7-BB63A7F36367}"/>
              </a:ext>
            </a:extLst>
          </p:cNvPr>
          <p:cNvSpPr txBox="1"/>
          <p:nvPr/>
        </p:nvSpPr>
        <p:spPr bwMode="auto">
          <a:xfrm>
            <a:off x="6614495" y="3375043"/>
            <a:ext cx="1552575" cy="3623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20000"/>
              </a:lnSpc>
              <a:buFontTx/>
              <a:buNone/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用户流失</a:t>
            </a:r>
          </a:p>
        </p:txBody>
      </p:sp>
      <p:sp>
        <p:nvSpPr>
          <p:cNvPr id="22545" name="文本框 33">
            <a:extLst>
              <a:ext uri="{FF2B5EF4-FFF2-40B4-BE49-F238E27FC236}">
                <a16:creationId xmlns:a16="http://schemas.microsoft.com/office/drawing/2014/main" xmlns="" id="{9D3BB4CF-0EA7-4E4D-83F9-E5C969B21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982" y="2595045"/>
            <a:ext cx="1552891" cy="36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成本增加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9AFC9C18-1250-45DB-B6B3-B82C346168BE}"/>
              </a:ext>
            </a:extLst>
          </p:cNvPr>
          <p:cNvSpPr txBox="1"/>
          <p:nvPr/>
        </p:nvSpPr>
        <p:spPr bwMode="auto">
          <a:xfrm>
            <a:off x="7449285" y="4161339"/>
            <a:ext cx="1552575" cy="3623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20000"/>
              </a:lnSpc>
              <a:buFontTx/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行业转型</a:t>
            </a:r>
          </a:p>
        </p:txBody>
      </p:sp>
      <p:sp>
        <p:nvSpPr>
          <p:cNvPr id="22548" name="文本框 36">
            <a:extLst>
              <a:ext uri="{FF2B5EF4-FFF2-40B4-BE49-F238E27FC236}">
                <a16:creationId xmlns:a16="http://schemas.microsoft.com/office/drawing/2014/main" xmlns="" id="{DEA4128B-C6D0-461B-99F4-51416FC2E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268" y="3403681"/>
            <a:ext cx="1552891" cy="36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恶意竞争</a:t>
            </a:r>
          </a:p>
        </p:txBody>
      </p:sp>
      <p:grpSp>
        <p:nvGrpSpPr>
          <p:cNvPr id="22549" name="组合 63">
            <a:extLst>
              <a:ext uri="{FF2B5EF4-FFF2-40B4-BE49-F238E27FC236}">
                <a16:creationId xmlns:a16="http://schemas.microsoft.com/office/drawing/2014/main" xmlns="" id="{A2FC0B57-46DD-4B9E-A8A2-EFD4AB233279}"/>
              </a:ext>
            </a:extLst>
          </p:cNvPr>
          <p:cNvGrpSpPr>
            <a:grpSpLocks/>
          </p:cNvGrpSpPr>
          <p:nvPr/>
        </p:nvGrpSpPr>
        <p:grpSpPr bwMode="auto">
          <a:xfrm>
            <a:off x="1342324" y="1772730"/>
            <a:ext cx="5087937" cy="718121"/>
            <a:chOff x="817967" y="2023012"/>
            <a:chExt cx="5086565" cy="717080"/>
          </a:xfrm>
        </p:grpSpPr>
        <p:grpSp>
          <p:nvGrpSpPr>
            <p:cNvPr id="22550" name="组合 49">
              <a:extLst>
                <a:ext uri="{FF2B5EF4-FFF2-40B4-BE49-F238E27FC236}">
                  <a16:creationId xmlns:a16="http://schemas.microsoft.com/office/drawing/2014/main" xmlns="" id="{46A2C7E6-341F-404A-B35D-E7007DA273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2237" y="2023012"/>
              <a:ext cx="1502956" cy="424117"/>
              <a:chOff x="932237" y="2023012"/>
              <a:chExt cx="1502956" cy="424117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xmlns="" id="{83243970-09D1-45AC-939A-B7F586AE6F8D}"/>
                  </a:ext>
                </a:extLst>
              </p:cNvPr>
              <p:cNvSpPr/>
              <p:nvPr/>
            </p:nvSpPr>
            <p:spPr>
              <a:xfrm>
                <a:off x="932237" y="2187873"/>
                <a:ext cx="133314" cy="134742"/>
              </a:xfrm>
              <a:prstGeom prst="ellipse">
                <a:avLst/>
              </a:prstGeom>
              <a:solidFill>
                <a:srgbClr val="9A1D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lnSpc>
                    <a:spcPct val="120000"/>
                  </a:lnSpc>
                  <a:buFontTx/>
                  <a:buNone/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xmlns="" id="{5E9DEB87-DA53-4DE4-A91D-F0A59C7FD8E1}"/>
                  </a:ext>
                </a:extLst>
              </p:cNvPr>
              <p:cNvSpPr txBox="1"/>
              <p:nvPr/>
            </p:nvSpPr>
            <p:spPr>
              <a:xfrm>
                <a:off x="1065550" y="2023012"/>
                <a:ext cx="1369643" cy="42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auto">
                  <a:lnSpc>
                    <a:spcPct val="120000"/>
                  </a:lnSpc>
                  <a:buFontTx/>
                  <a:buNone/>
                  <a:defRPr/>
                </a:pP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成本增加</a:t>
                </a: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xmlns="" id="{E3F82F27-FFA5-444E-9E30-37043C110106}"/>
                </a:ext>
              </a:extLst>
            </p:cNvPr>
            <p:cNvSpPr/>
            <p:nvPr/>
          </p:nvSpPr>
          <p:spPr>
            <a:xfrm>
              <a:off x="817967" y="2445695"/>
              <a:ext cx="5086565" cy="2943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   危机预测是危机管理的一个重要环节，或者说是危机管理的起点。</a:t>
              </a:r>
            </a:p>
          </p:txBody>
        </p:sp>
      </p:grpSp>
      <p:grpSp>
        <p:nvGrpSpPr>
          <p:cNvPr id="22554" name="组合 57">
            <a:extLst>
              <a:ext uri="{FF2B5EF4-FFF2-40B4-BE49-F238E27FC236}">
                <a16:creationId xmlns:a16="http://schemas.microsoft.com/office/drawing/2014/main" xmlns="" id="{E36640E1-92BF-4A7F-ACB5-01EF1ED64282}"/>
              </a:ext>
            </a:extLst>
          </p:cNvPr>
          <p:cNvGrpSpPr>
            <a:grpSpLocks/>
          </p:cNvGrpSpPr>
          <p:nvPr/>
        </p:nvGrpSpPr>
        <p:grpSpPr bwMode="auto">
          <a:xfrm>
            <a:off x="1342324" y="2587118"/>
            <a:ext cx="4916487" cy="671984"/>
            <a:chOff x="817968" y="3051575"/>
            <a:chExt cx="4916024" cy="673150"/>
          </a:xfrm>
        </p:grpSpPr>
        <p:grpSp>
          <p:nvGrpSpPr>
            <p:cNvPr id="22555" name="组合 50">
              <a:extLst>
                <a:ext uri="{FF2B5EF4-FFF2-40B4-BE49-F238E27FC236}">
                  <a16:creationId xmlns:a16="http://schemas.microsoft.com/office/drawing/2014/main" xmlns="" id="{FF9BA345-30AD-4AEA-B02A-4A96A12E5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2257" y="3051575"/>
              <a:ext cx="1503221" cy="425470"/>
              <a:chOff x="932257" y="2764944"/>
              <a:chExt cx="1503221" cy="425470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xmlns="" id="{FC36A5AB-F2A9-4079-9919-BD01D340F9A8}"/>
                  </a:ext>
                </a:extLst>
              </p:cNvPr>
              <p:cNvSpPr/>
              <p:nvPr/>
            </p:nvSpPr>
            <p:spPr>
              <a:xfrm>
                <a:off x="932257" y="2930331"/>
                <a:ext cx="133337" cy="133581"/>
              </a:xfrm>
              <a:prstGeom prst="ellipse">
                <a:avLst/>
              </a:prstGeom>
              <a:solidFill>
                <a:srgbClr val="9A1D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lnSpc>
                    <a:spcPct val="120000"/>
                  </a:lnSpc>
                  <a:buFontTx/>
                  <a:buNone/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xmlns="" id="{7CD29B96-F2B1-4268-818D-9EAAD0ACEADD}"/>
                  </a:ext>
                </a:extLst>
              </p:cNvPr>
              <p:cNvSpPr txBox="1"/>
              <p:nvPr/>
            </p:nvSpPr>
            <p:spPr>
              <a:xfrm>
                <a:off x="1172783" y="2764944"/>
                <a:ext cx="1262695" cy="425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auto">
                  <a:lnSpc>
                    <a:spcPct val="120000"/>
                  </a:lnSpc>
                  <a:buFontTx/>
                  <a:buNone/>
                  <a:defRPr/>
                </a:pP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用户流失</a:t>
                </a:r>
              </a:p>
            </p:txBody>
          </p:sp>
        </p:grp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xmlns="" id="{8E46FEF3-AF09-4375-9AC3-BC838A6DD218}"/>
                </a:ext>
              </a:extLst>
            </p:cNvPr>
            <p:cNvSpPr/>
            <p:nvPr/>
          </p:nvSpPr>
          <p:spPr>
            <a:xfrm>
              <a:off x="817968" y="3429389"/>
              <a:ext cx="4916024" cy="2953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   危机预测是危机管理的一个重要环节，或者说是危机管理的起点。</a:t>
              </a:r>
            </a:p>
          </p:txBody>
        </p:sp>
      </p:grpSp>
      <p:grpSp>
        <p:nvGrpSpPr>
          <p:cNvPr id="22559" name="组合 58">
            <a:extLst>
              <a:ext uri="{FF2B5EF4-FFF2-40B4-BE49-F238E27FC236}">
                <a16:creationId xmlns:a16="http://schemas.microsoft.com/office/drawing/2014/main" xmlns="" id="{4C38CB1C-5C64-44A6-B046-D6A01261E551}"/>
              </a:ext>
            </a:extLst>
          </p:cNvPr>
          <p:cNvGrpSpPr>
            <a:grpSpLocks/>
          </p:cNvGrpSpPr>
          <p:nvPr/>
        </p:nvGrpSpPr>
        <p:grpSpPr bwMode="auto">
          <a:xfrm>
            <a:off x="1342324" y="3366576"/>
            <a:ext cx="4916487" cy="694272"/>
            <a:chOff x="843247" y="4003991"/>
            <a:chExt cx="4916024" cy="693392"/>
          </a:xfrm>
        </p:grpSpPr>
        <p:grpSp>
          <p:nvGrpSpPr>
            <p:cNvPr id="22560" name="组合 51">
              <a:extLst>
                <a:ext uri="{FF2B5EF4-FFF2-40B4-BE49-F238E27FC236}">
                  <a16:creationId xmlns:a16="http://schemas.microsoft.com/office/drawing/2014/main" xmlns="" id="{54D1E4F5-C4BE-4C7D-AD20-F4B04FD5BC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9599" y="4003991"/>
              <a:ext cx="1504808" cy="424194"/>
              <a:chOff x="931088" y="3461160"/>
              <a:chExt cx="1504808" cy="424194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177326DC-F615-4F79-8589-46961ECAFD61}"/>
                  </a:ext>
                </a:extLst>
              </p:cNvPr>
              <p:cNvSpPr/>
              <p:nvPr/>
            </p:nvSpPr>
            <p:spPr>
              <a:xfrm>
                <a:off x="931088" y="3626051"/>
                <a:ext cx="134925" cy="134767"/>
              </a:xfrm>
              <a:prstGeom prst="ellipse">
                <a:avLst/>
              </a:prstGeom>
              <a:solidFill>
                <a:srgbClr val="9A1D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lnSpc>
                    <a:spcPct val="120000"/>
                  </a:lnSpc>
                  <a:buFontTx/>
                  <a:buNone/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xmlns="" id="{02899981-904B-45E6-90EF-E460DFFF01BE}"/>
                  </a:ext>
                </a:extLst>
              </p:cNvPr>
              <p:cNvSpPr txBox="1"/>
              <p:nvPr/>
            </p:nvSpPr>
            <p:spPr>
              <a:xfrm>
                <a:off x="1179551" y="3461160"/>
                <a:ext cx="1256345" cy="424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auto">
                  <a:lnSpc>
                    <a:spcPct val="120000"/>
                  </a:lnSpc>
                  <a:buFontTx/>
                  <a:buNone/>
                  <a:defRPr/>
                </a:pP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流量减少</a:t>
                </a:r>
              </a:p>
            </p:txBody>
          </p:sp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xmlns="" id="{32DF2AD8-1D3E-45FF-A992-F764CACEE67E}"/>
                </a:ext>
              </a:extLst>
            </p:cNvPr>
            <p:cNvSpPr/>
            <p:nvPr/>
          </p:nvSpPr>
          <p:spPr>
            <a:xfrm>
              <a:off x="843247" y="4402933"/>
              <a:ext cx="4916024" cy="2944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20000"/>
                </a:lnSpc>
                <a:buFontTx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   危机预测是危机管理的一个重要环节，或者说是危机管理的起点。</a:t>
              </a:r>
            </a:p>
          </p:txBody>
        </p:sp>
      </p:grpSp>
      <p:sp>
        <p:nvSpPr>
          <p:cNvPr id="47" name="TextBox 1">
            <a:extLst>
              <a:ext uri="{FF2B5EF4-FFF2-40B4-BE49-F238E27FC236}">
                <a16:creationId xmlns:a16="http://schemas.microsoft.com/office/drawing/2014/main" xmlns="" id="{D017E8F4-2FFE-4C56-91B7-60BAB63C44C0}"/>
              </a:ext>
            </a:extLst>
          </p:cNvPr>
          <p:cNvSpPr txBox="1"/>
          <p:nvPr/>
        </p:nvSpPr>
        <p:spPr>
          <a:xfrm>
            <a:off x="408366" y="150084"/>
            <a:ext cx="1659109" cy="489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9A1D1E"/>
                </a:solidFill>
                <a:cs typeface="+mn-ea"/>
                <a:sym typeface="+mn-lt"/>
              </a:rPr>
              <a:t>1.4</a:t>
            </a:r>
            <a:r>
              <a:rPr lang="zh-CN" altLang="en-US" sz="2400" dirty="0">
                <a:solidFill>
                  <a:srgbClr val="9A1D1E"/>
                </a:solidFill>
                <a:cs typeface="+mn-ea"/>
                <a:sym typeface="+mn-lt"/>
              </a:rPr>
              <a:t>项目愿景</a:t>
            </a:r>
            <a:endParaRPr lang="en-US" altLang="zh-CN" sz="2400" b="1" dirty="0">
              <a:solidFill>
                <a:srgbClr val="9A1D1E"/>
              </a:solidFill>
              <a:cs typeface="+mn-ea"/>
              <a:sym typeface="+mn-lt"/>
            </a:endParaRPr>
          </a:p>
        </p:txBody>
      </p:sp>
      <p:sp>
        <p:nvSpPr>
          <p:cNvPr id="50" name="TextBox 1">
            <a:extLst>
              <a:ext uri="{FF2B5EF4-FFF2-40B4-BE49-F238E27FC236}">
                <a16:creationId xmlns:a16="http://schemas.microsoft.com/office/drawing/2014/main" xmlns="" id="{06621D5D-F2B4-4924-A084-1578B41DC2A7}"/>
              </a:ext>
            </a:extLst>
          </p:cNvPr>
          <p:cNvSpPr txBox="1"/>
          <p:nvPr/>
        </p:nvSpPr>
        <p:spPr>
          <a:xfrm>
            <a:off x="484508" y="523638"/>
            <a:ext cx="1506823" cy="2809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PROJECT VISION</a:t>
            </a:r>
          </a:p>
        </p:txBody>
      </p:sp>
    </p:spTree>
    <p:extLst>
      <p:ext uri="{BB962C8B-B14F-4D97-AF65-F5344CB8AC3E}">
        <p14:creationId xmlns:p14="http://schemas.microsoft.com/office/powerpoint/2010/main" val="213120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28" grpId="0" animBg="1"/>
      <p:bldP spid="33" grpId="0"/>
      <p:bldP spid="22545" grpId="0"/>
      <p:bldP spid="35" grpId="0"/>
      <p:bldP spid="22548" grpId="0"/>
      <p:bldP spid="47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10"/>
          <p:cNvSpPr/>
          <p:nvPr/>
        </p:nvSpPr>
        <p:spPr>
          <a:xfrm>
            <a:off x="1219200" y="1600200"/>
            <a:ext cx="5787656" cy="4267200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3" name="Rectangle 22"/>
          <p:cNvSpPr/>
          <p:nvPr/>
        </p:nvSpPr>
        <p:spPr>
          <a:xfrm>
            <a:off x="5167423" y="2519916"/>
            <a:ext cx="5805377" cy="1499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cs typeface="+mn-ea"/>
              <a:sym typeface="+mn-lt"/>
            </a:endParaRPr>
          </a:p>
        </p:txBody>
      </p:sp>
      <p:sp>
        <p:nvSpPr>
          <p:cNvPr id="84" name="矩形 47"/>
          <p:cNvSpPr>
            <a:spLocks noChangeArrowheads="1"/>
          </p:cNvSpPr>
          <p:nvPr/>
        </p:nvSpPr>
        <p:spPr bwMode="auto">
          <a:xfrm>
            <a:off x="5418111" y="3094841"/>
            <a:ext cx="5346141" cy="82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右键点击图片选择设置图片格式可直接替换图片。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6" name="矩形 3"/>
          <p:cNvSpPr>
            <a:spLocks noChangeArrowheads="1"/>
          </p:cNvSpPr>
          <p:nvPr/>
        </p:nvSpPr>
        <p:spPr bwMode="auto">
          <a:xfrm>
            <a:off x="5418112" y="2637958"/>
            <a:ext cx="1266999" cy="44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22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小米介绍</a:t>
            </a:r>
          </a:p>
        </p:txBody>
      </p:sp>
      <p:sp>
        <p:nvSpPr>
          <p:cNvPr id="87" name="TextBox 14"/>
          <p:cNvSpPr txBox="1"/>
          <p:nvPr/>
        </p:nvSpPr>
        <p:spPr>
          <a:xfrm>
            <a:off x="7377704" y="4370229"/>
            <a:ext cx="3723432" cy="1104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240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在此录入上述图表的综合描述说明，在此录入上述图表的综合描述说明。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60000" indent="-3240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在此录入上述图表的综合描述说明，在此录入图表的说明。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xmlns="" id="{5952A43C-E2DF-4643-A26F-2074772B4069}"/>
              </a:ext>
            </a:extLst>
          </p:cNvPr>
          <p:cNvSpPr txBox="1"/>
          <p:nvPr/>
        </p:nvSpPr>
        <p:spPr>
          <a:xfrm>
            <a:off x="408366" y="150084"/>
            <a:ext cx="1659109" cy="4511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9A1D1E"/>
                </a:solidFill>
                <a:cs typeface="+mn-ea"/>
                <a:sym typeface="+mn-lt"/>
              </a:rPr>
              <a:t>1.4</a:t>
            </a:r>
            <a:r>
              <a:rPr lang="zh-CN" altLang="en-US" sz="2400" dirty="0">
                <a:solidFill>
                  <a:srgbClr val="9A1D1E"/>
                </a:solidFill>
                <a:cs typeface="+mn-ea"/>
                <a:sym typeface="+mn-lt"/>
              </a:rPr>
              <a:t>公司简介</a:t>
            </a:r>
            <a:endParaRPr lang="en-US" altLang="zh-CN" sz="2400" dirty="0">
              <a:solidFill>
                <a:srgbClr val="9A1D1E"/>
              </a:solidFill>
              <a:cs typeface="+mn-ea"/>
              <a:sym typeface="+mn-lt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xmlns="" id="{3C427BB1-285D-49A1-B9CA-F582C2D12133}"/>
              </a:ext>
            </a:extLst>
          </p:cNvPr>
          <p:cNvSpPr txBox="1"/>
          <p:nvPr/>
        </p:nvSpPr>
        <p:spPr>
          <a:xfrm>
            <a:off x="408366" y="500565"/>
            <a:ext cx="2317366" cy="2809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COMPANY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4383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/>
      <p:bldP spid="86" grpId="0"/>
      <p:bldP spid="87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BE9FC6B-B64A-4361-8495-0BE41CA5296A}"/>
              </a:ext>
            </a:extLst>
          </p:cNvPr>
          <p:cNvSpPr txBox="1"/>
          <p:nvPr/>
        </p:nvSpPr>
        <p:spPr>
          <a:xfrm>
            <a:off x="5274798" y="3444686"/>
            <a:ext cx="2236510" cy="767390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市场透视</a:t>
            </a:r>
          </a:p>
        </p:txBody>
      </p:sp>
      <p:sp>
        <p:nvSpPr>
          <p:cNvPr id="6" name="矩形 47">
            <a:extLst>
              <a:ext uri="{FF2B5EF4-FFF2-40B4-BE49-F238E27FC236}">
                <a16:creationId xmlns:a16="http://schemas.microsoft.com/office/drawing/2014/main" xmlns="" id="{38810AD3-5499-4C66-8EF0-1AF7D6979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798" y="4288699"/>
            <a:ext cx="3732499" cy="58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请点击录入本章节的概括性描述文字或者复制粘贴，请添加说明文字，图像描述及总结。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xmlns="" id="{0C5E6A48-AD6A-445D-8FC9-50FA6872C6B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350332" y="1250983"/>
            <a:ext cx="2012368" cy="221599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685800">
              <a:lnSpc>
                <a:spcPct val="120000"/>
              </a:lnSpc>
              <a:defRPr/>
            </a:pPr>
            <a:r>
              <a:rPr lang="en-US" altLang="zh-CN" sz="11500" kern="0" dirty="0">
                <a:solidFill>
                  <a:srgbClr val="9A1D1E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en-US" altLang="ko-KR" sz="8800" kern="0" dirty="0">
              <a:solidFill>
                <a:srgbClr val="9A1D1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任意多边形 36">
            <a:extLst>
              <a:ext uri="{FF2B5EF4-FFF2-40B4-BE49-F238E27FC236}">
                <a16:creationId xmlns:a16="http://schemas.microsoft.com/office/drawing/2014/main" xmlns="" id="{1C4F5BB9-C822-43DD-AE8D-90E06E73E39C}"/>
              </a:ext>
            </a:extLst>
          </p:cNvPr>
          <p:cNvSpPr/>
          <p:nvPr/>
        </p:nvSpPr>
        <p:spPr>
          <a:xfrm>
            <a:off x="3847160" y="2320275"/>
            <a:ext cx="2046833" cy="969727"/>
          </a:xfrm>
          <a:custGeom>
            <a:avLst/>
            <a:gdLst>
              <a:gd name="connsiteX0" fmla="*/ 0 w 2362498"/>
              <a:gd name="connsiteY0" fmla="*/ 0 h 1827878"/>
              <a:gd name="connsiteX1" fmla="*/ 618105 w 2362498"/>
              <a:gd name="connsiteY1" fmla="*/ 0 h 1827878"/>
              <a:gd name="connsiteX2" fmla="*/ 618105 w 2362498"/>
              <a:gd name="connsiteY2" fmla="*/ 1612423 h 1827878"/>
              <a:gd name="connsiteX3" fmla="*/ 2362498 w 2362498"/>
              <a:gd name="connsiteY3" fmla="*/ 1612423 h 1827878"/>
              <a:gd name="connsiteX4" fmla="*/ 2362498 w 2362498"/>
              <a:gd name="connsiteY4" fmla="*/ 1827878 h 1827878"/>
              <a:gd name="connsiteX5" fmla="*/ 839514 w 2362498"/>
              <a:gd name="connsiteY5" fmla="*/ 1827878 h 1827878"/>
              <a:gd name="connsiteX6" fmla="*/ 433218 w 2362498"/>
              <a:gd name="connsiteY6" fmla="*/ 1827878 h 1827878"/>
              <a:gd name="connsiteX7" fmla="*/ 433218 w 2362498"/>
              <a:gd name="connsiteY7" fmla="*/ 1826314 h 1827878"/>
              <a:gd name="connsiteX8" fmla="*/ 0 w 2362498"/>
              <a:gd name="connsiteY8" fmla="*/ 1826314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9" fmla="*/ 709545 w 2362498"/>
              <a:gd name="connsiteY9" fmla="*/ 1703863 h 1827878"/>
              <a:gd name="connsiteX0" fmla="*/ 618105 w 2362498"/>
              <a:gd name="connsiteY0" fmla="*/ 1612423 h 1827878"/>
              <a:gd name="connsiteX1" fmla="*/ 2362498 w 2362498"/>
              <a:gd name="connsiteY1" fmla="*/ 1612423 h 1827878"/>
              <a:gd name="connsiteX2" fmla="*/ 2362498 w 2362498"/>
              <a:gd name="connsiteY2" fmla="*/ 1827878 h 1827878"/>
              <a:gd name="connsiteX3" fmla="*/ 839514 w 2362498"/>
              <a:gd name="connsiteY3" fmla="*/ 1827878 h 1827878"/>
              <a:gd name="connsiteX4" fmla="*/ 433218 w 2362498"/>
              <a:gd name="connsiteY4" fmla="*/ 1827878 h 1827878"/>
              <a:gd name="connsiteX5" fmla="*/ 433218 w 2362498"/>
              <a:gd name="connsiteY5" fmla="*/ 1826314 h 1827878"/>
              <a:gd name="connsiteX6" fmla="*/ 0 w 2362498"/>
              <a:gd name="connsiteY6" fmla="*/ 1826314 h 1827878"/>
              <a:gd name="connsiteX7" fmla="*/ 0 w 2362498"/>
              <a:gd name="connsiteY7" fmla="*/ 0 h 1827878"/>
              <a:gd name="connsiteX8" fmla="*/ 618105 w 2362498"/>
              <a:gd name="connsiteY8" fmla="*/ 0 h 1827878"/>
              <a:gd name="connsiteX0" fmla="*/ 2362498 w 2362498"/>
              <a:gd name="connsiteY0" fmla="*/ 1612423 h 1827878"/>
              <a:gd name="connsiteX1" fmla="*/ 2362498 w 2362498"/>
              <a:gd name="connsiteY1" fmla="*/ 1827878 h 1827878"/>
              <a:gd name="connsiteX2" fmla="*/ 839514 w 2362498"/>
              <a:gd name="connsiteY2" fmla="*/ 1827878 h 1827878"/>
              <a:gd name="connsiteX3" fmla="*/ 433218 w 2362498"/>
              <a:gd name="connsiteY3" fmla="*/ 1827878 h 1827878"/>
              <a:gd name="connsiteX4" fmla="*/ 433218 w 2362498"/>
              <a:gd name="connsiteY4" fmla="*/ 1826314 h 1827878"/>
              <a:gd name="connsiteX5" fmla="*/ 0 w 2362498"/>
              <a:gd name="connsiteY5" fmla="*/ 1826314 h 1827878"/>
              <a:gd name="connsiteX6" fmla="*/ 0 w 2362498"/>
              <a:gd name="connsiteY6" fmla="*/ 0 h 1827878"/>
              <a:gd name="connsiteX7" fmla="*/ 618105 w 2362498"/>
              <a:gd name="connsiteY7" fmla="*/ 0 h 182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498" h="1827878">
                <a:moveTo>
                  <a:pt x="2362498" y="1612423"/>
                </a:moveTo>
                <a:lnTo>
                  <a:pt x="2362498" y="1827878"/>
                </a:lnTo>
                <a:lnTo>
                  <a:pt x="839514" y="1827878"/>
                </a:lnTo>
                <a:lnTo>
                  <a:pt x="433218" y="1827878"/>
                </a:lnTo>
                <a:lnTo>
                  <a:pt x="433218" y="1826314"/>
                </a:lnTo>
                <a:lnTo>
                  <a:pt x="0" y="1826314"/>
                </a:lnTo>
                <a:lnTo>
                  <a:pt x="0" y="0"/>
                </a:lnTo>
                <a:lnTo>
                  <a:pt x="618105" y="0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F816AA6-AABE-4B8C-9462-753B9CB7E9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49"/>
          <a:stretch/>
        </p:blipFill>
        <p:spPr>
          <a:xfrm>
            <a:off x="628557" y="-226036"/>
            <a:ext cx="3162651" cy="56304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1A53DE4-66E3-4D98-BA78-683325428E4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7"/>
          <a:stretch/>
        </p:blipFill>
        <p:spPr>
          <a:xfrm rot="1694830" flipH="1" flipV="1">
            <a:off x="8311271" y="603910"/>
            <a:ext cx="3001770" cy="57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9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红白商业计划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991D1E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595959"/>
      </a:accent6>
      <a:hlink>
        <a:srgbClr val="AD2723"/>
      </a:hlink>
      <a:folHlink>
        <a:srgbClr val="BFBFBF"/>
      </a:folHlink>
    </a:clrScheme>
    <a:fontScheme name="xxohze3w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991D1E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595959"/>
      </a:accent6>
      <a:hlink>
        <a:srgbClr val="AD2723"/>
      </a:hlink>
      <a:folHlink>
        <a:srgbClr val="BFBFBF"/>
      </a:folHlink>
    </a:clrScheme>
    <a:fontScheme name="xxohze3w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991D1E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AD2723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991D1E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AD2723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991D1E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AD2723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991D1E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AD2723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991D1E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AD2723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991D1E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AD2723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991D1E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AD2723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991D1E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AD2723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991D1E"/>
    </a:accent1>
    <a:accent2>
      <a:srgbClr val="D8D8D8"/>
    </a:accent2>
    <a:accent3>
      <a:srgbClr val="BFBFBF"/>
    </a:accent3>
    <a:accent4>
      <a:srgbClr val="A5A5A5"/>
    </a:accent4>
    <a:accent5>
      <a:srgbClr val="7F7F7F"/>
    </a:accent5>
    <a:accent6>
      <a:srgbClr val="595959"/>
    </a:accent6>
    <a:hlink>
      <a:srgbClr val="AD2723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2200</Words>
  <Application>Microsoft Office PowerPoint</Application>
  <PresentationFormat>自定义</PresentationFormat>
  <Paragraphs>238</Paragraphs>
  <Slides>24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Office 主题​​</vt:lpstr>
      <vt:lpstr>第一PPT，www.1ppt.com 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红白商业计划书</dc:title>
  <dc:creator>第一PPT</dc:creator>
  <cp:keywords>www.1ppt.com</cp:keywords>
  <dc:description>www.1ppt.com</dc:description>
  <cp:lastModifiedBy>Windows User</cp:lastModifiedBy>
  <cp:revision>35</cp:revision>
  <dcterms:created xsi:type="dcterms:W3CDTF">2017-09-14T01:54:37Z</dcterms:created>
  <dcterms:modified xsi:type="dcterms:W3CDTF">2021-01-09T05:58:37Z</dcterms:modified>
</cp:coreProperties>
</file>