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18" r:id="rId2"/>
  </p:sldMasterIdLst>
  <p:notesMasterIdLst>
    <p:notesMasterId r:id="rId40"/>
  </p:notesMasterIdLst>
  <p:handoutMasterIdLst>
    <p:handoutMasterId r:id="rId41"/>
  </p:handoutMasterIdLst>
  <p:sldIdLst>
    <p:sldId id="256" r:id="rId3"/>
    <p:sldId id="280" r:id="rId4"/>
    <p:sldId id="259" r:id="rId5"/>
    <p:sldId id="305" r:id="rId6"/>
    <p:sldId id="302" r:id="rId7"/>
    <p:sldId id="303" r:id="rId8"/>
    <p:sldId id="304" r:id="rId9"/>
    <p:sldId id="306" r:id="rId10"/>
    <p:sldId id="307" r:id="rId11"/>
    <p:sldId id="308" r:id="rId12"/>
    <p:sldId id="309" r:id="rId13"/>
    <p:sldId id="282" r:id="rId14"/>
    <p:sldId id="286" r:id="rId15"/>
    <p:sldId id="290" r:id="rId16"/>
    <p:sldId id="291" r:id="rId17"/>
    <p:sldId id="292" r:id="rId18"/>
    <p:sldId id="283" r:id="rId19"/>
    <p:sldId id="310" r:id="rId20"/>
    <p:sldId id="311" r:id="rId21"/>
    <p:sldId id="312" r:id="rId22"/>
    <p:sldId id="313" r:id="rId23"/>
    <p:sldId id="314" r:id="rId24"/>
    <p:sldId id="315" r:id="rId25"/>
    <p:sldId id="316" r:id="rId26"/>
    <p:sldId id="284" r:id="rId27"/>
    <p:sldId id="294" r:id="rId28"/>
    <p:sldId id="295" r:id="rId29"/>
    <p:sldId id="296" r:id="rId30"/>
    <p:sldId id="297" r:id="rId31"/>
    <p:sldId id="285" r:id="rId32"/>
    <p:sldId id="322" r:id="rId33"/>
    <p:sldId id="317" r:id="rId34"/>
    <p:sldId id="318" r:id="rId35"/>
    <p:sldId id="319" r:id="rId36"/>
    <p:sldId id="320" r:id="rId37"/>
    <p:sldId id="275" r:id="rId38"/>
    <p:sldId id="323" r:id="rId39"/>
  </p:sldIdLst>
  <p:sldSz cx="9144000" cy="5143500" type="screen16x9"/>
  <p:notesSz cx="6858000" cy="9144000"/>
  <p:custDataLst>
    <p:tags r:id="rId42"/>
  </p:custDataLst>
  <p:defaultTextStyle>
    <a:defPPr>
      <a:defRPr lang="zh-CN"/>
    </a:defPPr>
    <a:lvl1pPr algn="l" defTabSz="685800" rtl="0" eaLnBrk="0" fontAlgn="base" hangingPunct="0">
      <a:spcBef>
        <a:spcPct val="0"/>
      </a:spcBef>
      <a:spcAft>
        <a:spcPct val="0"/>
      </a:spcAft>
      <a:defRPr sz="1300" kern="1200">
        <a:solidFill>
          <a:schemeClr val="tx1"/>
        </a:solidFill>
        <a:latin typeface="Calibri" pitchFamily="34" charset="0"/>
        <a:ea typeface="宋体"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itchFamily="34" charset="0"/>
        <a:ea typeface="宋体"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itchFamily="34" charset="0"/>
        <a:ea typeface="宋体"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itchFamily="34" charset="0"/>
        <a:ea typeface="宋体"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itchFamily="34" charset="0"/>
        <a:ea typeface="宋体" charset="-122"/>
        <a:cs typeface="+mn-cs"/>
      </a:defRPr>
    </a:lvl5pPr>
    <a:lvl6pPr marL="2286000" algn="l" defTabSz="914400" rtl="0" eaLnBrk="1" latinLnBrk="0" hangingPunct="1">
      <a:defRPr sz="1300" kern="1200">
        <a:solidFill>
          <a:schemeClr val="tx1"/>
        </a:solidFill>
        <a:latin typeface="Calibri" pitchFamily="34" charset="0"/>
        <a:ea typeface="宋体" charset="-122"/>
        <a:cs typeface="+mn-cs"/>
      </a:defRPr>
    </a:lvl6pPr>
    <a:lvl7pPr marL="2743200" algn="l" defTabSz="914400" rtl="0" eaLnBrk="1" latinLnBrk="0" hangingPunct="1">
      <a:defRPr sz="1300" kern="1200">
        <a:solidFill>
          <a:schemeClr val="tx1"/>
        </a:solidFill>
        <a:latin typeface="Calibri" pitchFamily="34" charset="0"/>
        <a:ea typeface="宋体" charset="-122"/>
        <a:cs typeface="+mn-cs"/>
      </a:defRPr>
    </a:lvl7pPr>
    <a:lvl8pPr marL="3200400" algn="l" defTabSz="914400" rtl="0" eaLnBrk="1" latinLnBrk="0" hangingPunct="1">
      <a:defRPr sz="1300" kern="1200">
        <a:solidFill>
          <a:schemeClr val="tx1"/>
        </a:solidFill>
        <a:latin typeface="Calibri" pitchFamily="34" charset="0"/>
        <a:ea typeface="宋体" charset="-122"/>
        <a:cs typeface="+mn-cs"/>
      </a:defRPr>
    </a:lvl8pPr>
    <a:lvl9pPr marL="3657600" algn="l" defTabSz="914400" rtl="0" eaLnBrk="1" latinLnBrk="0" hangingPunct="1">
      <a:defRPr sz="13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56" y="-1314"/>
      </p:cViewPr>
      <p:guideLst>
        <p:guide orient="horz" pos="1643"/>
        <p:guide pos="288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rgbClr val="0070C0"/>
                </a:gs>
                <a:gs pos="100000">
                  <a:srgbClr val="00B0F0"/>
                </a:gs>
              </a:gsLst>
              <a:lin ang="3600000" scaled="0"/>
            </a:gradFill>
            <a:ln>
              <a:noFill/>
            </a:ln>
            <a:effectLst/>
          </c:spPr>
          <c:invertIfNegative val="0"/>
          <c:cat>
            <c:strRef>
              <c:f>Sheet1!$A$2:$A$7</c:f>
              <c:strCache>
                <c:ptCount val="6"/>
                <c:pt idx="0">
                  <c:v>1月份</c:v>
                </c:pt>
                <c:pt idx="1">
                  <c:v>2月份</c:v>
                </c:pt>
                <c:pt idx="2">
                  <c:v>3月份</c:v>
                </c:pt>
                <c:pt idx="3">
                  <c:v>4月份</c:v>
                </c:pt>
                <c:pt idx="4">
                  <c:v>5月份</c:v>
                </c:pt>
                <c:pt idx="5">
                  <c:v>6月份</c:v>
                </c:pt>
              </c:strCache>
            </c:strRef>
          </c:cat>
          <c:val>
            <c:numRef>
              <c:f>Sheet1!$B$2:$B$7</c:f>
              <c:numCache>
                <c:formatCode>General</c:formatCode>
                <c:ptCount val="6"/>
                <c:pt idx="0">
                  <c:v>1.5</c:v>
                </c:pt>
                <c:pt idx="1">
                  <c:v>2.5</c:v>
                </c:pt>
                <c:pt idx="2">
                  <c:v>3.5</c:v>
                </c:pt>
                <c:pt idx="3">
                  <c:v>4.5</c:v>
                </c:pt>
                <c:pt idx="4">
                  <c:v>3.1</c:v>
                </c:pt>
                <c:pt idx="5">
                  <c:v>3.9</c:v>
                </c:pt>
              </c:numCache>
            </c:numRef>
          </c:val>
          <c:extLst xmlns:c16r2="http://schemas.microsoft.com/office/drawing/2015/06/chart">
            <c:ext xmlns:c16="http://schemas.microsoft.com/office/drawing/2014/chart" uri="{C3380CC4-5D6E-409C-BE32-E72D297353CC}">
              <c16:uniqueId val="{00000000-F4F2-4BED-86F8-268F9E2B389F}"/>
            </c:ext>
          </c:extLst>
        </c:ser>
        <c:dLbls>
          <c:showLegendKey val="0"/>
          <c:showVal val="0"/>
          <c:showCatName val="0"/>
          <c:showSerName val="0"/>
          <c:showPercent val="0"/>
          <c:showBubbleSize val="0"/>
        </c:dLbls>
        <c:gapWidth val="175"/>
        <c:overlap val="-27"/>
        <c:axId val="222594944"/>
        <c:axId val="222601216"/>
      </c:barChart>
      <c:catAx>
        <c:axId val="22259494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050" b="0" i="0" u="none" strike="noStrike" kern="1200" baseline="0">
                <a:solidFill>
                  <a:schemeClr val="bg1">
                    <a:lumMod val="65000"/>
                  </a:schemeClr>
                </a:solidFill>
                <a:latin typeface="微软雅黑" panose="020B0503020204020204" pitchFamily="34" charset="-122"/>
                <a:ea typeface="微软雅黑" panose="020B0503020204020204" pitchFamily="34" charset="-122"/>
                <a:cs typeface="+mn-cs"/>
              </a:defRPr>
            </a:pPr>
            <a:endParaRPr lang="zh-CN"/>
          </a:p>
        </c:txPr>
        <c:crossAx val="222601216"/>
        <c:crosses val="autoZero"/>
        <c:auto val="1"/>
        <c:lblAlgn val="ctr"/>
        <c:lblOffset val="100"/>
        <c:noMultiLvlLbl val="0"/>
      </c:catAx>
      <c:valAx>
        <c:axId val="22260121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lumMod val="65000"/>
                  </a:schemeClr>
                </a:solidFill>
                <a:latin typeface="微软雅黑" panose="020B0503020204020204" pitchFamily="34" charset="-122"/>
                <a:ea typeface="微软雅黑" panose="020B0503020204020204" pitchFamily="34" charset="-122"/>
                <a:cs typeface="+mn-cs"/>
              </a:defRPr>
            </a:pPr>
            <a:endParaRPr lang="zh-CN"/>
          </a:p>
        </c:txPr>
        <c:crossAx val="222594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rgbClr val="0070C0"/>
                </a:gs>
                <a:gs pos="100000">
                  <a:srgbClr val="00B0F0"/>
                </a:gs>
              </a:gsLst>
              <a:lin ang="3600000" scaled="0"/>
            </a:gradFill>
            <a:ln>
              <a:noFill/>
            </a:ln>
            <a:effectLst/>
          </c:spPr>
          <c:invertIfNegative val="0"/>
          <c:dPt>
            <c:idx val="3"/>
            <c:invertIfNegative val="0"/>
            <c:bubble3D val="0"/>
            <c:extLst xmlns:c16r2="http://schemas.microsoft.com/office/drawing/2015/06/chart">
              <c:ext xmlns:c16="http://schemas.microsoft.com/office/drawing/2014/chart" uri="{C3380CC4-5D6E-409C-BE32-E72D297353CC}">
                <c16:uniqueId val="{00000001-D2BD-4FA8-9935-52A8D011680C}"/>
              </c:ext>
            </c:extLst>
          </c:dPt>
          <c:cat>
            <c:strRef>
              <c:f>Sheet1!$A$2:$A$7</c:f>
              <c:strCache>
                <c:ptCount val="6"/>
                <c:pt idx="0">
                  <c:v>7月份</c:v>
                </c:pt>
                <c:pt idx="1">
                  <c:v>8月份</c:v>
                </c:pt>
                <c:pt idx="2">
                  <c:v>9月份</c:v>
                </c:pt>
                <c:pt idx="3">
                  <c:v>10月份</c:v>
                </c:pt>
                <c:pt idx="4">
                  <c:v>11月份</c:v>
                </c:pt>
                <c:pt idx="5">
                  <c:v>12月份</c:v>
                </c:pt>
              </c:strCache>
            </c:strRef>
          </c:cat>
          <c:val>
            <c:numRef>
              <c:f>Sheet1!$B$2:$B$7</c:f>
              <c:numCache>
                <c:formatCode>General</c:formatCode>
                <c:ptCount val="6"/>
                <c:pt idx="0">
                  <c:v>1.5</c:v>
                </c:pt>
                <c:pt idx="1">
                  <c:v>2.5</c:v>
                </c:pt>
                <c:pt idx="2">
                  <c:v>3.5</c:v>
                </c:pt>
                <c:pt idx="3">
                  <c:v>4.5</c:v>
                </c:pt>
                <c:pt idx="4">
                  <c:v>3.1</c:v>
                </c:pt>
                <c:pt idx="5">
                  <c:v>3.9</c:v>
                </c:pt>
              </c:numCache>
            </c:numRef>
          </c:val>
          <c:extLst xmlns:c16r2="http://schemas.microsoft.com/office/drawing/2015/06/chart">
            <c:ext xmlns:c16="http://schemas.microsoft.com/office/drawing/2014/chart" uri="{C3380CC4-5D6E-409C-BE32-E72D297353CC}">
              <c16:uniqueId val="{00000002-D2BD-4FA8-9935-52A8D011680C}"/>
            </c:ext>
          </c:extLst>
        </c:ser>
        <c:dLbls>
          <c:showLegendKey val="0"/>
          <c:showVal val="0"/>
          <c:showCatName val="0"/>
          <c:showSerName val="0"/>
          <c:showPercent val="0"/>
          <c:showBubbleSize val="0"/>
        </c:dLbls>
        <c:gapWidth val="175"/>
        <c:overlap val="-27"/>
        <c:axId val="248859264"/>
        <c:axId val="249069952"/>
      </c:barChart>
      <c:catAx>
        <c:axId val="24885926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050" b="0" i="0" u="none" strike="noStrike" kern="1200" baseline="0">
                <a:solidFill>
                  <a:schemeClr val="bg1">
                    <a:lumMod val="65000"/>
                  </a:schemeClr>
                </a:solidFill>
                <a:latin typeface="微软雅黑" panose="020B0503020204020204" pitchFamily="34" charset="-122"/>
                <a:ea typeface="微软雅黑" panose="020B0503020204020204" pitchFamily="34" charset="-122"/>
                <a:cs typeface="+mn-cs"/>
              </a:defRPr>
            </a:pPr>
            <a:endParaRPr lang="zh-CN"/>
          </a:p>
        </c:txPr>
        <c:crossAx val="249069952"/>
        <c:crosses val="autoZero"/>
        <c:auto val="1"/>
        <c:lblAlgn val="ctr"/>
        <c:lblOffset val="100"/>
        <c:noMultiLvlLbl val="0"/>
      </c:catAx>
      <c:valAx>
        <c:axId val="24906995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lumMod val="65000"/>
                  </a:schemeClr>
                </a:solidFill>
                <a:latin typeface="微软雅黑" panose="020B0503020204020204" pitchFamily="34" charset="-122"/>
                <a:ea typeface="微软雅黑" panose="020B0503020204020204" pitchFamily="34" charset="-122"/>
                <a:cs typeface="+mn-cs"/>
              </a:defRPr>
            </a:pPr>
            <a:endParaRPr lang="zh-CN"/>
          </a:p>
        </c:txPr>
        <c:crossAx val="24885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D77106-D730-495F-B1BE-5FB01C365282}" type="datetimeFigureOut">
              <a:rPr lang="zh-CN" altLang="en-US" smtClean="0"/>
              <a:t>2020/11/22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B5BB2F-CE22-4CF9-B7B3-07B9A1D7B15C}" type="slidenum">
              <a:rPr lang="zh-CN" altLang="en-US" smtClean="0"/>
              <a:t>‹#›</a:t>
            </a:fld>
            <a:endParaRPr lang="zh-CN" altLang="en-US"/>
          </a:p>
        </p:txBody>
      </p:sp>
    </p:spTree>
    <p:extLst>
      <p:ext uri="{BB962C8B-B14F-4D97-AF65-F5344CB8AC3E}">
        <p14:creationId xmlns:p14="http://schemas.microsoft.com/office/powerpoint/2010/main" val="1866545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ea typeface="宋体" panose="02010600030101010101" pitchFamily="2" charset="-122"/>
              </a:defRPr>
            </a:lvl1pPr>
          </a:lstStyle>
          <a:p>
            <a:pPr>
              <a:defRPr/>
            </a:pPr>
            <a:fld id="{EC51AFFA-7C9B-4AF8-ACA8-4CD864A60D5C}" type="datetimeFigureOut">
              <a:rPr lang="zh-CN" altLang="en-US"/>
              <a:pPr>
                <a:defRPr/>
              </a:pPr>
              <a:t>2020/11/22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DB44762-7C9B-409E-9C9B-5ACEDF26C040}" type="slidenum">
              <a:rPr lang="zh-CN" altLang="en-US"/>
              <a:pPr/>
              <a:t>‹#›</a:t>
            </a:fld>
            <a:endParaRPr lang="zh-CN" altLang="en-US"/>
          </a:p>
        </p:txBody>
      </p:sp>
    </p:spTree>
    <p:extLst>
      <p:ext uri="{BB962C8B-B14F-4D97-AF65-F5344CB8AC3E}">
        <p14:creationId xmlns:p14="http://schemas.microsoft.com/office/powerpoint/2010/main" val="16155711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E98745F-B8B3-4FEF-84F3-BA1F33F17177}" type="slidenum">
              <a:rPr lang="zh-CN" altLang="en-US"/>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91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eaLnBrk="1" fontAlgn="auto" hangingPunct="1">
              <a:spcBef>
                <a:spcPts val="0"/>
              </a:spcBef>
              <a:spcAft>
                <a:spcPts val="0"/>
              </a:spcAft>
            </a:pPr>
            <a:fld id="{2E3AAC11-D570-4EA9-AFC0-30FB72BA45EB}" type="datetimeFigureOut">
              <a:rPr lang="zh-CN" altLang="en-US" sz="1800">
                <a:solidFill>
                  <a:prstClr val="black"/>
                </a:solidFill>
                <a:latin typeface="Calibri"/>
                <a:ea typeface="宋体"/>
              </a:rPr>
              <a:pPr defTabSz="914400" eaLnBrk="1" fontAlgn="auto" hangingPunct="1">
                <a:spcBef>
                  <a:spcPts val="0"/>
                </a:spcBef>
                <a:spcAft>
                  <a:spcPts val="0"/>
                </a:spcAft>
              </a:pPr>
              <a:t>2020/11/22</a:t>
            </a:fld>
            <a:endParaRPr lang="zh-CN" altLang="en-US" sz="1800">
              <a:solidFill>
                <a:prstClr val="black"/>
              </a:solidFill>
              <a:latin typeface="Calibri"/>
              <a:ea typeface="宋体"/>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eaLnBrk="1" fontAlgn="auto" hangingPunct="1">
              <a:spcBef>
                <a:spcPts val="0"/>
              </a:spcBef>
              <a:spcAft>
                <a:spcPts val="0"/>
              </a:spcAft>
            </a:pPr>
            <a:endParaRPr lang="zh-CN" altLang="en-US" sz="1800">
              <a:solidFill>
                <a:prstClr val="black"/>
              </a:solidFill>
              <a:latin typeface="Calibri"/>
              <a:ea typeface="宋体"/>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eaLnBrk="1" fontAlgn="auto" hangingPunct="1">
              <a:spcBef>
                <a:spcPts val="0"/>
              </a:spcBef>
              <a:spcAft>
                <a:spcPts val="0"/>
              </a:spcAft>
            </a:pPr>
            <a:fld id="{55ECCFAA-F4FB-487C-9F1E-C8836D0C3DC9}" type="slidenum">
              <a:rPr lang="zh-CN" altLang="en-US" sz="1800">
                <a:solidFill>
                  <a:prstClr val="black"/>
                </a:solidFill>
                <a:latin typeface="Calibri"/>
                <a:ea typeface="宋体"/>
              </a:rPr>
              <a:pPr defTabSz="914400" eaLnBrk="1" fontAlgn="auto" hangingPunct="1">
                <a:spcBef>
                  <a:spcPts val="0"/>
                </a:spcBef>
                <a:spcAft>
                  <a:spcPts val="0"/>
                </a:spcAft>
              </a:pPr>
              <a:t>‹#›</a:t>
            </a:fld>
            <a:endParaRPr lang="zh-CN" altLang="en-US" sz="1800">
              <a:solidFill>
                <a:prstClr val="black"/>
              </a:solidFill>
              <a:latin typeface="Calibri"/>
              <a:ea typeface="宋体"/>
            </a:endParaRPr>
          </a:p>
        </p:txBody>
      </p:sp>
    </p:spTree>
    <p:extLst>
      <p:ext uri="{BB962C8B-B14F-4D97-AF65-F5344CB8AC3E}">
        <p14:creationId xmlns:p14="http://schemas.microsoft.com/office/powerpoint/2010/main" val="319366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eaLnBrk="1" fontAlgn="auto" hangingPunct="1">
              <a:spcBef>
                <a:spcPts val="0"/>
              </a:spcBef>
              <a:spcAft>
                <a:spcPts val="0"/>
              </a:spcAft>
            </a:pPr>
            <a:fld id="{2E3AAC11-D570-4EA9-AFC0-30FB72BA45EB}" type="datetimeFigureOut">
              <a:rPr lang="zh-CN" altLang="en-US" sz="1800">
                <a:solidFill>
                  <a:prstClr val="black"/>
                </a:solidFill>
                <a:latin typeface="Calibri"/>
                <a:ea typeface="宋体"/>
              </a:rPr>
              <a:pPr defTabSz="914400" eaLnBrk="1" fontAlgn="auto" hangingPunct="1">
                <a:spcBef>
                  <a:spcPts val="0"/>
                </a:spcBef>
                <a:spcAft>
                  <a:spcPts val="0"/>
                </a:spcAft>
              </a:pPr>
              <a:t>2020/11/22</a:t>
            </a:fld>
            <a:endParaRPr lang="zh-CN" altLang="en-US" sz="1800">
              <a:solidFill>
                <a:prstClr val="black"/>
              </a:solidFill>
              <a:latin typeface="Calibri"/>
              <a:ea typeface="宋体"/>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eaLnBrk="1" fontAlgn="auto" hangingPunct="1">
              <a:spcBef>
                <a:spcPts val="0"/>
              </a:spcBef>
              <a:spcAft>
                <a:spcPts val="0"/>
              </a:spcAft>
            </a:pPr>
            <a:endParaRPr lang="zh-CN" altLang="en-US" sz="1800">
              <a:solidFill>
                <a:prstClr val="black"/>
              </a:solidFill>
              <a:latin typeface="Calibri"/>
              <a:ea typeface="宋体"/>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eaLnBrk="1" fontAlgn="auto" hangingPunct="1">
              <a:spcBef>
                <a:spcPts val="0"/>
              </a:spcBef>
              <a:spcAft>
                <a:spcPts val="0"/>
              </a:spcAft>
            </a:pPr>
            <a:fld id="{55ECCFAA-F4FB-487C-9F1E-C8836D0C3DC9}" type="slidenum">
              <a:rPr lang="zh-CN" altLang="en-US" sz="1800">
                <a:solidFill>
                  <a:prstClr val="black"/>
                </a:solidFill>
                <a:latin typeface="Calibri"/>
                <a:ea typeface="宋体"/>
              </a:rPr>
              <a:pPr defTabSz="914400" eaLnBrk="1" fontAlgn="auto" hangingPunct="1">
                <a:spcBef>
                  <a:spcPts val="0"/>
                </a:spcBef>
                <a:spcAft>
                  <a:spcPts val="0"/>
                </a:spcAft>
              </a:pPr>
              <a:t>‹#›</a:t>
            </a:fld>
            <a:endParaRPr lang="zh-CN" altLang="en-US" sz="1800">
              <a:solidFill>
                <a:prstClr val="black"/>
              </a:solidFill>
              <a:latin typeface="Calibri"/>
              <a:ea typeface="宋体"/>
            </a:endParaRPr>
          </a:p>
        </p:txBody>
      </p:sp>
    </p:spTree>
    <p:extLst>
      <p:ext uri="{BB962C8B-B14F-4D97-AF65-F5344CB8AC3E}">
        <p14:creationId xmlns:p14="http://schemas.microsoft.com/office/powerpoint/2010/main" val="2461637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4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B9068FE0-2EE8-46D7-8DF1-7BC98F86DED4}"/>
              </a:ext>
            </a:extLst>
          </p:cNvPr>
          <p:cNvSpPr txBox="1">
            <a:spLocks noChangeArrowheads="1"/>
          </p:cNvSpPr>
          <p:nvPr userDrawn="1"/>
        </p:nvSpPr>
        <p:spPr bwMode="auto">
          <a:xfrm>
            <a:off x="1119188" y="220663"/>
            <a:ext cx="11789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0" dirty="0">
                <a:solidFill>
                  <a:srgbClr val="2EB4FF"/>
                </a:solidFill>
                <a:latin typeface="+mj-ea"/>
                <a:ea typeface="+mj-ea"/>
              </a:rPr>
              <a:t>公司</a:t>
            </a:r>
            <a:r>
              <a:rPr lang="en-US" altLang="zh-CN" sz="1600" b="0" dirty="0">
                <a:solidFill>
                  <a:srgbClr val="2EB4FF"/>
                </a:solidFill>
                <a:latin typeface="+mj-ea"/>
                <a:ea typeface="+mj-ea"/>
              </a:rPr>
              <a:t>LOGO</a:t>
            </a:r>
            <a:endParaRPr lang="zh-CN" altLang="en-US" sz="1600" b="0" dirty="0">
              <a:solidFill>
                <a:srgbClr val="2EB4FF"/>
              </a:solidFill>
              <a:latin typeface="+mj-ea"/>
              <a:ea typeface="+mj-ea"/>
            </a:endParaRPr>
          </a:p>
        </p:txBody>
      </p: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025" y="1619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00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7888" y="4665663"/>
            <a:ext cx="663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xmlns="" id="{ADADF7AC-EB2D-4E05-806E-E51D0D1CE0CD}"/>
              </a:ext>
            </a:extLst>
          </p:cNvPr>
          <p:cNvSpPr txBox="1">
            <a:spLocks noChangeArrowheads="1"/>
          </p:cNvSpPr>
          <p:nvPr userDrawn="1"/>
        </p:nvSpPr>
        <p:spPr bwMode="auto">
          <a:xfrm>
            <a:off x="7891463" y="4721225"/>
            <a:ext cx="1252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a:solidFill>
                  <a:srgbClr val="2EB4FF"/>
                </a:solidFill>
                <a:latin typeface="方正兰亭黑_GBK" panose="02000000000000000000" pitchFamily="2" charset="-122"/>
                <a:ea typeface="方正兰亭黑_GBK" panose="02000000000000000000" pitchFamily="2" charset="-122"/>
              </a:rPr>
              <a:t>公司</a:t>
            </a:r>
            <a:r>
              <a:rPr lang="en-US" altLang="zh-CN" sz="1600" b="1">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spTree>
    <p:extLst>
      <p:ext uri="{BB962C8B-B14F-4D97-AF65-F5344CB8AC3E}">
        <p14:creationId xmlns:p14="http://schemas.microsoft.com/office/powerpoint/2010/main" val="323775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84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46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9832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2623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907704" y="5039339"/>
            <a:ext cx="1224136" cy="118430"/>
          </a:xfrm>
          <a:prstGeom prst="rect">
            <a:avLst/>
          </a:prstGeom>
          <a:noFill/>
        </p:spPr>
        <p:txBody>
          <a:bodyPr wrap="square" rtlCol="0">
            <a:spAutoFit/>
          </a:bodyPr>
          <a:lstStyle/>
          <a:p>
            <a:pPr defTabSz="914400" eaLnBrk="1" fontAlgn="auto" hangingPunct="1">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884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6994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9" r:id="rId1"/>
    <p:sldLayoutId id="2147483811" r:id="rId2"/>
    <p:sldLayoutId id="2147483812" r:id="rId3"/>
    <p:sldLayoutId id="2147483813" r:id="rId4"/>
    <p:sldLayoutId id="2147483810" r:id="rId5"/>
    <p:sldLayoutId id="2147483814" r:id="rId6"/>
    <p:sldLayoutId id="2147483815" r:id="rId7"/>
    <p:sldLayoutId id="2147483816" r:id="rId8"/>
    <p:sldLayoutId id="2147483817" r:id="rId9"/>
  </p:sldLayoutIdLst>
  <p:timing>
    <p:tnLst>
      <p:par>
        <p:cTn id="1" dur="indefinite" restart="never" nodeType="tmRoot"/>
      </p:par>
    </p:tnLst>
  </p:timing>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45063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4.jpeg"/><Relationship Id="rId5" Type="http://schemas.microsoft.com/office/2007/relationships/hdphoto" Target="../media/hdphoto4.wdp"/><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a:extLst>
              <a:ext uri="{FF2B5EF4-FFF2-40B4-BE49-F238E27FC236}">
                <a16:creationId xmlns:a16="http://schemas.microsoft.com/office/drawing/2014/main" xmlns="" id="{E932E58D-FC6C-402F-BD5C-A51E99DF4236}"/>
              </a:ext>
            </a:extLst>
          </p:cNvPr>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pic>
        <p:nvPicPr>
          <p:cNvPr id="6147"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9813" y="1831975"/>
            <a:ext cx="1460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文本框 7"/>
          <p:cNvSpPr txBox="1">
            <a:spLocks noChangeArrowheads="1"/>
          </p:cNvSpPr>
          <p:nvPr/>
        </p:nvSpPr>
        <p:spPr bwMode="auto">
          <a:xfrm>
            <a:off x="5040313" y="1931769"/>
            <a:ext cx="3988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zh-CN" altLang="en-US" sz="3600" dirty="0" smtClean="0">
                <a:solidFill>
                  <a:schemeClr val="bg1"/>
                </a:solidFill>
                <a:latin typeface="+mn-lt"/>
                <a:ea typeface="+mn-ea"/>
                <a:cs typeface="+mn-ea"/>
                <a:sym typeface="+mn-lt"/>
              </a:rPr>
              <a:t>云计算</a:t>
            </a:r>
            <a:r>
              <a:rPr lang="en-US" altLang="zh-CN" sz="3600" dirty="0" smtClean="0">
                <a:solidFill>
                  <a:schemeClr val="bg1"/>
                </a:solidFill>
                <a:latin typeface="+mn-lt"/>
                <a:ea typeface="+mn-ea"/>
                <a:cs typeface="+mn-ea"/>
                <a:sym typeface="+mn-lt"/>
              </a:rPr>
              <a:t>·</a:t>
            </a:r>
            <a:r>
              <a:rPr lang="zh-CN" altLang="en-US" sz="3600" dirty="0" smtClean="0">
                <a:solidFill>
                  <a:schemeClr val="bg1"/>
                </a:solidFill>
                <a:latin typeface="+mn-lt"/>
                <a:ea typeface="+mn-ea"/>
                <a:cs typeface="+mn-ea"/>
                <a:sym typeface="+mn-lt"/>
              </a:rPr>
              <a:t>商</a:t>
            </a:r>
            <a:r>
              <a:rPr lang="zh-CN" altLang="en-US" sz="3600" dirty="0">
                <a:solidFill>
                  <a:schemeClr val="bg1"/>
                </a:solidFill>
                <a:latin typeface="+mn-lt"/>
                <a:ea typeface="+mn-ea"/>
                <a:cs typeface="+mn-ea"/>
                <a:sym typeface="+mn-lt"/>
              </a:rPr>
              <a:t>业计划书</a:t>
            </a:r>
          </a:p>
        </p:txBody>
      </p:sp>
      <p:cxnSp>
        <p:nvCxnSpPr>
          <p:cNvPr id="18" name="直接连接符 17">
            <a:extLst>
              <a:ext uri="{FF2B5EF4-FFF2-40B4-BE49-F238E27FC236}">
                <a16:creationId xmlns:a16="http://schemas.microsoft.com/office/drawing/2014/main" xmlns="" id="{29A1994E-1B13-4A1D-8B9F-5AC3D1A83A3E}"/>
              </a:ext>
            </a:extLst>
          </p:cNvPr>
          <p:cNvCxnSpPr/>
          <p:nvPr/>
        </p:nvCxnSpPr>
        <p:spPr>
          <a:xfrm>
            <a:off x="5116513" y="2616200"/>
            <a:ext cx="38465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893491B-C64C-4CA9-8013-1678987DE561}"/>
              </a:ext>
            </a:extLst>
          </p:cNvPr>
          <p:cNvSpPr txBox="1"/>
          <p:nvPr/>
        </p:nvSpPr>
        <p:spPr>
          <a:xfrm>
            <a:off x="5030882" y="2675577"/>
            <a:ext cx="4084544" cy="671338"/>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chemeClr val="bg1">
                    <a:lumMod val="65000"/>
                  </a:schemeClr>
                </a:solidFill>
                <a:effectLst/>
                <a:uLnTx/>
                <a:uFillTx/>
                <a:latin typeface="Century Gothic" panose="020B0502020202020204" pitchFamily="34" charset="0"/>
                <a:ea typeface="微软雅黑"/>
              </a:rPr>
              <a:t>The user can demonstrate on a projector or computer, or print the demonstrate on a projector or computer, or print the presentationpresentation</a:t>
            </a:r>
          </a:p>
        </p:txBody>
      </p:sp>
      <p:grpSp>
        <p:nvGrpSpPr>
          <p:cNvPr id="11" name="Group 5"/>
          <p:cNvGrpSpPr/>
          <p:nvPr/>
        </p:nvGrpSpPr>
        <p:grpSpPr>
          <a:xfrm>
            <a:off x="5146844" y="3475691"/>
            <a:ext cx="284647" cy="266327"/>
            <a:chOff x="6964363" y="2108200"/>
            <a:chExt cx="690562" cy="646113"/>
          </a:xfrm>
          <a:solidFill>
            <a:sysClr val="window" lastClr="FFFFFF">
              <a:lumMod val="65000"/>
            </a:sysClr>
          </a:solidFill>
        </p:grpSpPr>
        <p:sp>
          <p:nvSpPr>
            <p:cNvPr id="12"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4" name="Group 10"/>
          <p:cNvGrpSpPr/>
          <p:nvPr/>
        </p:nvGrpSpPr>
        <p:grpSpPr>
          <a:xfrm>
            <a:off x="5970596" y="3468801"/>
            <a:ext cx="256696" cy="256107"/>
            <a:chOff x="4594225" y="2119313"/>
            <a:chExt cx="690563" cy="688975"/>
          </a:xfrm>
          <a:solidFill>
            <a:sysClr val="window" lastClr="FFFFFF">
              <a:lumMod val="65000"/>
            </a:sysClr>
          </a:solidFill>
        </p:grpSpPr>
        <p:sp>
          <p:nvSpPr>
            <p:cNvPr id="15"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9" name="Group 25"/>
          <p:cNvGrpSpPr/>
          <p:nvPr/>
        </p:nvGrpSpPr>
        <p:grpSpPr>
          <a:xfrm>
            <a:off x="7674977" y="3472982"/>
            <a:ext cx="259077" cy="259078"/>
            <a:chOff x="2005013" y="1077913"/>
            <a:chExt cx="688975" cy="688975"/>
          </a:xfrm>
          <a:solidFill>
            <a:sysClr val="window" lastClr="FFFFFF">
              <a:lumMod val="65000"/>
            </a:sysClr>
          </a:solidFill>
        </p:grpSpPr>
        <p:sp>
          <p:nvSpPr>
            <p:cNvPr id="20"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2" name="Freeform 286"/>
          <p:cNvSpPr>
            <a:spLocks noEditPoints="1"/>
          </p:cNvSpPr>
          <p:nvPr/>
        </p:nvSpPr>
        <p:spPr bwMode="auto">
          <a:xfrm>
            <a:off x="6821539" y="3467235"/>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23" name="Group 32"/>
          <p:cNvGrpSpPr/>
          <p:nvPr/>
        </p:nvGrpSpPr>
        <p:grpSpPr>
          <a:xfrm>
            <a:off x="8519409" y="3475917"/>
            <a:ext cx="299343" cy="243605"/>
            <a:chOff x="5245100" y="5103813"/>
            <a:chExt cx="690563" cy="561975"/>
          </a:xfrm>
          <a:solidFill>
            <a:sysClr val="window" lastClr="FFFFFF">
              <a:lumMod val="65000"/>
            </a:sysClr>
          </a:solidFill>
        </p:grpSpPr>
        <p:sp>
          <p:nvSpPr>
            <p:cNvPr id="24"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8226122" y="3467235"/>
            <a:ext cx="0" cy="252286"/>
          </a:xfrm>
          <a:prstGeom prst="line">
            <a:avLst/>
          </a:prstGeom>
          <a:noFill/>
          <a:ln w="9525" cap="flat" cmpd="sng" algn="ctr">
            <a:solidFill>
              <a:sysClr val="window" lastClr="FFFFFF">
                <a:lumMod val="75000"/>
              </a:sysClr>
            </a:solidFill>
            <a:prstDash val="solid"/>
          </a:ln>
          <a:effectLst/>
        </p:spPr>
      </p:cxnSp>
      <p:cxnSp>
        <p:nvCxnSpPr>
          <p:cNvPr id="27" name="直接连接符 26"/>
          <p:cNvCxnSpPr/>
          <p:nvPr/>
        </p:nvCxnSpPr>
        <p:spPr>
          <a:xfrm>
            <a:off x="7361763" y="3471905"/>
            <a:ext cx="0" cy="252286"/>
          </a:xfrm>
          <a:prstGeom prst="line">
            <a:avLst/>
          </a:prstGeom>
          <a:noFill/>
          <a:ln w="9525" cap="flat" cmpd="sng" algn="ctr">
            <a:solidFill>
              <a:sysClr val="window" lastClr="FFFFFF">
                <a:lumMod val="75000"/>
              </a:sysClr>
            </a:solidFill>
            <a:prstDash val="solid"/>
          </a:ln>
          <a:effectLst/>
        </p:spPr>
      </p:cxnSp>
      <p:cxnSp>
        <p:nvCxnSpPr>
          <p:cNvPr id="28" name="直接连接符 27"/>
          <p:cNvCxnSpPr/>
          <p:nvPr/>
        </p:nvCxnSpPr>
        <p:spPr>
          <a:xfrm>
            <a:off x="6497404" y="3471905"/>
            <a:ext cx="0" cy="252286"/>
          </a:xfrm>
          <a:prstGeom prst="line">
            <a:avLst/>
          </a:prstGeom>
          <a:noFill/>
          <a:ln w="9525" cap="flat" cmpd="sng" algn="ctr">
            <a:solidFill>
              <a:sysClr val="window" lastClr="FFFFFF">
                <a:lumMod val="75000"/>
              </a:sysClr>
            </a:solidFill>
            <a:prstDash val="solid"/>
          </a:ln>
          <a:effectLst/>
        </p:spPr>
      </p:cxnSp>
      <p:cxnSp>
        <p:nvCxnSpPr>
          <p:cNvPr id="29" name="直接连接符 28"/>
          <p:cNvCxnSpPr/>
          <p:nvPr/>
        </p:nvCxnSpPr>
        <p:spPr>
          <a:xfrm>
            <a:off x="5633046" y="3471905"/>
            <a:ext cx="0" cy="252286"/>
          </a:xfrm>
          <a:prstGeom prst="line">
            <a:avLst/>
          </a:prstGeom>
          <a:noFill/>
          <a:ln w="9525" cap="flat" cmpd="sng" algn="ctr">
            <a:solidFill>
              <a:sysClr val="window" lastClr="FFFFFF">
                <a:lumMod val="75000"/>
              </a:sysClr>
            </a:solidFill>
            <a:prstDash val="solid"/>
          </a:ln>
          <a:effectLst/>
        </p:spPr>
      </p:cxn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6" presetClass="entr" presetSubtype="42" fill="hold" nodeType="withEffect">
                                  <p:stCondLst>
                                    <p:cond delay="1000"/>
                                  </p:stCondLst>
                                  <p:childTnLst>
                                    <p:set>
                                      <p:cBhvr>
                                        <p:cTn id="24" dur="1" fill="hold">
                                          <p:stCondLst>
                                            <p:cond delay="0"/>
                                          </p:stCondLst>
                                        </p:cTn>
                                        <p:tgtEl>
                                          <p:spTgt spid="29"/>
                                        </p:tgtEl>
                                        <p:attrNameLst>
                                          <p:attrName>style.visibility</p:attrName>
                                        </p:attrNameLst>
                                      </p:cBhvr>
                                      <p:to>
                                        <p:strVal val="visible"/>
                                      </p:to>
                                    </p:set>
                                    <p:animEffect transition="in" filter="barn(outHorizontal)">
                                      <p:cBhvr>
                                        <p:cTn id="25" dur="500"/>
                                        <p:tgtEl>
                                          <p:spTgt spid="29"/>
                                        </p:tgtEl>
                                      </p:cBhvr>
                                    </p:animEffect>
                                  </p:childTnLst>
                                </p:cTn>
                              </p:par>
                              <p:par>
                                <p:cTn id="26" presetID="16" presetClass="entr" presetSubtype="42" fill="hold" nodeType="withEffect">
                                  <p:stCondLst>
                                    <p:cond delay="1000"/>
                                  </p:stCondLst>
                                  <p:childTnLst>
                                    <p:set>
                                      <p:cBhvr>
                                        <p:cTn id="27" dur="1" fill="hold">
                                          <p:stCondLst>
                                            <p:cond delay="0"/>
                                          </p:stCondLst>
                                        </p:cTn>
                                        <p:tgtEl>
                                          <p:spTgt spid="28"/>
                                        </p:tgtEl>
                                        <p:attrNameLst>
                                          <p:attrName>style.visibility</p:attrName>
                                        </p:attrNameLst>
                                      </p:cBhvr>
                                      <p:to>
                                        <p:strVal val="visible"/>
                                      </p:to>
                                    </p:set>
                                    <p:animEffect transition="in" filter="barn(outHorizontal)">
                                      <p:cBhvr>
                                        <p:cTn id="28" dur="500"/>
                                        <p:tgtEl>
                                          <p:spTgt spid="28"/>
                                        </p:tgtEl>
                                      </p:cBhvr>
                                    </p:animEffect>
                                  </p:childTnLst>
                                </p:cTn>
                              </p:par>
                              <p:par>
                                <p:cTn id="29" presetID="16" presetClass="entr" presetSubtype="42" fill="hold"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barn(outHorizontal)">
                                      <p:cBhvr>
                                        <p:cTn id="31" dur="500"/>
                                        <p:tgtEl>
                                          <p:spTgt spid="27"/>
                                        </p:tgtEl>
                                      </p:cBhvr>
                                    </p:animEffect>
                                  </p:childTnLst>
                                </p:cTn>
                              </p:par>
                              <p:par>
                                <p:cTn id="32" presetID="16" presetClass="entr" presetSubtype="42" fill="hold" nodeType="withEffect">
                                  <p:stCondLst>
                                    <p:cond delay="1000"/>
                                  </p:stCondLst>
                                  <p:childTnLst>
                                    <p:set>
                                      <p:cBhvr>
                                        <p:cTn id="33" dur="1" fill="hold">
                                          <p:stCondLst>
                                            <p:cond delay="0"/>
                                          </p:stCondLst>
                                        </p:cTn>
                                        <p:tgtEl>
                                          <p:spTgt spid="26"/>
                                        </p:tgtEl>
                                        <p:attrNameLst>
                                          <p:attrName>style.visibility</p:attrName>
                                        </p:attrNameLst>
                                      </p:cBhvr>
                                      <p:to>
                                        <p:strVal val="visible"/>
                                      </p:to>
                                    </p:set>
                                    <p:animEffect transition="in" filter="barn(out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530663" y="1429779"/>
            <a:ext cx="4461821" cy="2494779"/>
            <a:chOff x="1091650" y="2292968"/>
            <a:chExt cx="5947287" cy="3325345"/>
          </a:xfrm>
        </p:grpSpPr>
        <p:grpSp>
          <p:nvGrpSpPr>
            <p:cNvPr id="3" name="Group 22"/>
            <p:cNvGrpSpPr/>
            <p:nvPr/>
          </p:nvGrpSpPr>
          <p:grpSpPr>
            <a:xfrm>
              <a:off x="1091650" y="2292968"/>
              <a:ext cx="5947287" cy="3325345"/>
              <a:chOff x="1763688" y="1124744"/>
              <a:chExt cx="5652564" cy="3166095"/>
            </a:xfrm>
          </p:grpSpPr>
          <p:sp>
            <p:nvSpPr>
              <p:cNvPr id="5"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gency FB" panose="020B0503020202020204" pitchFamily="34" charset="0"/>
                </a:endParaRPr>
              </a:p>
            </p:txBody>
          </p:sp>
          <p:pic>
            <p:nvPicPr>
              <p:cNvPr id="6" name="Picture 3"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23"/>
            <p:cNvSpPr/>
            <p:nvPr/>
          </p:nvSpPr>
          <p:spPr>
            <a:xfrm>
              <a:off x="2278239" y="2601770"/>
              <a:ext cx="3574107" cy="2266065"/>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gency FB" panose="020B0503020202020204" pitchFamily="34" charset="0"/>
              </a:endParaRPr>
            </a:p>
          </p:txBody>
        </p:sp>
      </p:grpSp>
      <p:grpSp>
        <p:nvGrpSpPr>
          <p:cNvPr id="7" name="组合 6"/>
          <p:cNvGrpSpPr/>
          <p:nvPr/>
        </p:nvGrpSpPr>
        <p:grpSpPr>
          <a:xfrm>
            <a:off x="4887798" y="1420316"/>
            <a:ext cx="3360142" cy="662038"/>
            <a:chOff x="1361910" y="1894925"/>
            <a:chExt cx="4478829" cy="882446"/>
          </a:xfrm>
        </p:grpSpPr>
        <p:grpSp>
          <p:nvGrpSpPr>
            <p:cNvPr id="8" name="Group 332"/>
            <p:cNvGrpSpPr>
              <a:grpSpLocks noChangeAspect="1"/>
            </p:cNvGrpSpPr>
            <p:nvPr/>
          </p:nvGrpSpPr>
          <p:grpSpPr>
            <a:xfrm>
              <a:off x="1361910" y="2154848"/>
              <a:ext cx="540000" cy="540000"/>
              <a:chOff x="4643438" y="2786064"/>
              <a:chExt cx="288476" cy="288476"/>
            </a:xfrm>
          </p:grpSpPr>
          <p:sp>
            <p:nvSpPr>
              <p:cNvPr id="11"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Agency FB" panose="020B0503020202020204" pitchFamily="34" charset="0"/>
                </a:endParaRPr>
              </a:p>
            </p:txBody>
          </p:sp>
          <p:sp>
            <p:nvSpPr>
              <p:cNvPr id="1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Agency FB" panose="020B0503020202020204" pitchFamily="34" charset="0"/>
                </a:endParaRPr>
              </a:p>
            </p:txBody>
          </p:sp>
        </p:grpSp>
        <p:sp>
          <p:nvSpPr>
            <p:cNvPr id="9" name="TextBox 8"/>
            <p:cNvSpPr txBox="1"/>
            <p:nvPr/>
          </p:nvSpPr>
          <p:spPr>
            <a:xfrm>
              <a:off x="1956335" y="2260466"/>
              <a:ext cx="3884404" cy="516905"/>
            </a:xfrm>
            <a:prstGeom prst="rect">
              <a:avLst/>
            </a:prstGeom>
            <a:noFill/>
          </p:spPr>
          <p:txBody>
            <a:bodyPr wrap="square" rtlCol="0">
              <a:spAutoFit/>
            </a:bodyPr>
            <a:lstStyle/>
            <a:p>
              <a:pPr>
                <a:lnSpc>
                  <a:spcPct val="12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a:t>
              </a:r>
              <a:endParaRPr lang="en-US" sz="800" dirty="0">
                <a:solidFill>
                  <a:schemeClr val="bg1">
                    <a:lumMod val="65000"/>
                  </a:schemeClr>
                </a:solidFill>
                <a:latin typeface="Agency FB" panose="020B0503020202020204" pitchFamily="34" charset="0"/>
              </a:endParaRPr>
            </a:p>
          </p:txBody>
        </p:sp>
        <p:sp>
          <p:nvSpPr>
            <p:cNvPr id="10" name="TextBox 9"/>
            <p:cNvSpPr txBox="1"/>
            <p:nvPr/>
          </p:nvSpPr>
          <p:spPr>
            <a:xfrm>
              <a:off x="1874457" y="1894925"/>
              <a:ext cx="3035275" cy="533267"/>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添加标题内容</a:t>
              </a:r>
              <a:endParaRPr 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13" name="组合 12"/>
          <p:cNvGrpSpPr/>
          <p:nvPr/>
        </p:nvGrpSpPr>
        <p:grpSpPr>
          <a:xfrm>
            <a:off x="4901250" y="2230748"/>
            <a:ext cx="3360142" cy="662038"/>
            <a:chOff x="1361910" y="1894925"/>
            <a:chExt cx="4478829" cy="882446"/>
          </a:xfrm>
        </p:grpSpPr>
        <p:grpSp>
          <p:nvGrpSpPr>
            <p:cNvPr id="14" name="Group 332"/>
            <p:cNvGrpSpPr>
              <a:grpSpLocks noChangeAspect="1"/>
            </p:cNvGrpSpPr>
            <p:nvPr/>
          </p:nvGrpSpPr>
          <p:grpSpPr>
            <a:xfrm>
              <a:off x="1361910" y="2154848"/>
              <a:ext cx="540000" cy="540000"/>
              <a:chOff x="4643438" y="2786064"/>
              <a:chExt cx="288476" cy="288476"/>
            </a:xfrm>
          </p:grpSpPr>
          <p:sp>
            <p:nvSpPr>
              <p:cNvPr id="17"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Agency FB" panose="020B0503020202020204" pitchFamily="34" charset="0"/>
                </a:endParaRPr>
              </a:p>
            </p:txBody>
          </p:sp>
          <p:sp>
            <p:nvSpPr>
              <p:cNvPr id="18"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Agency FB" panose="020B0503020202020204" pitchFamily="34" charset="0"/>
                </a:endParaRPr>
              </a:p>
            </p:txBody>
          </p:sp>
        </p:grpSp>
        <p:sp>
          <p:nvSpPr>
            <p:cNvPr id="15" name="TextBox 14"/>
            <p:cNvSpPr txBox="1"/>
            <p:nvPr/>
          </p:nvSpPr>
          <p:spPr>
            <a:xfrm>
              <a:off x="1956335" y="2260466"/>
              <a:ext cx="3884404" cy="516905"/>
            </a:xfrm>
            <a:prstGeom prst="rect">
              <a:avLst/>
            </a:prstGeom>
            <a:noFill/>
          </p:spPr>
          <p:txBody>
            <a:bodyPr wrap="square" rtlCol="0">
              <a:spAutoFit/>
            </a:bodyPr>
            <a:lstStyle/>
            <a:p>
              <a:pPr>
                <a:lnSpc>
                  <a:spcPct val="12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a:t>
              </a:r>
              <a:endParaRPr lang="en-US" sz="800" dirty="0">
                <a:solidFill>
                  <a:schemeClr val="bg1">
                    <a:lumMod val="65000"/>
                  </a:schemeClr>
                </a:solidFill>
                <a:latin typeface="Agency FB" panose="020B0503020202020204" pitchFamily="34" charset="0"/>
              </a:endParaRPr>
            </a:p>
          </p:txBody>
        </p:sp>
        <p:sp>
          <p:nvSpPr>
            <p:cNvPr id="16" name="TextBox 15"/>
            <p:cNvSpPr txBox="1"/>
            <p:nvPr/>
          </p:nvSpPr>
          <p:spPr>
            <a:xfrm>
              <a:off x="1874457" y="1894925"/>
              <a:ext cx="3035275" cy="533267"/>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添加标题内容</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19" name="组合 18"/>
          <p:cNvGrpSpPr/>
          <p:nvPr/>
        </p:nvGrpSpPr>
        <p:grpSpPr>
          <a:xfrm>
            <a:off x="4904613" y="3031092"/>
            <a:ext cx="3360142" cy="662038"/>
            <a:chOff x="1361910" y="1894925"/>
            <a:chExt cx="4478829" cy="882446"/>
          </a:xfrm>
        </p:grpSpPr>
        <p:grpSp>
          <p:nvGrpSpPr>
            <p:cNvPr id="20" name="Group 332"/>
            <p:cNvGrpSpPr>
              <a:grpSpLocks noChangeAspect="1"/>
            </p:cNvGrpSpPr>
            <p:nvPr/>
          </p:nvGrpSpPr>
          <p:grpSpPr>
            <a:xfrm>
              <a:off x="1361910" y="2154848"/>
              <a:ext cx="540000" cy="540000"/>
              <a:chOff x="4643438" y="2786064"/>
              <a:chExt cx="288476" cy="288476"/>
            </a:xfrm>
          </p:grpSpPr>
          <p:sp>
            <p:nvSpPr>
              <p:cNvPr id="23"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Agency FB" panose="020B0503020202020204" pitchFamily="34" charset="0"/>
                </a:endParaRPr>
              </a:p>
            </p:txBody>
          </p:sp>
          <p:sp>
            <p:nvSpPr>
              <p:cNvPr id="24"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Agency FB" panose="020B0503020202020204" pitchFamily="34" charset="0"/>
                </a:endParaRPr>
              </a:p>
            </p:txBody>
          </p:sp>
        </p:grpSp>
        <p:sp>
          <p:nvSpPr>
            <p:cNvPr id="21" name="TextBox 20"/>
            <p:cNvSpPr txBox="1"/>
            <p:nvPr/>
          </p:nvSpPr>
          <p:spPr>
            <a:xfrm>
              <a:off x="1956335" y="2260466"/>
              <a:ext cx="3884404" cy="516905"/>
            </a:xfrm>
            <a:prstGeom prst="rect">
              <a:avLst/>
            </a:prstGeom>
            <a:noFill/>
          </p:spPr>
          <p:txBody>
            <a:bodyPr wrap="square" rtlCol="0">
              <a:spAutoFit/>
            </a:bodyPr>
            <a:lstStyle/>
            <a:p>
              <a:pPr>
                <a:lnSpc>
                  <a:spcPct val="12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a:t>
              </a:r>
              <a:endParaRPr lang="en-US" sz="800" dirty="0">
                <a:solidFill>
                  <a:schemeClr val="bg1">
                    <a:lumMod val="65000"/>
                  </a:schemeClr>
                </a:solidFill>
                <a:latin typeface="Agency FB" panose="020B0503020202020204" pitchFamily="34" charset="0"/>
              </a:endParaRPr>
            </a:p>
          </p:txBody>
        </p:sp>
        <p:sp>
          <p:nvSpPr>
            <p:cNvPr id="22" name="TextBox 21"/>
            <p:cNvSpPr txBox="1"/>
            <p:nvPr/>
          </p:nvSpPr>
          <p:spPr>
            <a:xfrm>
              <a:off x="1874457" y="1894925"/>
              <a:ext cx="3035275" cy="533267"/>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添加标题内容</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spTree>
    <p:extLst>
      <p:ext uri="{BB962C8B-B14F-4D97-AF65-F5344CB8AC3E}">
        <p14:creationId xmlns:p14="http://schemas.microsoft.com/office/powerpoint/2010/main" val="135915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3704629" y="1238534"/>
            <a:ext cx="1760936" cy="1376824"/>
            <a:chOff x="5796758" y="2153225"/>
            <a:chExt cx="2377888" cy="1835199"/>
          </a:xfrm>
        </p:grpSpPr>
        <p:sp>
          <p:nvSpPr>
            <p:cNvPr id="3" name="Rectangle 5"/>
            <p:cNvSpPr>
              <a:spLocks noChangeArrowheads="1"/>
            </p:cNvSpPr>
            <p:nvPr/>
          </p:nvSpPr>
          <p:spPr bwMode="auto">
            <a:xfrm>
              <a:off x="6044282" y="2617203"/>
              <a:ext cx="1854877" cy="137122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4" name="Freeform 6"/>
            <p:cNvSpPr>
              <a:spLocks/>
            </p:cNvSpPr>
            <p:nvPr/>
          </p:nvSpPr>
          <p:spPr bwMode="auto">
            <a:xfrm>
              <a:off x="5796758" y="2219508"/>
              <a:ext cx="695967" cy="751893"/>
            </a:xfrm>
            <a:custGeom>
              <a:avLst/>
              <a:gdLst>
                <a:gd name="T0" fmla="*/ 1 w 126"/>
                <a:gd name="T1" fmla="*/ 116 h 136"/>
                <a:gd name="T2" fmla="*/ 32 w 126"/>
                <a:gd name="T3" fmla="*/ 136 h 136"/>
                <a:gd name="T4" fmla="*/ 55 w 126"/>
                <a:gd name="T5" fmla="*/ 116 h 136"/>
                <a:gd name="T6" fmla="*/ 126 w 126"/>
                <a:gd name="T7" fmla="*/ 0 h 136"/>
                <a:gd name="T8" fmla="*/ 96 w 126"/>
                <a:gd name="T9" fmla="*/ 0 h 136"/>
                <a:gd name="T10" fmla="*/ 1 w 126"/>
                <a:gd name="T11" fmla="*/ 116 h 136"/>
              </a:gdLst>
              <a:ahLst/>
              <a:cxnLst>
                <a:cxn ang="0">
                  <a:pos x="T0" y="T1"/>
                </a:cxn>
                <a:cxn ang="0">
                  <a:pos x="T2" y="T3"/>
                </a:cxn>
                <a:cxn ang="0">
                  <a:pos x="T4" y="T5"/>
                </a:cxn>
                <a:cxn ang="0">
                  <a:pos x="T6" y="T7"/>
                </a:cxn>
                <a:cxn ang="0">
                  <a:pos x="T8" y="T9"/>
                </a:cxn>
                <a:cxn ang="0">
                  <a:pos x="T10" y="T11"/>
                </a:cxn>
              </a:cxnLst>
              <a:rect l="0" t="0" r="r" b="b"/>
              <a:pathLst>
                <a:path w="126" h="136">
                  <a:moveTo>
                    <a:pt x="1" y="116"/>
                  </a:moveTo>
                  <a:cubicBezTo>
                    <a:pt x="0" y="129"/>
                    <a:pt x="18" y="136"/>
                    <a:pt x="32" y="136"/>
                  </a:cubicBezTo>
                  <a:cubicBezTo>
                    <a:pt x="46" y="136"/>
                    <a:pt x="54" y="129"/>
                    <a:pt x="55" y="116"/>
                  </a:cubicBezTo>
                  <a:cubicBezTo>
                    <a:pt x="59" y="80"/>
                    <a:pt x="91" y="27"/>
                    <a:pt x="126" y="0"/>
                  </a:cubicBezTo>
                  <a:cubicBezTo>
                    <a:pt x="116" y="0"/>
                    <a:pt x="106" y="0"/>
                    <a:pt x="96" y="0"/>
                  </a:cubicBezTo>
                  <a:cubicBezTo>
                    <a:pt x="50" y="27"/>
                    <a:pt x="6" y="80"/>
                    <a:pt x="1" y="116"/>
                  </a:cubicBezTo>
                  <a:close/>
                </a:path>
              </a:pathLst>
            </a:cu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5" name="Freeform 7"/>
            <p:cNvSpPr>
              <a:spLocks/>
            </p:cNvSpPr>
            <p:nvPr/>
          </p:nvSpPr>
          <p:spPr bwMode="auto">
            <a:xfrm>
              <a:off x="6095030" y="2219508"/>
              <a:ext cx="562366" cy="751893"/>
            </a:xfrm>
            <a:custGeom>
              <a:avLst/>
              <a:gdLst>
                <a:gd name="T0" fmla="*/ 1 w 102"/>
                <a:gd name="T1" fmla="*/ 116 h 136"/>
                <a:gd name="T2" fmla="*/ 31 w 102"/>
                <a:gd name="T3" fmla="*/ 136 h 136"/>
                <a:gd name="T4" fmla="*/ 55 w 102"/>
                <a:gd name="T5" fmla="*/ 116 h 136"/>
                <a:gd name="T6" fmla="*/ 102 w 102"/>
                <a:gd name="T7" fmla="*/ 0 h 136"/>
                <a:gd name="T8" fmla="*/ 72 w 102"/>
                <a:gd name="T9" fmla="*/ 0 h 136"/>
                <a:gd name="T10" fmla="*/ 1 w 102"/>
                <a:gd name="T11" fmla="*/ 116 h 136"/>
              </a:gdLst>
              <a:ahLst/>
              <a:cxnLst>
                <a:cxn ang="0">
                  <a:pos x="T0" y="T1"/>
                </a:cxn>
                <a:cxn ang="0">
                  <a:pos x="T2" y="T3"/>
                </a:cxn>
                <a:cxn ang="0">
                  <a:pos x="T4" y="T5"/>
                </a:cxn>
                <a:cxn ang="0">
                  <a:pos x="T6" y="T7"/>
                </a:cxn>
                <a:cxn ang="0">
                  <a:pos x="T8" y="T9"/>
                </a:cxn>
                <a:cxn ang="0">
                  <a:pos x="T10" y="T11"/>
                </a:cxn>
              </a:cxnLst>
              <a:rect l="0" t="0" r="r" b="b"/>
              <a:pathLst>
                <a:path w="102" h="136">
                  <a:moveTo>
                    <a:pt x="1" y="116"/>
                  </a:moveTo>
                  <a:cubicBezTo>
                    <a:pt x="0" y="129"/>
                    <a:pt x="16" y="136"/>
                    <a:pt x="31" y="136"/>
                  </a:cubicBezTo>
                  <a:cubicBezTo>
                    <a:pt x="45" y="136"/>
                    <a:pt x="54" y="129"/>
                    <a:pt x="55" y="116"/>
                  </a:cubicBezTo>
                  <a:cubicBezTo>
                    <a:pt x="57" y="80"/>
                    <a:pt x="79" y="27"/>
                    <a:pt x="102" y="0"/>
                  </a:cubicBezTo>
                  <a:cubicBezTo>
                    <a:pt x="92" y="0"/>
                    <a:pt x="82" y="0"/>
                    <a:pt x="72" y="0"/>
                  </a:cubicBezTo>
                  <a:cubicBezTo>
                    <a:pt x="37" y="27"/>
                    <a:pt x="5" y="80"/>
                    <a:pt x="1" y="116"/>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6" name="Freeform 8"/>
            <p:cNvSpPr>
              <a:spLocks/>
            </p:cNvSpPr>
            <p:nvPr/>
          </p:nvSpPr>
          <p:spPr bwMode="auto">
            <a:xfrm>
              <a:off x="6387087" y="2219508"/>
              <a:ext cx="429801" cy="751893"/>
            </a:xfrm>
            <a:custGeom>
              <a:avLst/>
              <a:gdLst>
                <a:gd name="T0" fmla="*/ 1 w 78"/>
                <a:gd name="T1" fmla="*/ 116 h 136"/>
                <a:gd name="T2" fmla="*/ 29 w 78"/>
                <a:gd name="T3" fmla="*/ 136 h 136"/>
                <a:gd name="T4" fmla="*/ 54 w 78"/>
                <a:gd name="T5" fmla="*/ 116 h 136"/>
                <a:gd name="T6" fmla="*/ 78 w 78"/>
                <a:gd name="T7" fmla="*/ 0 h 136"/>
                <a:gd name="T8" fmla="*/ 48 w 78"/>
                <a:gd name="T9" fmla="*/ 0 h 136"/>
                <a:gd name="T10" fmla="*/ 1 w 78"/>
                <a:gd name="T11" fmla="*/ 116 h 136"/>
              </a:gdLst>
              <a:ahLst/>
              <a:cxnLst>
                <a:cxn ang="0">
                  <a:pos x="T0" y="T1"/>
                </a:cxn>
                <a:cxn ang="0">
                  <a:pos x="T2" y="T3"/>
                </a:cxn>
                <a:cxn ang="0">
                  <a:pos x="T4" y="T5"/>
                </a:cxn>
                <a:cxn ang="0">
                  <a:pos x="T6" y="T7"/>
                </a:cxn>
                <a:cxn ang="0">
                  <a:pos x="T8" y="T9"/>
                </a:cxn>
                <a:cxn ang="0">
                  <a:pos x="T10" y="T11"/>
                </a:cxn>
              </a:cxnLst>
              <a:rect l="0" t="0" r="r" b="b"/>
              <a:pathLst>
                <a:path w="78" h="136">
                  <a:moveTo>
                    <a:pt x="1" y="116"/>
                  </a:moveTo>
                  <a:cubicBezTo>
                    <a:pt x="0" y="129"/>
                    <a:pt x="15" y="136"/>
                    <a:pt x="29" y="136"/>
                  </a:cubicBezTo>
                  <a:cubicBezTo>
                    <a:pt x="43" y="136"/>
                    <a:pt x="54" y="129"/>
                    <a:pt x="54" y="116"/>
                  </a:cubicBezTo>
                  <a:cubicBezTo>
                    <a:pt x="56" y="80"/>
                    <a:pt x="67" y="27"/>
                    <a:pt x="78" y="0"/>
                  </a:cubicBezTo>
                  <a:cubicBezTo>
                    <a:pt x="68" y="0"/>
                    <a:pt x="58" y="0"/>
                    <a:pt x="48" y="0"/>
                  </a:cubicBezTo>
                  <a:cubicBezTo>
                    <a:pt x="25" y="27"/>
                    <a:pt x="3" y="80"/>
                    <a:pt x="1" y="116"/>
                  </a:cubicBezTo>
                  <a:close/>
                </a:path>
              </a:pathLst>
            </a:cu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7" name="Freeform 9"/>
            <p:cNvSpPr>
              <a:spLocks/>
            </p:cNvSpPr>
            <p:nvPr/>
          </p:nvSpPr>
          <p:spPr bwMode="auto">
            <a:xfrm>
              <a:off x="6684323" y="2219508"/>
              <a:ext cx="298272" cy="751893"/>
            </a:xfrm>
            <a:custGeom>
              <a:avLst/>
              <a:gdLst>
                <a:gd name="T0" fmla="*/ 0 w 54"/>
                <a:gd name="T1" fmla="*/ 116 h 136"/>
                <a:gd name="T2" fmla="*/ 28 w 54"/>
                <a:gd name="T3" fmla="*/ 136 h 136"/>
                <a:gd name="T4" fmla="*/ 54 w 54"/>
                <a:gd name="T5" fmla="*/ 116 h 136"/>
                <a:gd name="T6" fmla="*/ 54 w 54"/>
                <a:gd name="T7" fmla="*/ 0 h 136"/>
                <a:gd name="T8" fmla="*/ 24 w 54"/>
                <a:gd name="T9" fmla="*/ 0 h 136"/>
                <a:gd name="T10" fmla="*/ 0 w 54"/>
                <a:gd name="T11" fmla="*/ 116 h 136"/>
              </a:gdLst>
              <a:ahLst/>
              <a:cxnLst>
                <a:cxn ang="0">
                  <a:pos x="T0" y="T1"/>
                </a:cxn>
                <a:cxn ang="0">
                  <a:pos x="T2" y="T3"/>
                </a:cxn>
                <a:cxn ang="0">
                  <a:pos x="T4" y="T5"/>
                </a:cxn>
                <a:cxn ang="0">
                  <a:pos x="T6" y="T7"/>
                </a:cxn>
                <a:cxn ang="0">
                  <a:pos x="T8" y="T9"/>
                </a:cxn>
                <a:cxn ang="0">
                  <a:pos x="T10" y="T11"/>
                </a:cxn>
              </a:cxnLst>
              <a:rect l="0" t="0" r="r" b="b"/>
              <a:pathLst>
                <a:path w="54" h="136">
                  <a:moveTo>
                    <a:pt x="0" y="116"/>
                  </a:moveTo>
                  <a:cubicBezTo>
                    <a:pt x="0" y="129"/>
                    <a:pt x="14" y="136"/>
                    <a:pt x="28" y="136"/>
                  </a:cubicBezTo>
                  <a:cubicBezTo>
                    <a:pt x="42" y="136"/>
                    <a:pt x="54" y="129"/>
                    <a:pt x="54" y="116"/>
                  </a:cubicBezTo>
                  <a:cubicBezTo>
                    <a:pt x="54" y="80"/>
                    <a:pt x="54" y="27"/>
                    <a:pt x="54" y="0"/>
                  </a:cubicBezTo>
                  <a:cubicBezTo>
                    <a:pt x="44" y="0"/>
                    <a:pt x="34" y="0"/>
                    <a:pt x="24" y="0"/>
                  </a:cubicBezTo>
                  <a:cubicBezTo>
                    <a:pt x="13" y="27"/>
                    <a:pt x="2" y="80"/>
                    <a:pt x="0" y="116"/>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8" name="Freeform 10"/>
            <p:cNvSpPr>
              <a:spLocks/>
            </p:cNvSpPr>
            <p:nvPr/>
          </p:nvSpPr>
          <p:spPr bwMode="auto">
            <a:xfrm>
              <a:off x="6982595" y="2219508"/>
              <a:ext cx="298272" cy="751893"/>
            </a:xfrm>
            <a:custGeom>
              <a:avLst/>
              <a:gdLst>
                <a:gd name="T0" fmla="*/ 0 w 54"/>
                <a:gd name="T1" fmla="*/ 116 h 136"/>
                <a:gd name="T2" fmla="*/ 27 w 54"/>
                <a:gd name="T3" fmla="*/ 136 h 136"/>
                <a:gd name="T4" fmla="*/ 54 w 54"/>
                <a:gd name="T5" fmla="*/ 116 h 136"/>
                <a:gd name="T6" fmla="*/ 30 w 54"/>
                <a:gd name="T7" fmla="*/ 0 h 136"/>
                <a:gd name="T8" fmla="*/ 0 w 54"/>
                <a:gd name="T9" fmla="*/ 0 h 136"/>
                <a:gd name="T10" fmla="*/ 0 w 54"/>
                <a:gd name="T11" fmla="*/ 116 h 136"/>
              </a:gdLst>
              <a:ahLst/>
              <a:cxnLst>
                <a:cxn ang="0">
                  <a:pos x="T0" y="T1"/>
                </a:cxn>
                <a:cxn ang="0">
                  <a:pos x="T2" y="T3"/>
                </a:cxn>
                <a:cxn ang="0">
                  <a:pos x="T4" y="T5"/>
                </a:cxn>
                <a:cxn ang="0">
                  <a:pos x="T6" y="T7"/>
                </a:cxn>
                <a:cxn ang="0">
                  <a:pos x="T8" y="T9"/>
                </a:cxn>
                <a:cxn ang="0">
                  <a:pos x="T10" y="T11"/>
                </a:cxn>
              </a:cxnLst>
              <a:rect l="0" t="0" r="r" b="b"/>
              <a:pathLst>
                <a:path w="54" h="136">
                  <a:moveTo>
                    <a:pt x="0" y="116"/>
                  </a:moveTo>
                  <a:cubicBezTo>
                    <a:pt x="1" y="129"/>
                    <a:pt x="12" y="136"/>
                    <a:pt x="27" y="136"/>
                  </a:cubicBezTo>
                  <a:cubicBezTo>
                    <a:pt x="41" y="136"/>
                    <a:pt x="54" y="129"/>
                    <a:pt x="54" y="116"/>
                  </a:cubicBezTo>
                  <a:cubicBezTo>
                    <a:pt x="53" y="80"/>
                    <a:pt x="42" y="27"/>
                    <a:pt x="30" y="0"/>
                  </a:cubicBezTo>
                  <a:cubicBezTo>
                    <a:pt x="20" y="0"/>
                    <a:pt x="10" y="0"/>
                    <a:pt x="0" y="0"/>
                  </a:cubicBezTo>
                  <a:cubicBezTo>
                    <a:pt x="0" y="27"/>
                    <a:pt x="0" y="80"/>
                    <a:pt x="0" y="116"/>
                  </a:cubicBezTo>
                  <a:close/>
                </a:path>
              </a:pathLst>
            </a:cu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9" name="Freeform 11"/>
            <p:cNvSpPr>
              <a:spLocks/>
            </p:cNvSpPr>
            <p:nvPr/>
          </p:nvSpPr>
          <p:spPr bwMode="auto">
            <a:xfrm>
              <a:off x="7148301" y="2219508"/>
              <a:ext cx="430837" cy="751893"/>
            </a:xfrm>
            <a:custGeom>
              <a:avLst/>
              <a:gdLst>
                <a:gd name="T0" fmla="*/ 24 w 78"/>
                <a:gd name="T1" fmla="*/ 116 h 136"/>
                <a:gd name="T2" fmla="*/ 49 w 78"/>
                <a:gd name="T3" fmla="*/ 136 h 136"/>
                <a:gd name="T4" fmla="*/ 78 w 78"/>
                <a:gd name="T5" fmla="*/ 116 h 136"/>
                <a:gd name="T6" fmla="*/ 31 w 78"/>
                <a:gd name="T7" fmla="*/ 0 h 136"/>
                <a:gd name="T8" fmla="*/ 0 w 78"/>
                <a:gd name="T9" fmla="*/ 0 h 136"/>
                <a:gd name="T10" fmla="*/ 24 w 78"/>
                <a:gd name="T11" fmla="*/ 116 h 136"/>
              </a:gdLst>
              <a:ahLst/>
              <a:cxnLst>
                <a:cxn ang="0">
                  <a:pos x="T0" y="T1"/>
                </a:cxn>
                <a:cxn ang="0">
                  <a:pos x="T2" y="T3"/>
                </a:cxn>
                <a:cxn ang="0">
                  <a:pos x="T4" y="T5"/>
                </a:cxn>
                <a:cxn ang="0">
                  <a:pos x="T6" y="T7"/>
                </a:cxn>
                <a:cxn ang="0">
                  <a:pos x="T8" y="T9"/>
                </a:cxn>
                <a:cxn ang="0">
                  <a:pos x="T10" y="T11"/>
                </a:cxn>
              </a:cxnLst>
              <a:rect l="0" t="0" r="r" b="b"/>
              <a:pathLst>
                <a:path w="78" h="136">
                  <a:moveTo>
                    <a:pt x="24" y="116"/>
                  </a:moveTo>
                  <a:cubicBezTo>
                    <a:pt x="25" y="129"/>
                    <a:pt x="35" y="136"/>
                    <a:pt x="49" y="136"/>
                  </a:cubicBezTo>
                  <a:cubicBezTo>
                    <a:pt x="64" y="136"/>
                    <a:pt x="78" y="129"/>
                    <a:pt x="78" y="116"/>
                  </a:cubicBezTo>
                  <a:cubicBezTo>
                    <a:pt x="75" y="80"/>
                    <a:pt x="54" y="27"/>
                    <a:pt x="31" y="0"/>
                  </a:cubicBezTo>
                  <a:cubicBezTo>
                    <a:pt x="21" y="0"/>
                    <a:pt x="10" y="0"/>
                    <a:pt x="0" y="0"/>
                  </a:cubicBezTo>
                  <a:cubicBezTo>
                    <a:pt x="12" y="27"/>
                    <a:pt x="23" y="80"/>
                    <a:pt x="24" y="116"/>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0" name="Freeform 12"/>
            <p:cNvSpPr>
              <a:spLocks/>
            </p:cNvSpPr>
            <p:nvPr/>
          </p:nvSpPr>
          <p:spPr bwMode="auto">
            <a:xfrm>
              <a:off x="7314008" y="2219508"/>
              <a:ext cx="562366" cy="751893"/>
            </a:xfrm>
            <a:custGeom>
              <a:avLst/>
              <a:gdLst>
                <a:gd name="T0" fmla="*/ 47 w 102"/>
                <a:gd name="T1" fmla="*/ 116 h 136"/>
                <a:gd name="T2" fmla="*/ 71 w 102"/>
                <a:gd name="T3" fmla="*/ 136 h 136"/>
                <a:gd name="T4" fmla="*/ 101 w 102"/>
                <a:gd name="T5" fmla="*/ 116 h 136"/>
                <a:gd name="T6" fmla="*/ 30 w 102"/>
                <a:gd name="T7" fmla="*/ 0 h 136"/>
                <a:gd name="T8" fmla="*/ 0 w 102"/>
                <a:gd name="T9" fmla="*/ 0 h 136"/>
                <a:gd name="T10" fmla="*/ 47 w 102"/>
                <a:gd name="T11" fmla="*/ 116 h 136"/>
              </a:gdLst>
              <a:ahLst/>
              <a:cxnLst>
                <a:cxn ang="0">
                  <a:pos x="T0" y="T1"/>
                </a:cxn>
                <a:cxn ang="0">
                  <a:pos x="T2" y="T3"/>
                </a:cxn>
                <a:cxn ang="0">
                  <a:pos x="T4" y="T5"/>
                </a:cxn>
                <a:cxn ang="0">
                  <a:pos x="T6" y="T7"/>
                </a:cxn>
                <a:cxn ang="0">
                  <a:pos x="T8" y="T9"/>
                </a:cxn>
                <a:cxn ang="0">
                  <a:pos x="T10" y="T11"/>
                </a:cxn>
              </a:cxnLst>
              <a:rect l="0" t="0" r="r" b="b"/>
              <a:pathLst>
                <a:path w="102" h="136">
                  <a:moveTo>
                    <a:pt x="47" y="116"/>
                  </a:moveTo>
                  <a:cubicBezTo>
                    <a:pt x="48" y="129"/>
                    <a:pt x="57" y="136"/>
                    <a:pt x="71" y="136"/>
                  </a:cubicBezTo>
                  <a:cubicBezTo>
                    <a:pt x="85" y="136"/>
                    <a:pt x="102" y="129"/>
                    <a:pt x="101" y="116"/>
                  </a:cubicBezTo>
                  <a:cubicBezTo>
                    <a:pt x="97" y="80"/>
                    <a:pt x="64" y="27"/>
                    <a:pt x="30" y="0"/>
                  </a:cubicBezTo>
                  <a:cubicBezTo>
                    <a:pt x="20" y="0"/>
                    <a:pt x="10" y="0"/>
                    <a:pt x="0" y="0"/>
                  </a:cubicBezTo>
                  <a:cubicBezTo>
                    <a:pt x="23" y="27"/>
                    <a:pt x="44" y="80"/>
                    <a:pt x="47" y="116"/>
                  </a:cubicBezTo>
                  <a:close/>
                </a:path>
              </a:pathLst>
            </a:cu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1" name="Freeform 13"/>
            <p:cNvSpPr>
              <a:spLocks/>
            </p:cNvSpPr>
            <p:nvPr/>
          </p:nvSpPr>
          <p:spPr bwMode="auto">
            <a:xfrm>
              <a:off x="7478679" y="2219508"/>
              <a:ext cx="695967" cy="751893"/>
            </a:xfrm>
            <a:custGeom>
              <a:avLst/>
              <a:gdLst>
                <a:gd name="T0" fmla="*/ 71 w 126"/>
                <a:gd name="T1" fmla="*/ 116 h 136"/>
                <a:gd name="T2" fmla="*/ 94 w 126"/>
                <a:gd name="T3" fmla="*/ 136 h 136"/>
                <a:gd name="T4" fmla="*/ 125 w 126"/>
                <a:gd name="T5" fmla="*/ 116 h 136"/>
                <a:gd name="T6" fmla="*/ 30 w 126"/>
                <a:gd name="T7" fmla="*/ 0 h 136"/>
                <a:gd name="T8" fmla="*/ 0 w 126"/>
                <a:gd name="T9" fmla="*/ 0 h 136"/>
                <a:gd name="T10" fmla="*/ 71 w 126"/>
                <a:gd name="T11" fmla="*/ 116 h 136"/>
              </a:gdLst>
              <a:ahLst/>
              <a:cxnLst>
                <a:cxn ang="0">
                  <a:pos x="T0" y="T1"/>
                </a:cxn>
                <a:cxn ang="0">
                  <a:pos x="T2" y="T3"/>
                </a:cxn>
                <a:cxn ang="0">
                  <a:pos x="T4" y="T5"/>
                </a:cxn>
                <a:cxn ang="0">
                  <a:pos x="T6" y="T7"/>
                </a:cxn>
                <a:cxn ang="0">
                  <a:pos x="T8" y="T9"/>
                </a:cxn>
                <a:cxn ang="0">
                  <a:pos x="T10" y="T11"/>
                </a:cxn>
              </a:cxnLst>
              <a:rect l="0" t="0" r="r" b="b"/>
              <a:pathLst>
                <a:path w="126" h="136">
                  <a:moveTo>
                    <a:pt x="71" y="116"/>
                  </a:moveTo>
                  <a:cubicBezTo>
                    <a:pt x="72" y="129"/>
                    <a:pt x="79" y="136"/>
                    <a:pt x="94" y="136"/>
                  </a:cubicBezTo>
                  <a:cubicBezTo>
                    <a:pt x="108" y="136"/>
                    <a:pt x="126" y="129"/>
                    <a:pt x="125" y="116"/>
                  </a:cubicBezTo>
                  <a:cubicBezTo>
                    <a:pt x="120" y="80"/>
                    <a:pt x="76" y="27"/>
                    <a:pt x="30" y="0"/>
                  </a:cubicBezTo>
                  <a:cubicBezTo>
                    <a:pt x="20" y="0"/>
                    <a:pt x="10" y="0"/>
                    <a:pt x="0" y="0"/>
                  </a:cubicBezTo>
                  <a:cubicBezTo>
                    <a:pt x="34" y="27"/>
                    <a:pt x="67" y="80"/>
                    <a:pt x="71" y="116"/>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2" name="Rectangle 14"/>
            <p:cNvSpPr>
              <a:spLocks noChangeArrowheads="1"/>
            </p:cNvSpPr>
            <p:nvPr/>
          </p:nvSpPr>
          <p:spPr bwMode="auto">
            <a:xfrm>
              <a:off x="6309412" y="2153225"/>
              <a:ext cx="1347401" cy="66283"/>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3" name="Rectangle 15"/>
            <p:cNvSpPr>
              <a:spLocks noChangeArrowheads="1"/>
            </p:cNvSpPr>
            <p:nvPr/>
          </p:nvSpPr>
          <p:spPr bwMode="auto">
            <a:xfrm>
              <a:off x="6198596" y="3059432"/>
              <a:ext cx="773642" cy="663861"/>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7126553" y="3214782"/>
              <a:ext cx="530261" cy="773642"/>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grpSp>
      <p:grpSp>
        <p:nvGrpSpPr>
          <p:cNvPr id="15" name="Group 13"/>
          <p:cNvGrpSpPr>
            <a:grpSpLocks noChangeAspect="1"/>
          </p:cNvGrpSpPr>
          <p:nvPr/>
        </p:nvGrpSpPr>
        <p:grpSpPr bwMode="auto">
          <a:xfrm flipH="1">
            <a:off x="3155107" y="1675148"/>
            <a:ext cx="277749" cy="641786"/>
            <a:chOff x="3696" y="1271"/>
            <a:chExt cx="338" cy="781"/>
          </a:xfrm>
          <a:gradFill>
            <a:gsLst>
              <a:gs pos="0">
                <a:srgbClr val="0070C0"/>
              </a:gs>
              <a:gs pos="100000">
                <a:srgbClr val="00B0F0"/>
              </a:gs>
            </a:gsLst>
            <a:lin ang="3600000" scaled="0"/>
          </a:gradFill>
        </p:grpSpPr>
        <p:sp>
          <p:nvSpPr>
            <p:cNvPr id="16" name="Oval 14"/>
            <p:cNvSpPr>
              <a:spLocks noChangeArrowheads="1"/>
            </p:cNvSpPr>
            <p:nvPr/>
          </p:nvSpPr>
          <p:spPr bwMode="auto">
            <a:xfrm>
              <a:off x="3800" y="1271"/>
              <a:ext cx="130" cy="1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17" name="Freeform 15"/>
            <p:cNvSpPr>
              <a:spLocks/>
            </p:cNvSpPr>
            <p:nvPr/>
          </p:nvSpPr>
          <p:spPr bwMode="auto">
            <a:xfrm>
              <a:off x="3696" y="1412"/>
              <a:ext cx="338" cy="640"/>
            </a:xfrm>
            <a:custGeom>
              <a:avLst/>
              <a:gdLst>
                <a:gd name="T0" fmla="*/ 34 w 140"/>
                <a:gd name="T1" fmla="*/ 254 h 269"/>
                <a:gd name="T2" fmla="*/ 49 w 140"/>
                <a:gd name="T3" fmla="*/ 269 h 269"/>
                <a:gd name="T4" fmla="*/ 64 w 140"/>
                <a:gd name="T5" fmla="*/ 254 h 269"/>
                <a:gd name="T6" fmla="*/ 64 w 140"/>
                <a:gd name="T7" fmla="*/ 128 h 269"/>
                <a:gd name="T8" fmla="*/ 76 w 140"/>
                <a:gd name="T9" fmla="*/ 128 h 269"/>
                <a:gd name="T10" fmla="*/ 76 w 140"/>
                <a:gd name="T11" fmla="*/ 254 h 269"/>
                <a:gd name="T12" fmla="*/ 91 w 140"/>
                <a:gd name="T13" fmla="*/ 269 h 269"/>
                <a:gd name="T14" fmla="*/ 106 w 140"/>
                <a:gd name="T15" fmla="*/ 254 h 269"/>
                <a:gd name="T16" fmla="*/ 106 w 140"/>
                <a:gd name="T17" fmla="*/ 37 h 269"/>
                <a:gd name="T18" fmla="*/ 119 w 140"/>
                <a:gd name="T19" fmla="*/ 37 h 269"/>
                <a:gd name="T20" fmla="*/ 119 w 140"/>
                <a:gd name="T21" fmla="*/ 117 h 269"/>
                <a:gd name="T22" fmla="*/ 140 w 140"/>
                <a:gd name="T23" fmla="*/ 117 h 269"/>
                <a:gd name="T24" fmla="*/ 140 w 140"/>
                <a:gd name="T25" fmla="*/ 36 h 269"/>
                <a:gd name="T26" fmla="*/ 105 w 140"/>
                <a:gd name="T27" fmla="*/ 0 h 269"/>
                <a:gd name="T28" fmla="*/ 34 w 140"/>
                <a:gd name="T29" fmla="*/ 0 h 269"/>
                <a:gd name="T30" fmla="*/ 0 w 140"/>
                <a:gd name="T31" fmla="*/ 35 h 269"/>
                <a:gd name="T32" fmla="*/ 0 w 140"/>
                <a:gd name="T33" fmla="*/ 117 h 269"/>
                <a:gd name="T34" fmla="*/ 21 w 140"/>
                <a:gd name="T35" fmla="*/ 117 h 269"/>
                <a:gd name="T36" fmla="*/ 21 w 140"/>
                <a:gd name="T37" fmla="*/ 37 h 269"/>
                <a:gd name="T38" fmla="*/ 34 w 140"/>
                <a:gd name="T39" fmla="*/ 37 h 269"/>
                <a:gd name="T40" fmla="*/ 34 w 140"/>
                <a:gd name="T41" fmla="*/ 25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9">
                  <a:moveTo>
                    <a:pt x="34" y="254"/>
                  </a:moveTo>
                  <a:cubicBezTo>
                    <a:pt x="34" y="263"/>
                    <a:pt x="40" y="269"/>
                    <a:pt x="49" y="269"/>
                  </a:cubicBezTo>
                  <a:cubicBezTo>
                    <a:pt x="57" y="269"/>
                    <a:pt x="64" y="263"/>
                    <a:pt x="64" y="254"/>
                  </a:cubicBezTo>
                  <a:cubicBezTo>
                    <a:pt x="64" y="128"/>
                    <a:pt x="64" y="128"/>
                    <a:pt x="64" y="128"/>
                  </a:cubicBezTo>
                  <a:cubicBezTo>
                    <a:pt x="76" y="128"/>
                    <a:pt x="76" y="128"/>
                    <a:pt x="76" y="128"/>
                  </a:cubicBezTo>
                  <a:cubicBezTo>
                    <a:pt x="76" y="254"/>
                    <a:pt x="76" y="254"/>
                    <a:pt x="76" y="254"/>
                  </a:cubicBezTo>
                  <a:cubicBezTo>
                    <a:pt x="76" y="263"/>
                    <a:pt x="83" y="269"/>
                    <a:pt x="91" y="269"/>
                  </a:cubicBezTo>
                  <a:cubicBezTo>
                    <a:pt x="100" y="269"/>
                    <a:pt x="106" y="263"/>
                    <a:pt x="106" y="254"/>
                  </a:cubicBezTo>
                  <a:cubicBezTo>
                    <a:pt x="106" y="37"/>
                    <a:pt x="106" y="37"/>
                    <a:pt x="106" y="37"/>
                  </a:cubicBezTo>
                  <a:cubicBezTo>
                    <a:pt x="119" y="37"/>
                    <a:pt x="119" y="37"/>
                    <a:pt x="119" y="37"/>
                  </a:cubicBezTo>
                  <a:cubicBezTo>
                    <a:pt x="119" y="117"/>
                    <a:pt x="119" y="117"/>
                    <a:pt x="119" y="117"/>
                  </a:cubicBezTo>
                  <a:cubicBezTo>
                    <a:pt x="119" y="133"/>
                    <a:pt x="140" y="133"/>
                    <a:pt x="140" y="117"/>
                  </a:cubicBezTo>
                  <a:cubicBezTo>
                    <a:pt x="140" y="36"/>
                    <a:pt x="140" y="36"/>
                    <a:pt x="140" y="36"/>
                  </a:cubicBezTo>
                  <a:cubicBezTo>
                    <a:pt x="140" y="18"/>
                    <a:pt x="126" y="0"/>
                    <a:pt x="105" y="0"/>
                  </a:cubicBezTo>
                  <a:cubicBezTo>
                    <a:pt x="34" y="0"/>
                    <a:pt x="34" y="0"/>
                    <a:pt x="34" y="0"/>
                  </a:cubicBezTo>
                  <a:cubicBezTo>
                    <a:pt x="15" y="0"/>
                    <a:pt x="0" y="16"/>
                    <a:pt x="0" y="35"/>
                  </a:cubicBezTo>
                  <a:cubicBezTo>
                    <a:pt x="0" y="117"/>
                    <a:pt x="0" y="117"/>
                    <a:pt x="0" y="117"/>
                  </a:cubicBezTo>
                  <a:cubicBezTo>
                    <a:pt x="0" y="133"/>
                    <a:pt x="21" y="133"/>
                    <a:pt x="21" y="117"/>
                  </a:cubicBezTo>
                  <a:cubicBezTo>
                    <a:pt x="21" y="37"/>
                    <a:pt x="21" y="37"/>
                    <a:pt x="21" y="37"/>
                  </a:cubicBezTo>
                  <a:cubicBezTo>
                    <a:pt x="34" y="37"/>
                    <a:pt x="34" y="37"/>
                    <a:pt x="34" y="37"/>
                  </a:cubicBezTo>
                  <a:cubicBezTo>
                    <a:pt x="34" y="254"/>
                    <a:pt x="34" y="254"/>
                    <a:pt x="34"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grpSp>
      <p:grpSp>
        <p:nvGrpSpPr>
          <p:cNvPr id="18" name="Group 18"/>
          <p:cNvGrpSpPr>
            <a:grpSpLocks noChangeAspect="1"/>
          </p:cNvGrpSpPr>
          <p:nvPr/>
        </p:nvGrpSpPr>
        <p:grpSpPr bwMode="auto">
          <a:xfrm flipH="1">
            <a:off x="5715692" y="1675148"/>
            <a:ext cx="345954" cy="650002"/>
            <a:chOff x="3241" y="1291"/>
            <a:chExt cx="421" cy="791"/>
          </a:xfrm>
          <a:gradFill>
            <a:gsLst>
              <a:gs pos="0">
                <a:srgbClr val="0070C0"/>
              </a:gs>
              <a:gs pos="100000">
                <a:srgbClr val="00B0F0"/>
              </a:gs>
            </a:gsLst>
            <a:lin ang="3600000" scaled="0"/>
          </a:gradFill>
        </p:grpSpPr>
        <p:sp>
          <p:nvSpPr>
            <p:cNvPr id="19" name="Freeform 19"/>
            <p:cNvSpPr>
              <a:spLocks/>
            </p:cNvSpPr>
            <p:nvPr/>
          </p:nvSpPr>
          <p:spPr bwMode="auto">
            <a:xfrm>
              <a:off x="3241" y="1432"/>
              <a:ext cx="421" cy="650"/>
            </a:xfrm>
            <a:custGeom>
              <a:avLst/>
              <a:gdLst>
                <a:gd name="T0" fmla="*/ 113 w 175"/>
                <a:gd name="T1" fmla="*/ 0 h 273"/>
                <a:gd name="T2" fmla="*/ 148 w 175"/>
                <a:gd name="T3" fmla="*/ 24 h 273"/>
                <a:gd name="T4" fmla="*/ 171 w 175"/>
                <a:gd name="T5" fmla="*/ 99 h 273"/>
                <a:gd name="T6" fmla="*/ 150 w 175"/>
                <a:gd name="T7" fmla="*/ 106 h 273"/>
                <a:gd name="T8" fmla="*/ 129 w 175"/>
                <a:gd name="T9" fmla="*/ 37 h 273"/>
                <a:gd name="T10" fmla="*/ 117 w 175"/>
                <a:gd name="T11" fmla="*/ 37 h 273"/>
                <a:gd name="T12" fmla="*/ 152 w 175"/>
                <a:gd name="T13" fmla="*/ 160 h 273"/>
                <a:gd name="T14" fmla="*/ 119 w 175"/>
                <a:gd name="T15" fmla="*/ 160 h 273"/>
                <a:gd name="T16" fmla="*/ 119 w 175"/>
                <a:gd name="T17" fmla="*/ 256 h 273"/>
                <a:gd name="T18" fmla="*/ 94 w 175"/>
                <a:gd name="T19" fmla="*/ 256 h 273"/>
                <a:gd name="T20" fmla="*/ 94 w 175"/>
                <a:gd name="T21" fmla="*/ 160 h 273"/>
                <a:gd name="T22" fmla="*/ 81 w 175"/>
                <a:gd name="T23" fmla="*/ 160 h 273"/>
                <a:gd name="T24" fmla="*/ 81 w 175"/>
                <a:gd name="T25" fmla="*/ 256 h 273"/>
                <a:gd name="T26" fmla="*/ 57 w 175"/>
                <a:gd name="T27" fmla="*/ 256 h 273"/>
                <a:gd name="T28" fmla="*/ 57 w 175"/>
                <a:gd name="T29" fmla="*/ 160 h 273"/>
                <a:gd name="T30" fmla="*/ 23 w 175"/>
                <a:gd name="T31" fmla="*/ 160 h 273"/>
                <a:gd name="T32" fmla="*/ 58 w 175"/>
                <a:gd name="T33" fmla="*/ 37 h 273"/>
                <a:gd name="T34" fmla="*/ 46 w 175"/>
                <a:gd name="T35" fmla="*/ 37 h 273"/>
                <a:gd name="T36" fmla="*/ 26 w 175"/>
                <a:gd name="T37" fmla="*/ 107 h 273"/>
                <a:gd name="T38" fmla="*/ 5 w 175"/>
                <a:gd name="T39" fmla="*/ 99 h 273"/>
                <a:gd name="T40" fmla="*/ 28 w 175"/>
                <a:gd name="T41" fmla="*/ 24 h 273"/>
                <a:gd name="T42" fmla="*/ 60 w 175"/>
                <a:gd name="T43" fmla="*/ 0 h 273"/>
                <a:gd name="T44" fmla="*/ 113 w 175"/>
                <a:gd name="T4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273">
                  <a:moveTo>
                    <a:pt x="113" y="0"/>
                  </a:moveTo>
                  <a:cubicBezTo>
                    <a:pt x="131" y="0"/>
                    <a:pt x="145" y="15"/>
                    <a:pt x="148" y="24"/>
                  </a:cubicBezTo>
                  <a:cubicBezTo>
                    <a:pt x="171" y="99"/>
                    <a:pt x="171" y="99"/>
                    <a:pt x="171" y="99"/>
                  </a:cubicBezTo>
                  <a:cubicBezTo>
                    <a:pt x="175" y="115"/>
                    <a:pt x="154" y="122"/>
                    <a:pt x="150" y="106"/>
                  </a:cubicBezTo>
                  <a:cubicBezTo>
                    <a:pt x="129" y="37"/>
                    <a:pt x="129" y="37"/>
                    <a:pt x="129" y="37"/>
                  </a:cubicBezTo>
                  <a:cubicBezTo>
                    <a:pt x="117" y="37"/>
                    <a:pt x="117" y="37"/>
                    <a:pt x="117" y="37"/>
                  </a:cubicBezTo>
                  <a:cubicBezTo>
                    <a:pt x="152" y="160"/>
                    <a:pt x="152" y="160"/>
                    <a:pt x="152" y="160"/>
                  </a:cubicBezTo>
                  <a:cubicBezTo>
                    <a:pt x="119" y="160"/>
                    <a:pt x="119" y="160"/>
                    <a:pt x="119" y="160"/>
                  </a:cubicBezTo>
                  <a:cubicBezTo>
                    <a:pt x="119" y="256"/>
                    <a:pt x="119" y="256"/>
                    <a:pt x="119" y="256"/>
                  </a:cubicBezTo>
                  <a:cubicBezTo>
                    <a:pt x="119" y="273"/>
                    <a:pt x="94" y="273"/>
                    <a:pt x="94" y="256"/>
                  </a:cubicBezTo>
                  <a:cubicBezTo>
                    <a:pt x="94" y="160"/>
                    <a:pt x="94" y="160"/>
                    <a:pt x="94" y="160"/>
                  </a:cubicBezTo>
                  <a:cubicBezTo>
                    <a:pt x="81" y="160"/>
                    <a:pt x="81" y="160"/>
                    <a:pt x="81" y="160"/>
                  </a:cubicBezTo>
                  <a:cubicBezTo>
                    <a:pt x="81" y="256"/>
                    <a:pt x="81" y="256"/>
                    <a:pt x="81" y="256"/>
                  </a:cubicBezTo>
                  <a:cubicBezTo>
                    <a:pt x="81" y="273"/>
                    <a:pt x="57" y="273"/>
                    <a:pt x="57" y="256"/>
                  </a:cubicBezTo>
                  <a:cubicBezTo>
                    <a:pt x="57" y="160"/>
                    <a:pt x="57" y="160"/>
                    <a:pt x="57" y="160"/>
                  </a:cubicBezTo>
                  <a:cubicBezTo>
                    <a:pt x="23" y="160"/>
                    <a:pt x="23" y="160"/>
                    <a:pt x="23" y="160"/>
                  </a:cubicBezTo>
                  <a:cubicBezTo>
                    <a:pt x="58" y="37"/>
                    <a:pt x="58" y="37"/>
                    <a:pt x="58" y="37"/>
                  </a:cubicBezTo>
                  <a:cubicBezTo>
                    <a:pt x="46" y="37"/>
                    <a:pt x="46" y="37"/>
                    <a:pt x="46" y="37"/>
                  </a:cubicBezTo>
                  <a:cubicBezTo>
                    <a:pt x="26" y="107"/>
                    <a:pt x="26" y="107"/>
                    <a:pt x="26" y="107"/>
                  </a:cubicBezTo>
                  <a:cubicBezTo>
                    <a:pt x="21" y="122"/>
                    <a:pt x="0" y="116"/>
                    <a:pt x="5" y="99"/>
                  </a:cubicBezTo>
                  <a:cubicBezTo>
                    <a:pt x="28" y="24"/>
                    <a:pt x="28" y="24"/>
                    <a:pt x="28" y="24"/>
                  </a:cubicBezTo>
                  <a:cubicBezTo>
                    <a:pt x="30" y="15"/>
                    <a:pt x="41" y="0"/>
                    <a:pt x="60" y="0"/>
                  </a:cubicBezTo>
                  <a:cubicBezTo>
                    <a:pt x="113" y="0"/>
                    <a:pt x="113" y="0"/>
                    <a:pt x="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sp>
          <p:nvSpPr>
            <p:cNvPr id="20" name="Oval 20"/>
            <p:cNvSpPr>
              <a:spLocks noChangeArrowheads="1"/>
            </p:cNvSpPr>
            <p:nvPr/>
          </p:nvSpPr>
          <p:spPr bwMode="auto">
            <a:xfrm>
              <a:off x="3388" y="1291"/>
              <a:ext cx="127" cy="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latin typeface="微软雅黑" panose="020B0503020204020204" pitchFamily="34" charset="-122"/>
                <a:ea typeface="微软雅黑" panose="020B0503020204020204" pitchFamily="34" charset="-122"/>
              </a:endParaRPr>
            </a:p>
          </p:txBody>
        </p:sp>
      </p:grpSp>
      <p:grpSp>
        <p:nvGrpSpPr>
          <p:cNvPr id="21" name="Group 116"/>
          <p:cNvGrpSpPr/>
          <p:nvPr/>
        </p:nvGrpSpPr>
        <p:grpSpPr>
          <a:xfrm rot="10800000">
            <a:off x="3003121" y="995566"/>
            <a:ext cx="567115" cy="567117"/>
            <a:chOff x="6606497" y="3427383"/>
            <a:chExt cx="755923" cy="755923"/>
          </a:xfrm>
          <a:gradFill>
            <a:gsLst>
              <a:gs pos="0">
                <a:srgbClr val="0070C0"/>
              </a:gs>
              <a:gs pos="100000">
                <a:srgbClr val="00B0F0"/>
              </a:gs>
            </a:gsLst>
            <a:lin ang="3600000" scaled="0"/>
          </a:gradFill>
        </p:grpSpPr>
        <p:sp>
          <p:nvSpPr>
            <p:cNvPr id="22" name="Oval 117"/>
            <p:cNvSpPr/>
            <p:nvPr/>
          </p:nvSpPr>
          <p:spPr>
            <a:xfrm>
              <a:off x="6606497" y="3427383"/>
              <a:ext cx="755923" cy="755923"/>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sp>
          <p:nvSpPr>
            <p:cNvPr id="23" name="Oval 118"/>
            <p:cNvSpPr/>
            <p:nvPr/>
          </p:nvSpPr>
          <p:spPr>
            <a:xfrm>
              <a:off x="6694674" y="3515560"/>
              <a:ext cx="579567" cy="579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grpSp>
      <p:sp>
        <p:nvSpPr>
          <p:cNvPr id="24" name="Arc 119"/>
          <p:cNvSpPr/>
          <p:nvPr/>
        </p:nvSpPr>
        <p:spPr>
          <a:xfrm rot="6020482">
            <a:off x="2958911" y="951358"/>
            <a:ext cx="655535" cy="655532"/>
          </a:xfrm>
          <a:prstGeom prst="arc">
            <a:avLst>
              <a:gd name="adj1" fmla="val 16200000"/>
              <a:gd name="adj2" fmla="val 4586892"/>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lIns="68598" tIns="34299" rIns="68598" bIns="34299" rtlCol="0" anchor="ctr"/>
          <a:lstStyle/>
          <a:p>
            <a:pPr algn="ctr"/>
            <a:endParaRPr lang="bg-BG">
              <a:latin typeface="微软雅黑" panose="020B0503020204020204" pitchFamily="34" charset="-122"/>
              <a:ea typeface="微软雅黑" panose="020B0503020204020204" pitchFamily="34" charset="-122"/>
            </a:endParaRPr>
          </a:p>
        </p:txBody>
      </p:sp>
      <p:grpSp>
        <p:nvGrpSpPr>
          <p:cNvPr id="25" name="Group 120"/>
          <p:cNvGrpSpPr/>
          <p:nvPr/>
        </p:nvGrpSpPr>
        <p:grpSpPr>
          <a:xfrm rot="10800000">
            <a:off x="5594468" y="997379"/>
            <a:ext cx="567115" cy="567117"/>
            <a:chOff x="6606497" y="3427383"/>
            <a:chExt cx="755923" cy="755923"/>
          </a:xfrm>
          <a:gradFill>
            <a:gsLst>
              <a:gs pos="0">
                <a:srgbClr val="0070C0"/>
              </a:gs>
              <a:gs pos="100000">
                <a:srgbClr val="00B0F0"/>
              </a:gs>
            </a:gsLst>
            <a:lin ang="3600000" scaled="0"/>
          </a:gradFill>
        </p:grpSpPr>
        <p:sp>
          <p:nvSpPr>
            <p:cNvPr id="26" name="Oval 121"/>
            <p:cNvSpPr/>
            <p:nvPr/>
          </p:nvSpPr>
          <p:spPr>
            <a:xfrm>
              <a:off x="6606497" y="3427383"/>
              <a:ext cx="755923" cy="755923"/>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sp>
          <p:nvSpPr>
            <p:cNvPr id="27" name="Oval 122"/>
            <p:cNvSpPr/>
            <p:nvPr/>
          </p:nvSpPr>
          <p:spPr>
            <a:xfrm>
              <a:off x="6694674" y="3515560"/>
              <a:ext cx="579567" cy="5795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grpSp>
      <p:sp>
        <p:nvSpPr>
          <p:cNvPr id="28" name="Arc 123"/>
          <p:cNvSpPr/>
          <p:nvPr/>
        </p:nvSpPr>
        <p:spPr>
          <a:xfrm rot="5871027">
            <a:off x="5550258" y="948340"/>
            <a:ext cx="655535" cy="655532"/>
          </a:xfrm>
          <a:prstGeom prst="arc">
            <a:avLst>
              <a:gd name="adj1" fmla="val 16200000"/>
              <a:gd name="adj2" fmla="val 4586892"/>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lIns="68598" tIns="34299" rIns="68598" bIns="34299" rtlCol="0" anchor="ctr"/>
          <a:lstStyle/>
          <a:p>
            <a:pPr algn="ctr"/>
            <a:endParaRPr lang="bg-BG">
              <a:latin typeface="微软雅黑" panose="020B0503020204020204" pitchFamily="34" charset="-122"/>
              <a:ea typeface="微软雅黑" panose="020B0503020204020204" pitchFamily="34" charset="-122"/>
            </a:endParaRPr>
          </a:p>
        </p:txBody>
      </p:sp>
      <p:sp>
        <p:nvSpPr>
          <p:cNvPr id="29" name="Rectangle 124"/>
          <p:cNvSpPr/>
          <p:nvPr/>
        </p:nvSpPr>
        <p:spPr>
          <a:xfrm>
            <a:off x="3087597" y="1171626"/>
            <a:ext cx="380268" cy="207813"/>
          </a:xfrm>
          <a:prstGeom prst="rect">
            <a:avLst/>
          </a:prstGeom>
        </p:spPr>
        <p:txBody>
          <a:bodyPr wrap="none" lIns="68598" tIns="34299" rIns="68598" bIns="34299">
            <a:spAutoFit/>
          </a:bodyPr>
          <a:lstStyle/>
          <a:p>
            <a:r>
              <a:rPr lang="en-US" sz="9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75%</a:t>
            </a:r>
          </a:p>
        </p:txBody>
      </p:sp>
      <p:sp>
        <p:nvSpPr>
          <p:cNvPr id="30" name="Rectangle 125"/>
          <p:cNvSpPr/>
          <p:nvPr/>
        </p:nvSpPr>
        <p:spPr>
          <a:xfrm>
            <a:off x="5678942" y="1175478"/>
            <a:ext cx="380268" cy="207813"/>
          </a:xfrm>
          <a:prstGeom prst="rect">
            <a:avLst/>
          </a:prstGeom>
        </p:spPr>
        <p:txBody>
          <a:bodyPr wrap="none" lIns="68598" tIns="34299" rIns="68598" bIns="34299">
            <a:spAutoFit/>
          </a:bodyPr>
          <a:lstStyle/>
          <a:p>
            <a:r>
              <a:rPr lang="en-US" sz="9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25%</a:t>
            </a:r>
          </a:p>
        </p:txBody>
      </p:sp>
      <p:cxnSp>
        <p:nvCxnSpPr>
          <p:cNvPr id="31" name="Straight Connector 7"/>
          <p:cNvCxnSpPr/>
          <p:nvPr/>
        </p:nvCxnSpPr>
        <p:spPr>
          <a:xfrm>
            <a:off x="3467429" y="2091486"/>
            <a:ext cx="327964" cy="142367"/>
          </a:xfrm>
          <a:prstGeom prst="line">
            <a:avLst/>
          </a:prstGeom>
          <a:ln w="12700">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46"/>
          <p:cNvCxnSpPr/>
          <p:nvPr/>
        </p:nvCxnSpPr>
        <p:spPr>
          <a:xfrm flipH="1">
            <a:off x="5354089" y="2091486"/>
            <a:ext cx="327964" cy="142367"/>
          </a:xfrm>
          <a:prstGeom prst="line">
            <a:avLst/>
          </a:prstGeom>
          <a:ln w="12700">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193466" y="1500485"/>
            <a:ext cx="2160897" cy="828040"/>
            <a:chOff x="2288094" y="1321493"/>
            <a:chExt cx="981038" cy="1103712"/>
          </a:xfrm>
        </p:grpSpPr>
        <p:sp>
          <p:nvSpPr>
            <p:cNvPr id="34" name="矩形 33"/>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添加文字标题</a:t>
              </a:r>
            </a:p>
          </p:txBody>
        </p:sp>
        <p:sp>
          <p:nvSpPr>
            <p:cNvPr id="35" name="矩形 34"/>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791225" y="1500485"/>
            <a:ext cx="2160897" cy="828040"/>
            <a:chOff x="2288094" y="1321493"/>
            <a:chExt cx="981038" cy="1103712"/>
          </a:xfrm>
        </p:grpSpPr>
        <p:sp>
          <p:nvSpPr>
            <p:cNvPr id="37" name="矩形 36"/>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添加文字标题</a:t>
              </a:r>
            </a:p>
          </p:txBody>
        </p:sp>
        <p:sp>
          <p:nvSpPr>
            <p:cNvPr id="38" name="矩形 37"/>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39" name="圆角矩形 3"/>
          <p:cNvSpPr>
            <a:spLocks noChangeAspect="1" noChangeArrowheads="1"/>
          </p:cNvSpPr>
          <p:nvPr/>
        </p:nvSpPr>
        <p:spPr bwMode="auto">
          <a:xfrm>
            <a:off x="821646" y="2912587"/>
            <a:ext cx="404936" cy="404937"/>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a:solidFill>
                  <a:srgbClr val="FFFFFF"/>
                </a:solidFill>
                <a:latin typeface="微软雅黑" panose="020B0503020204020204" pitchFamily="34" charset="-122"/>
              </a:rPr>
              <a:t>1</a:t>
            </a:r>
            <a:endParaRPr lang="zh-CN" altLang="en-US" sz="2100">
              <a:solidFill>
                <a:srgbClr val="FFFFFF"/>
              </a:solidFill>
              <a:latin typeface="微软雅黑" panose="020B0503020204020204" pitchFamily="34" charset="-122"/>
            </a:endParaRPr>
          </a:p>
        </p:txBody>
      </p:sp>
      <p:sp>
        <p:nvSpPr>
          <p:cNvPr id="40" name="圆角矩形 4"/>
          <p:cNvSpPr>
            <a:spLocks noChangeAspect="1" noChangeArrowheads="1"/>
          </p:cNvSpPr>
          <p:nvPr/>
        </p:nvSpPr>
        <p:spPr bwMode="auto">
          <a:xfrm>
            <a:off x="821646" y="3700503"/>
            <a:ext cx="404936" cy="406129"/>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a:solidFill>
                  <a:srgbClr val="FFFFFF"/>
                </a:solidFill>
                <a:latin typeface="微软雅黑" panose="020B0503020204020204" pitchFamily="34" charset="-122"/>
              </a:rPr>
              <a:t>2</a:t>
            </a:r>
            <a:endParaRPr lang="zh-CN" altLang="en-US" sz="2100">
              <a:solidFill>
                <a:srgbClr val="FFFFFF"/>
              </a:solidFill>
              <a:latin typeface="微软雅黑" panose="020B0503020204020204" pitchFamily="34" charset="-122"/>
            </a:endParaRPr>
          </a:p>
        </p:txBody>
      </p:sp>
      <p:sp>
        <p:nvSpPr>
          <p:cNvPr id="41" name="文本框 7"/>
          <p:cNvSpPr txBox="1">
            <a:spLocks noChangeArrowheads="1"/>
          </p:cNvSpPr>
          <p:nvPr/>
        </p:nvSpPr>
        <p:spPr bwMode="auto">
          <a:xfrm>
            <a:off x="1254460" y="2857373"/>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添加文字标题</a:t>
            </a:r>
          </a:p>
        </p:txBody>
      </p:sp>
      <p:sp>
        <p:nvSpPr>
          <p:cNvPr id="42" name="文本框 8"/>
          <p:cNvSpPr txBox="1">
            <a:spLocks noChangeArrowheads="1"/>
          </p:cNvSpPr>
          <p:nvPr/>
        </p:nvSpPr>
        <p:spPr bwMode="auto">
          <a:xfrm>
            <a:off x="1254459" y="3133684"/>
            <a:ext cx="3210290"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43" name="文本框 9"/>
          <p:cNvSpPr txBox="1">
            <a:spLocks noChangeArrowheads="1"/>
          </p:cNvSpPr>
          <p:nvPr/>
        </p:nvSpPr>
        <p:spPr bwMode="auto">
          <a:xfrm>
            <a:off x="1254460" y="3646480"/>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添加文字标题</a:t>
            </a:r>
          </a:p>
        </p:txBody>
      </p:sp>
      <p:sp>
        <p:nvSpPr>
          <p:cNvPr id="44" name="文本框 10"/>
          <p:cNvSpPr txBox="1">
            <a:spLocks noChangeArrowheads="1"/>
          </p:cNvSpPr>
          <p:nvPr/>
        </p:nvSpPr>
        <p:spPr bwMode="auto">
          <a:xfrm>
            <a:off x="1254459" y="3923982"/>
            <a:ext cx="3210290"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45" name="圆角矩形 13"/>
          <p:cNvSpPr>
            <a:spLocks noChangeAspect="1" noChangeArrowheads="1"/>
          </p:cNvSpPr>
          <p:nvPr/>
        </p:nvSpPr>
        <p:spPr bwMode="auto">
          <a:xfrm>
            <a:off x="4714148" y="2966610"/>
            <a:ext cx="404936" cy="404937"/>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dirty="0">
                <a:solidFill>
                  <a:srgbClr val="FFFFFF"/>
                </a:solidFill>
                <a:latin typeface="微软雅黑" panose="020B0503020204020204" pitchFamily="34" charset="-122"/>
              </a:rPr>
              <a:t>3</a:t>
            </a:r>
            <a:endParaRPr lang="zh-CN" altLang="en-US" sz="2100" dirty="0">
              <a:solidFill>
                <a:srgbClr val="FFFFFF"/>
              </a:solidFill>
              <a:latin typeface="微软雅黑" panose="020B0503020204020204" pitchFamily="34" charset="-122"/>
            </a:endParaRPr>
          </a:p>
        </p:txBody>
      </p:sp>
      <p:sp>
        <p:nvSpPr>
          <p:cNvPr id="46" name="文本框 15"/>
          <p:cNvSpPr txBox="1">
            <a:spLocks noChangeArrowheads="1"/>
          </p:cNvSpPr>
          <p:nvPr/>
        </p:nvSpPr>
        <p:spPr bwMode="auto">
          <a:xfrm>
            <a:off x="5146961" y="2911396"/>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添加文字标题</a:t>
            </a:r>
          </a:p>
        </p:txBody>
      </p:sp>
      <p:sp>
        <p:nvSpPr>
          <p:cNvPr id="47" name="文本框 16"/>
          <p:cNvSpPr txBox="1">
            <a:spLocks noChangeArrowheads="1"/>
          </p:cNvSpPr>
          <p:nvPr/>
        </p:nvSpPr>
        <p:spPr bwMode="auto">
          <a:xfrm>
            <a:off x="5146960" y="3187707"/>
            <a:ext cx="3210290"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48" name="文本框 17"/>
          <p:cNvSpPr txBox="1">
            <a:spLocks noChangeArrowheads="1"/>
          </p:cNvSpPr>
          <p:nvPr/>
        </p:nvSpPr>
        <p:spPr bwMode="auto">
          <a:xfrm>
            <a:off x="5146961" y="3700503"/>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添加文字标题</a:t>
            </a:r>
          </a:p>
        </p:txBody>
      </p:sp>
      <p:sp>
        <p:nvSpPr>
          <p:cNvPr id="49" name="文本框 18"/>
          <p:cNvSpPr txBox="1">
            <a:spLocks noChangeArrowheads="1"/>
          </p:cNvSpPr>
          <p:nvPr/>
        </p:nvSpPr>
        <p:spPr bwMode="auto">
          <a:xfrm>
            <a:off x="5146960" y="3978005"/>
            <a:ext cx="3210290"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50" name="圆角矩形 21"/>
          <p:cNvSpPr>
            <a:spLocks noChangeAspect="1" noChangeArrowheads="1"/>
          </p:cNvSpPr>
          <p:nvPr/>
        </p:nvSpPr>
        <p:spPr bwMode="auto">
          <a:xfrm>
            <a:off x="4714148" y="3754525"/>
            <a:ext cx="404936" cy="406129"/>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dirty="0">
                <a:solidFill>
                  <a:srgbClr val="FFFFFF"/>
                </a:solidFill>
                <a:latin typeface="微软雅黑" panose="020B0503020204020204" pitchFamily="34" charset="-122"/>
              </a:rPr>
              <a:t>4</a:t>
            </a:r>
            <a:endParaRPr lang="zh-CN" altLang="en-US" sz="21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123847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500"/>
                                        <p:tgtEl>
                                          <p:spTgt spid="31"/>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par>
                                <p:cTn id="28" presetID="2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par>
                                <p:cTn id="37" presetID="2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childTnLst>
                          </p:cTn>
                        </p:par>
                        <p:par>
                          <p:cTn id="40" fill="hold">
                            <p:stCondLst>
                              <p:cond delay="1500"/>
                            </p:stCondLst>
                            <p:childTnLst>
                              <p:par>
                                <p:cTn id="41" presetID="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 presetClass="entr" presetSubtype="2"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1+#ppt_w/2"/>
                                          </p:val>
                                        </p:tav>
                                        <p:tav tm="100000">
                                          <p:val>
                                            <p:strVal val="#ppt_x"/>
                                          </p:val>
                                        </p:tav>
                                      </p:tavLst>
                                    </p:anim>
                                    <p:anim calcmode="lin" valueType="num">
                                      <p:cBhvr additive="base">
                                        <p:cTn id="49" dur="500" fill="hold"/>
                                        <p:tgtEl>
                                          <p:spTgt spid="36"/>
                                        </p:tgtEl>
                                        <p:attrNameLst>
                                          <p:attrName>ppt_y</p:attrName>
                                        </p:attrNameLst>
                                      </p:cBhvr>
                                      <p:tavLst>
                                        <p:tav tm="0">
                                          <p:val>
                                            <p:strVal val="#ppt_y"/>
                                          </p:val>
                                        </p:tav>
                                        <p:tav tm="100000">
                                          <p:val>
                                            <p:strVal val="#ppt_y"/>
                                          </p:val>
                                        </p:tav>
                                      </p:tavLst>
                                    </p:anim>
                                  </p:childTnLst>
                                </p:cTn>
                              </p:par>
                              <p:par>
                                <p:cTn id="50" presetID="31" presetClass="entr" presetSubtype="0" fill="hold" grpId="0" nodeType="withEffect">
                                  <p:stCondLst>
                                    <p:cond delay="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1000" fill="hold"/>
                                        <p:tgtEl>
                                          <p:spTgt spid="39"/>
                                        </p:tgtEl>
                                        <p:attrNameLst>
                                          <p:attrName>ppt_w</p:attrName>
                                        </p:attrNameLst>
                                      </p:cBhvr>
                                      <p:tavLst>
                                        <p:tav tm="0">
                                          <p:val>
                                            <p:fltVal val="0"/>
                                          </p:val>
                                        </p:tav>
                                        <p:tav tm="100000">
                                          <p:val>
                                            <p:strVal val="#ppt_w"/>
                                          </p:val>
                                        </p:tav>
                                      </p:tavLst>
                                    </p:anim>
                                    <p:anim calcmode="lin" valueType="num">
                                      <p:cBhvr>
                                        <p:cTn id="53" dur="1000" fill="hold"/>
                                        <p:tgtEl>
                                          <p:spTgt spid="39"/>
                                        </p:tgtEl>
                                        <p:attrNameLst>
                                          <p:attrName>ppt_h</p:attrName>
                                        </p:attrNameLst>
                                      </p:cBhvr>
                                      <p:tavLst>
                                        <p:tav tm="0">
                                          <p:val>
                                            <p:fltVal val="0"/>
                                          </p:val>
                                        </p:tav>
                                        <p:tav tm="100000">
                                          <p:val>
                                            <p:strVal val="#ppt_h"/>
                                          </p:val>
                                        </p:tav>
                                      </p:tavLst>
                                    </p:anim>
                                    <p:anim calcmode="lin" valueType="num">
                                      <p:cBhvr>
                                        <p:cTn id="54" dur="1000" fill="hold"/>
                                        <p:tgtEl>
                                          <p:spTgt spid="39"/>
                                        </p:tgtEl>
                                        <p:attrNameLst>
                                          <p:attrName>style.rotation</p:attrName>
                                        </p:attrNameLst>
                                      </p:cBhvr>
                                      <p:tavLst>
                                        <p:tav tm="0">
                                          <p:val>
                                            <p:fltVal val="90"/>
                                          </p:val>
                                        </p:tav>
                                        <p:tav tm="100000">
                                          <p:val>
                                            <p:fltVal val="0"/>
                                          </p:val>
                                        </p:tav>
                                      </p:tavLst>
                                    </p:anim>
                                    <p:animEffect transition="in" filter="fade">
                                      <p:cBhvr>
                                        <p:cTn id="55" dur="1000"/>
                                        <p:tgtEl>
                                          <p:spTgt spid="39"/>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40"/>
                                        </p:tgtEl>
                                        <p:attrNameLst>
                                          <p:attrName>style.visibility</p:attrName>
                                        </p:attrNameLst>
                                      </p:cBhvr>
                                      <p:to>
                                        <p:strVal val="visible"/>
                                      </p:to>
                                    </p:set>
                                    <p:anim calcmode="lin" valueType="num">
                                      <p:cBhvr>
                                        <p:cTn id="58" dur="1000" fill="hold"/>
                                        <p:tgtEl>
                                          <p:spTgt spid="40"/>
                                        </p:tgtEl>
                                        <p:attrNameLst>
                                          <p:attrName>ppt_w</p:attrName>
                                        </p:attrNameLst>
                                      </p:cBhvr>
                                      <p:tavLst>
                                        <p:tav tm="0">
                                          <p:val>
                                            <p:fltVal val="0"/>
                                          </p:val>
                                        </p:tav>
                                        <p:tav tm="100000">
                                          <p:val>
                                            <p:strVal val="#ppt_w"/>
                                          </p:val>
                                        </p:tav>
                                      </p:tavLst>
                                    </p:anim>
                                    <p:anim calcmode="lin" valueType="num">
                                      <p:cBhvr>
                                        <p:cTn id="59" dur="1000" fill="hold"/>
                                        <p:tgtEl>
                                          <p:spTgt spid="40"/>
                                        </p:tgtEl>
                                        <p:attrNameLst>
                                          <p:attrName>ppt_h</p:attrName>
                                        </p:attrNameLst>
                                      </p:cBhvr>
                                      <p:tavLst>
                                        <p:tav tm="0">
                                          <p:val>
                                            <p:fltVal val="0"/>
                                          </p:val>
                                        </p:tav>
                                        <p:tav tm="100000">
                                          <p:val>
                                            <p:strVal val="#ppt_h"/>
                                          </p:val>
                                        </p:tav>
                                      </p:tavLst>
                                    </p:anim>
                                    <p:anim calcmode="lin" valueType="num">
                                      <p:cBhvr>
                                        <p:cTn id="60" dur="1000" fill="hold"/>
                                        <p:tgtEl>
                                          <p:spTgt spid="40"/>
                                        </p:tgtEl>
                                        <p:attrNameLst>
                                          <p:attrName>style.rotation</p:attrName>
                                        </p:attrNameLst>
                                      </p:cBhvr>
                                      <p:tavLst>
                                        <p:tav tm="0">
                                          <p:val>
                                            <p:fltVal val="90"/>
                                          </p:val>
                                        </p:tav>
                                        <p:tav tm="100000">
                                          <p:val>
                                            <p:fltVal val="0"/>
                                          </p:val>
                                        </p:tav>
                                      </p:tavLst>
                                    </p:anim>
                                    <p:animEffect transition="in" filter="fade">
                                      <p:cBhvr>
                                        <p:cTn id="61" dur="1000"/>
                                        <p:tgtEl>
                                          <p:spTgt spid="40"/>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1000" fill="hold"/>
                                        <p:tgtEl>
                                          <p:spTgt spid="45"/>
                                        </p:tgtEl>
                                        <p:attrNameLst>
                                          <p:attrName>ppt_w</p:attrName>
                                        </p:attrNameLst>
                                      </p:cBhvr>
                                      <p:tavLst>
                                        <p:tav tm="0">
                                          <p:val>
                                            <p:fltVal val="0"/>
                                          </p:val>
                                        </p:tav>
                                        <p:tav tm="100000">
                                          <p:val>
                                            <p:strVal val="#ppt_w"/>
                                          </p:val>
                                        </p:tav>
                                      </p:tavLst>
                                    </p:anim>
                                    <p:anim calcmode="lin" valueType="num">
                                      <p:cBhvr>
                                        <p:cTn id="65" dur="1000" fill="hold"/>
                                        <p:tgtEl>
                                          <p:spTgt spid="45"/>
                                        </p:tgtEl>
                                        <p:attrNameLst>
                                          <p:attrName>ppt_h</p:attrName>
                                        </p:attrNameLst>
                                      </p:cBhvr>
                                      <p:tavLst>
                                        <p:tav tm="0">
                                          <p:val>
                                            <p:fltVal val="0"/>
                                          </p:val>
                                        </p:tav>
                                        <p:tav tm="100000">
                                          <p:val>
                                            <p:strVal val="#ppt_h"/>
                                          </p:val>
                                        </p:tav>
                                      </p:tavLst>
                                    </p:anim>
                                    <p:anim calcmode="lin" valueType="num">
                                      <p:cBhvr>
                                        <p:cTn id="66" dur="1000" fill="hold"/>
                                        <p:tgtEl>
                                          <p:spTgt spid="45"/>
                                        </p:tgtEl>
                                        <p:attrNameLst>
                                          <p:attrName>style.rotation</p:attrName>
                                        </p:attrNameLst>
                                      </p:cBhvr>
                                      <p:tavLst>
                                        <p:tav tm="0">
                                          <p:val>
                                            <p:fltVal val="90"/>
                                          </p:val>
                                        </p:tav>
                                        <p:tav tm="100000">
                                          <p:val>
                                            <p:fltVal val="0"/>
                                          </p:val>
                                        </p:tav>
                                      </p:tavLst>
                                    </p:anim>
                                    <p:animEffect transition="in" filter="fade">
                                      <p:cBhvr>
                                        <p:cTn id="67" dur="1000"/>
                                        <p:tgtEl>
                                          <p:spTgt spid="4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0" fill="hold"/>
                                        <p:tgtEl>
                                          <p:spTgt spid="50"/>
                                        </p:tgtEl>
                                        <p:attrNameLst>
                                          <p:attrName>ppt_w</p:attrName>
                                        </p:attrNameLst>
                                      </p:cBhvr>
                                      <p:tavLst>
                                        <p:tav tm="0">
                                          <p:val>
                                            <p:fltVal val="0"/>
                                          </p:val>
                                        </p:tav>
                                        <p:tav tm="100000">
                                          <p:val>
                                            <p:strVal val="#ppt_w"/>
                                          </p:val>
                                        </p:tav>
                                      </p:tavLst>
                                    </p:anim>
                                    <p:anim calcmode="lin" valueType="num">
                                      <p:cBhvr>
                                        <p:cTn id="71" dur="1000" fill="hold"/>
                                        <p:tgtEl>
                                          <p:spTgt spid="50"/>
                                        </p:tgtEl>
                                        <p:attrNameLst>
                                          <p:attrName>ppt_h</p:attrName>
                                        </p:attrNameLst>
                                      </p:cBhvr>
                                      <p:tavLst>
                                        <p:tav tm="0">
                                          <p:val>
                                            <p:fltVal val="0"/>
                                          </p:val>
                                        </p:tav>
                                        <p:tav tm="100000">
                                          <p:val>
                                            <p:strVal val="#ppt_h"/>
                                          </p:val>
                                        </p:tav>
                                      </p:tavLst>
                                    </p:anim>
                                    <p:anim calcmode="lin" valueType="num">
                                      <p:cBhvr>
                                        <p:cTn id="72" dur="1000" fill="hold"/>
                                        <p:tgtEl>
                                          <p:spTgt spid="50"/>
                                        </p:tgtEl>
                                        <p:attrNameLst>
                                          <p:attrName>style.rotation</p:attrName>
                                        </p:attrNameLst>
                                      </p:cBhvr>
                                      <p:tavLst>
                                        <p:tav tm="0">
                                          <p:val>
                                            <p:fltVal val="90"/>
                                          </p:val>
                                        </p:tav>
                                        <p:tav tm="100000">
                                          <p:val>
                                            <p:fltVal val="0"/>
                                          </p:val>
                                        </p:tav>
                                      </p:tavLst>
                                    </p:anim>
                                    <p:animEffect transition="in" filter="fade">
                                      <p:cBhvr>
                                        <p:cTn id="73" dur="1000"/>
                                        <p:tgtEl>
                                          <p:spTgt spid="50"/>
                                        </p:tgtEl>
                                      </p:cBhvr>
                                    </p:animEffect>
                                  </p:childTnLst>
                                </p:cTn>
                              </p:par>
                              <p:par>
                                <p:cTn id="74" presetID="53" presetClass="entr" presetSubtype="16" fill="hold" grpId="0" nodeType="withEffect">
                                  <p:stCondLst>
                                    <p:cond delay="100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animEffect transition="in" filter="fade">
                                      <p:cBhvr>
                                        <p:cTn id="78" dur="500"/>
                                        <p:tgtEl>
                                          <p:spTgt spid="41"/>
                                        </p:tgtEl>
                                      </p:cBhvr>
                                    </p:animEffect>
                                  </p:childTnLst>
                                </p:cTn>
                              </p:par>
                              <p:par>
                                <p:cTn id="79" presetID="53" presetClass="entr" presetSubtype="16" fill="hold" grpId="0" nodeType="withEffect">
                                  <p:stCondLst>
                                    <p:cond delay="100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Effect transition="in" filter="fade">
                                      <p:cBhvr>
                                        <p:cTn id="83" dur="500"/>
                                        <p:tgtEl>
                                          <p:spTgt spid="43"/>
                                        </p:tgtEl>
                                      </p:cBhvr>
                                    </p:animEffect>
                                  </p:childTnLst>
                                </p:cTn>
                              </p:par>
                              <p:par>
                                <p:cTn id="84" presetID="53" presetClass="entr" presetSubtype="16" fill="hold" grpId="0" nodeType="withEffect">
                                  <p:stCondLst>
                                    <p:cond delay="1000"/>
                                  </p:stCondLst>
                                  <p:childTnLst>
                                    <p:set>
                                      <p:cBhvr>
                                        <p:cTn id="85" dur="1" fill="hold">
                                          <p:stCondLst>
                                            <p:cond delay="0"/>
                                          </p:stCondLst>
                                        </p:cTn>
                                        <p:tgtEl>
                                          <p:spTgt spid="48"/>
                                        </p:tgtEl>
                                        <p:attrNameLst>
                                          <p:attrName>style.visibility</p:attrName>
                                        </p:attrNameLst>
                                      </p:cBhvr>
                                      <p:to>
                                        <p:strVal val="visible"/>
                                      </p:to>
                                    </p:set>
                                    <p:anim calcmode="lin" valueType="num">
                                      <p:cBhvr>
                                        <p:cTn id="86" dur="500" fill="hold"/>
                                        <p:tgtEl>
                                          <p:spTgt spid="48"/>
                                        </p:tgtEl>
                                        <p:attrNameLst>
                                          <p:attrName>ppt_w</p:attrName>
                                        </p:attrNameLst>
                                      </p:cBhvr>
                                      <p:tavLst>
                                        <p:tav tm="0">
                                          <p:val>
                                            <p:fltVal val="0"/>
                                          </p:val>
                                        </p:tav>
                                        <p:tav tm="100000">
                                          <p:val>
                                            <p:strVal val="#ppt_w"/>
                                          </p:val>
                                        </p:tav>
                                      </p:tavLst>
                                    </p:anim>
                                    <p:anim calcmode="lin" valueType="num">
                                      <p:cBhvr>
                                        <p:cTn id="87" dur="500" fill="hold"/>
                                        <p:tgtEl>
                                          <p:spTgt spid="48"/>
                                        </p:tgtEl>
                                        <p:attrNameLst>
                                          <p:attrName>ppt_h</p:attrName>
                                        </p:attrNameLst>
                                      </p:cBhvr>
                                      <p:tavLst>
                                        <p:tav tm="0">
                                          <p:val>
                                            <p:fltVal val="0"/>
                                          </p:val>
                                        </p:tav>
                                        <p:tav tm="100000">
                                          <p:val>
                                            <p:strVal val="#ppt_h"/>
                                          </p:val>
                                        </p:tav>
                                      </p:tavLst>
                                    </p:anim>
                                    <p:animEffect transition="in" filter="fade">
                                      <p:cBhvr>
                                        <p:cTn id="88" dur="500"/>
                                        <p:tgtEl>
                                          <p:spTgt spid="48"/>
                                        </p:tgtEl>
                                      </p:cBhvr>
                                    </p:animEffect>
                                  </p:childTnLst>
                                </p:cTn>
                              </p:par>
                              <p:par>
                                <p:cTn id="89" presetID="53" presetClass="entr" presetSubtype="16" fill="hold" grpId="0" nodeType="withEffect">
                                  <p:stCondLst>
                                    <p:cond delay="100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42" presetClass="entr" presetSubtype="0" fill="hold" grpId="0" nodeType="withEffect">
                                  <p:stCondLst>
                                    <p:cond delay="150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1000"/>
                                        <p:tgtEl>
                                          <p:spTgt spid="42"/>
                                        </p:tgtEl>
                                      </p:cBhvr>
                                    </p:animEffect>
                                    <p:anim calcmode="lin" valueType="num">
                                      <p:cBhvr>
                                        <p:cTn id="97" dur="1000" fill="hold"/>
                                        <p:tgtEl>
                                          <p:spTgt spid="42"/>
                                        </p:tgtEl>
                                        <p:attrNameLst>
                                          <p:attrName>ppt_x</p:attrName>
                                        </p:attrNameLst>
                                      </p:cBhvr>
                                      <p:tavLst>
                                        <p:tav tm="0">
                                          <p:val>
                                            <p:strVal val="#ppt_x"/>
                                          </p:val>
                                        </p:tav>
                                        <p:tav tm="100000">
                                          <p:val>
                                            <p:strVal val="#ppt_x"/>
                                          </p:val>
                                        </p:tav>
                                      </p:tavLst>
                                    </p:anim>
                                    <p:anim calcmode="lin" valueType="num">
                                      <p:cBhvr>
                                        <p:cTn id="98" dur="1000" fill="hold"/>
                                        <p:tgtEl>
                                          <p:spTgt spid="4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150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1000"/>
                                        <p:tgtEl>
                                          <p:spTgt spid="44"/>
                                        </p:tgtEl>
                                      </p:cBhvr>
                                    </p:animEffect>
                                    <p:anim calcmode="lin" valueType="num">
                                      <p:cBhvr>
                                        <p:cTn id="102" dur="1000" fill="hold"/>
                                        <p:tgtEl>
                                          <p:spTgt spid="44"/>
                                        </p:tgtEl>
                                        <p:attrNameLst>
                                          <p:attrName>ppt_x</p:attrName>
                                        </p:attrNameLst>
                                      </p:cBhvr>
                                      <p:tavLst>
                                        <p:tav tm="0">
                                          <p:val>
                                            <p:strVal val="#ppt_x"/>
                                          </p:val>
                                        </p:tav>
                                        <p:tav tm="100000">
                                          <p:val>
                                            <p:strVal val="#ppt_x"/>
                                          </p:val>
                                        </p:tav>
                                      </p:tavLst>
                                    </p:anim>
                                    <p:anim calcmode="lin" valueType="num">
                                      <p:cBhvr>
                                        <p:cTn id="103" dur="1000" fill="hold"/>
                                        <p:tgtEl>
                                          <p:spTgt spid="4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150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1000"/>
                                        <p:tgtEl>
                                          <p:spTgt spid="47"/>
                                        </p:tgtEl>
                                      </p:cBhvr>
                                    </p:animEffect>
                                    <p:anim calcmode="lin" valueType="num">
                                      <p:cBhvr>
                                        <p:cTn id="107" dur="1000" fill="hold"/>
                                        <p:tgtEl>
                                          <p:spTgt spid="47"/>
                                        </p:tgtEl>
                                        <p:attrNameLst>
                                          <p:attrName>ppt_x</p:attrName>
                                        </p:attrNameLst>
                                      </p:cBhvr>
                                      <p:tavLst>
                                        <p:tav tm="0">
                                          <p:val>
                                            <p:strVal val="#ppt_x"/>
                                          </p:val>
                                        </p:tav>
                                        <p:tav tm="100000">
                                          <p:val>
                                            <p:strVal val="#ppt_x"/>
                                          </p:val>
                                        </p:tav>
                                      </p:tavLst>
                                    </p:anim>
                                    <p:anim calcmode="lin" valueType="num">
                                      <p:cBhvr>
                                        <p:cTn id="108" dur="1000" fill="hold"/>
                                        <p:tgtEl>
                                          <p:spTgt spid="47"/>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1500"/>
                                  </p:stCondLst>
                                  <p:childTnLst>
                                    <p:set>
                                      <p:cBhvr>
                                        <p:cTn id="110" dur="1" fill="hold">
                                          <p:stCondLst>
                                            <p:cond delay="0"/>
                                          </p:stCondLst>
                                        </p:cTn>
                                        <p:tgtEl>
                                          <p:spTgt spid="49"/>
                                        </p:tgtEl>
                                        <p:attrNameLst>
                                          <p:attrName>style.visibility</p:attrName>
                                        </p:attrNameLst>
                                      </p:cBhvr>
                                      <p:to>
                                        <p:strVal val="visible"/>
                                      </p:to>
                                    </p:set>
                                    <p:animEffect transition="in" filter="fade">
                                      <p:cBhvr>
                                        <p:cTn id="111" dur="1000"/>
                                        <p:tgtEl>
                                          <p:spTgt spid="49"/>
                                        </p:tgtEl>
                                      </p:cBhvr>
                                    </p:animEffect>
                                    <p:anim calcmode="lin" valueType="num">
                                      <p:cBhvr>
                                        <p:cTn id="112" dur="1000" fill="hold"/>
                                        <p:tgtEl>
                                          <p:spTgt spid="49"/>
                                        </p:tgtEl>
                                        <p:attrNameLst>
                                          <p:attrName>ppt_x</p:attrName>
                                        </p:attrNameLst>
                                      </p:cBhvr>
                                      <p:tavLst>
                                        <p:tav tm="0">
                                          <p:val>
                                            <p:strVal val="#ppt_x"/>
                                          </p:val>
                                        </p:tav>
                                        <p:tav tm="100000">
                                          <p:val>
                                            <p:strVal val="#ppt_x"/>
                                          </p:val>
                                        </p:tav>
                                      </p:tavLst>
                                    </p:anim>
                                    <p:anim calcmode="lin" valueType="num">
                                      <p:cBhvr>
                                        <p:cTn id="11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p:bldP spid="30" grpId="0"/>
      <p:bldP spid="39" grpId="0" animBg="1"/>
      <p:bldP spid="40" grpId="0" animBg="1"/>
      <p:bldP spid="41" grpId="0"/>
      <p:bldP spid="42" grpId="0"/>
      <p:bldP spid="43" grpId="0"/>
      <p:bldP spid="44" grpId="0"/>
      <p:bldP spid="45" grpId="0" animBg="1"/>
      <p:bldP spid="46" grpId="0"/>
      <p:bldP spid="47" grpId="0"/>
      <p:bldP spid="48" grpId="0"/>
      <p:bldP spid="49" grpId="0"/>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E141295D-9BA7-4F4D-B569-E41766F33446}"/>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sp>
        <p:nvSpPr>
          <p:cNvPr id="2" name="同心圆 1">
            <a:extLst>
              <a:ext uri="{FF2B5EF4-FFF2-40B4-BE49-F238E27FC236}">
                <a16:creationId xmlns:a16="http://schemas.microsoft.com/office/drawing/2014/main" xmlns="" id="{60FAA728-79CD-4695-AB1C-F8B10A960E08}"/>
              </a:ext>
            </a:extLst>
          </p:cNvPr>
          <p:cNvSpPr/>
          <p:nvPr/>
        </p:nvSpPr>
        <p:spPr>
          <a:xfrm>
            <a:off x="1020763" y="1962150"/>
            <a:ext cx="1309687" cy="1309688"/>
          </a:xfrm>
          <a:prstGeom prst="donut">
            <a:avLst>
              <a:gd name="adj" fmla="val 3061"/>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cs typeface="+mn-ea"/>
              <a:sym typeface="+mn-lt"/>
            </a:endParaRPr>
          </a:p>
        </p:txBody>
      </p:sp>
      <p:sp>
        <p:nvSpPr>
          <p:cNvPr id="8196" name="文本框 8"/>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3200">
                <a:solidFill>
                  <a:schemeClr val="bg1">
                    <a:lumMod val="65000"/>
                  </a:schemeClr>
                </a:solidFill>
                <a:latin typeface="+mn-lt"/>
                <a:ea typeface="+mn-ea"/>
                <a:cs typeface="+mn-ea"/>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sym typeface="+mn-lt"/>
              </a:rPr>
              <a:t>02</a:t>
            </a:r>
            <a:endParaRPr lang="zh-CN" altLang="en-US" dirty="0">
              <a:sym typeface="+mn-lt"/>
            </a:endParaRPr>
          </a:p>
        </p:txBody>
      </p:sp>
      <p:sp>
        <p:nvSpPr>
          <p:cNvPr id="8197" name="文本框 8"/>
          <p:cNvSpPr txBox="1">
            <a:spLocks noChangeArrowheads="1"/>
          </p:cNvSpPr>
          <p:nvPr/>
        </p:nvSpPr>
        <p:spPr bwMode="auto">
          <a:xfrm>
            <a:off x="2533650" y="2182813"/>
            <a:ext cx="1714500" cy="369332"/>
          </a:xfrm>
          <a:prstGeom prst="rect">
            <a:avLst/>
          </a:prstGeom>
          <a:noFill/>
        </p:spPr>
        <p:txBody>
          <a:bodyPr wrap="square" lIns="0" tIns="0" rIns="0" bIns="0" rtlCol="0">
            <a:spAutoFit/>
          </a:bodyPr>
          <a:lstStyle>
            <a:defPPr>
              <a:defRPr lang="zh-CN"/>
            </a:defPPr>
            <a:lvl1pPr>
              <a:defRPr sz="1500" b="1">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defRPr>
            </a:lvl1pPr>
          </a:lstStyle>
          <a:p>
            <a:r>
              <a:rPr lang="zh-CN" altLang="en-US" sz="2400" dirty="0">
                <a:sym typeface="+mn-lt"/>
              </a:rPr>
              <a:t>项</a:t>
            </a:r>
            <a:r>
              <a:rPr lang="zh-CN" altLang="en-US" sz="2400" dirty="0" smtClean="0">
                <a:sym typeface="+mn-lt"/>
              </a:rPr>
              <a:t>目背景</a:t>
            </a:r>
            <a:endParaRPr lang="zh-CN" altLang="en-US" sz="2400" dirty="0">
              <a:sym typeface="+mn-lt"/>
            </a:endParaRPr>
          </a:p>
        </p:txBody>
      </p:sp>
      <p:sp>
        <p:nvSpPr>
          <p:cNvPr id="8198"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charset="-122"/>
              </a:defRPr>
            </a:lvl1pPr>
            <a:lvl2pPr marL="742950" indent="-285750" defTabSz="522288">
              <a:defRPr sz="1300">
                <a:solidFill>
                  <a:schemeClr val="tx1"/>
                </a:solidFill>
                <a:latin typeface="Calibri" pitchFamily="34" charset="0"/>
                <a:ea typeface="宋体" charset="-122"/>
              </a:defRPr>
            </a:lvl2pPr>
            <a:lvl3pPr marL="1143000" indent="-228600" defTabSz="522288">
              <a:defRPr sz="1300">
                <a:solidFill>
                  <a:schemeClr val="tx1"/>
                </a:solidFill>
                <a:latin typeface="Calibri" pitchFamily="34" charset="0"/>
                <a:ea typeface="宋体" charset="-122"/>
              </a:defRPr>
            </a:lvl3pPr>
            <a:lvl4pPr marL="1600200" indent="-228600" defTabSz="522288">
              <a:defRPr sz="1300">
                <a:solidFill>
                  <a:schemeClr val="tx1"/>
                </a:solidFill>
                <a:latin typeface="Calibri" pitchFamily="34" charset="0"/>
                <a:ea typeface="宋体" charset="-122"/>
              </a:defRPr>
            </a:lvl4pPr>
            <a:lvl5pPr marL="2057400" indent="-228600" defTabSz="522288">
              <a:defRPr sz="1300">
                <a:solidFill>
                  <a:schemeClr val="tx1"/>
                </a:solidFill>
                <a:latin typeface="Calibri" pitchFamily="34" charset="0"/>
                <a:ea typeface="宋体"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800" dirty="0">
                <a:solidFill>
                  <a:schemeClr val="bg1">
                    <a:lumMod val="65000"/>
                  </a:schemeClr>
                </a:solidFill>
                <a:latin typeface="+mn-lt"/>
                <a:ea typeface="+mn-ea"/>
                <a:cs typeface="+mn-ea"/>
                <a:sym typeface="+mn-lt"/>
              </a:rPr>
              <a:t>Lorem ipsum dolor sit </a:t>
            </a:r>
            <a:r>
              <a:rPr lang="en-US" altLang="zh-CN" sz="800" dirty="0" err="1">
                <a:solidFill>
                  <a:schemeClr val="bg1">
                    <a:lumMod val="65000"/>
                  </a:schemeClr>
                </a:solidFill>
                <a:latin typeface="+mn-lt"/>
                <a:ea typeface="+mn-ea"/>
                <a:cs typeface="+mn-ea"/>
                <a:sym typeface="+mn-lt"/>
              </a:rPr>
              <a:t>amet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consectetuer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adipiscing</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elit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commodo</a:t>
            </a:r>
            <a:r>
              <a:rPr lang="en-US" altLang="zh-CN" sz="800" dirty="0">
                <a:solidFill>
                  <a:schemeClr val="bg1">
                    <a:lumMod val="65000"/>
                  </a:schemeClr>
                </a:solidFill>
                <a:latin typeface="+mn-lt"/>
                <a:ea typeface="+mn-ea"/>
                <a:cs typeface="+mn-ea"/>
                <a:sym typeface="+mn-lt"/>
              </a:rPr>
              <a:t> ligula </a:t>
            </a:r>
            <a:r>
              <a:rPr lang="en-US" altLang="zh-CN" sz="800" dirty="0" err="1">
                <a:solidFill>
                  <a:schemeClr val="bg1">
                    <a:lumMod val="65000"/>
                  </a:schemeClr>
                </a:solidFill>
                <a:latin typeface="+mn-lt"/>
                <a:ea typeface="+mn-ea"/>
                <a:cs typeface="+mn-ea"/>
                <a:sym typeface="+mn-lt"/>
              </a:rPr>
              <a:t>eget</a:t>
            </a:r>
            <a:r>
              <a:rPr lang="en-US" altLang="zh-CN" sz="800" dirty="0">
                <a:solidFill>
                  <a:schemeClr val="bg1">
                    <a:lumMod val="65000"/>
                  </a:schemeClr>
                </a:solidFill>
                <a:latin typeface="+mn-lt"/>
                <a:ea typeface="+mn-ea"/>
                <a:cs typeface="+mn-ea"/>
                <a:sym typeface="+mn-lt"/>
              </a:rPr>
              <a:t> dolor.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massa</a:t>
            </a:r>
            <a:r>
              <a:rPr lang="en-US" altLang="zh-CN" sz="800" dirty="0">
                <a:solidFill>
                  <a:schemeClr val="bg1">
                    <a:lumMod val="65000"/>
                  </a:schemeClr>
                </a:solidFill>
                <a:latin typeface="+mn-lt"/>
                <a:ea typeface="+mn-ea"/>
                <a:cs typeface="+mn-ea"/>
                <a:sym typeface="+mn-lt"/>
              </a:rPr>
              <a:t>. Cum </a:t>
            </a:r>
            <a:r>
              <a:rPr lang="en-US" altLang="zh-CN" sz="800" dirty="0" err="1">
                <a:solidFill>
                  <a:schemeClr val="bg1">
                    <a:lumMod val="65000"/>
                  </a:schemeClr>
                </a:solidFill>
                <a:latin typeface="+mn-lt"/>
                <a:ea typeface="+mn-ea"/>
                <a:cs typeface="+mn-ea"/>
                <a:sym typeface="+mn-lt"/>
              </a:rPr>
              <a:t>sociis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natoque</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penatibus</a:t>
            </a:r>
            <a:r>
              <a:rPr lang="en-US" altLang="zh-CN" sz="800" dirty="0">
                <a:solidFill>
                  <a:schemeClr val="bg1">
                    <a:lumMod val="65000"/>
                  </a:schemeClr>
                </a:solidFill>
                <a:latin typeface="+mn-lt"/>
                <a:ea typeface="+mn-ea"/>
                <a:cs typeface="+mn-ea"/>
                <a:sym typeface="+mn-lt"/>
              </a:rPr>
              <a:t> et </a:t>
            </a:r>
            <a:r>
              <a:rPr lang="en-US" altLang="zh-CN" sz="800" dirty="0" err="1">
                <a:solidFill>
                  <a:schemeClr val="bg1">
                    <a:lumMod val="65000"/>
                  </a:schemeClr>
                </a:solidFill>
                <a:latin typeface="+mn-lt"/>
                <a:ea typeface="+mn-ea"/>
                <a:cs typeface="+mn-ea"/>
                <a:sym typeface="+mn-lt"/>
              </a:rPr>
              <a:t>magnis</a:t>
            </a:r>
            <a:r>
              <a:rPr lang="en-US" altLang="zh-CN" sz="800" dirty="0">
                <a:solidFill>
                  <a:schemeClr val="bg1">
                    <a:lumMod val="65000"/>
                  </a:schemeClr>
                </a:solidFill>
                <a:latin typeface="+mn-lt"/>
                <a:ea typeface="+mn-ea"/>
                <a:cs typeface="+mn-ea"/>
                <a:sym typeface="+mn-lt"/>
              </a:rPr>
              <a:t> dis parturient </a:t>
            </a:r>
            <a:r>
              <a:rPr lang="en-US" altLang="zh-CN" sz="800" dirty="0" err="1">
                <a:solidFill>
                  <a:schemeClr val="bg1">
                    <a:lumMod val="65000"/>
                  </a:schemeClr>
                </a:solidFill>
                <a:latin typeface="+mn-lt"/>
                <a:ea typeface="+mn-ea"/>
                <a:cs typeface="+mn-ea"/>
                <a:sym typeface="+mn-lt"/>
              </a:rPr>
              <a:t>montes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nascetur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ridiculus</a:t>
            </a:r>
            <a:r>
              <a:rPr lang="en-US" altLang="zh-CN" sz="800" dirty="0">
                <a:solidFill>
                  <a:schemeClr val="bg1">
                    <a:lumMod val="65000"/>
                  </a:schemeClr>
                </a:solidFill>
                <a:latin typeface="+mn-lt"/>
                <a:ea typeface="+mn-ea"/>
                <a:cs typeface="+mn-ea"/>
                <a:sym typeface="+mn-lt"/>
              </a:rPr>
              <a:t> mus. </a:t>
            </a:r>
          </a:p>
        </p:txBody>
      </p:sp>
      <p:cxnSp>
        <p:nvCxnSpPr>
          <p:cNvPr id="7" name="直接连接符 6">
            <a:extLst>
              <a:ext uri="{FF2B5EF4-FFF2-40B4-BE49-F238E27FC236}">
                <a16:creationId xmlns:a16="http://schemas.microsoft.com/office/drawing/2014/main" xmlns="" id="{B85AE45A-C8FD-42E3-912A-4AE7F4180C19}"/>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5"/>
          <p:cNvGrpSpPr/>
          <p:nvPr/>
        </p:nvGrpSpPr>
        <p:grpSpPr>
          <a:xfrm>
            <a:off x="2784644" y="3437709"/>
            <a:ext cx="284647" cy="266327"/>
            <a:chOff x="6964363" y="2108200"/>
            <a:chExt cx="690562" cy="646113"/>
          </a:xfrm>
          <a:solidFill>
            <a:sysClr val="window" lastClr="FFFFFF">
              <a:lumMod val="65000"/>
            </a:sysClr>
          </a:solidFill>
        </p:grpSpPr>
        <p:sp>
          <p:nvSpPr>
            <p:cNvPr id="28"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10"/>
          <p:cNvGrpSpPr/>
          <p:nvPr/>
        </p:nvGrpSpPr>
        <p:grpSpPr>
          <a:xfrm>
            <a:off x="3608396" y="3430819"/>
            <a:ext cx="256696" cy="256107"/>
            <a:chOff x="4594225" y="2119313"/>
            <a:chExt cx="690563" cy="688975"/>
          </a:xfrm>
          <a:solidFill>
            <a:sysClr val="window" lastClr="FFFFFF">
              <a:lumMod val="65000"/>
            </a:sysClr>
          </a:solidFill>
        </p:grpSpPr>
        <p:sp>
          <p:nvSpPr>
            <p:cNvPr id="31"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4" name="Group 25"/>
          <p:cNvGrpSpPr/>
          <p:nvPr/>
        </p:nvGrpSpPr>
        <p:grpSpPr>
          <a:xfrm>
            <a:off x="5312777" y="3435000"/>
            <a:ext cx="259077" cy="259078"/>
            <a:chOff x="2005013" y="1077913"/>
            <a:chExt cx="688975" cy="688975"/>
          </a:xfrm>
          <a:solidFill>
            <a:sysClr val="window" lastClr="FFFFFF">
              <a:lumMod val="65000"/>
            </a:sysClr>
          </a:solidFill>
        </p:grpSpPr>
        <p:sp>
          <p:nvSpPr>
            <p:cNvPr id="3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7" name="Freeform 286"/>
          <p:cNvSpPr>
            <a:spLocks noEditPoints="1"/>
          </p:cNvSpPr>
          <p:nvPr/>
        </p:nvSpPr>
        <p:spPr bwMode="auto">
          <a:xfrm>
            <a:off x="4459339" y="3429253"/>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8" name="Group 32"/>
          <p:cNvGrpSpPr/>
          <p:nvPr/>
        </p:nvGrpSpPr>
        <p:grpSpPr>
          <a:xfrm>
            <a:off x="6157209" y="3437935"/>
            <a:ext cx="299343" cy="243605"/>
            <a:chOff x="5245100" y="5103813"/>
            <a:chExt cx="690563" cy="561975"/>
          </a:xfrm>
          <a:solidFill>
            <a:sysClr val="window" lastClr="FFFFFF">
              <a:lumMod val="65000"/>
            </a:sysClr>
          </a:solidFill>
        </p:grpSpPr>
        <p:sp>
          <p:nvSpPr>
            <p:cNvPr id="39"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863922" y="3429253"/>
            <a:ext cx="0" cy="252286"/>
          </a:xfrm>
          <a:prstGeom prst="line">
            <a:avLst/>
          </a:prstGeom>
          <a:noFill/>
          <a:ln w="9525" cap="flat" cmpd="sng" algn="ctr">
            <a:solidFill>
              <a:sysClr val="window" lastClr="FFFFFF">
                <a:lumMod val="75000"/>
              </a:sysClr>
            </a:solidFill>
            <a:prstDash val="solid"/>
          </a:ln>
          <a:effectLst/>
        </p:spPr>
      </p:cxnSp>
      <p:cxnSp>
        <p:nvCxnSpPr>
          <p:cNvPr id="42" name="直接连接符 41"/>
          <p:cNvCxnSpPr/>
          <p:nvPr/>
        </p:nvCxnSpPr>
        <p:spPr>
          <a:xfrm>
            <a:off x="4999563" y="3433923"/>
            <a:ext cx="0" cy="252286"/>
          </a:xfrm>
          <a:prstGeom prst="line">
            <a:avLst/>
          </a:prstGeom>
          <a:noFill/>
          <a:ln w="9525" cap="flat" cmpd="sng" algn="ctr">
            <a:solidFill>
              <a:sysClr val="window" lastClr="FFFFFF">
                <a:lumMod val="75000"/>
              </a:sysClr>
            </a:solidFill>
            <a:prstDash val="solid"/>
          </a:ln>
          <a:effectLst/>
        </p:spPr>
      </p:cxnSp>
      <p:cxnSp>
        <p:nvCxnSpPr>
          <p:cNvPr id="43" name="直接连接符 42"/>
          <p:cNvCxnSpPr/>
          <p:nvPr/>
        </p:nvCxnSpPr>
        <p:spPr>
          <a:xfrm>
            <a:off x="4135204" y="3433923"/>
            <a:ext cx="0" cy="252286"/>
          </a:xfrm>
          <a:prstGeom prst="line">
            <a:avLst/>
          </a:prstGeom>
          <a:noFill/>
          <a:ln w="9525" cap="flat" cmpd="sng" algn="ctr">
            <a:solidFill>
              <a:sysClr val="window" lastClr="FFFFFF">
                <a:lumMod val="75000"/>
              </a:sysClr>
            </a:solidFill>
            <a:prstDash val="solid"/>
          </a:ln>
          <a:effectLst/>
        </p:spPr>
      </p:cxnSp>
      <p:cxnSp>
        <p:nvCxnSpPr>
          <p:cNvPr id="44" name="直接连接符 43"/>
          <p:cNvCxnSpPr/>
          <p:nvPr/>
        </p:nvCxnSpPr>
        <p:spPr>
          <a:xfrm>
            <a:off x="3270846" y="3433923"/>
            <a:ext cx="0" cy="252286"/>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682858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6" presetClass="entr" presetSubtype="42" fill="hold" nodeType="withEffect">
                                  <p:stCondLst>
                                    <p:cond delay="100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par>
                                <p:cTn id="23" presetID="16" presetClass="entr" presetSubtype="42" fill="hold" nodeType="withEffect">
                                  <p:stCondLst>
                                    <p:cond delay="1000"/>
                                  </p:stCondLst>
                                  <p:childTnLst>
                                    <p:set>
                                      <p:cBhvr>
                                        <p:cTn id="24" dur="1" fill="hold">
                                          <p:stCondLst>
                                            <p:cond delay="0"/>
                                          </p:stCondLst>
                                        </p:cTn>
                                        <p:tgtEl>
                                          <p:spTgt spid="43"/>
                                        </p:tgtEl>
                                        <p:attrNameLst>
                                          <p:attrName>style.visibility</p:attrName>
                                        </p:attrNameLst>
                                      </p:cBhvr>
                                      <p:to>
                                        <p:strVal val="visible"/>
                                      </p:to>
                                    </p:set>
                                    <p:animEffect transition="in" filter="barn(outHorizontal)">
                                      <p:cBhvr>
                                        <p:cTn id="25" dur="500"/>
                                        <p:tgtEl>
                                          <p:spTgt spid="43"/>
                                        </p:tgtEl>
                                      </p:cBhvr>
                                    </p:animEffect>
                                  </p:childTnLst>
                                </p:cTn>
                              </p:par>
                              <p:par>
                                <p:cTn id="26" presetID="16" presetClass="entr" presetSubtype="42" fill="hold" nodeType="withEffect">
                                  <p:stCondLst>
                                    <p:cond delay="1000"/>
                                  </p:stCondLst>
                                  <p:childTnLst>
                                    <p:set>
                                      <p:cBhvr>
                                        <p:cTn id="27" dur="1" fill="hold">
                                          <p:stCondLst>
                                            <p:cond delay="0"/>
                                          </p:stCondLst>
                                        </p:cTn>
                                        <p:tgtEl>
                                          <p:spTgt spid="42"/>
                                        </p:tgtEl>
                                        <p:attrNameLst>
                                          <p:attrName>style.visibility</p:attrName>
                                        </p:attrNameLst>
                                      </p:cBhvr>
                                      <p:to>
                                        <p:strVal val="visible"/>
                                      </p:to>
                                    </p:set>
                                    <p:animEffect transition="in" filter="barn(outHorizontal)">
                                      <p:cBhvr>
                                        <p:cTn id="28" dur="500"/>
                                        <p:tgtEl>
                                          <p:spTgt spid="42"/>
                                        </p:tgtEl>
                                      </p:cBhvr>
                                    </p:animEffect>
                                  </p:childTnLst>
                                </p:cTn>
                              </p:par>
                              <p:par>
                                <p:cTn id="29" presetID="16" presetClass="entr" presetSubtype="42" fill="hold" nodeType="withEffect">
                                  <p:stCondLst>
                                    <p:cond delay="1000"/>
                                  </p:stCondLst>
                                  <p:childTnLst>
                                    <p:set>
                                      <p:cBhvr>
                                        <p:cTn id="30" dur="1" fill="hold">
                                          <p:stCondLst>
                                            <p:cond delay="0"/>
                                          </p:stCondLst>
                                        </p:cTn>
                                        <p:tgtEl>
                                          <p:spTgt spid="41"/>
                                        </p:tgtEl>
                                        <p:attrNameLst>
                                          <p:attrName>style.visibility</p:attrName>
                                        </p:attrNameLst>
                                      </p:cBhvr>
                                      <p:to>
                                        <p:strVal val="visible"/>
                                      </p:to>
                                    </p:set>
                                    <p:animEffect transition="in" filter="barn(outHorizont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7"/>
          <p:cNvSpPr>
            <a:spLocks noChangeArrowheads="1"/>
          </p:cNvSpPr>
          <p:nvPr/>
        </p:nvSpPr>
        <p:spPr bwMode="auto">
          <a:xfrm>
            <a:off x="732968" y="3743698"/>
            <a:ext cx="7749580" cy="60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5" tIns="34298" rIns="68595" bIns="3429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900" dirty="0">
                <a:solidFill>
                  <a:schemeClr val="bg1">
                    <a:lumMod val="65000"/>
                  </a:scheme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p>
        </p:txBody>
      </p:sp>
      <p:sp>
        <p:nvSpPr>
          <p:cNvPr id="3" name="矩形 2"/>
          <p:cNvSpPr/>
          <p:nvPr/>
        </p:nvSpPr>
        <p:spPr>
          <a:xfrm>
            <a:off x="3266978" y="1113932"/>
            <a:ext cx="2188130" cy="2256637"/>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8" rIns="68595" bIns="34298" rtlCol="0" anchor="ctr"/>
          <a:lstStyle/>
          <a:p>
            <a:pPr algn="ctr"/>
            <a:endParaRPr lang="zh-CN" altLang="en-US" sz="1900"/>
          </a:p>
        </p:txBody>
      </p:sp>
      <p:sp>
        <p:nvSpPr>
          <p:cNvPr id="4" name="矩形 3"/>
          <p:cNvSpPr/>
          <p:nvPr/>
        </p:nvSpPr>
        <p:spPr>
          <a:xfrm>
            <a:off x="3369483" y="1321047"/>
            <a:ext cx="1499273" cy="300174"/>
          </a:xfrm>
          <a:prstGeom prst="rect">
            <a:avLst/>
          </a:prstGeom>
        </p:spPr>
        <p:txBody>
          <a:bodyPr wrap="none" lIns="68595" tIns="34298" rIns="68595" bIns="34298">
            <a:spAutoFit/>
          </a:bodyPr>
          <a:lstStyle/>
          <a:p>
            <a:r>
              <a:rPr lang="en-US" altLang="zh-CN" sz="1500" b="1" dirty="0">
                <a:solidFill>
                  <a:schemeClr val="bg1"/>
                </a:solidFill>
                <a:latin typeface="微软雅黑" pitchFamily="34" charset="-122"/>
                <a:ea typeface="微软雅黑" pitchFamily="34" charset="-122"/>
              </a:rPr>
              <a:t>Nancy . Wong</a:t>
            </a:r>
          </a:p>
        </p:txBody>
      </p:sp>
      <p:sp>
        <p:nvSpPr>
          <p:cNvPr id="5" name="矩形 47"/>
          <p:cNvSpPr>
            <a:spLocks noChangeArrowheads="1"/>
          </p:cNvSpPr>
          <p:nvPr/>
        </p:nvSpPr>
        <p:spPr bwMode="auto">
          <a:xfrm>
            <a:off x="3369485" y="1895256"/>
            <a:ext cx="1920035" cy="123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95" tIns="34298" rIns="68595" bIns="34298">
            <a:spAutoFit/>
          </a:bodyPr>
          <a:lstStyle/>
          <a:p>
            <a:pPr>
              <a:lnSpc>
                <a:spcPct val="120000"/>
              </a:lnSpc>
              <a:spcBef>
                <a:spcPct val="0"/>
              </a:spcBef>
            </a:pPr>
            <a:r>
              <a:rPr lang="zh-CN" altLang="en-US" sz="900" dirty="0">
                <a:solidFill>
                  <a:schemeClr val="bg1"/>
                </a:solidFill>
                <a:latin typeface="微软雅黑" pitchFamily="34" charset="-122"/>
                <a:ea typeface="微软雅黑" pitchFamily="34" charset="-122"/>
                <a:sym typeface="微软雅黑" pitchFamily="34" charset="-122"/>
              </a:rPr>
              <a:t>右键点击图片选择设置图片格式可直接替换图片，在此录入上述图表的综合描述说明，在此录入上述图表的综合描述说明。</a:t>
            </a:r>
            <a:endParaRPr lang="en-US" altLang="zh-CN" sz="900" dirty="0">
              <a:solidFill>
                <a:schemeClr val="bg1"/>
              </a:solidFill>
              <a:latin typeface="微软雅黑" pitchFamily="34" charset="-122"/>
              <a:ea typeface="微软雅黑" pitchFamily="34" charset="-122"/>
              <a:sym typeface="微软雅黑" pitchFamily="34" charset="-122"/>
            </a:endParaRPr>
          </a:p>
          <a:p>
            <a:pPr>
              <a:lnSpc>
                <a:spcPct val="120000"/>
              </a:lnSpc>
              <a:spcBef>
                <a:spcPct val="0"/>
              </a:spcBef>
            </a:pPr>
            <a:endParaRPr lang="en-US" altLang="zh-CN" sz="900" dirty="0">
              <a:solidFill>
                <a:schemeClr val="bg1"/>
              </a:solidFill>
              <a:latin typeface="微软雅黑" pitchFamily="34" charset="-122"/>
              <a:ea typeface="微软雅黑" pitchFamily="34" charset="-122"/>
              <a:sym typeface="微软雅黑" pitchFamily="34" charset="-122"/>
            </a:endParaRPr>
          </a:p>
          <a:p>
            <a:pPr>
              <a:lnSpc>
                <a:spcPct val="120000"/>
              </a:lnSpc>
              <a:spcBef>
                <a:spcPct val="0"/>
              </a:spcBef>
            </a:pPr>
            <a:r>
              <a:rPr lang="zh-CN" altLang="en-US" sz="900" dirty="0">
                <a:solidFill>
                  <a:schemeClr val="bg1"/>
                </a:solidFill>
                <a:latin typeface="微软雅黑" pitchFamily="34" charset="-122"/>
                <a:ea typeface="微软雅黑" pitchFamily="34" charset="-122"/>
                <a:sym typeface="微软雅黑" pitchFamily="34" charset="-122"/>
              </a:rPr>
              <a:t>在此录入您的综合描述说明，在此录入您的综合描述说明。</a:t>
            </a:r>
          </a:p>
        </p:txBody>
      </p:sp>
      <p:sp>
        <p:nvSpPr>
          <p:cNvPr id="6" name="文本框 37"/>
          <p:cNvSpPr txBox="1"/>
          <p:nvPr/>
        </p:nvSpPr>
        <p:spPr>
          <a:xfrm>
            <a:off x="3381313" y="1568268"/>
            <a:ext cx="1731531" cy="238647"/>
          </a:xfrm>
          <a:prstGeom prst="rect">
            <a:avLst/>
          </a:prstGeom>
          <a:noFill/>
        </p:spPr>
        <p:txBody>
          <a:bodyPr wrap="square" lIns="68595" tIns="34298" rIns="68595" bIns="34298" rtlCol="0">
            <a:spAutoFit/>
          </a:bodyPr>
          <a:lstStyle/>
          <a:p>
            <a:r>
              <a:rPr lang="en-US" altLang="zh-CN" sz="1100" dirty="0">
                <a:solidFill>
                  <a:schemeClr val="bg1"/>
                </a:solidFill>
                <a:latin typeface="Arial" panose="020B0604020202020204" pitchFamily="34" charset="0"/>
                <a:cs typeface="Arial" panose="020B0604020202020204" pitchFamily="34" charset="0"/>
              </a:rPr>
              <a:t>Add Title</a:t>
            </a:r>
            <a:endParaRPr lang="zh-CN" altLang="en-US" sz="1100" baseline="-3000" dirty="0">
              <a:solidFill>
                <a:schemeClr val="bg1"/>
              </a:solidFill>
              <a:latin typeface="Arial" panose="020B0604020202020204" pitchFamily="34" charset="0"/>
              <a:cs typeface="Arial" panose="020B0604020202020204" pitchFamily="34" charset="0"/>
            </a:endParaRPr>
          </a:p>
        </p:txBody>
      </p:sp>
      <p:sp>
        <p:nvSpPr>
          <p:cNvPr id="7" name="矩形 6"/>
          <p:cNvSpPr/>
          <p:nvPr/>
        </p:nvSpPr>
        <p:spPr>
          <a:xfrm>
            <a:off x="5794626" y="1140476"/>
            <a:ext cx="908211" cy="300174"/>
          </a:xfrm>
          <a:prstGeom prst="rect">
            <a:avLst/>
          </a:prstGeom>
        </p:spPr>
        <p:txBody>
          <a:bodyPr wrap="none" lIns="68595" tIns="34298" rIns="68595" bIns="34298">
            <a:spAutoFit/>
          </a:bodyPr>
          <a:lstStyle/>
          <a:p>
            <a:r>
              <a:rPr lang="zh-CN" altLang="en-US" sz="1500" b="1" dirty="0">
                <a:solidFill>
                  <a:schemeClr val="tx1">
                    <a:lumMod val="50000"/>
                    <a:lumOff val="50000"/>
                  </a:schemeClr>
                </a:solidFill>
                <a:latin typeface="微软雅黑" pitchFamily="34" charset="-122"/>
                <a:ea typeface="微软雅黑" pitchFamily="34" charset="-122"/>
              </a:rPr>
              <a:t>个人情况</a:t>
            </a:r>
            <a:endParaRPr lang="en-US" altLang="zh-CN" sz="15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5883454" y="1810596"/>
            <a:ext cx="1931441" cy="23818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9" name="TextBox 32"/>
          <p:cNvSpPr txBox="1"/>
          <p:nvPr/>
        </p:nvSpPr>
        <p:spPr>
          <a:xfrm>
            <a:off x="5905639" y="1821422"/>
            <a:ext cx="1813651" cy="221333"/>
          </a:xfrm>
          <a:prstGeom prst="rect">
            <a:avLst/>
          </a:prstGeom>
          <a:noFill/>
        </p:spPr>
        <p:txBody>
          <a:bodyPr wrap="square" lIns="51449" tIns="25725" rIns="51449" bIns="25725" rtlCol="0">
            <a:spAutoFit/>
          </a:bodyPr>
          <a:lstStyle/>
          <a:p>
            <a:r>
              <a:rPr lang="zh-CN" altLang="en-US" sz="1100" dirty="0">
                <a:solidFill>
                  <a:schemeClr val="bg1"/>
                </a:solidFill>
                <a:latin typeface="微软雅黑" pitchFamily="34" charset="-122"/>
                <a:ea typeface="微软雅黑" pitchFamily="34" charset="-122"/>
                <a:sym typeface="微软雅黑" pitchFamily="34" charset="-122"/>
              </a:rPr>
              <a:t>民族：汉</a:t>
            </a:r>
            <a:endParaRPr lang="zh-CN" altLang="en-US" sz="1100" dirty="0">
              <a:solidFill>
                <a:schemeClr val="bg1"/>
              </a:solidFill>
            </a:endParaRPr>
          </a:p>
        </p:txBody>
      </p:sp>
      <p:sp>
        <p:nvSpPr>
          <p:cNvPr id="10" name="矩形 9"/>
          <p:cNvSpPr/>
          <p:nvPr/>
        </p:nvSpPr>
        <p:spPr>
          <a:xfrm>
            <a:off x="5883452" y="2113933"/>
            <a:ext cx="2134080" cy="238183"/>
          </a:xfrm>
          <a:prstGeom prst="rect">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11" name="TextBox 34"/>
          <p:cNvSpPr txBox="1"/>
          <p:nvPr/>
        </p:nvSpPr>
        <p:spPr>
          <a:xfrm>
            <a:off x="5905640" y="2124759"/>
            <a:ext cx="1909257" cy="503486"/>
          </a:xfrm>
          <a:prstGeom prst="rect">
            <a:avLst/>
          </a:prstGeom>
          <a:noFill/>
        </p:spPr>
        <p:txBody>
          <a:bodyPr wrap="square" lIns="51449" tIns="25725" rIns="51449" bIns="25725" rtlCol="0">
            <a:spAutoFit/>
          </a:bodyPr>
          <a:lstStyle>
            <a:defPPr>
              <a:defRPr lang="zh-CN"/>
            </a:defPPr>
            <a:lvl1pPr>
              <a:defRPr sz="1467">
                <a:solidFill>
                  <a:schemeClr val="tx2">
                    <a:lumMod val="75000"/>
                  </a:schemeClr>
                </a:solidFill>
                <a:latin typeface="微软雅黑" pitchFamily="34" charset="-122"/>
                <a:ea typeface="微软雅黑" pitchFamily="34" charset="-122"/>
              </a:defRPr>
            </a:lvl1pPr>
          </a:lstStyle>
          <a:p>
            <a:r>
              <a:rPr lang="zh-CN" altLang="en-US" dirty="0">
                <a:solidFill>
                  <a:schemeClr val="bg1"/>
                </a:solidFill>
              </a:rPr>
              <a:t>生日：</a:t>
            </a:r>
            <a:r>
              <a:rPr lang="en-US" altLang="zh-CN" dirty="0">
                <a:solidFill>
                  <a:schemeClr val="bg1"/>
                </a:solidFill>
              </a:rPr>
              <a:t>1985</a:t>
            </a:r>
            <a:r>
              <a:rPr lang="zh-CN" altLang="en-US" dirty="0">
                <a:solidFill>
                  <a:schemeClr val="bg1"/>
                </a:solidFill>
              </a:rPr>
              <a:t>年</a:t>
            </a:r>
            <a:r>
              <a:rPr lang="en-US" altLang="zh-CN" dirty="0">
                <a:solidFill>
                  <a:schemeClr val="bg1"/>
                </a:solidFill>
              </a:rPr>
              <a:t>1</a:t>
            </a:r>
            <a:r>
              <a:rPr lang="zh-CN" altLang="en-US" dirty="0">
                <a:solidFill>
                  <a:schemeClr val="bg1"/>
                </a:solidFill>
              </a:rPr>
              <a:t>月</a:t>
            </a:r>
            <a:r>
              <a:rPr lang="en-US" altLang="zh-CN" dirty="0">
                <a:solidFill>
                  <a:schemeClr val="bg1"/>
                </a:solidFill>
              </a:rPr>
              <a:t>18</a:t>
            </a:r>
            <a:r>
              <a:rPr lang="zh-CN" altLang="en-US" dirty="0">
                <a:solidFill>
                  <a:schemeClr val="bg1"/>
                </a:solidFill>
              </a:rPr>
              <a:t>日</a:t>
            </a:r>
          </a:p>
        </p:txBody>
      </p:sp>
      <p:sp>
        <p:nvSpPr>
          <p:cNvPr id="12" name="矩形 11"/>
          <p:cNvSpPr/>
          <p:nvPr/>
        </p:nvSpPr>
        <p:spPr>
          <a:xfrm>
            <a:off x="5883456" y="2417270"/>
            <a:ext cx="2134080" cy="23818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13" name="TextBox 36"/>
          <p:cNvSpPr txBox="1"/>
          <p:nvPr/>
        </p:nvSpPr>
        <p:spPr>
          <a:xfrm>
            <a:off x="5905639" y="2428097"/>
            <a:ext cx="2044349" cy="277720"/>
          </a:xfrm>
          <a:prstGeom prst="rect">
            <a:avLst/>
          </a:prstGeom>
          <a:noFill/>
        </p:spPr>
        <p:txBody>
          <a:bodyPr wrap="square" lIns="51449" tIns="25725" rIns="51449" bIns="25725" rtlCol="0">
            <a:spAutoFit/>
          </a:bodyPr>
          <a:lstStyle>
            <a:defPPr>
              <a:defRPr lang="zh-CN"/>
            </a:defPPr>
            <a:lvl1pPr>
              <a:defRPr sz="1467">
                <a:solidFill>
                  <a:schemeClr val="tx2">
                    <a:lumMod val="75000"/>
                  </a:schemeClr>
                </a:solidFill>
                <a:latin typeface="微软雅黑" pitchFamily="34" charset="-122"/>
                <a:ea typeface="微软雅黑" pitchFamily="34" charset="-122"/>
              </a:defRPr>
            </a:lvl1pPr>
          </a:lstStyle>
          <a:p>
            <a:r>
              <a:rPr lang="zh-CN" altLang="en-US" dirty="0">
                <a:solidFill>
                  <a:schemeClr val="bg1"/>
                </a:solidFill>
              </a:rPr>
              <a:t>籍贯：北京</a:t>
            </a:r>
          </a:p>
        </p:txBody>
      </p:sp>
      <p:sp>
        <p:nvSpPr>
          <p:cNvPr id="14" name="矩形 13"/>
          <p:cNvSpPr/>
          <p:nvPr/>
        </p:nvSpPr>
        <p:spPr>
          <a:xfrm>
            <a:off x="5883453" y="2720609"/>
            <a:ext cx="2375953" cy="238183"/>
          </a:xfrm>
          <a:prstGeom prst="rect">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16" name="矩形 15"/>
          <p:cNvSpPr/>
          <p:nvPr/>
        </p:nvSpPr>
        <p:spPr>
          <a:xfrm>
            <a:off x="5883454" y="1507258"/>
            <a:ext cx="2375953" cy="238183"/>
          </a:xfrm>
          <a:prstGeom prst="rect">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17" name="TextBox 40"/>
          <p:cNvSpPr txBox="1"/>
          <p:nvPr/>
        </p:nvSpPr>
        <p:spPr>
          <a:xfrm>
            <a:off x="5905637" y="1518084"/>
            <a:ext cx="1813653" cy="221333"/>
          </a:xfrm>
          <a:prstGeom prst="rect">
            <a:avLst/>
          </a:prstGeom>
          <a:noFill/>
        </p:spPr>
        <p:txBody>
          <a:bodyPr wrap="square" lIns="51449" tIns="25725" rIns="51449" bIns="25725" rtlCol="0">
            <a:spAutoFit/>
          </a:bodyPr>
          <a:lstStyle/>
          <a:p>
            <a:r>
              <a:rPr lang="zh-CN" altLang="en-US" sz="1100" dirty="0">
                <a:solidFill>
                  <a:schemeClr val="bg1"/>
                </a:solidFill>
                <a:latin typeface="微软雅黑" pitchFamily="34" charset="-122"/>
                <a:ea typeface="微软雅黑" pitchFamily="34" charset="-122"/>
                <a:sym typeface="微软雅黑" pitchFamily="34" charset="-122"/>
              </a:rPr>
              <a:t>手机：</a:t>
            </a:r>
            <a:r>
              <a:rPr lang="en-US" altLang="zh-CN" sz="1100" dirty="0">
                <a:solidFill>
                  <a:schemeClr val="bg1"/>
                </a:solidFill>
                <a:latin typeface="微软雅黑" pitchFamily="34" charset="-122"/>
                <a:ea typeface="微软雅黑" pitchFamily="34" charset="-122"/>
                <a:sym typeface="微软雅黑" pitchFamily="34" charset="-122"/>
              </a:rPr>
              <a:t>12345678</a:t>
            </a:r>
            <a:endParaRPr lang="zh-CN" altLang="en-US" sz="1100" dirty="0">
              <a:solidFill>
                <a:schemeClr val="bg1"/>
              </a:solidFill>
            </a:endParaRPr>
          </a:p>
        </p:txBody>
      </p:sp>
      <p:sp>
        <p:nvSpPr>
          <p:cNvPr id="18" name="矩形 17"/>
          <p:cNvSpPr/>
          <p:nvPr/>
        </p:nvSpPr>
        <p:spPr>
          <a:xfrm>
            <a:off x="5883457" y="3020336"/>
            <a:ext cx="1661257" cy="23818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49" tIns="25725" rIns="51449" bIns="25725" spcCol="0" rtlCol="0" anchor="ctr"/>
          <a:lstStyle/>
          <a:p>
            <a:pPr algn="ctr"/>
            <a:endParaRPr lang="zh-CN" altLang="en-US" sz="1800">
              <a:solidFill>
                <a:schemeClr val="bg1"/>
              </a:solidFill>
            </a:endParaRPr>
          </a:p>
        </p:txBody>
      </p:sp>
      <p:sp>
        <p:nvSpPr>
          <p:cNvPr id="19" name="TextBox 42"/>
          <p:cNvSpPr txBox="1"/>
          <p:nvPr/>
        </p:nvSpPr>
        <p:spPr>
          <a:xfrm>
            <a:off x="5905640" y="3031164"/>
            <a:ext cx="1370061" cy="221333"/>
          </a:xfrm>
          <a:prstGeom prst="rect">
            <a:avLst/>
          </a:prstGeom>
          <a:noFill/>
        </p:spPr>
        <p:txBody>
          <a:bodyPr wrap="square" lIns="51449" tIns="25725" rIns="51449" bIns="25725" rtlCol="0">
            <a:spAutoFit/>
          </a:bodyPr>
          <a:lstStyle/>
          <a:p>
            <a:r>
              <a:rPr lang="en-US" altLang="zh-CN" sz="1100" dirty="0">
                <a:solidFill>
                  <a:schemeClr val="bg1"/>
                </a:solidFill>
                <a:latin typeface="微软雅黑" pitchFamily="34" charset="-122"/>
                <a:ea typeface="微软雅黑" pitchFamily="34" charset="-122"/>
                <a:sym typeface="微软雅黑" pitchFamily="34" charset="-122"/>
              </a:rPr>
              <a:t>QQ</a:t>
            </a:r>
            <a:r>
              <a:rPr lang="zh-CN" altLang="en-US" sz="1100" dirty="0" smtClean="0">
                <a:solidFill>
                  <a:schemeClr val="bg1"/>
                </a:solidFill>
                <a:latin typeface="微软雅黑" pitchFamily="34" charset="-122"/>
                <a:ea typeface="微软雅黑" pitchFamily="34" charset="-122"/>
                <a:sym typeface="微软雅黑" pitchFamily="34" charset="-122"/>
              </a:rPr>
              <a:t>：</a:t>
            </a:r>
            <a:r>
              <a:rPr lang="en-US" altLang="zh-CN" sz="1100" dirty="0" smtClean="0">
                <a:solidFill>
                  <a:schemeClr val="bg1"/>
                </a:solidFill>
                <a:latin typeface="微软雅黑" pitchFamily="34" charset="-122"/>
                <a:ea typeface="微软雅黑" pitchFamily="34" charset="-122"/>
                <a:sym typeface="微软雅黑" pitchFamily="34" charset="-122"/>
              </a:rPr>
              <a:t>11111111</a:t>
            </a:r>
            <a:endParaRPr lang="zh-CN" altLang="en-US" sz="1100" dirty="0">
              <a:solidFill>
                <a:schemeClr val="bg1"/>
              </a:solidFill>
            </a:endParaRPr>
          </a:p>
        </p:txBody>
      </p:sp>
      <p:pic>
        <p:nvPicPr>
          <p:cNvPr id="20" name="图片 3">
            <a:extLst>
              <a:ext uri="{FF2B5EF4-FFF2-40B4-BE49-F238E27FC236}">
                <a16:creationId xmlns:a16="http://schemas.microsoft.com/office/drawing/2014/main" xmlns="" id="{0C111C22-EDE0-4B68-AE67-E04717523548}"/>
              </a:ext>
            </a:extLst>
          </p:cNvPr>
          <p:cNvPicPr>
            <a:picLocks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55064" y="1126247"/>
            <a:ext cx="2467170" cy="225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67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750"/>
                                        <p:tgtEl>
                                          <p:spTgt spid="5"/>
                                        </p:tgtEl>
                                      </p:cBhvr>
                                    </p:animEffect>
                                  </p:childTnLst>
                                </p:cTn>
                              </p:par>
                            </p:childTnLst>
                          </p:cTn>
                        </p:par>
                        <p:par>
                          <p:cTn id="20" fill="hold">
                            <p:stCondLst>
                              <p:cond delay="25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ppt_x</p:attrName>
                                        </p:attrNameLst>
                                      </p:cBhvr>
                                      <p:tavLst>
                                        <p:tav tm="0">
                                          <p:val>
                                            <p:strVal val="#ppt_x-#ppt_w*1.125000"/>
                                          </p:val>
                                        </p:tav>
                                        <p:tav tm="100000">
                                          <p:val>
                                            <p:strVal val="#ppt_x"/>
                                          </p:val>
                                        </p:tav>
                                      </p:tavLst>
                                    </p:anim>
                                    <p:animEffect transition="in" filter="wipe(right)">
                                      <p:cBhvr>
                                        <p:cTn id="30" dur="500"/>
                                        <p:tgtEl>
                                          <p:spTgt spid="17"/>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ppt_x</p:attrName>
                                        </p:attrNameLst>
                                      </p:cBhvr>
                                      <p:tavLst>
                                        <p:tav tm="0">
                                          <p:val>
                                            <p:strVal val="#ppt_x-#ppt_w*1.125000"/>
                                          </p:val>
                                        </p:tav>
                                        <p:tav tm="100000">
                                          <p:val>
                                            <p:strVal val="#ppt_x"/>
                                          </p:val>
                                        </p:tav>
                                      </p:tavLst>
                                    </p:anim>
                                    <p:animEffect transition="in" filter="wipe(right)">
                                      <p:cBhvr>
                                        <p:cTn id="34" dur="500"/>
                                        <p:tgtEl>
                                          <p:spTgt spid="16"/>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ppt_w*1.125000"/>
                                          </p:val>
                                        </p:tav>
                                        <p:tav tm="100000">
                                          <p:val>
                                            <p:strVal val="#ppt_x"/>
                                          </p:val>
                                        </p:tav>
                                      </p:tavLst>
                                    </p:anim>
                                    <p:animEffect transition="in" filter="wipe(right)">
                                      <p:cBhvr>
                                        <p:cTn id="38" dur="500"/>
                                        <p:tgtEl>
                                          <p:spTgt spid="8"/>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p:tgtEl>
                                          <p:spTgt spid="9"/>
                                        </p:tgtEl>
                                        <p:attrNameLst>
                                          <p:attrName>ppt_x</p:attrName>
                                        </p:attrNameLst>
                                      </p:cBhvr>
                                      <p:tavLst>
                                        <p:tav tm="0">
                                          <p:val>
                                            <p:strVal val="#ppt_x-#ppt_w*1.125000"/>
                                          </p:val>
                                        </p:tav>
                                        <p:tav tm="100000">
                                          <p:val>
                                            <p:strVal val="#ppt_x"/>
                                          </p:val>
                                        </p:tav>
                                      </p:tavLst>
                                    </p:anim>
                                    <p:animEffect transition="in" filter="wipe(right)">
                                      <p:cBhvr>
                                        <p:cTn id="42" dur="500"/>
                                        <p:tgtEl>
                                          <p:spTgt spid="9"/>
                                        </p:tgtEl>
                                      </p:cBhvr>
                                    </p:animEffect>
                                  </p:childTnLst>
                                </p:cTn>
                              </p:par>
                              <p:par>
                                <p:cTn id="43" presetID="12" presetClass="entr" presetSubtype="8" fill="hold" grpId="0" nodeType="withEffect">
                                  <p:stCondLst>
                                    <p:cond delay="50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ppt_x</p:attrName>
                                        </p:attrNameLst>
                                      </p:cBhvr>
                                      <p:tavLst>
                                        <p:tav tm="0">
                                          <p:val>
                                            <p:strVal val="#ppt_x-#ppt_w*1.125000"/>
                                          </p:val>
                                        </p:tav>
                                        <p:tav tm="100000">
                                          <p:val>
                                            <p:strVal val="#ppt_x"/>
                                          </p:val>
                                        </p:tav>
                                      </p:tavLst>
                                    </p:anim>
                                    <p:animEffect transition="in" filter="wipe(right)">
                                      <p:cBhvr>
                                        <p:cTn id="46" dur="500"/>
                                        <p:tgtEl>
                                          <p:spTgt spid="10"/>
                                        </p:tgtEl>
                                      </p:cBhvr>
                                    </p:animEffect>
                                  </p:childTnLst>
                                </p:cTn>
                              </p:par>
                              <p:par>
                                <p:cTn id="47" presetID="12" presetClass="entr" presetSubtype="8" fill="hold" grpId="0" nodeType="withEffect">
                                  <p:stCondLst>
                                    <p:cond delay="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p:tgtEl>
                                          <p:spTgt spid="11"/>
                                        </p:tgtEl>
                                        <p:attrNameLst>
                                          <p:attrName>ppt_x</p:attrName>
                                        </p:attrNameLst>
                                      </p:cBhvr>
                                      <p:tavLst>
                                        <p:tav tm="0">
                                          <p:val>
                                            <p:strVal val="#ppt_x-#ppt_w*1.125000"/>
                                          </p:val>
                                        </p:tav>
                                        <p:tav tm="100000">
                                          <p:val>
                                            <p:strVal val="#ppt_x"/>
                                          </p:val>
                                        </p:tav>
                                      </p:tavLst>
                                    </p:anim>
                                    <p:animEffect transition="in" filter="wipe(right)">
                                      <p:cBhvr>
                                        <p:cTn id="50" dur="500"/>
                                        <p:tgtEl>
                                          <p:spTgt spid="11"/>
                                        </p:tgtEl>
                                      </p:cBhvr>
                                    </p:animEffect>
                                  </p:childTnLst>
                                </p:cTn>
                              </p:par>
                              <p:par>
                                <p:cTn id="51" presetID="12" presetClass="entr" presetSubtype="8" fill="hold" grpId="0" nodeType="withEffect">
                                  <p:stCondLst>
                                    <p:cond delay="25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ppt_x</p:attrName>
                                        </p:attrNameLst>
                                      </p:cBhvr>
                                      <p:tavLst>
                                        <p:tav tm="0">
                                          <p:val>
                                            <p:strVal val="#ppt_x-#ppt_w*1.125000"/>
                                          </p:val>
                                        </p:tav>
                                        <p:tav tm="100000">
                                          <p:val>
                                            <p:strVal val="#ppt_x"/>
                                          </p:val>
                                        </p:tav>
                                      </p:tavLst>
                                    </p:anim>
                                    <p:animEffect transition="in" filter="wipe(right)">
                                      <p:cBhvr>
                                        <p:cTn id="54" dur="500"/>
                                        <p:tgtEl>
                                          <p:spTgt spid="12"/>
                                        </p:tgtEl>
                                      </p:cBhvr>
                                    </p:animEffect>
                                  </p:childTnLst>
                                </p:cTn>
                              </p:par>
                              <p:par>
                                <p:cTn id="55" presetID="12" presetClass="entr" presetSubtype="8" fill="hold" grpId="0" nodeType="withEffect">
                                  <p:stCondLst>
                                    <p:cond delay="25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p:tgtEl>
                                          <p:spTgt spid="13"/>
                                        </p:tgtEl>
                                        <p:attrNameLst>
                                          <p:attrName>ppt_x</p:attrName>
                                        </p:attrNameLst>
                                      </p:cBhvr>
                                      <p:tavLst>
                                        <p:tav tm="0">
                                          <p:val>
                                            <p:strVal val="#ppt_x-#ppt_w*1.125000"/>
                                          </p:val>
                                        </p:tav>
                                        <p:tav tm="100000">
                                          <p:val>
                                            <p:strVal val="#ppt_x"/>
                                          </p:val>
                                        </p:tav>
                                      </p:tavLst>
                                    </p:anim>
                                    <p:animEffect transition="in" filter="wipe(right)">
                                      <p:cBhvr>
                                        <p:cTn id="58" dur="500"/>
                                        <p:tgtEl>
                                          <p:spTgt spid="13"/>
                                        </p:tgtEl>
                                      </p:cBhvr>
                                    </p:animEffect>
                                  </p:childTnLst>
                                </p:cTn>
                              </p:par>
                              <p:par>
                                <p:cTn id="59" presetID="12" presetClass="entr" presetSubtype="8" fill="hold" grpId="0" nodeType="withEffect">
                                  <p:stCondLst>
                                    <p:cond delay="75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p:tgtEl>
                                          <p:spTgt spid="14"/>
                                        </p:tgtEl>
                                        <p:attrNameLst>
                                          <p:attrName>ppt_x</p:attrName>
                                        </p:attrNameLst>
                                      </p:cBhvr>
                                      <p:tavLst>
                                        <p:tav tm="0">
                                          <p:val>
                                            <p:strVal val="#ppt_x-#ppt_w*1.125000"/>
                                          </p:val>
                                        </p:tav>
                                        <p:tav tm="100000">
                                          <p:val>
                                            <p:strVal val="#ppt_x"/>
                                          </p:val>
                                        </p:tav>
                                      </p:tavLst>
                                    </p:anim>
                                    <p:animEffect transition="in" filter="wipe(right)">
                                      <p:cBhvr>
                                        <p:cTn id="62" dur="500"/>
                                        <p:tgtEl>
                                          <p:spTgt spid="14"/>
                                        </p:tgtEl>
                                      </p:cBhvr>
                                    </p:animEffect>
                                  </p:childTnLst>
                                </p:cTn>
                              </p:par>
                              <p:par>
                                <p:cTn id="63" presetID="12" presetClass="entr" presetSubtype="8" fill="hold" grpId="0" nodeType="withEffect">
                                  <p:stCondLst>
                                    <p:cond delay="100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ppt_x</p:attrName>
                                        </p:attrNameLst>
                                      </p:cBhvr>
                                      <p:tavLst>
                                        <p:tav tm="0">
                                          <p:val>
                                            <p:strVal val="#ppt_x-#ppt_w*1.125000"/>
                                          </p:val>
                                        </p:tav>
                                        <p:tav tm="100000">
                                          <p:val>
                                            <p:strVal val="#ppt_x"/>
                                          </p:val>
                                        </p:tav>
                                      </p:tavLst>
                                    </p:anim>
                                    <p:animEffect transition="in" filter="wipe(right)">
                                      <p:cBhvr>
                                        <p:cTn id="66" dur="500"/>
                                        <p:tgtEl>
                                          <p:spTgt spid="18"/>
                                        </p:tgtEl>
                                      </p:cBhvr>
                                    </p:animEffect>
                                  </p:childTnLst>
                                </p:cTn>
                              </p:par>
                              <p:par>
                                <p:cTn id="67" presetID="12" presetClass="entr" presetSubtype="8" fill="hold" grpId="0" nodeType="withEffect">
                                  <p:stCondLst>
                                    <p:cond delay="100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p:tgtEl>
                                          <p:spTgt spid="19"/>
                                        </p:tgtEl>
                                        <p:attrNameLst>
                                          <p:attrName>ppt_x</p:attrName>
                                        </p:attrNameLst>
                                      </p:cBhvr>
                                      <p:tavLst>
                                        <p:tav tm="0">
                                          <p:val>
                                            <p:strVal val="#ppt_x-#ppt_w*1.125000"/>
                                          </p:val>
                                        </p:tav>
                                        <p:tav tm="100000">
                                          <p:val>
                                            <p:strVal val="#ppt_x"/>
                                          </p:val>
                                        </p:tav>
                                      </p:tavLst>
                                    </p:anim>
                                    <p:animEffect transition="in" filter="wipe(right)">
                                      <p:cBhvr>
                                        <p:cTn id="70" dur="500"/>
                                        <p:tgtEl>
                                          <p:spTgt spid="19"/>
                                        </p:tgtEl>
                                      </p:cBhvr>
                                    </p:animEffect>
                                  </p:childTnLst>
                                </p:cTn>
                              </p:par>
                            </p:childTnLst>
                          </p:cTn>
                        </p:par>
                        <p:par>
                          <p:cTn id="71" fill="hold">
                            <p:stCondLst>
                              <p:cond delay="4500"/>
                            </p:stCondLst>
                            <p:childTnLst>
                              <p:par>
                                <p:cTn id="72" presetID="16" presetClass="entr" presetSubtype="37" fill="hold" grpId="0"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arn(outVertical)">
                                      <p:cBhvr>
                                        <p:cTn id="74" dur="500"/>
                                        <p:tgtEl>
                                          <p:spTgt spid="2"/>
                                        </p:tgtEl>
                                      </p:cBhvr>
                                    </p:animEffect>
                                  </p:childTnLst>
                                </p:cTn>
                              </p:par>
                            </p:childTnLst>
                          </p:cTn>
                        </p:par>
                        <p:par>
                          <p:cTn id="75" fill="hold">
                            <p:stCondLst>
                              <p:cond delay="5000"/>
                            </p:stCondLst>
                            <p:childTnLst>
                              <p:par>
                                <p:cTn id="76" presetID="22" presetClass="entr" presetSubtype="8" fill="hold"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p:bldP spid="7" grpId="0"/>
      <p:bldP spid="8" grpId="0" animBg="1"/>
      <p:bldP spid="9" grpId="0"/>
      <p:bldP spid="10" grpId="0" animBg="1"/>
      <p:bldP spid="11" grpId="0"/>
      <p:bldP spid="12" grpId="0" animBg="1"/>
      <p:bldP spid="13" grpId="0"/>
      <p:bldP spid="14" grpId="0" animBg="1"/>
      <p:bldP spid="16" grpId="0" animBg="1"/>
      <p:bldP spid="17"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99271" y="1282781"/>
            <a:ext cx="3770978" cy="18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899270" y="1122225"/>
            <a:ext cx="3770978" cy="324136"/>
          </a:xfrm>
          <a:prstGeom prst="rect">
            <a:avLst/>
          </a:prstGeom>
          <a:solidFill>
            <a:sysClr val="window" lastClr="FFFFFF">
              <a:lumMod val="65000"/>
            </a:sysClr>
          </a:solidFill>
          <a:ln w="25400" cap="flat" cmpd="sng" algn="ctr">
            <a:noFill/>
            <a:prstDash val="solid"/>
          </a:ln>
          <a:effectLst/>
        </p:spPr>
        <p:txBody>
          <a:bodyPr lIns="68598" tIns="34299" rIns="68598" bIns="34299"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mn-ea"/>
              <a:ea typeface="+mn-ea"/>
              <a:cs typeface="+mn-cs"/>
            </a:endParaRPr>
          </a:p>
        </p:txBody>
      </p:sp>
      <p:sp>
        <p:nvSpPr>
          <p:cNvPr id="12" name="标题 4"/>
          <p:cNvSpPr txBox="1">
            <a:spLocks/>
          </p:cNvSpPr>
          <p:nvPr/>
        </p:nvSpPr>
        <p:spPr>
          <a:xfrm>
            <a:off x="1601562" y="1059909"/>
            <a:ext cx="2431008" cy="602542"/>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n-ea"/>
                <a:ea typeface="+mn-ea"/>
                <a:cs typeface="+mj-cs"/>
              </a:rPr>
              <a:t>调查主要目的</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n-ea"/>
              <a:ea typeface="+mn-ea"/>
              <a:cs typeface="+mj-cs"/>
            </a:endParaRPr>
          </a:p>
        </p:txBody>
      </p:sp>
      <p:sp>
        <p:nvSpPr>
          <p:cNvPr id="13" name="圆角矩形 12"/>
          <p:cNvSpPr/>
          <p:nvPr/>
        </p:nvSpPr>
        <p:spPr>
          <a:xfrm>
            <a:off x="4680839" y="1122225"/>
            <a:ext cx="3619502" cy="2036190"/>
          </a:xfrm>
          <a:prstGeom prst="roundRect">
            <a:avLst>
              <a:gd name="adj" fmla="val 0"/>
            </a:avLst>
          </a:prstGeom>
          <a:gradFill>
            <a:gsLst>
              <a:gs pos="0">
                <a:srgbClr val="0070C0"/>
              </a:gs>
              <a:gs pos="100000">
                <a:srgbClr val="00B0F0"/>
              </a:gs>
            </a:gsLst>
            <a:lin ang="3600000" scaled="0"/>
          </a:gradFill>
          <a:ln w="25400" cap="flat" cmpd="sng" algn="ctr">
            <a:noFill/>
            <a:prstDash val="solid"/>
          </a:ln>
          <a:effectLst>
            <a:outerShdw blurRad="241300" dist="38100" dir="2700000" algn="tl" rotWithShape="0">
              <a:prstClr val="black">
                <a:alpha val="28000"/>
              </a:prstClr>
            </a:outerShdw>
          </a:effectLst>
        </p:spPr>
        <p:txBody>
          <a:bodyPr lIns="68598" tIns="34299" rIns="68598" bIns="34299"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mn-ea"/>
              <a:ea typeface="+mn-ea"/>
              <a:cs typeface="+mn-cs"/>
            </a:endParaRPr>
          </a:p>
        </p:txBody>
      </p:sp>
      <p:sp>
        <p:nvSpPr>
          <p:cNvPr id="14" name="矩形 13"/>
          <p:cNvSpPr/>
          <p:nvPr/>
        </p:nvSpPr>
        <p:spPr>
          <a:xfrm>
            <a:off x="4911791" y="1470416"/>
            <a:ext cx="3172459" cy="1529278"/>
          </a:xfrm>
          <a:prstGeom prst="rect">
            <a:avLst/>
          </a:prstGeom>
        </p:spPr>
        <p:txBody>
          <a:bodyPr wrap="square" lIns="51447" tIns="25724" rIns="51447" bIns="25724">
            <a:spAutoFit/>
          </a:bodyPr>
          <a:lstStyle/>
          <a:p>
            <a:pPr defTabSz="685983" eaLnBrk="1" fontAlgn="auto" hangingPunct="1">
              <a:lnSpc>
                <a:spcPct val="150000"/>
              </a:lnSpc>
              <a:spcBef>
                <a:spcPts val="0"/>
              </a:spcBef>
              <a:spcAft>
                <a:spcPts val="0"/>
              </a:spcAft>
              <a:defRPr/>
            </a:pPr>
            <a:r>
              <a:rPr lang="zh-CN" altLang="en-US" sz="800" dirty="0">
                <a:solidFill>
                  <a:prstClr val="white"/>
                </a:solidFill>
                <a:latin typeface="+mn-ea"/>
                <a:ea typeface="+mn-ea"/>
                <a:sym typeface="Gill Sans" charset="0"/>
              </a:rPr>
              <a:t>此处添加详细文本描述，建议与标题相关并符合整体语言风格，语言描述尽量简洁生动。尽量将每页幻灯片的字数控制在 </a:t>
            </a:r>
            <a:r>
              <a:rPr lang="en-US" altLang="zh-CN" sz="800" dirty="0">
                <a:solidFill>
                  <a:prstClr val="white"/>
                </a:solidFill>
                <a:latin typeface="+mn-ea"/>
                <a:ea typeface="+mn-ea"/>
                <a:sym typeface="Gill Sans" charset="0"/>
              </a:rPr>
              <a:t>200</a:t>
            </a:r>
            <a:r>
              <a:rPr lang="zh-CN" altLang="en-US" sz="800" dirty="0">
                <a:solidFill>
                  <a:prstClr val="white"/>
                </a:solidFill>
                <a:latin typeface="+mn-ea"/>
                <a:ea typeface="+mn-ea"/>
                <a:sym typeface="Gill Sans" charset="0"/>
              </a:rPr>
              <a:t>字以内，据统计每页幻灯片的最好控制在  </a:t>
            </a:r>
            <a:r>
              <a:rPr lang="en-US" altLang="zh-CN" sz="800" dirty="0">
                <a:solidFill>
                  <a:prstClr val="white"/>
                </a:solidFill>
                <a:latin typeface="+mn-ea"/>
                <a:ea typeface="+mn-ea"/>
                <a:sym typeface="Gill Sans" charset="0"/>
              </a:rPr>
              <a:t>5</a:t>
            </a:r>
            <a:r>
              <a:rPr lang="zh-CN" altLang="en-US" sz="800" dirty="0">
                <a:solidFill>
                  <a:prstClr val="white"/>
                </a:solidFill>
                <a:latin typeface="+mn-ea"/>
                <a:ea typeface="+mn-ea"/>
                <a:sym typeface="Gill Sans" charset="0"/>
              </a:rPr>
              <a:t>分钟之内。此处添加详细文本描述</a:t>
            </a:r>
            <a:r>
              <a:rPr lang="en-US" altLang="zh-CN" sz="800" dirty="0">
                <a:solidFill>
                  <a:prstClr val="white"/>
                </a:solidFill>
                <a:latin typeface="+mn-ea"/>
                <a:ea typeface="+mn-ea"/>
                <a:sym typeface="Gill Sans" charset="0"/>
              </a:rPr>
              <a:t> </a:t>
            </a:r>
            <a:r>
              <a:rPr lang="zh-CN" altLang="en-US" sz="800" dirty="0">
                <a:solidFill>
                  <a:prstClr val="white"/>
                </a:solidFill>
                <a:latin typeface="+mn-ea"/>
                <a:ea typeface="+mn-ea"/>
                <a:sym typeface="Gill Sans" charset="0"/>
              </a:rPr>
              <a:t>，建议与标题相关并符合整体语言风格，语言描述尽量简洁生动。此处添加详细文本描述，建议与标题相关并符合整体语风格，语言描述尽量简洁生动。尽量将每页幻灯片的字数控制在 </a:t>
            </a:r>
            <a:r>
              <a:rPr lang="en-US" altLang="zh-CN" sz="800" dirty="0">
                <a:solidFill>
                  <a:prstClr val="white"/>
                </a:solidFill>
                <a:latin typeface="+mn-ea"/>
                <a:ea typeface="+mn-ea"/>
                <a:sym typeface="Gill Sans" charset="0"/>
              </a:rPr>
              <a:t>200</a:t>
            </a:r>
            <a:r>
              <a:rPr lang="zh-CN" altLang="en-US" sz="800" dirty="0">
                <a:solidFill>
                  <a:prstClr val="white"/>
                </a:solidFill>
                <a:latin typeface="+mn-ea"/>
                <a:ea typeface="+mn-ea"/>
                <a:sym typeface="Gill Sans" charset="0"/>
              </a:rPr>
              <a:t>字以内，据统计每页幻灯片的最好控制在  </a:t>
            </a:r>
            <a:r>
              <a:rPr lang="en-US" altLang="zh-CN" sz="800" dirty="0">
                <a:solidFill>
                  <a:prstClr val="white"/>
                </a:solidFill>
                <a:latin typeface="+mn-ea"/>
                <a:ea typeface="+mn-ea"/>
                <a:sym typeface="Gill Sans" charset="0"/>
              </a:rPr>
              <a:t>5</a:t>
            </a:r>
            <a:r>
              <a:rPr lang="zh-CN" altLang="en-US" sz="800" dirty="0">
                <a:solidFill>
                  <a:prstClr val="white"/>
                </a:solidFill>
                <a:latin typeface="+mn-ea"/>
                <a:ea typeface="+mn-ea"/>
                <a:sym typeface="Gill Sans" charset="0"/>
              </a:rPr>
              <a:t>分钟之内。此处添加详细文本描述。</a:t>
            </a:r>
            <a:endParaRPr lang="en-US" altLang="zh-CN" sz="800" dirty="0">
              <a:solidFill>
                <a:prstClr val="white"/>
              </a:solidFill>
              <a:latin typeface="+mn-ea"/>
              <a:ea typeface="+mn-ea"/>
              <a:cs typeface="Lato Light" charset="0"/>
              <a:sym typeface="Lato Light" charset="0"/>
            </a:endParaRPr>
          </a:p>
        </p:txBody>
      </p:sp>
      <p:sp>
        <p:nvSpPr>
          <p:cNvPr id="15" name="圆角矩形 14"/>
          <p:cNvSpPr/>
          <p:nvPr/>
        </p:nvSpPr>
        <p:spPr>
          <a:xfrm>
            <a:off x="899270" y="3362735"/>
            <a:ext cx="2214919" cy="324136"/>
          </a:xfrm>
          <a:prstGeom prst="roundRect">
            <a:avLst>
              <a:gd name="adj" fmla="val 0"/>
            </a:avLst>
          </a:prstGeom>
          <a:gradFill>
            <a:gsLst>
              <a:gs pos="0">
                <a:srgbClr val="0070C0"/>
              </a:gs>
              <a:gs pos="100000">
                <a:srgbClr val="00B0F0"/>
              </a:gs>
            </a:gsLst>
            <a:lin ang="3600000" scaled="0"/>
          </a:gradFill>
          <a:ln w="25400" cap="flat" cmpd="sng" algn="ctr">
            <a:noFill/>
            <a:prstDash val="solid"/>
          </a:ln>
          <a:effectLst>
            <a:outerShdw blurRad="241300" dist="38100" dir="2700000" algn="tl" rotWithShape="0">
              <a:prstClr val="black">
                <a:alpha val="28000"/>
              </a:prstClr>
            </a:outerShdw>
          </a:effectLst>
        </p:spPr>
        <p:txBody>
          <a:bodyPr lIns="68598" tIns="34299" rIns="68598" bIns="34299"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prstClr val="white"/>
              </a:solidFill>
              <a:effectLst/>
              <a:uLnTx/>
              <a:uFillTx/>
              <a:latin typeface="+mn-ea"/>
              <a:ea typeface="+mn-ea"/>
              <a:cs typeface="+mn-cs"/>
            </a:endParaRPr>
          </a:p>
        </p:txBody>
      </p:sp>
      <p:sp>
        <p:nvSpPr>
          <p:cNvPr id="16" name="标题 4"/>
          <p:cNvSpPr txBox="1">
            <a:spLocks/>
          </p:cNvSpPr>
          <p:nvPr/>
        </p:nvSpPr>
        <p:spPr>
          <a:xfrm>
            <a:off x="845247" y="3360733"/>
            <a:ext cx="2268941" cy="301271"/>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mn-ea"/>
                <a:ea typeface="+mn-ea"/>
                <a:cs typeface="+mj-cs"/>
              </a:rPr>
              <a:t>添加标题内容</a:t>
            </a:r>
          </a:p>
        </p:txBody>
      </p:sp>
      <p:sp>
        <p:nvSpPr>
          <p:cNvPr id="17" name="矩形 16"/>
          <p:cNvSpPr/>
          <p:nvPr/>
        </p:nvSpPr>
        <p:spPr>
          <a:xfrm>
            <a:off x="899270" y="3794917"/>
            <a:ext cx="7509115" cy="421282"/>
          </a:xfrm>
          <a:prstGeom prst="rect">
            <a:avLst/>
          </a:prstGeom>
        </p:spPr>
        <p:txBody>
          <a:bodyPr wrap="square" lIns="51447" tIns="25724" rIns="51447" bIns="25724">
            <a:spAutoFit/>
          </a:bodyPr>
          <a:lstStyle/>
          <a:p>
            <a:pPr defTabSz="685983" eaLnBrk="1" fontAlgn="auto" hangingPunct="1">
              <a:lnSpc>
                <a:spcPct val="150000"/>
              </a:lnSpc>
              <a:spcBef>
                <a:spcPts val="0"/>
              </a:spcBef>
              <a:spcAft>
                <a:spcPts val="0"/>
              </a:spcAft>
              <a:defRPr/>
            </a:pPr>
            <a:r>
              <a:rPr lang="zh-CN" altLang="en-US" sz="800" dirty="0">
                <a:solidFill>
                  <a:prstClr val="white">
                    <a:lumMod val="65000"/>
                  </a:prstClr>
                </a:solidFill>
                <a:latin typeface="+mn-ea"/>
                <a:ea typeface="+mn-ea"/>
                <a:sym typeface="Gill Sans" charset="0"/>
              </a:rPr>
              <a:t>此处添加详细文本描述，建议与标题相关并符合整体语言风格，语言描述尽量简洁生动。尽量将每页幻灯片的字数控制在</a:t>
            </a:r>
            <a:r>
              <a:rPr lang="en-US" altLang="zh-CN" sz="800" dirty="0">
                <a:solidFill>
                  <a:prstClr val="white">
                    <a:lumMod val="65000"/>
                  </a:prstClr>
                </a:solidFill>
                <a:latin typeface="+mn-ea"/>
                <a:ea typeface="+mn-ea"/>
                <a:sym typeface="Gill Sans" charset="0"/>
              </a:rPr>
              <a:t>200</a:t>
            </a:r>
            <a:r>
              <a:rPr lang="zh-CN" altLang="en-US" sz="800" dirty="0">
                <a:solidFill>
                  <a:prstClr val="white">
                    <a:lumMod val="65000"/>
                  </a:prstClr>
                </a:solidFill>
                <a:latin typeface="+mn-ea"/>
                <a:ea typeface="+mn-ea"/>
                <a:sym typeface="Gill Sans" charset="0"/>
              </a:rPr>
              <a:t>字以内，据统计每页幻灯片的最好控制在  </a:t>
            </a:r>
            <a:r>
              <a:rPr lang="en-US" altLang="zh-CN" sz="800" dirty="0">
                <a:solidFill>
                  <a:prstClr val="white">
                    <a:lumMod val="65000"/>
                  </a:prstClr>
                </a:solidFill>
                <a:latin typeface="+mn-ea"/>
                <a:ea typeface="+mn-ea"/>
                <a:sym typeface="Gill Sans" charset="0"/>
              </a:rPr>
              <a:t>5</a:t>
            </a:r>
            <a:r>
              <a:rPr lang="zh-CN" altLang="en-US" sz="800" dirty="0">
                <a:solidFill>
                  <a:prstClr val="white">
                    <a:lumMod val="65000"/>
                  </a:prstClr>
                </a:solidFill>
                <a:latin typeface="+mn-ea"/>
                <a:ea typeface="+mn-ea"/>
                <a:sym typeface="Gill Sans" charset="0"/>
              </a:rPr>
              <a:t>分钟之内。此处添加详细文本描述，语言描述尽量简洁生动语言描述尽量简洁生动。</a:t>
            </a:r>
            <a:endParaRPr lang="en-US" altLang="zh-CN" sz="800" dirty="0">
              <a:solidFill>
                <a:prstClr val="white">
                  <a:lumMod val="65000"/>
                </a:prstClr>
              </a:solidFill>
              <a:latin typeface="+mn-ea"/>
              <a:ea typeface="+mn-ea"/>
              <a:cs typeface="Lato Light" charset="0"/>
              <a:sym typeface="Lato Light" charset="0"/>
            </a:endParaRPr>
          </a:p>
        </p:txBody>
      </p:sp>
    </p:spTree>
    <p:extLst>
      <p:ext uri="{BB962C8B-B14F-4D97-AF65-F5344CB8AC3E}">
        <p14:creationId xmlns:p14="http://schemas.microsoft.com/office/powerpoint/2010/main" val="95090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2"/>
                                        </p:tgtEl>
                                        <p:attrNameLst>
                                          <p:attrName>ppt_y</p:attrName>
                                        </p:attrNameLst>
                                      </p:cBhvr>
                                      <p:tavLst>
                                        <p:tav tm="0">
                                          <p:val>
                                            <p:strVal val="#ppt_y"/>
                                          </p:val>
                                        </p:tav>
                                        <p:tav tm="100000">
                                          <p:val>
                                            <p:strVal val="#ppt_y"/>
                                          </p:val>
                                        </p:tav>
                                      </p:tavLst>
                                    </p:anim>
                                    <p:anim calcmode="lin" valueType="num">
                                      <p:cBhvr>
                                        <p:cTn id="1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2"/>
                                        </p:tgtEl>
                                      </p:cBhvr>
                                    </p:animEffect>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1000"/>
                                        <p:tgtEl>
                                          <p:spTgt spid="13"/>
                                        </p:tgtEl>
                                      </p:cBhvr>
                                    </p:animEffect>
                                  </p:childTnLst>
                                </p:cTn>
                              </p:par>
                            </p:childTnLst>
                          </p:cTn>
                        </p:par>
                        <p:par>
                          <p:cTn id="24" fill="hold">
                            <p:stCondLst>
                              <p:cond delay="275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3750"/>
                            </p:stCondLst>
                            <p:childTnLst>
                              <p:par>
                                <p:cTn id="31" presetID="2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1000"/>
                                        <p:tgtEl>
                                          <p:spTgt spid="15"/>
                                        </p:tgtEl>
                                      </p:cBhvr>
                                    </p:animEffect>
                                  </p:childTnLst>
                                </p:cTn>
                              </p:par>
                            </p:childTnLst>
                          </p:cTn>
                        </p:par>
                        <p:par>
                          <p:cTn id="34" fill="hold">
                            <p:stCondLst>
                              <p:cond delay="4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6"/>
                                        </p:tgtEl>
                                        <p:attrNameLst>
                                          <p:attrName>ppt_y</p:attrName>
                                        </p:attrNameLst>
                                      </p:cBhvr>
                                      <p:tavLst>
                                        <p:tav tm="0">
                                          <p:val>
                                            <p:strVal val="#ppt_y"/>
                                          </p:val>
                                        </p:tav>
                                        <p:tav tm="100000">
                                          <p:val>
                                            <p:strVal val="#ppt_y"/>
                                          </p:val>
                                        </p:tav>
                                      </p:tavLst>
                                    </p:anim>
                                    <p:anim calcmode="lin" valueType="num">
                                      <p:cBhvr>
                                        <p:cTn id="3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6"/>
                                        </p:tgtEl>
                                      </p:cBhvr>
                                    </p:animEffect>
                                  </p:childTnLst>
                                </p:cTn>
                              </p:par>
                            </p:childTnLst>
                          </p:cTn>
                        </p:par>
                        <p:par>
                          <p:cTn id="42" fill="hold">
                            <p:stCondLst>
                              <p:cond delay="5500"/>
                            </p:stCondLst>
                            <p:childTnLst>
                              <p:par>
                                <p:cTn id="43" presetID="42"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2761227" y="1402657"/>
            <a:ext cx="3308370" cy="3762976"/>
            <a:chOff x="3228108" y="526473"/>
            <a:chExt cx="5167747" cy="6331526"/>
          </a:xfrm>
        </p:grpSpPr>
        <p:pic>
          <p:nvPicPr>
            <p:cNvPr id="3" name="Picture 2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28108" y="526473"/>
              <a:ext cx="5167747" cy="6331526"/>
            </a:xfrm>
            <a:prstGeom prst="rect">
              <a:avLst/>
            </a:prstGeom>
          </p:spPr>
        </p:pic>
        <p:sp>
          <p:nvSpPr>
            <p:cNvPr id="4" name="Rectangle 22"/>
            <p:cNvSpPr/>
            <p:nvPr/>
          </p:nvSpPr>
          <p:spPr>
            <a:xfrm>
              <a:off x="4738254" y="1694328"/>
              <a:ext cx="2521528" cy="37651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gency FB" panose="020B0503020202020204" pitchFamily="34" charset="0"/>
              </a:endParaRPr>
            </a:p>
          </p:txBody>
        </p:sp>
      </p:grpSp>
      <p:sp>
        <p:nvSpPr>
          <p:cNvPr id="5" name="Rectangle 23"/>
          <p:cNvSpPr/>
          <p:nvPr/>
        </p:nvSpPr>
        <p:spPr>
          <a:xfrm>
            <a:off x="3728018" y="1997876"/>
            <a:ext cx="1614271" cy="2357417"/>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660489" y="1708181"/>
            <a:ext cx="3524545" cy="730457"/>
            <a:chOff x="880385" y="2634335"/>
            <a:chExt cx="4697966" cy="973642"/>
          </a:xfrm>
        </p:grpSpPr>
        <p:cxnSp>
          <p:nvCxnSpPr>
            <p:cNvPr id="7" name="Straight Connector 47"/>
            <p:cNvCxnSpPr/>
            <p:nvPr/>
          </p:nvCxnSpPr>
          <p:spPr>
            <a:xfrm>
              <a:off x="3287312" y="3271425"/>
              <a:ext cx="2291039"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Group 74"/>
            <p:cNvGrpSpPr/>
            <p:nvPr/>
          </p:nvGrpSpPr>
          <p:grpSpPr>
            <a:xfrm flipH="1">
              <a:off x="2767514" y="2857599"/>
              <a:ext cx="752008" cy="750378"/>
              <a:chOff x="1705521" y="2416711"/>
              <a:chExt cx="823913" cy="823913"/>
            </a:xfrm>
          </p:grpSpPr>
          <p:sp>
            <p:nvSpPr>
              <p:cNvPr id="12" name="Oval 68"/>
              <p:cNvSpPr>
                <a:spLocks noChangeArrowheads="1"/>
              </p:cNvSpPr>
              <p:nvPr/>
            </p:nvSpPr>
            <p:spPr bwMode="auto">
              <a:xfrm>
                <a:off x="1705521" y="2416711"/>
                <a:ext cx="823913" cy="823913"/>
              </a:xfrm>
              <a:prstGeom prst="ellipse">
                <a:avLst/>
              </a:prstGeom>
              <a:gradFill>
                <a:gsLst>
                  <a:gs pos="0">
                    <a:srgbClr val="0070C0"/>
                  </a:gs>
                  <a:gs pos="100000">
                    <a:srgbClr val="00B0F0"/>
                  </a:gs>
                </a:gsLst>
                <a:lin ang="3600000" scaled="0"/>
              </a:gradFill>
              <a:ln w="57150">
                <a:noFill/>
                <a:round/>
                <a:headEnd/>
                <a:tailEnd/>
              </a:ln>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3" name="Group 76"/>
              <p:cNvGrpSpPr/>
              <p:nvPr/>
            </p:nvGrpSpPr>
            <p:grpSpPr>
              <a:xfrm>
                <a:off x="1920424" y="2649864"/>
                <a:ext cx="356535" cy="356535"/>
                <a:chOff x="4570491" y="4810943"/>
                <a:chExt cx="356535" cy="356535"/>
              </a:xfrm>
              <a:solidFill>
                <a:schemeClr val="bg1"/>
              </a:solidFill>
            </p:grpSpPr>
            <p:sp>
              <p:nvSpPr>
                <p:cNvPr id="14" name="Freeform 57"/>
                <p:cNvSpPr>
                  <a:spLocks noEditPoints="1"/>
                </p:cNvSpPr>
                <p:nvPr/>
              </p:nvSpPr>
              <p:spPr bwMode="auto">
                <a:xfrm>
                  <a:off x="45704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Freeform 58"/>
                <p:cNvSpPr>
                  <a:spLocks noEditPoints="1"/>
                </p:cNvSpPr>
                <p:nvPr/>
              </p:nvSpPr>
              <p:spPr bwMode="auto">
                <a:xfrm>
                  <a:off x="48150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Freeform 59"/>
                <p:cNvSpPr>
                  <a:spLocks noEditPoints="1"/>
                </p:cNvSpPr>
                <p:nvPr/>
              </p:nvSpPr>
              <p:spPr bwMode="auto">
                <a:xfrm>
                  <a:off x="4693482" y="4810943"/>
                  <a:ext cx="110554" cy="356535"/>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880385" y="2634335"/>
              <a:ext cx="1964401" cy="827997"/>
              <a:chOff x="665233" y="2634335"/>
              <a:chExt cx="1964401" cy="827997"/>
            </a:xfrm>
          </p:grpSpPr>
          <p:sp>
            <p:nvSpPr>
              <p:cNvPr id="10" name="TextBox 9"/>
              <p:cNvSpPr txBox="1"/>
              <p:nvPr/>
            </p:nvSpPr>
            <p:spPr>
              <a:xfrm>
                <a:off x="665233" y="2634335"/>
                <a:ext cx="1203383" cy="410242"/>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11" name="Rectangle 99"/>
              <p:cNvSpPr/>
              <p:nvPr/>
            </p:nvSpPr>
            <p:spPr>
              <a:xfrm>
                <a:off x="665233" y="2970042"/>
                <a:ext cx="1964401" cy="492290"/>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grpSp>
        <p:nvGrpSpPr>
          <p:cNvPr id="17" name="组合 16"/>
          <p:cNvGrpSpPr/>
          <p:nvPr/>
        </p:nvGrpSpPr>
        <p:grpSpPr>
          <a:xfrm>
            <a:off x="5008086" y="1757439"/>
            <a:ext cx="3444829" cy="644087"/>
            <a:chOff x="6675420" y="2699991"/>
            <a:chExt cx="4591710" cy="858518"/>
          </a:xfrm>
        </p:grpSpPr>
        <p:cxnSp>
          <p:nvCxnSpPr>
            <p:cNvPr id="18" name="Straight Connector 24"/>
            <p:cNvCxnSpPr/>
            <p:nvPr/>
          </p:nvCxnSpPr>
          <p:spPr>
            <a:xfrm>
              <a:off x="6675420" y="3271425"/>
              <a:ext cx="2291039"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9" name="Group 53"/>
            <p:cNvGrpSpPr/>
            <p:nvPr/>
          </p:nvGrpSpPr>
          <p:grpSpPr>
            <a:xfrm flipH="1">
              <a:off x="8483544" y="2808131"/>
              <a:ext cx="752008" cy="750378"/>
              <a:chOff x="1705521" y="2416711"/>
              <a:chExt cx="823913" cy="823913"/>
            </a:xfrm>
          </p:grpSpPr>
          <p:sp>
            <p:nvSpPr>
              <p:cNvPr id="23" name="Oval 68"/>
              <p:cNvSpPr>
                <a:spLocks noChangeArrowheads="1"/>
              </p:cNvSpPr>
              <p:nvPr/>
            </p:nvSpPr>
            <p:spPr bwMode="auto">
              <a:xfrm>
                <a:off x="1705521" y="2416711"/>
                <a:ext cx="823913" cy="823913"/>
              </a:xfrm>
              <a:prstGeom prst="ellipse">
                <a:avLst/>
              </a:prstGeom>
              <a:gradFill>
                <a:gsLst>
                  <a:gs pos="0">
                    <a:srgbClr val="0070C0"/>
                  </a:gs>
                  <a:gs pos="100000">
                    <a:srgbClr val="00B0F0"/>
                  </a:gs>
                </a:gsLst>
                <a:lin ang="3600000" scaled="0"/>
              </a:gradFill>
              <a:ln w="57150">
                <a:noFill/>
                <a:round/>
                <a:headEnd/>
                <a:tailEnd/>
              </a:ln>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24" name="Group 55"/>
              <p:cNvGrpSpPr/>
              <p:nvPr/>
            </p:nvGrpSpPr>
            <p:grpSpPr>
              <a:xfrm>
                <a:off x="1920424" y="2649864"/>
                <a:ext cx="356535" cy="356535"/>
                <a:chOff x="4570491" y="4810943"/>
                <a:chExt cx="356535" cy="356535"/>
              </a:xfrm>
              <a:solidFill>
                <a:schemeClr val="bg1"/>
              </a:solidFill>
            </p:grpSpPr>
            <p:sp>
              <p:nvSpPr>
                <p:cNvPr id="25" name="Freeform 57"/>
                <p:cNvSpPr>
                  <a:spLocks noEditPoints="1"/>
                </p:cNvSpPr>
                <p:nvPr/>
              </p:nvSpPr>
              <p:spPr bwMode="auto">
                <a:xfrm>
                  <a:off x="45704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26" name="Freeform 58"/>
                <p:cNvSpPr>
                  <a:spLocks noEditPoints="1"/>
                </p:cNvSpPr>
                <p:nvPr/>
              </p:nvSpPr>
              <p:spPr bwMode="auto">
                <a:xfrm>
                  <a:off x="48150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Freeform 59"/>
                <p:cNvSpPr>
                  <a:spLocks noEditPoints="1"/>
                </p:cNvSpPr>
                <p:nvPr/>
              </p:nvSpPr>
              <p:spPr bwMode="auto">
                <a:xfrm>
                  <a:off x="4693482" y="4810943"/>
                  <a:ext cx="110554" cy="356535"/>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nvGrpSpPr>
            <p:cNvPr id="20" name="组合 19"/>
            <p:cNvGrpSpPr/>
            <p:nvPr/>
          </p:nvGrpSpPr>
          <p:grpSpPr>
            <a:xfrm>
              <a:off x="9302729" y="2699991"/>
              <a:ext cx="1964401" cy="777584"/>
              <a:chOff x="665233" y="2684749"/>
              <a:chExt cx="1964401" cy="777584"/>
            </a:xfrm>
          </p:grpSpPr>
          <p:sp>
            <p:nvSpPr>
              <p:cNvPr id="21" name="TextBox 20"/>
              <p:cNvSpPr txBox="1"/>
              <p:nvPr/>
            </p:nvSpPr>
            <p:spPr>
              <a:xfrm>
                <a:off x="665233" y="2684749"/>
                <a:ext cx="1203383" cy="410243"/>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22" name="Rectangle 99"/>
              <p:cNvSpPr/>
              <p:nvPr/>
            </p:nvSpPr>
            <p:spPr>
              <a:xfrm>
                <a:off x="665233" y="2970042"/>
                <a:ext cx="1964401" cy="492291"/>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grpSp>
        <p:nvGrpSpPr>
          <p:cNvPr id="28" name="组合 27"/>
          <p:cNvGrpSpPr/>
          <p:nvPr/>
        </p:nvGrpSpPr>
        <p:grpSpPr>
          <a:xfrm>
            <a:off x="684030" y="2637143"/>
            <a:ext cx="3460211" cy="583368"/>
            <a:chOff x="911762" y="3872568"/>
            <a:chExt cx="4612213" cy="777584"/>
          </a:xfrm>
        </p:grpSpPr>
        <p:cxnSp>
          <p:nvCxnSpPr>
            <p:cNvPr id="29" name="Straight Connector 48"/>
            <p:cNvCxnSpPr/>
            <p:nvPr/>
          </p:nvCxnSpPr>
          <p:spPr>
            <a:xfrm>
              <a:off x="3157324" y="4297883"/>
              <a:ext cx="2366651"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87"/>
            <p:cNvGrpSpPr/>
            <p:nvPr/>
          </p:nvGrpSpPr>
          <p:grpSpPr>
            <a:xfrm flipH="1">
              <a:off x="2767514" y="3895862"/>
              <a:ext cx="752008" cy="750378"/>
              <a:chOff x="8963079" y="3100785"/>
              <a:chExt cx="823913" cy="823913"/>
            </a:xfrm>
          </p:grpSpPr>
          <p:sp>
            <p:nvSpPr>
              <p:cNvPr id="34" name="Oval 68"/>
              <p:cNvSpPr>
                <a:spLocks noChangeArrowheads="1"/>
              </p:cNvSpPr>
              <p:nvPr/>
            </p:nvSpPr>
            <p:spPr bwMode="auto">
              <a:xfrm>
                <a:off x="8963079" y="3100785"/>
                <a:ext cx="823913" cy="823913"/>
              </a:xfrm>
              <a:prstGeom prst="ellipse">
                <a:avLst/>
              </a:prstGeom>
              <a:gradFill>
                <a:gsLst>
                  <a:gs pos="0">
                    <a:srgbClr val="0070C0"/>
                  </a:gs>
                  <a:gs pos="100000">
                    <a:srgbClr val="00B0F0"/>
                  </a:gs>
                </a:gsLst>
                <a:lin ang="3600000" scaled="0"/>
              </a:gradFill>
              <a:ln w="57150">
                <a:noFill/>
                <a:round/>
                <a:headEnd/>
                <a:tailEnd/>
              </a:ln>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5" name="Group 89"/>
              <p:cNvGrpSpPr/>
              <p:nvPr/>
            </p:nvGrpSpPr>
            <p:grpSpPr>
              <a:xfrm>
                <a:off x="9215683" y="3334473"/>
                <a:ext cx="356535" cy="356535"/>
                <a:chOff x="5284944" y="4097872"/>
                <a:chExt cx="356535" cy="356535"/>
              </a:xfrm>
              <a:solidFill>
                <a:schemeClr val="bg1"/>
              </a:solidFill>
            </p:grpSpPr>
            <p:sp>
              <p:nvSpPr>
                <p:cNvPr id="36" name="Freeform 90"/>
                <p:cNvSpPr>
                  <a:spLocks noEditPoints="1"/>
                </p:cNvSpPr>
                <p:nvPr/>
              </p:nvSpPr>
              <p:spPr bwMode="auto">
                <a:xfrm>
                  <a:off x="5284944" y="4097872"/>
                  <a:ext cx="356535" cy="356535"/>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Freeform 91"/>
                <p:cNvSpPr>
                  <a:spLocks noEditPoints="1"/>
                </p:cNvSpPr>
                <p:nvPr/>
              </p:nvSpPr>
              <p:spPr bwMode="auto">
                <a:xfrm>
                  <a:off x="5318110" y="4386693"/>
                  <a:ext cx="33166" cy="3454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nvGrpSpPr>
            <p:cNvPr id="31" name="组合 30"/>
            <p:cNvGrpSpPr/>
            <p:nvPr/>
          </p:nvGrpSpPr>
          <p:grpSpPr>
            <a:xfrm>
              <a:off x="911762" y="3872568"/>
              <a:ext cx="1964401" cy="777584"/>
              <a:chOff x="665233" y="2684749"/>
              <a:chExt cx="1964401" cy="777584"/>
            </a:xfrm>
          </p:grpSpPr>
          <p:sp>
            <p:nvSpPr>
              <p:cNvPr id="32" name="TextBox 31"/>
              <p:cNvSpPr txBox="1"/>
              <p:nvPr/>
            </p:nvSpPr>
            <p:spPr>
              <a:xfrm>
                <a:off x="665233" y="2684749"/>
                <a:ext cx="1203383" cy="410243"/>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33" name="Rectangle 99"/>
              <p:cNvSpPr/>
              <p:nvPr/>
            </p:nvSpPr>
            <p:spPr>
              <a:xfrm>
                <a:off x="665233" y="2970042"/>
                <a:ext cx="1964401" cy="492291"/>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grpSp>
        <p:nvGrpSpPr>
          <p:cNvPr id="38" name="组合 37"/>
          <p:cNvGrpSpPr/>
          <p:nvPr/>
        </p:nvGrpSpPr>
        <p:grpSpPr>
          <a:xfrm>
            <a:off x="4910566" y="2626567"/>
            <a:ext cx="3565889" cy="620740"/>
            <a:chOff x="6545432" y="3887810"/>
            <a:chExt cx="4753075" cy="827398"/>
          </a:xfrm>
        </p:grpSpPr>
        <p:cxnSp>
          <p:nvCxnSpPr>
            <p:cNvPr id="39" name="Straight Connector 26"/>
            <p:cNvCxnSpPr/>
            <p:nvPr/>
          </p:nvCxnSpPr>
          <p:spPr>
            <a:xfrm>
              <a:off x="6545432" y="4297883"/>
              <a:ext cx="2366651"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0" name="Group 66"/>
            <p:cNvGrpSpPr/>
            <p:nvPr/>
          </p:nvGrpSpPr>
          <p:grpSpPr>
            <a:xfrm flipH="1">
              <a:off x="8483544" y="3964830"/>
              <a:ext cx="752008" cy="750378"/>
              <a:chOff x="8963079" y="3100785"/>
              <a:chExt cx="823913" cy="823913"/>
            </a:xfrm>
          </p:grpSpPr>
          <p:sp>
            <p:nvSpPr>
              <p:cNvPr id="44" name="Oval 68"/>
              <p:cNvSpPr>
                <a:spLocks noChangeArrowheads="1"/>
              </p:cNvSpPr>
              <p:nvPr/>
            </p:nvSpPr>
            <p:spPr bwMode="auto">
              <a:xfrm>
                <a:off x="8963079" y="3100785"/>
                <a:ext cx="823913" cy="823913"/>
              </a:xfrm>
              <a:prstGeom prst="ellipse">
                <a:avLst/>
              </a:prstGeom>
              <a:gradFill>
                <a:gsLst>
                  <a:gs pos="0">
                    <a:srgbClr val="0070C0"/>
                  </a:gs>
                  <a:gs pos="100000">
                    <a:srgbClr val="00B0F0"/>
                  </a:gs>
                </a:gsLst>
                <a:lin ang="3600000" scaled="0"/>
              </a:gradFill>
              <a:ln w="57150">
                <a:noFill/>
                <a:round/>
                <a:headEnd/>
                <a:tailEnd/>
              </a:ln>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5" name="Group 68"/>
              <p:cNvGrpSpPr/>
              <p:nvPr/>
            </p:nvGrpSpPr>
            <p:grpSpPr>
              <a:xfrm>
                <a:off x="9215683" y="3334473"/>
                <a:ext cx="356535" cy="356535"/>
                <a:chOff x="5284944" y="4097872"/>
                <a:chExt cx="356535" cy="356535"/>
              </a:xfrm>
              <a:solidFill>
                <a:schemeClr val="bg1"/>
              </a:solidFill>
            </p:grpSpPr>
            <p:sp>
              <p:nvSpPr>
                <p:cNvPr id="46" name="Freeform 69"/>
                <p:cNvSpPr>
                  <a:spLocks noEditPoints="1"/>
                </p:cNvSpPr>
                <p:nvPr/>
              </p:nvSpPr>
              <p:spPr bwMode="auto">
                <a:xfrm>
                  <a:off x="5284944" y="4097872"/>
                  <a:ext cx="356535" cy="356535"/>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47" name="Freeform 70"/>
                <p:cNvSpPr>
                  <a:spLocks noEditPoints="1"/>
                </p:cNvSpPr>
                <p:nvPr/>
              </p:nvSpPr>
              <p:spPr bwMode="auto">
                <a:xfrm>
                  <a:off x="5318110" y="4386693"/>
                  <a:ext cx="33166" cy="3454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nvGrpSpPr>
            <p:cNvPr id="41" name="组合 40"/>
            <p:cNvGrpSpPr/>
            <p:nvPr/>
          </p:nvGrpSpPr>
          <p:grpSpPr>
            <a:xfrm>
              <a:off x="9334106" y="3887810"/>
              <a:ext cx="1964401" cy="777584"/>
              <a:chOff x="665233" y="2684749"/>
              <a:chExt cx="1964401" cy="777584"/>
            </a:xfrm>
          </p:grpSpPr>
          <p:sp>
            <p:nvSpPr>
              <p:cNvPr id="42" name="TextBox 41"/>
              <p:cNvSpPr txBox="1"/>
              <p:nvPr/>
            </p:nvSpPr>
            <p:spPr>
              <a:xfrm>
                <a:off x="665233" y="2684749"/>
                <a:ext cx="1203383" cy="410243"/>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43" name="Rectangle 99"/>
              <p:cNvSpPr/>
              <p:nvPr/>
            </p:nvSpPr>
            <p:spPr>
              <a:xfrm>
                <a:off x="665233" y="2970042"/>
                <a:ext cx="1964401" cy="492291"/>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grpSp>
        <p:nvGrpSpPr>
          <p:cNvPr id="48" name="组合 47"/>
          <p:cNvGrpSpPr/>
          <p:nvPr/>
        </p:nvGrpSpPr>
        <p:grpSpPr>
          <a:xfrm>
            <a:off x="707569" y="3382884"/>
            <a:ext cx="3820470" cy="634691"/>
            <a:chOff x="943139" y="4866583"/>
            <a:chExt cx="5092412" cy="845994"/>
          </a:xfrm>
        </p:grpSpPr>
        <p:grpSp>
          <p:nvGrpSpPr>
            <p:cNvPr id="49" name="组合 48"/>
            <p:cNvGrpSpPr/>
            <p:nvPr/>
          </p:nvGrpSpPr>
          <p:grpSpPr>
            <a:xfrm>
              <a:off x="2767514" y="4962199"/>
              <a:ext cx="3268037" cy="750378"/>
              <a:chOff x="2767514" y="4962199"/>
              <a:chExt cx="3268037" cy="750378"/>
            </a:xfrm>
          </p:grpSpPr>
          <p:cxnSp>
            <p:nvCxnSpPr>
              <p:cNvPr id="53" name="Straight Connector 49"/>
              <p:cNvCxnSpPr/>
              <p:nvPr/>
            </p:nvCxnSpPr>
            <p:spPr>
              <a:xfrm>
                <a:off x="3157324" y="5279519"/>
                <a:ext cx="287822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4" name="Group 80"/>
              <p:cNvGrpSpPr/>
              <p:nvPr/>
            </p:nvGrpSpPr>
            <p:grpSpPr>
              <a:xfrm flipH="1">
                <a:off x="2767514" y="4962199"/>
                <a:ext cx="752008" cy="750378"/>
                <a:chOff x="2276959" y="3898362"/>
                <a:chExt cx="823913" cy="823913"/>
              </a:xfrm>
            </p:grpSpPr>
            <p:sp>
              <p:nvSpPr>
                <p:cNvPr id="55" name="Oval 68"/>
                <p:cNvSpPr>
                  <a:spLocks noChangeArrowheads="1"/>
                </p:cNvSpPr>
                <p:nvPr/>
              </p:nvSpPr>
              <p:spPr bwMode="auto">
                <a:xfrm>
                  <a:off x="2276959" y="3898362"/>
                  <a:ext cx="823913" cy="823913"/>
                </a:xfrm>
                <a:prstGeom prst="ellipse">
                  <a:avLst/>
                </a:prstGeom>
                <a:gradFill>
                  <a:gsLst>
                    <a:gs pos="0">
                      <a:srgbClr val="0070C0"/>
                    </a:gs>
                    <a:gs pos="100000">
                      <a:srgbClr val="00B0F0"/>
                    </a:gs>
                  </a:gsLst>
                  <a:lin ang="3600000" scaled="0"/>
                </a:gradFill>
                <a:ln w="57150">
                  <a:noFill/>
                  <a:round/>
                  <a:headEnd/>
                  <a:tailEnd/>
                </a:ln>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56" name="Group 82"/>
                <p:cNvGrpSpPr/>
                <p:nvPr/>
              </p:nvGrpSpPr>
              <p:grpSpPr>
                <a:xfrm>
                  <a:off x="2517771" y="4145383"/>
                  <a:ext cx="313696" cy="356535"/>
                  <a:chOff x="6020125" y="4810943"/>
                  <a:chExt cx="313696" cy="356535"/>
                </a:xfrm>
                <a:solidFill>
                  <a:schemeClr val="bg1"/>
                </a:solidFill>
              </p:grpSpPr>
              <p:sp>
                <p:nvSpPr>
                  <p:cNvPr id="57" name="Freeform 83"/>
                  <p:cNvSpPr>
                    <a:spLocks noEditPoints="1"/>
                  </p:cNvSpPr>
                  <p:nvPr/>
                </p:nvSpPr>
                <p:spPr bwMode="auto">
                  <a:xfrm>
                    <a:off x="6020125" y="4810943"/>
                    <a:ext cx="313696" cy="35653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58" name="Oval 84"/>
                  <p:cNvSpPr>
                    <a:spLocks noChangeArrowheads="1"/>
                  </p:cNvSpPr>
                  <p:nvPr/>
                </p:nvSpPr>
                <p:spPr bwMode="auto">
                  <a:xfrm>
                    <a:off x="6266106" y="5090090"/>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59" name="Oval 85"/>
                  <p:cNvSpPr>
                    <a:spLocks noChangeArrowheads="1"/>
                  </p:cNvSpPr>
                  <p:nvPr/>
                </p:nvSpPr>
                <p:spPr bwMode="auto">
                  <a:xfrm>
                    <a:off x="6266106" y="5022376"/>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60" name="Oval 86"/>
                  <p:cNvSpPr>
                    <a:spLocks noChangeArrowheads="1"/>
                  </p:cNvSpPr>
                  <p:nvPr/>
                </p:nvSpPr>
                <p:spPr bwMode="auto">
                  <a:xfrm>
                    <a:off x="6266106" y="4956044"/>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grpSp>
          <p:nvGrpSpPr>
            <p:cNvPr id="50" name="组合 49"/>
            <p:cNvGrpSpPr/>
            <p:nvPr/>
          </p:nvGrpSpPr>
          <p:grpSpPr>
            <a:xfrm>
              <a:off x="943139" y="4866583"/>
              <a:ext cx="1964401" cy="796577"/>
              <a:chOff x="665233" y="2665756"/>
              <a:chExt cx="1964401" cy="796577"/>
            </a:xfrm>
          </p:grpSpPr>
          <p:sp>
            <p:nvSpPr>
              <p:cNvPr id="51" name="TextBox 50"/>
              <p:cNvSpPr txBox="1"/>
              <p:nvPr/>
            </p:nvSpPr>
            <p:spPr>
              <a:xfrm>
                <a:off x="665233" y="2665756"/>
                <a:ext cx="1203382" cy="410243"/>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52" name="Rectangle 99"/>
              <p:cNvSpPr/>
              <p:nvPr/>
            </p:nvSpPr>
            <p:spPr>
              <a:xfrm>
                <a:off x="665233" y="2970042"/>
                <a:ext cx="1964401" cy="492291"/>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grpSp>
        <p:nvGrpSpPr>
          <p:cNvPr id="61" name="组合 60"/>
          <p:cNvGrpSpPr/>
          <p:nvPr/>
        </p:nvGrpSpPr>
        <p:grpSpPr>
          <a:xfrm>
            <a:off x="4567561" y="3408569"/>
            <a:ext cx="3932434" cy="589033"/>
            <a:chOff x="6088232" y="4900818"/>
            <a:chExt cx="5241652" cy="785135"/>
          </a:xfrm>
        </p:grpSpPr>
        <p:cxnSp>
          <p:nvCxnSpPr>
            <p:cNvPr id="62" name="Straight Connector 27"/>
            <p:cNvCxnSpPr/>
            <p:nvPr/>
          </p:nvCxnSpPr>
          <p:spPr>
            <a:xfrm>
              <a:off x="6088232" y="5279519"/>
              <a:ext cx="287822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3" name="Group 59"/>
            <p:cNvGrpSpPr/>
            <p:nvPr/>
          </p:nvGrpSpPr>
          <p:grpSpPr>
            <a:xfrm flipH="1">
              <a:off x="8483544" y="4935575"/>
              <a:ext cx="752008" cy="750378"/>
              <a:chOff x="2276959" y="3898362"/>
              <a:chExt cx="823913" cy="823913"/>
            </a:xfrm>
          </p:grpSpPr>
          <p:sp>
            <p:nvSpPr>
              <p:cNvPr id="67" name="Oval 68"/>
              <p:cNvSpPr>
                <a:spLocks noChangeArrowheads="1"/>
              </p:cNvSpPr>
              <p:nvPr/>
            </p:nvSpPr>
            <p:spPr bwMode="auto">
              <a:xfrm>
                <a:off x="2276959" y="3898362"/>
                <a:ext cx="823913" cy="823913"/>
              </a:xfrm>
              <a:prstGeom prst="ellipse">
                <a:avLst/>
              </a:prstGeom>
              <a:gradFill>
                <a:gsLst>
                  <a:gs pos="0">
                    <a:srgbClr val="0070C0"/>
                  </a:gs>
                  <a:gs pos="100000">
                    <a:srgbClr val="00B0F0"/>
                  </a:gs>
                </a:gsLst>
                <a:lin ang="3600000" scaled="0"/>
              </a:gradFill>
              <a:ln w="57150">
                <a:noFill/>
                <a:round/>
                <a:headEnd/>
                <a:tailEnd/>
              </a:ln>
              <a:effec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68" name="Group 61"/>
              <p:cNvGrpSpPr/>
              <p:nvPr/>
            </p:nvGrpSpPr>
            <p:grpSpPr>
              <a:xfrm>
                <a:off x="2517771" y="4145383"/>
                <a:ext cx="313696" cy="356535"/>
                <a:chOff x="6020125" y="4810943"/>
                <a:chExt cx="313696" cy="356535"/>
              </a:xfrm>
              <a:solidFill>
                <a:schemeClr val="bg1"/>
              </a:solidFill>
            </p:grpSpPr>
            <p:sp>
              <p:nvSpPr>
                <p:cNvPr id="69" name="Freeform 62"/>
                <p:cNvSpPr>
                  <a:spLocks noEditPoints="1"/>
                </p:cNvSpPr>
                <p:nvPr/>
              </p:nvSpPr>
              <p:spPr bwMode="auto">
                <a:xfrm>
                  <a:off x="6020125" y="4810943"/>
                  <a:ext cx="313696" cy="35653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70" name="Oval 63"/>
                <p:cNvSpPr>
                  <a:spLocks noChangeArrowheads="1"/>
                </p:cNvSpPr>
                <p:nvPr/>
              </p:nvSpPr>
              <p:spPr bwMode="auto">
                <a:xfrm>
                  <a:off x="6266106" y="5090090"/>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71" name="Oval 64"/>
                <p:cNvSpPr>
                  <a:spLocks noChangeArrowheads="1"/>
                </p:cNvSpPr>
                <p:nvPr/>
              </p:nvSpPr>
              <p:spPr bwMode="auto">
                <a:xfrm>
                  <a:off x="6266106" y="5022376"/>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sp>
              <p:nvSpPr>
                <p:cNvPr id="72" name="Oval 65"/>
                <p:cNvSpPr>
                  <a:spLocks noChangeArrowheads="1"/>
                </p:cNvSpPr>
                <p:nvPr/>
              </p:nvSpPr>
              <p:spPr bwMode="auto">
                <a:xfrm>
                  <a:off x="6266106" y="4956044"/>
                  <a:ext cx="22111" cy="22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schemeClr val="bg1">
                        <a:lumMod val="65000"/>
                      </a:schemeClr>
                    </a:solidFill>
                    <a:latin typeface="微软雅黑" panose="020B0503020204020204" pitchFamily="34" charset="-122"/>
                    <a:ea typeface="微软雅黑" panose="020B0503020204020204" pitchFamily="34" charset="-122"/>
                  </a:endParaRPr>
                </a:p>
              </p:txBody>
            </p:sp>
          </p:grpSp>
        </p:grpSp>
        <p:grpSp>
          <p:nvGrpSpPr>
            <p:cNvPr id="64" name="组合 63"/>
            <p:cNvGrpSpPr/>
            <p:nvPr/>
          </p:nvGrpSpPr>
          <p:grpSpPr>
            <a:xfrm>
              <a:off x="9365483" y="4900818"/>
              <a:ext cx="1964401" cy="777584"/>
              <a:chOff x="665233" y="2684749"/>
              <a:chExt cx="1964401" cy="777584"/>
            </a:xfrm>
          </p:grpSpPr>
          <p:sp>
            <p:nvSpPr>
              <p:cNvPr id="65" name="TextBox 64"/>
              <p:cNvSpPr txBox="1"/>
              <p:nvPr/>
            </p:nvSpPr>
            <p:spPr>
              <a:xfrm>
                <a:off x="665233" y="2684749"/>
                <a:ext cx="1203382" cy="410243"/>
              </a:xfrm>
              <a:prstGeom prst="rect">
                <a:avLst/>
              </a:prstGeom>
              <a:noFill/>
            </p:spPr>
            <p:txBody>
              <a:bodyPr wrap="none"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a:t>
                </a:r>
                <a:endParaRPr lang="id-ID"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66" name="Rectangle 99"/>
              <p:cNvSpPr/>
              <p:nvPr/>
            </p:nvSpPr>
            <p:spPr>
              <a:xfrm>
                <a:off x="665233" y="2970042"/>
                <a:ext cx="1964401" cy="492291"/>
              </a:xfrm>
              <a:prstGeom prst="rect">
                <a:avLst/>
              </a:prstGeom>
            </p:spPr>
            <p:txBody>
              <a:bodyPr wrap="square">
                <a:spAutoFit/>
              </a:bodyPr>
              <a:lstStyle/>
              <a:p>
                <a:pPr>
                  <a:spcAft>
                    <a:spcPts val="900"/>
                  </a:spcAft>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grpSp>
    </p:spTree>
    <p:extLst>
      <p:ext uri="{BB962C8B-B14F-4D97-AF65-F5344CB8AC3E}">
        <p14:creationId xmlns:p14="http://schemas.microsoft.com/office/powerpoint/2010/main" val="7094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 presetClass="entr" presetSubtype="8" fill="hold" nodeType="withEffect">
                                  <p:stCondLst>
                                    <p:cond delay="7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75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150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15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225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25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1+#ppt_w/2"/>
                                          </p:val>
                                        </p:tav>
                                        <p:tav tm="100000">
                                          <p:val>
                                            <p:strVal val="#ppt_x"/>
                                          </p:val>
                                        </p:tav>
                                      </p:tavLst>
                                    </p:anim>
                                    <p:anim calcmode="lin" valueType="num">
                                      <p:cBhvr additive="base">
                                        <p:cTn id="37"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2192" y="1426345"/>
            <a:ext cx="4245868" cy="509388"/>
          </a:xfrm>
          <a:prstGeom prst="rect">
            <a:avLst/>
          </a:prstGeom>
        </p:spPr>
        <p:txBody>
          <a:bodyPr lIns="68598" tIns="34299" rIns="68598" bIns="34299">
            <a:spAutoFit/>
          </a:bodyPr>
          <a:lstStyle/>
          <a:p>
            <a:pPr algn="ctr">
              <a:lnSpc>
                <a:spcPct val="130000"/>
              </a:lnSpc>
              <a:defRPr/>
            </a:pPr>
            <a:r>
              <a:rPr lang="zh-CN" altLang="en-US" sz="1100"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100"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sz="1100"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100" kern="0" dirty="0">
              <a:solidFill>
                <a:schemeClr val="bg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2202451" y="2577564"/>
            <a:ext cx="396599" cy="666956"/>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4" name="Oval 6"/>
          <p:cNvSpPr>
            <a:spLocks noChangeArrowheads="1"/>
          </p:cNvSpPr>
          <p:nvPr/>
        </p:nvSpPr>
        <p:spPr bwMode="auto">
          <a:xfrm>
            <a:off x="2308449" y="2392961"/>
            <a:ext cx="173884" cy="158402"/>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5" name="Freeform 7"/>
          <p:cNvSpPr>
            <a:spLocks noEditPoints="1"/>
          </p:cNvSpPr>
          <p:nvPr/>
        </p:nvSpPr>
        <p:spPr bwMode="auto">
          <a:xfrm>
            <a:off x="1232988" y="3679232"/>
            <a:ext cx="307275" cy="413274"/>
          </a:xfrm>
          <a:custGeom>
            <a:avLst/>
            <a:gdLst>
              <a:gd name="T0" fmla="*/ 13 w 58"/>
              <a:gd name="T1" fmla="*/ 3 h 78"/>
              <a:gd name="T2" fmla="*/ 49 w 58"/>
              <a:gd name="T3" fmla="*/ 4 h 78"/>
              <a:gd name="T4" fmla="*/ 55 w 58"/>
              <a:gd name="T5" fmla="*/ 40 h 78"/>
              <a:gd name="T6" fmla="*/ 48 w 58"/>
              <a:gd name="T7" fmla="*/ 75 h 78"/>
              <a:gd name="T8" fmla="*/ 9 w 58"/>
              <a:gd name="T9" fmla="*/ 75 h 78"/>
              <a:gd name="T10" fmla="*/ 2 w 58"/>
              <a:gd name="T11" fmla="*/ 40 h 78"/>
              <a:gd name="T12" fmla="*/ 2 w 58"/>
              <a:gd name="T13" fmla="*/ 24 h 78"/>
              <a:gd name="T14" fmla="*/ 13 w 58"/>
              <a:gd name="T15" fmla="*/ 3 h 78"/>
              <a:gd name="T16" fmla="*/ 9 w 58"/>
              <a:gd name="T17" fmla="*/ 36 h 78"/>
              <a:gd name="T18" fmla="*/ 11 w 58"/>
              <a:gd name="T19" fmla="*/ 58 h 78"/>
              <a:gd name="T20" fmla="*/ 29 w 58"/>
              <a:gd name="T21" fmla="*/ 59 h 78"/>
              <a:gd name="T22" fmla="*/ 46 w 58"/>
              <a:gd name="T23" fmla="*/ 58 h 78"/>
              <a:gd name="T24" fmla="*/ 48 w 58"/>
              <a:gd name="T25" fmla="*/ 35 h 78"/>
              <a:gd name="T26" fmla="*/ 46 w 58"/>
              <a:gd name="T27" fmla="*/ 12 h 78"/>
              <a:gd name="T28" fmla="*/ 14 w 58"/>
              <a:gd name="T29" fmla="*/ 11 h 78"/>
              <a:gd name="T30" fmla="*/ 9 w 58"/>
              <a:gd name="T31" fmla="*/ 36 h 78"/>
              <a:gd name="T32" fmla="*/ 29 w 58"/>
              <a:gd name="T33" fmla="*/ 71 h 78"/>
              <a:gd name="T34" fmla="*/ 27 w 58"/>
              <a:gd name="T35" fmla="*/ 63 h 78"/>
              <a:gd name="T36" fmla="*/ 29 w 58"/>
              <a:gd name="T3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78">
                <a:moveTo>
                  <a:pt x="13" y="3"/>
                </a:moveTo>
                <a:cubicBezTo>
                  <a:pt x="20" y="1"/>
                  <a:pt x="43" y="0"/>
                  <a:pt x="49" y="4"/>
                </a:cubicBezTo>
                <a:cubicBezTo>
                  <a:pt x="58" y="8"/>
                  <a:pt x="55" y="27"/>
                  <a:pt x="55" y="40"/>
                </a:cubicBezTo>
                <a:cubicBezTo>
                  <a:pt x="55" y="53"/>
                  <a:pt x="58" y="71"/>
                  <a:pt x="48" y="75"/>
                </a:cubicBezTo>
                <a:cubicBezTo>
                  <a:pt x="42" y="78"/>
                  <a:pt x="15" y="77"/>
                  <a:pt x="9" y="75"/>
                </a:cubicBezTo>
                <a:cubicBezTo>
                  <a:pt x="0" y="71"/>
                  <a:pt x="2" y="54"/>
                  <a:pt x="2" y="40"/>
                </a:cubicBezTo>
                <a:cubicBezTo>
                  <a:pt x="2" y="33"/>
                  <a:pt x="2" y="28"/>
                  <a:pt x="2" y="24"/>
                </a:cubicBezTo>
                <a:cubicBezTo>
                  <a:pt x="2" y="13"/>
                  <a:pt x="1" y="5"/>
                  <a:pt x="13" y="3"/>
                </a:cubicBezTo>
                <a:close/>
                <a:moveTo>
                  <a:pt x="9" y="36"/>
                </a:moveTo>
                <a:cubicBezTo>
                  <a:pt x="9" y="45"/>
                  <a:pt x="8" y="55"/>
                  <a:pt x="11" y="58"/>
                </a:cubicBezTo>
                <a:cubicBezTo>
                  <a:pt x="14" y="61"/>
                  <a:pt x="25" y="59"/>
                  <a:pt x="29" y="59"/>
                </a:cubicBezTo>
                <a:cubicBezTo>
                  <a:pt x="33" y="59"/>
                  <a:pt x="44" y="60"/>
                  <a:pt x="46" y="58"/>
                </a:cubicBezTo>
                <a:cubicBezTo>
                  <a:pt x="50" y="54"/>
                  <a:pt x="48" y="43"/>
                  <a:pt x="48" y="35"/>
                </a:cubicBezTo>
                <a:cubicBezTo>
                  <a:pt x="48" y="27"/>
                  <a:pt x="50" y="16"/>
                  <a:pt x="46" y="12"/>
                </a:cubicBezTo>
                <a:cubicBezTo>
                  <a:pt x="43" y="9"/>
                  <a:pt x="21" y="9"/>
                  <a:pt x="14" y="11"/>
                </a:cubicBezTo>
                <a:cubicBezTo>
                  <a:pt x="7" y="13"/>
                  <a:pt x="9" y="24"/>
                  <a:pt x="9" y="36"/>
                </a:cubicBezTo>
                <a:close/>
                <a:moveTo>
                  <a:pt x="29" y="71"/>
                </a:moveTo>
                <a:cubicBezTo>
                  <a:pt x="35" y="71"/>
                  <a:pt x="34" y="60"/>
                  <a:pt x="27" y="63"/>
                </a:cubicBezTo>
                <a:cubicBezTo>
                  <a:pt x="22" y="65"/>
                  <a:pt x="25" y="72"/>
                  <a:pt x="29" y="71"/>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6" name="Freeform 8"/>
          <p:cNvSpPr>
            <a:spLocks noEditPoints="1"/>
          </p:cNvSpPr>
          <p:nvPr/>
        </p:nvSpPr>
        <p:spPr bwMode="auto">
          <a:xfrm>
            <a:off x="2196496" y="4192550"/>
            <a:ext cx="456148" cy="344197"/>
          </a:xfrm>
          <a:custGeom>
            <a:avLst/>
            <a:gdLst>
              <a:gd name="T0" fmla="*/ 80 w 86"/>
              <a:gd name="T1" fmla="*/ 0 h 65"/>
              <a:gd name="T2" fmla="*/ 5 w 86"/>
              <a:gd name="T3" fmla="*/ 0 h 65"/>
              <a:gd name="T4" fmla="*/ 0 w 86"/>
              <a:gd name="T5" fmla="*/ 5 h 65"/>
              <a:gd name="T6" fmla="*/ 0 w 86"/>
              <a:gd name="T7" fmla="*/ 60 h 65"/>
              <a:gd name="T8" fmla="*/ 5 w 86"/>
              <a:gd name="T9" fmla="*/ 65 h 65"/>
              <a:gd name="T10" fmla="*/ 80 w 86"/>
              <a:gd name="T11" fmla="*/ 65 h 65"/>
              <a:gd name="T12" fmla="*/ 86 w 86"/>
              <a:gd name="T13" fmla="*/ 60 h 65"/>
              <a:gd name="T14" fmla="*/ 86 w 86"/>
              <a:gd name="T15" fmla="*/ 5 h 65"/>
              <a:gd name="T16" fmla="*/ 80 w 86"/>
              <a:gd name="T17" fmla="*/ 0 h 65"/>
              <a:gd name="T18" fmla="*/ 48 w 86"/>
              <a:gd name="T19" fmla="*/ 58 h 65"/>
              <a:gd name="T20" fmla="*/ 45 w 86"/>
              <a:gd name="T21" fmla="*/ 61 h 65"/>
              <a:gd name="T22" fmla="*/ 41 w 86"/>
              <a:gd name="T23" fmla="*/ 61 h 65"/>
              <a:gd name="T24" fmla="*/ 38 w 86"/>
              <a:gd name="T25" fmla="*/ 58 h 65"/>
              <a:gd name="T26" fmla="*/ 38 w 86"/>
              <a:gd name="T27" fmla="*/ 54 h 65"/>
              <a:gd name="T28" fmla="*/ 41 w 86"/>
              <a:gd name="T29" fmla="*/ 51 h 65"/>
              <a:gd name="T30" fmla="*/ 45 w 86"/>
              <a:gd name="T31" fmla="*/ 51 h 65"/>
              <a:gd name="T32" fmla="*/ 48 w 86"/>
              <a:gd name="T33" fmla="*/ 54 h 65"/>
              <a:gd name="T34" fmla="*/ 48 w 86"/>
              <a:gd name="T35" fmla="*/ 58 h 65"/>
              <a:gd name="T36" fmla="*/ 78 w 86"/>
              <a:gd name="T37" fmla="*/ 45 h 65"/>
              <a:gd name="T38" fmla="*/ 75 w 86"/>
              <a:gd name="T39" fmla="*/ 48 h 65"/>
              <a:gd name="T40" fmla="*/ 11 w 86"/>
              <a:gd name="T41" fmla="*/ 48 h 65"/>
              <a:gd name="T42" fmla="*/ 7 w 86"/>
              <a:gd name="T43" fmla="*/ 45 h 65"/>
              <a:gd name="T44" fmla="*/ 7 w 86"/>
              <a:gd name="T45" fmla="*/ 10 h 65"/>
              <a:gd name="T46" fmla="*/ 11 w 86"/>
              <a:gd name="T47" fmla="*/ 7 h 65"/>
              <a:gd name="T48" fmla="*/ 75 w 86"/>
              <a:gd name="T49" fmla="*/ 7 h 65"/>
              <a:gd name="T50" fmla="*/ 78 w 86"/>
              <a:gd name="T51" fmla="*/ 10 h 65"/>
              <a:gd name="T52" fmla="*/ 78 w 86"/>
              <a:gd name="T53" fmla="*/ 4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65">
                <a:moveTo>
                  <a:pt x="80" y="0"/>
                </a:moveTo>
                <a:cubicBezTo>
                  <a:pt x="5" y="0"/>
                  <a:pt x="5" y="0"/>
                  <a:pt x="5" y="0"/>
                </a:cubicBezTo>
                <a:cubicBezTo>
                  <a:pt x="3" y="0"/>
                  <a:pt x="0" y="3"/>
                  <a:pt x="0" y="5"/>
                </a:cubicBezTo>
                <a:cubicBezTo>
                  <a:pt x="0" y="60"/>
                  <a:pt x="0" y="60"/>
                  <a:pt x="0" y="60"/>
                </a:cubicBezTo>
                <a:cubicBezTo>
                  <a:pt x="0" y="62"/>
                  <a:pt x="3" y="65"/>
                  <a:pt x="5" y="65"/>
                </a:cubicBezTo>
                <a:cubicBezTo>
                  <a:pt x="80" y="65"/>
                  <a:pt x="80" y="65"/>
                  <a:pt x="80" y="65"/>
                </a:cubicBezTo>
                <a:cubicBezTo>
                  <a:pt x="83" y="65"/>
                  <a:pt x="86" y="62"/>
                  <a:pt x="86" y="60"/>
                </a:cubicBezTo>
                <a:cubicBezTo>
                  <a:pt x="86" y="5"/>
                  <a:pt x="86" y="5"/>
                  <a:pt x="86" y="5"/>
                </a:cubicBezTo>
                <a:cubicBezTo>
                  <a:pt x="86" y="3"/>
                  <a:pt x="83" y="0"/>
                  <a:pt x="80" y="0"/>
                </a:cubicBezTo>
                <a:close/>
                <a:moveTo>
                  <a:pt x="48" y="58"/>
                </a:moveTo>
                <a:cubicBezTo>
                  <a:pt x="48" y="60"/>
                  <a:pt x="47" y="61"/>
                  <a:pt x="45" y="61"/>
                </a:cubicBezTo>
                <a:cubicBezTo>
                  <a:pt x="41" y="61"/>
                  <a:pt x="41" y="61"/>
                  <a:pt x="41" y="61"/>
                </a:cubicBezTo>
                <a:cubicBezTo>
                  <a:pt x="39" y="61"/>
                  <a:pt x="38" y="60"/>
                  <a:pt x="38" y="58"/>
                </a:cubicBezTo>
                <a:cubicBezTo>
                  <a:pt x="38" y="54"/>
                  <a:pt x="38" y="54"/>
                  <a:pt x="38" y="54"/>
                </a:cubicBezTo>
                <a:cubicBezTo>
                  <a:pt x="38" y="52"/>
                  <a:pt x="39" y="51"/>
                  <a:pt x="41" y="51"/>
                </a:cubicBezTo>
                <a:cubicBezTo>
                  <a:pt x="45" y="51"/>
                  <a:pt x="45" y="51"/>
                  <a:pt x="45" y="51"/>
                </a:cubicBezTo>
                <a:cubicBezTo>
                  <a:pt x="47" y="51"/>
                  <a:pt x="48" y="52"/>
                  <a:pt x="48" y="54"/>
                </a:cubicBezTo>
                <a:lnTo>
                  <a:pt x="48" y="58"/>
                </a:lnTo>
                <a:close/>
                <a:moveTo>
                  <a:pt x="78" y="45"/>
                </a:moveTo>
                <a:cubicBezTo>
                  <a:pt x="78" y="46"/>
                  <a:pt x="77" y="48"/>
                  <a:pt x="75" y="48"/>
                </a:cubicBezTo>
                <a:cubicBezTo>
                  <a:pt x="11" y="48"/>
                  <a:pt x="11" y="48"/>
                  <a:pt x="11" y="48"/>
                </a:cubicBezTo>
                <a:cubicBezTo>
                  <a:pt x="9" y="48"/>
                  <a:pt x="7" y="46"/>
                  <a:pt x="7" y="45"/>
                </a:cubicBezTo>
                <a:cubicBezTo>
                  <a:pt x="7" y="10"/>
                  <a:pt x="7" y="10"/>
                  <a:pt x="7" y="10"/>
                </a:cubicBezTo>
                <a:cubicBezTo>
                  <a:pt x="7" y="9"/>
                  <a:pt x="9" y="7"/>
                  <a:pt x="11" y="7"/>
                </a:cubicBezTo>
                <a:cubicBezTo>
                  <a:pt x="75" y="7"/>
                  <a:pt x="75" y="7"/>
                  <a:pt x="75" y="7"/>
                </a:cubicBezTo>
                <a:cubicBezTo>
                  <a:pt x="77" y="7"/>
                  <a:pt x="78" y="9"/>
                  <a:pt x="78" y="10"/>
                </a:cubicBezTo>
                <a:lnTo>
                  <a:pt x="78" y="45"/>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7" name="Freeform 9"/>
          <p:cNvSpPr>
            <a:spLocks noEditPoints="1"/>
          </p:cNvSpPr>
          <p:nvPr/>
        </p:nvSpPr>
        <p:spPr bwMode="auto">
          <a:xfrm>
            <a:off x="3372000" y="3636357"/>
            <a:ext cx="281073" cy="360870"/>
          </a:xfrm>
          <a:custGeom>
            <a:avLst/>
            <a:gdLst>
              <a:gd name="T0" fmla="*/ 0 w 236"/>
              <a:gd name="T1" fmla="*/ 0 h 303"/>
              <a:gd name="T2" fmla="*/ 0 w 236"/>
              <a:gd name="T3" fmla="*/ 303 h 303"/>
              <a:gd name="T4" fmla="*/ 236 w 236"/>
              <a:gd name="T5" fmla="*/ 303 h 303"/>
              <a:gd name="T6" fmla="*/ 236 w 236"/>
              <a:gd name="T7" fmla="*/ 0 h 303"/>
              <a:gd name="T8" fmla="*/ 0 w 236"/>
              <a:gd name="T9" fmla="*/ 0 h 303"/>
              <a:gd name="T10" fmla="*/ 85 w 236"/>
              <a:gd name="T11" fmla="*/ 258 h 303"/>
              <a:gd name="T12" fmla="*/ 36 w 236"/>
              <a:gd name="T13" fmla="*/ 258 h 303"/>
              <a:gd name="T14" fmla="*/ 36 w 236"/>
              <a:gd name="T15" fmla="*/ 205 h 303"/>
              <a:gd name="T16" fmla="*/ 85 w 236"/>
              <a:gd name="T17" fmla="*/ 205 h 303"/>
              <a:gd name="T18" fmla="*/ 85 w 236"/>
              <a:gd name="T19" fmla="*/ 258 h 303"/>
              <a:gd name="T20" fmla="*/ 85 w 236"/>
              <a:gd name="T21" fmla="*/ 183 h 303"/>
              <a:gd name="T22" fmla="*/ 36 w 236"/>
              <a:gd name="T23" fmla="*/ 183 h 303"/>
              <a:gd name="T24" fmla="*/ 36 w 236"/>
              <a:gd name="T25" fmla="*/ 129 h 303"/>
              <a:gd name="T26" fmla="*/ 85 w 236"/>
              <a:gd name="T27" fmla="*/ 129 h 303"/>
              <a:gd name="T28" fmla="*/ 85 w 236"/>
              <a:gd name="T29" fmla="*/ 183 h 303"/>
              <a:gd name="T30" fmla="*/ 209 w 236"/>
              <a:gd name="T31" fmla="*/ 232 h 303"/>
              <a:gd name="T32" fmla="*/ 107 w 236"/>
              <a:gd name="T33" fmla="*/ 232 h 303"/>
              <a:gd name="T34" fmla="*/ 107 w 236"/>
              <a:gd name="T35" fmla="*/ 129 h 303"/>
              <a:gd name="T36" fmla="*/ 209 w 236"/>
              <a:gd name="T37" fmla="*/ 129 h 303"/>
              <a:gd name="T38" fmla="*/ 209 w 236"/>
              <a:gd name="T39" fmla="*/ 232 h 303"/>
              <a:gd name="T40" fmla="*/ 209 w 236"/>
              <a:gd name="T41" fmla="*/ 98 h 303"/>
              <a:gd name="T42" fmla="*/ 31 w 236"/>
              <a:gd name="T43" fmla="*/ 98 h 303"/>
              <a:gd name="T44" fmla="*/ 31 w 236"/>
              <a:gd name="T45" fmla="*/ 36 h 303"/>
              <a:gd name="T46" fmla="*/ 209 w 236"/>
              <a:gd name="T47" fmla="*/ 36 h 303"/>
              <a:gd name="T48" fmla="*/ 209 w 236"/>
              <a:gd name="T49"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303">
                <a:moveTo>
                  <a:pt x="0" y="0"/>
                </a:moveTo>
                <a:lnTo>
                  <a:pt x="0" y="303"/>
                </a:lnTo>
                <a:lnTo>
                  <a:pt x="236" y="303"/>
                </a:lnTo>
                <a:lnTo>
                  <a:pt x="236" y="0"/>
                </a:lnTo>
                <a:lnTo>
                  <a:pt x="0" y="0"/>
                </a:lnTo>
                <a:close/>
                <a:moveTo>
                  <a:pt x="85" y="258"/>
                </a:moveTo>
                <a:lnTo>
                  <a:pt x="36" y="258"/>
                </a:lnTo>
                <a:lnTo>
                  <a:pt x="36" y="205"/>
                </a:lnTo>
                <a:lnTo>
                  <a:pt x="85" y="205"/>
                </a:lnTo>
                <a:lnTo>
                  <a:pt x="85" y="258"/>
                </a:lnTo>
                <a:close/>
                <a:moveTo>
                  <a:pt x="85" y="183"/>
                </a:moveTo>
                <a:lnTo>
                  <a:pt x="36" y="183"/>
                </a:lnTo>
                <a:lnTo>
                  <a:pt x="36" y="129"/>
                </a:lnTo>
                <a:lnTo>
                  <a:pt x="85" y="129"/>
                </a:lnTo>
                <a:lnTo>
                  <a:pt x="85" y="183"/>
                </a:lnTo>
                <a:close/>
                <a:moveTo>
                  <a:pt x="209" y="232"/>
                </a:moveTo>
                <a:lnTo>
                  <a:pt x="107" y="232"/>
                </a:lnTo>
                <a:lnTo>
                  <a:pt x="107" y="129"/>
                </a:lnTo>
                <a:lnTo>
                  <a:pt x="209" y="129"/>
                </a:lnTo>
                <a:lnTo>
                  <a:pt x="209" y="232"/>
                </a:lnTo>
                <a:close/>
                <a:moveTo>
                  <a:pt x="209" y="98"/>
                </a:moveTo>
                <a:lnTo>
                  <a:pt x="31" y="98"/>
                </a:lnTo>
                <a:lnTo>
                  <a:pt x="31" y="36"/>
                </a:lnTo>
                <a:lnTo>
                  <a:pt x="209" y="36"/>
                </a:lnTo>
                <a:lnTo>
                  <a:pt x="209" y="98"/>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8" name="Freeform 10"/>
          <p:cNvSpPr>
            <a:spLocks/>
          </p:cNvSpPr>
          <p:nvPr/>
        </p:nvSpPr>
        <p:spPr bwMode="auto">
          <a:xfrm>
            <a:off x="3551840" y="1789127"/>
            <a:ext cx="69077" cy="95279"/>
          </a:xfrm>
          <a:custGeom>
            <a:avLst/>
            <a:gdLst>
              <a:gd name="T0" fmla="*/ 0 w 13"/>
              <a:gd name="T1" fmla="*/ 0 h 18"/>
              <a:gd name="T2" fmla="*/ 0 w 13"/>
              <a:gd name="T3" fmla="*/ 18 h 18"/>
              <a:gd name="T4" fmla="*/ 13 w 13"/>
              <a:gd name="T5" fmla="*/ 3 h 18"/>
              <a:gd name="T6" fmla="*/ 0 w 13"/>
              <a:gd name="T7" fmla="*/ 0 h 18"/>
            </a:gdLst>
            <a:ahLst/>
            <a:cxnLst>
              <a:cxn ang="0">
                <a:pos x="T0" y="T1"/>
              </a:cxn>
              <a:cxn ang="0">
                <a:pos x="T2" y="T3"/>
              </a:cxn>
              <a:cxn ang="0">
                <a:pos x="T4" y="T5"/>
              </a:cxn>
              <a:cxn ang="0">
                <a:pos x="T6" y="T7"/>
              </a:cxn>
            </a:cxnLst>
            <a:rect l="0" t="0" r="r" b="b"/>
            <a:pathLst>
              <a:path w="13" h="18">
                <a:moveTo>
                  <a:pt x="0" y="0"/>
                </a:moveTo>
                <a:cubicBezTo>
                  <a:pt x="0" y="18"/>
                  <a:pt x="0" y="18"/>
                  <a:pt x="0" y="18"/>
                </a:cubicBezTo>
                <a:cubicBezTo>
                  <a:pt x="5" y="17"/>
                  <a:pt x="10" y="11"/>
                  <a:pt x="13" y="3"/>
                </a:cubicBezTo>
                <a:cubicBezTo>
                  <a:pt x="9" y="1"/>
                  <a:pt x="5" y="0"/>
                  <a:pt x="0"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9" name="Freeform 11"/>
          <p:cNvSpPr>
            <a:spLocks/>
          </p:cNvSpPr>
          <p:nvPr/>
        </p:nvSpPr>
        <p:spPr bwMode="auto">
          <a:xfrm>
            <a:off x="3551839" y="1693848"/>
            <a:ext cx="84560" cy="89325"/>
          </a:xfrm>
          <a:custGeom>
            <a:avLst/>
            <a:gdLst>
              <a:gd name="T0" fmla="*/ 16 w 16"/>
              <a:gd name="T1" fmla="*/ 0 h 17"/>
              <a:gd name="T2" fmla="*/ 0 w 16"/>
              <a:gd name="T3" fmla="*/ 0 h 17"/>
              <a:gd name="T4" fmla="*/ 0 w 16"/>
              <a:gd name="T5" fmla="*/ 14 h 17"/>
              <a:gd name="T6" fmla="*/ 14 w 16"/>
              <a:gd name="T7" fmla="*/ 17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0"/>
                  <a:pt x="0" y="0"/>
                  <a:pt x="0" y="0"/>
                </a:cubicBezTo>
                <a:cubicBezTo>
                  <a:pt x="0" y="14"/>
                  <a:pt x="0" y="14"/>
                  <a:pt x="0" y="14"/>
                </a:cubicBezTo>
                <a:cubicBezTo>
                  <a:pt x="5" y="14"/>
                  <a:pt x="10" y="15"/>
                  <a:pt x="14" y="17"/>
                </a:cubicBezTo>
                <a:cubicBezTo>
                  <a:pt x="15" y="12"/>
                  <a:pt x="16" y="6"/>
                  <a:pt x="16"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0" name="Freeform 12"/>
          <p:cNvSpPr>
            <a:spLocks/>
          </p:cNvSpPr>
          <p:nvPr/>
        </p:nvSpPr>
        <p:spPr bwMode="auto">
          <a:xfrm>
            <a:off x="3551839" y="1581894"/>
            <a:ext cx="84560" cy="90515"/>
          </a:xfrm>
          <a:custGeom>
            <a:avLst/>
            <a:gdLst>
              <a:gd name="T0" fmla="*/ 0 w 16"/>
              <a:gd name="T1" fmla="*/ 3 h 17"/>
              <a:gd name="T2" fmla="*/ 0 w 16"/>
              <a:gd name="T3" fmla="*/ 17 h 17"/>
              <a:gd name="T4" fmla="*/ 16 w 16"/>
              <a:gd name="T5" fmla="*/ 17 h 17"/>
              <a:gd name="T6" fmla="*/ 14 w 16"/>
              <a:gd name="T7" fmla="*/ 0 h 17"/>
              <a:gd name="T8" fmla="*/ 0 w 16"/>
              <a:gd name="T9" fmla="*/ 3 h 17"/>
            </a:gdLst>
            <a:ahLst/>
            <a:cxnLst>
              <a:cxn ang="0">
                <a:pos x="T0" y="T1"/>
              </a:cxn>
              <a:cxn ang="0">
                <a:pos x="T2" y="T3"/>
              </a:cxn>
              <a:cxn ang="0">
                <a:pos x="T4" y="T5"/>
              </a:cxn>
              <a:cxn ang="0">
                <a:pos x="T6" y="T7"/>
              </a:cxn>
              <a:cxn ang="0">
                <a:pos x="T8" y="T9"/>
              </a:cxn>
            </a:cxnLst>
            <a:rect l="0" t="0" r="r" b="b"/>
            <a:pathLst>
              <a:path w="16" h="17">
                <a:moveTo>
                  <a:pt x="0" y="3"/>
                </a:moveTo>
                <a:cubicBezTo>
                  <a:pt x="0" y="17"/>
                  <a:pt x="0" y="17"/>
                  <a:pt x="0" y="17"/>
                </a:cubicBezTo>
                <a:cubicBezTo>
                  <a:pt x="16" y="17"/>
                  <a:pt x="16" y="17"/>
                  <a:pt x="16" y="17"/>
                </a:cubicBezTo>
                <a:cubicBezTo>
                  <a:pt x="16" y="11"/>
                  <a:pt x="15" y="5"/>
                  <a:pt x="14" y="0"/>
                </a:cubicBezTo>
                <a:cubicBezTo>
                  <a:pt x="9" y="2"/>
                  <a:pt x="5" y="3"/>
                  <a:pt x="0" y="3"/>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1" name="Freeform 13"/>
          <p:cNvSpPr>
            <a:spLocks/>
          </p:cNvSpPr>
          <p:nvPr/>
        </p:nvSpPr>
        <p:spPr bwMode="auto">
          <a:xfrm>
            <a:off x="3462515" y="1789127"/>
            <a:ext cx="73841" cy="100043"/>
          </a:xfrm>
          <a:custGeom>
            <a:avLst/>
            <a:gdLst>
              <a:gd name="T0" fmla="*/ 14 w 14"/>
              <a:gd name="T1" fmla="*/ 19 h 19"/>
              <a:gd name="T2" fmla="*/ 14 w 14"/>
              <a:gd name="T3" fmla="*/ 0 h 19"/>
              <a:gd name="T4" fmla="*/ 0 w 14"/>
              <a:gd name="T5" fmla="*/ 3 h 19"/>
              <a:gd name="T6" fmla="*/ 14 w 14"/>
              <a:gd name="T7" fmla="*/ 19 h 19"/>
            </a:gdLst>
            <a:ahLst/>
            <a:cxnLst>
              <a:cxn ang="0">
                <a:pos x="T0" y="T1"/>
              </a:cxn>
              <a:cxn ang="0">
                <a:pos x="T2" y="T3"/>
              </a:cxn>
              <a:cxn ang="0">
                <a:pos x="T4" y="T5"/>
              </a:cxn>
              <a:cxn ang="0">
                <a:pos x="T6" y="T7"/>
              </a:cxn>
            </a:cxnLst>
            <a:rect l="0" t="0" r="r" b="b"/>
            <a:pathLst>
              <a:path w="14" h="19">
                <a:moveTo>
                  <a:pt x="14" y="19"/>
                </a:moveTo>
                <a:cubicBezTo>
                  <a:pt x="14" y="0"/>
                  <a:pt x="14" y="0"/>
                  <a:pt x="14" y="0"/>
                </a:cubicBezTo>
                <a:cubicBezTo>
                  <a:pt x="9" y="0"/>
                  <a:pt x="4" y="1"/>
                  <a:pt x="0" y="3"/>
                </a:cubicBezTo>
                <a:cubicBezTo>
                  <a:pt x="3" y="11"/>
                  <a:pt x="8" y="17"/>
                  <a:pt x="14" y="19"/>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2" name="Freeform 14"/>
          <p:cNvSpPr>
            <a:spLocks/>
          </p:cNvSpPr>
          <p:nvPr/>
        </p:nvSpPr>
        <p:spPr bwMode="auto">
          <a:xfrm>
            <a:off x="3445841" y="1587849"/>
            <a:ext cx="90515" cy="84560"/>
          </a:xfrm>
          <a:custGeom>
            <a:avLst/>
            <a:gdLst>
              <a:gd name="T0" fmla="*/ 0 w 17"/>
              <a:gd name="T1" fmla="*/ 16 h 16"/>
              <a:gd name="T2" fmla="*/ 17 w 17"/>
              <a:gd name="T3" fmla="*/ 16 h 16"/>
              <a:gd name="T4" fmla="*/ 17 w 17"/>
              <a:gd name="T5" fmla="*/ 3 h 16"/>
              <a:gd name="T6" fmla="*/ 2 w 17"/>
              <a:gd name="T7" fmla="*/ 0 h 16"/>
              <a:gd name="T8" fmla="*/ 0 w 17"/>
              <a:gd name="T9" fmla="*/ 16 h 16"/>
            </a:gdLst>
            <a:ahLst/>
            <a:cxnLst>
              <a:cxn ang="0">
                <a:pos x="T0" y="T1"/>
              </a:cxn>
              <a:cxn ang="0">
                <a:pos x="T2" y="T3"/>
              </a:cxn>
              <a:cxn ang="0">
                <a:pos x="T4" y="T5"/>
              </a:cxn>
              <a:cxn ang="0">
                <a:pos x="T6" y="T7"/>
              </a:cxn>
              <a:cxn ang="0">
                <a:pos x="T8" y="T9"/>
              </a:cxn>
            </a:cxnLst>
            <a:rect l="0" t="0" r="r" b="b"/>
            <a:pathLst>
              <a:path w="17" h="16">
                <a:moveTo>
                  <a:pt x="0" y="16"/>
                </a:moveTo>
                <a:cubicBezTo>
                  <a:pt x="17" y="16"/>
                  <a:pt x="17" y="16"/>
                  <a:pt x="17" y="16"/>
                </a:cubicBezTo>
                <a:cubicBezTo>
                  <a:pt x="17" y="3"/>
                  <a:pt x="17" y="3"/>
                  <a:pt x="17" y="3"/>
                </a:cubicBezTo>
                <a:cubicBezTo>
                  <a:pt x="12" y="2"/>
                  <a:pt x="7" y="1"/>
                  <a:pt x="2" y="0"/>
                </a:cubicBezTo>
                <a:cubicBezTo>
                  <a:pt x="1" y="5"/>
                  <a:pt x="0" y="10"/>
                  <a:pt x="0" y="16"/>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3" name="Freeform 15"/>
          <p:cNvSpPr>
            <a:spLocks/>
          </p:cNvSpPr>
          <p:nvPr/>
        </p:nvSpPr>
        <p:spPr bwMode="auto">
          <a:xfrm>
            <a:off x="3551840" y="1492570"/>
            <a:ext cx="64313" cy="84560"/>
          </a:xfrm>
          <a:custGeom>
            <a:avLst/>
            <a:gdLst>
              <a:gd name="T0" fmla="*/ 0 w 12"/>
              <a:gd name="T1" fmla="*/ 0 h 16"/>
              <a:gd name="T2" fmla="*/ 0 w 12"/>
              <a:gd name="T3" fmla="*/ 16 h 16"/>
              <a:gd name="T4" fmla="*/ 12 w 12"/>
              <a:gd name="T5" fmla="*/ 13 h 16"/>
              <a:gd name="T6" fmla="*/ 0 w 12"/>
              <a:gd name="T7" fmla="*/ 0 h 16"/>
            </a:gdLst>
            <a:ahLst/>
            <a:cxnLst>
              <a:cxn ang="0">
                <a:pos x="T0" y="T1"/>
              </a:cxn>
              <a:cxn ang="0">
                <a:pos x="T2" y="T3"/>
              </a:cxn>
              <a:cxn ang="0">
                <a:pos x="T4" y="T5"/>
              </a:cxn>
              <a:cxn ang="0">
                <a:pos x="T6" y="T7"/>
              </a:cxn>
            </a:cxnLst>
            <a:rect l="0" t="0" r="r" b="b"/>
            <a:pathLst>
              <a:path w="12" h="16">
                <a:moveTo>
                  <a:pt x="0" y="0"/>
                </a:moveTo>
                <a:cubicBezTo>
                  <a:pt x="0" y="16"/>
                  <a:pt x="0" y="16"/>
                  <a:pt x="0" y="16"/>
                </a:cubicBezTo>
                <a:cubicBezTo>
                  <a:pt x="4" y="16"/>
                  <a:pt x="8" y="15"/>
                  <a:pt x="12" y="13"/>
                </a:cubicBezTo>
                <a:cubicBezTo>
                  <a:pt x="9" y="6"/>
                  <a:pt x="5" y="1"/>
                  <a:pt x="0"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4" name="Freeform 16"/>
          <p:cNvSpPr>
            <a:spLocks/>
          </p:cNvSpPr>
          <p:nvPr/>
        </p:nvSpPr>
        <p:spPr bwMode="auto">
          <a:xfrm>
            <a:off x="3467279" y="1486615"/>
            <a:ext cx="69077" cy="90515"/>
          </a:xfrm>
          <a:custGeom>
            <a:avLst/>
            <a:gdLst>
              <a:gd name="T0" fmla="*/ 13 w 13"/>
              <a:gd name="T1" fmla="*/ 17 h 17"/>
              <a:gd name="T2" fmla="*/ 13 w 13"/>
              <a:gd name="T3" fmla="*/ 0 h 17"/>
              <a:gd name="T4" fmla="*/ 0 w 13"/>
              <a:gd name="T5" fmla="*/ 15 h 17"/>
              <a:gd name="T6" fmla="*/ 13 w 13"/>
              <a:gd name="T7" fmla="*/ 17 h 17"/>
            </a:gdLst>
            <a:ahLst/>
            <a:cxnLst>
              <a:cxn ang="0">
                <a:pos x="T0" y="T1"/>
              </a:cxn>
              <a:cxn ang="0">
                <a:pos x="T2" y="T3"/>
              </a:cxn>
              <a:cxn ang="0">
                <a:pos x="T4" y="T5"/>
              </a:cxn>
              <a:cxn ang="0">
                <a:pos x="T6" y="T7"/>
              </a:cxn>
            </a:cxnLst>
            <a:rect l="0" t="0" r="r" b="b"/>
            <a:pathLst>
              <a:path w="13" h="17">
                <a:moveTo>
                  <a:pt x="13" y="17"/>
                </a:moveTo>
                <a:cubicBezTo>
                  <a:pt x="13" y="0"/>
                  <a:pt x="13" y="0"/>
                  <a:pt x="13" y="0"/>
                </a:cubicBezTo>
                <a:cubicBezTo>
                  <a:pt x="7" y="2"/>
                  <a:pt x="3" y="7"/>
                  <a:pt x="0" y="15"/>
                </a:cubicBezTo>
                <a:cubicBezTo>
                  <a:pt x="4" y="16"/>
                  <a:pt x="8" y="17"/>
                  <a:pt x="13" y="17"/>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5" name="Freeform 17"/>
          <p:cNvSpPr>
            <a:spLocks/>
          </p:cNvSpPr>
          <p:nvPr/>
        </p:nvSpPr>
        <p:spPr bwMode="auto">
          <a:xfrm>
            <a:off x="3445841" y="1693848"/>
            <a:ext cx="90515" cy="89325"/>
          </a:xfrm>
          <a:custGeom>
            <a:avLst/>
            <a:gdLst>
              <a:gd name="T0" fmla="*/ 2 w 17"/>
              <a:gd name="T1" fmla="*/ 17 h 17"/>
              <a:gd name="T2" fmla="*/ 17 w 17"/>
              <a:gd name="T3" fmla="*/ 14 h 17"/>
              <a:gd name="T4" fmla="*/ 17 w 17"/>
              <a:gd name="T5" fmla="*/ 0 h 17"/>
              <a:gd name="T6" fmla="*/ 0 w 17"/>
              <a:gd name="T7" fmla="*/ 0 h 17"/>
              <a:gd name="T8" fmla="*/ 2 w 17"/>
              <a:gd name="T9" fmla="*/ 17 h 17"/>
            </a:gdLst>
            <a:ahLst/>
            <a:cxnLst>
              <a:cxn ang="0">
                <a:pos x="T0" y="T1"/>
              </a:cxn>
              <a:cxn ang="0">
                <a:pos x="T2" y="T3"/>
              </a:cxn>
              <a:cxn ang="0">
                <a:pos x="T4" y="T5"/>
              </a:cxn>
              <a:cxn ang="0">
                <a:pos x="T6" y="T7"/>
              </a:cxn>
              <a:cxn ang="0">
                <a:pos x="T8" y="T9"/>
              </a:cxn>
            </a:cxnLst>
            <a:rect l="0" t="0" r="r" b="b"/>
            <a:pathLst>
              <a:path w="17" h="17">
                <a:moveTo>
                  <a:pt x="2" y="17"/>
                </a:moveTo>
                <a:cubicBezTo>
                  <a:pt x="6" y="15"/>
                  <a:pt x="11" y="14"/>
                  <a:pt x="17" y="14"/>
                </a:cubicBezTo>
                <a:cubicBezTo>
                  <a:pt x="17" y="0"/>
                  <a:pt x="17" y="0"/>
                  <a:pt x="17" y="0"/>
                </a:cubicBezTo>
                <a:cubicBezTo>
                  <a:pt x="0" y="0"/>
                  <a:pt x="0" y="0"/>
                  <a:pt x="0" y="0"/>
                </a:cubicBezTo>
                <a:cubicBezTo>
                  <a:pt x="0" y="6"/>
                  <a:pt x="1" y="12"/>
                  <a:pt x="2" y="17"/>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6" name="Freeform 18"/>
          <p:cNvSpPr>
            <a:spLocks/>
          </p:cNvSpPr>
          <p:nvPr/>
        </p:nvSpPr>
        <p:spPr bwMode="auto">
          <a:xfrm>
            <a:off x="3335080" y="1693847"/>
            <a:ext cx="101234" cy="132201"/>
          </a:xfrm>
          <a:custGeom>
            <a:avLst/>
            <a:gdLst>
              <a:gd name="T0" fmla="*/ 19 w 19"/>
              <a:gd name="T1" fmla="*/ 19 h 25"/>
              <a:gd name="T2" fmla="*/ 16 w 19"/>
              <a:gd name="T3" fmla="*/ 0 h 25"/>
              <a:gd name="T4" fmla="*/ 0 w 19"/>
              <a:gd name="T5" fmla="*/ 0 h 25"/>
              <a:gd name="T6" fmla="*/ 10 w 19"/>
              <a:gd name="T7" fmla="*/ 25 h 25"/>
              <a:gd name="T8" fmla="*/ 19 w 19"/>
              <a:gd name="T9" fmla="*/ 19 h 25"/>
            </a:gdLst>
            <a:ahLst/>
            <a:cxnLst>
              <a:cxn ang="0">
                <a:pos x="T0" y="T1"/>
              </a:cxn>
              <a:cxn ang="0">
                <a:pos x="T2" y="T3"/>
              </a:cxn>
              <a:cxn ang="0">
                <a:pos x="T4" y="T5"/>
              </a:cxn>
              <a:cxn ang="0">
                <a:pos x="T6" y="T7"/>
              </a:cxn>
              <a:cxn ang="0">
                <a:pos x="T8" y="T9"/>
              </a:cxn>
            </a:cxnLst>
            <a:rect l="0" t="0" r="r" b="b"/>
            <a:pathLst>
              <a:path w="19" h="25">
                <a:moveTo>
                  <a:pt x="19" y="19"/>
                </a:moveTo>
                <a:cubicBezTo>
                  <a:pt x="17" y="13"/>
                  <a:pt x="17" y="7"/>
                  <a:pt x="16" y="0"/>
                </a:cubicBezTo>
                <a:cubicBezTo>
                  <a:pt x="0" y="0"/>
                  <a:pt x="0" y="0"/>
                  <a:pt x="0" y="0"/>
                </a:cubicBezTo>
                <a:cubicBezTo>
                  <a:pt x="0" y="10"/>
                  <a:pt x="4" y="19"/>
                  <a:pt x="10" y="25"/>
                </a:cubicBezTo>
                <a:cubicBezTo>
                  <a:pt x="12" y="23"/>
                  <a:pt x="16" y="20"/>
                  <a:pt x="19" y="19"/>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7" name="Freeform 19"/>
          <p:cNvSpPr>
            <a:spLocks/>
          </p:cNvSpPr>
          <p:nvPr/>
        </p:nvSpPr>
        <p:spPr bwMode="auto">
          <a:xfrm>
            <a:off x="3588759" y="1481851"/>
            <a:ext cx="90515" cy="69078"/>
          </a:xfrm>
          <a:custGeom>
            <a:avLst/>
            <a:gdLst>
              <a:gd name="T0" fmla="*/ 0 w 17"/>
              <a:gd name="T1" fmla="*/ 0 h 13"/>
              <a:gd name="T2" fmla="*/ 9 w 17"/>
              <a:gd name="T3" fmla="*/ 13 h 13"/>
              <a:gd name="T4" fmla="*/ 17 w 17"/>
              <a:gd name="T5" fmla="*/ 8 h 13"/>
              <a:gd name="T6" fmla="*/ 0 w 17"/>
              <a:gd name="T7" fmla="*/ 0 h 13"/>
            </a:gdLst>
            <a:ahLst/>
            <a:cxnLst>
              <a:cxn ang="0">
                <a:pos x="T0" y="T1"/>
              </a:cxn>
              <a:cxn ang="0">
                <a:pos x="T2" y="T3"/>
              </a:cxn>
              <a:cxn ang="0">
                <a:pos x="T4" y="T5"/>
              </a:cxn>
              <a:cxn ang="0">
                <a:pos x="T6" y="T7"/>
              </a:cxn>
            </a:cxnLst>
            <a:rect l="0" t="0" r="r" b="b"/>
            <a:pathLst>
              <a:path w="17" h="13">
                <a:moveTo>
                  <a:pt x="0" y="0"/>
                </a:moveTo>
                <a:cubicBezTo>
                  <a:pt x="3" y="2"/>
                  <a:pt x="7" y="7"/>
                  <a:pt x="9" y="13"/>
                </a:cubicBezTo>
                <a:cubicBezTo>
                  <a:pt x="12" y="12"/>
                  <a:pt x="15" y="10"/>
                  <a:pt x="17" y="8"/>
                </a:cubicBezTo>
                <a:cubicBezTo>
                  <a:pt x="12" y="4"/>
                  <a:pt x="6" y="1"/>
                  <a:pt x="0"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8" name="Freeform 20"/>
          <p:cNvSpPr>
            <a:spLocks/>
          </p:cNvSpPr>
          <p:nvPr/>
        </p:nvSpPr>
        <p:spPr bwMode="auto">
          <a:xfrm>
            <a:off x="3647118" y="1693847"/>
            <a:ext cx="111953" cy="136965"/>
          </a:xfrm>
          <a:custGeom>
            <a:avLst/>
            <a:gdLst>
              <a:gd name="T0" fmla="*/ 3 w 21"/>
              <a:gd name="T1" fmla="*/ 0 h 26"/>
              <a:gd name="T2" fmla="*/ 0 w 21"/>
              <a:gd name="T3" fmla="*/ 19 h 26"/>
              <a:gd name="T4" fmla="*/ 10 w 21"/>
              <a:gd name="T5" fmla="*/ 26 h 26"/>
              <a:gd name="T6" fmla="*/ 21 w 21"/>
              <a:gd name="T7" fmla="*/ 0 h 26"/>
              <a:gd name="T8" fmla="*/ 3 w 21"/>
              <a:gd name="T9" fmla="*/ 0 h 26"/>
            </a:gdLst>
            <a:ahLst/>
            <a:cxnLst>
              <a:cxn ang="0">
                <a:pos x="T0" y="T1"/>
              </a:cxn>
              <a:cxn ang="0">
                <a:pos x="T2" y="T3"/>
              </a:cxn>
              <a:cxn ang="0">
                <a:pos x="T4" y="T5"/>
              </a:cxn>
              <a:cxn ang="0">
                <a:pos x="T6" y="T7"/>
              </a:cxn>
              <a:cxn ang="0">
                <a:pos x="T8" y="T9"/>
              </a:cxn>
            </a:cxnLst>
            <a:rect l="0" t="0" r="r" b="b"/>
            <a:pathLst>
              <a:path w="21" h="26">
                <a:moveTo>
                  <a:pt x="3" y="0"/>
                </a:moveTo>
                <a:cubicBezTo>
                  <a:pt x="2" y="7"/>
                  <a:pt x="2" y="13"/>
                  <a:pt x="0" y="19"/>
                </a:cubicBezTo>
                <a:cubicBezTo>
                  <a:pt x="4" y="21"/>
                  <a:pt x="7" y="23"/>
                  <a:pt x="10" y="26"/>
                </a:cubicBezTo>
                <a:cubicBezTo>
                  <a:pt x="16" y="19"/>
                  <a:pt x="20" y="10"/>
                  <a:pt x="21" y="0"/>
                </a:cubicBezTo>
                <a:cubicBezTo>
                  <a:pt x="3" y="0"/>
                  <a:pt x="3" y="0"/>
                  <a:pt x="3"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19" name="Freeform 21"/>
          <p:cNvSpPr>
            <a:spLocks/>
          </p:cNvSpPr>
          <p:nvPr/>
        </p:nvSpPr>
        <p:spPr bwMode="auto">
          <a:xfrm>
            <a:off x="3404157" y="1481851"/>
            <a:ext cx="89324" cy="73842"/>
          </a:xfrm>
          <a:custGeom>
            <a:avLst/>
            <a:gdLst>
              <a:gd name="T0" fmla="*/ 8 w 17"/>
              <a:gd name="T1" fmla="*/ 14 h 14"/>
              <a:gd name="T2" fmla="*/ 17 w 17"/>
              <a:gd name="T3" fmla="*/ 0 h 14"/>
              <a:gd name="T4" fmla="*/ 0 w 17"/>
              <a:gd name="T5" fmla="*/ 8 h 14"/>
              <a:gd name="T6" fmla="*/ 8 w 17"/>
              <a:gd name="T7" fmla="*/ 14 h 14"/>
            </a:gdLst>
            <a:ahLst/>
            <a:cxnLst>
              <a:cxn ang="0">
                <a:pos x="T0" y="T1"/>
              </a:cxn>
              <a:cxn ang="0">
                <a:pos x="T2" y="T3"/>
              </a:cxn>
              <a:cxn ang="0">
                <a:pos x="T4" y="T5"/>
              </a:cxn>
              <a:cxn ang="0">
                <a:pos x="T6" y="T7"/>
              </a:cxn>
            </a:cxnLst>
            <a:rect l="0" t="0" r="r" b="b"/>
            <a:pathLst>
              <a:path w="17" h="14">
                <a:moveTo>
                  <a:pt x="8" y="14"/>
                </a:moveTo>
                <a:cubicBezTo>
                  <a:pt x="10" y="8"/>
                  <a:pt x="13" y="3"/>
                  <a:pt x="17" y="0"/>
                </a:cubicBezTo>
                <a:cubicBezTo>
                  <a:pt x="11" y="1"/>
                  <a:pt x="5" y="4"/>
                  <a:pt x="0" y="8"/>
                </a:cubicBezTo>
                <a:cubicBezTo>
                  <a:pt x="3" y="10"/>
                  <a:pt x="5" y="12"/>
                  <a:pt x="8" y="14"/>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0" name="Freeform 22"/>
          <p:cNvSpPr>
            <a:spLocks/>
          </p:cNvSpPr>
          <p:nvPr/>
        </p:nvSpPr>
        <p:spPr bwMode="auto">
          <a:xfrm>
            <a:off x="3647119" y="1540210"/>
            <a:ext cx="105997" cy="132200"/>
          </a:xfrm>
          <a:custGeom>
            <a:avLst/>
            <a:gdLst>
              <a:gd name="T0" fmla="*/ 0 w 20"/>
              <a:gd name="T1" fmla="*/ 7 h 25"/>
              <a:gd name="T2" fmla="*/ 2 w 20"/>
              <a:gd name="T3" fmla="*/ 25 h 25"/>
              <a:gd name="T4" fmla="*/ 20 w 20"/>
              <a:gd name="T5" fmla="*/ 25 h 25"/>
              <a:gd name="T6" fmla="*/ 9 w 20"/>
              <a:gd name="T7" fmla="*/ 0 h 25"/>
              <a:gd name="T8" fmla="*/ 0 w 20"/>
              <a:gd name="T9" fmla="*/ 7 h 25"/>
            </a:gdLst>
            <a:ahLst/>
            <a:cxnLst>
              <a:cxn ang="0">
                <a:pos x="T0" y="T1"/>
              </a:cxn>
              <a:cxn ang="0">
                <a:pos x="T2" y="T3"/>
              </a:cxn>
              <a:cxn ang="0">
                <a:pos x="T4" y="T5"/>
              </a:cxn>
              <a:cxn ang="0">
                <a:pos x="T6" y="T7"/>
              </a:cxn>
              <a:cxn ang="0">
                <a:pos x="T8" y="T9"/>
              </a:cxn>
            </a:cxnLst>
            <a:rect l="0" t="0" r="r" b="b"/>
            <a:pathLst>
              <a:path w="20" h="25">
                <a:moveTo>
                  <a:pt x="0" y="7"/>
                </a:moveTo>
                <a:cubicBezTo>
                  <a:pt x="1" y="12"/>
                  <a:pt x="2" y="18"/>
                  <a:pt x="2" y="25"/>
                </a:cubicBezTo>
                <a:cubicBezTo>
                  <a:pt x="20" y="25"/>
                  <a:pt x="20" y="25"/>
                  <a:pt x="20" y="25"/>
                </a:cubicBezTo>
                <a:cubicBezTo>
                  <a:pt x="20" y="15"/>
                  <a:pt x="16" y="6"/>
                  <a:pt x="9" y="0"/>
                </a:cubicBezTo>
                <a:cubicBezTo>
                  <a:pt x="6" y="2"/>
                  <a:pt x="3" y="5"/>
                  <a:pt x="0" y="7"/>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1" name="Freeform 23"/>
          <p:cNvSpPr>
            <a:spLocks/>
          </p:cNvSpPr>
          <p:nvPr/>
        </p:nvSpPr>
        <p:spPr bwMode="auto">
          <a:xfrm>
            <a:off x="3335080" y="1540210"/>
            <a:ext cx="101234" cy="132200"/>
          </a:xfrm>
          <a:custGeom>
            <a:avLst/>
            <a:gdLst>
              <a:gd name="T0" fmla="*/ 17 w 19"/>
              <a:gd name="T1" fmla="*/ 25 h 25"/>
              <a:gd name="T2" fmla="*/ 19 w 19"/>
              <a:gd name="T3" fmla="*/ 7 h 25"/>
              <a:gd name="T4" fmla="*/ 10 w 19"/>
              <a:gd name="T5" fmla="*/ 0 h 25"/>
              <a:gd name="T6" fmla="*/ 0 w 19"/>
              <a:gd name="T7" fmla="*/ 25 h 25"/>
              <a:gd name="T8" fmla="*/ 17 w 19"/>
              <a:gd name="T9" fmla="*/ 25 h 25"/>
            </a:gdLst>
            <a:ahLst/>
            <a:cxnLst>
              <a:cxn ang="0">
                <a:pos x="T0" y="T1"/>
              </a:cxn>
              <a:cxn ang="0">
                <a:pos x="T2" y="T3"/>
              </a:cxn>
              <a:cxn ang="0">
                <a:pos x="T4" y="T5"/>
              </a:cxn>
              <a:cxn ang="0">
                <a:pos x="T6" y="T7"/>
              </a:cxn>
              <a:cxn ang="0">
                <a:pos x="T8" y="T9"/>
              </a:cxn>
            </a:cxnLst>
            <a:rect l="0" t="0" r="r" b="b"/>
            <a:pathLst>
              <a:path w="19" h="25">
                <a:moveTo>
                  <a:pt x="17" y="25"/>
                </a:moveTo>
                <a:cubicBezTo>
                  <a:pt x="17" y="19"/>
                  <a:pt x="18" y="12"/>
                  <a:pt x="19" y="7"/>
                </a:cubicBezTo>
                <a:cubicBezTo>
                  <a:pt x="16" y="5"/>
                  <a:pt x="13" y="3"/>
                  <a:pt x="10" y="0"/>
                </a:cubicBezTo>
                <a:cubicBezTo>
                  <a:pt x="4" y="7"/>
                  <a:pt x="0" y="16"/>
                  <a:pt x="0" y="25"/>
                </a:cubicBezTo>
                <a:cubicBezTo>
                  <a:pt x="17" y="25"/>
                  <a:pt x="17" y="25"/>
                  <a:pt x="17" y="25"/>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2" name="Freeform 24"/>
          <p:cNvSpPr>
            <a:spLocks/>
          </p:cNvSpPr>
          <p:nvPr/>
        </p:nvSpPr>
        <p:spPr bwMode="auto">
          <a:xfrm>
            <a:off x="3588759" y="1815329"/>
            <a:ext cx="95279" cy="79797"/>
          </a:xfrm>
          <a:custGeom>
            <a:avLst/>
            <a:gdLst>
              <a:gd name="T0" fmla="*/ 10 w 18"/>
              <a:gd name="T1" fmla="*/ 0 h 15"/>
              <a:gd name="T2" fmla="*/ 0 w 18"/>
              <a:gd name="T3" fmla="*/ 15 h 15"/>
              <a:gd name="T4" fmla="*/ 18 w 18"/>
              <a:gd name="T5" fmla="*/ 6 h 15"/>
              <a:gd name="T6" fmla="*/ 10 w 18"/>
              <a:gd name="T7" fmla="*/ 0 h 15"/>
            </a:gdLst>
            <a:ahLst/>
            <a:cxnLst>
              <a:cxn ang="0">
                <a:pos x="T0" y="T1"/>
              </a:cxn>
              <a:cxn ang="0">
                <a:pos x="T2" y="T3"/>
              </a:cxn>
              <a:cxn ang="0">
                <a:pos x="T4" y="T5"/>
              </a:cxn>
              <a:cxn ang="0">
                <a:pos x="T6" y="T7"/>
              </a:cxn>
            </a:cxnLst>
            <a:rect l="0" t="0" r="r" b="b"/>
            <a:pathLst>
              <a:path w="18" h="15">
                <a:moveTo>
                  <a:pt x="10" y="0"/>
                </a:moveTo>
                <a:cubicBezTo>
                  <a:pt x="7" y="7"/>
                  <a:pt x="4" y="12"/>
                  <a:pt x="0" y="15"/>
                </a:cubicBezTo>
                <a:cubicBezTo>
                  <a:pt x="7" y="13"/>
                  <a:pt x="13" y="10"/>
                  <a:pt x="18" y="6"/>
                </a:cubicBezTo>
                <a:cubicBezTo>
                  <a:pt x="15" y="4"/>
                  <a:pt x="13" y="2"/>
                  <a:pt x="10"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3" name="Freeform 25"/>
          <p:cNvSpPr>
            <a:spLocks/>
          </p:cNvSpPr>
          <p:nvPr/>
        </p:nvSpPr>
        <p:spPr bwMode="auto">
          <a:xfrm>
            <a:off x="3404157" y="1815329"/>
            <a:ext cx="84560" cy="73842"/>
          </a:xfrm>
          <a:custGeom>
            <a:avLst/>
            <a:gdLst>
              <a:gd name="T0" fmla="*/ 7 w 16"/>
              <a:gd name="T1" fmla="*/ 0 h 14"/>
              <a:gd name="T2" fmla="*/ 0 w 16"/>
              <a:gd name="T3" fmla="*/ 5 h 14"/>
              <a:gd name="T4" fmla="*/ 16 w 16"/>
              <a:gd name="T5" fmla="*/ 14 h 14"/>
              <a:gd name="T6" fmla="*/ 7 w 16"/>
              <a:gd name="T7" fmla="*/ 0 h 14"/>
            </a:gdLst>
            <a:ahLst/>
            <a:cxnLst>
              <a:cxn ang="0">
                <a:pos x="T0" y="T1"/>
              </a:cxn>
              <a:cxn ang="0">
                <a:pos x="T2" y="T3"/>
              </a:cxn>
              <a:cxn ang="0">
                <a:pos x="T4" y="T5"/>
              </a:cxn>
              <a:cxn ang="0">
                <a:pos x="T6" y="T7"/>
              </a:cxn>
            </a:cxnLst>
            <a:rect l="0" t="0" r="r" b="b"/>
            <a:pathLst>
              <a:path w="16" h="14">
                <a:moveTo>
                  <a:pt x="7" y="0"/>
                </a:moveTo>
                <a:cubicBezTo>
                  <a:pt x="4" y="1"/>
                  <a:pt x="2" y="3"/>
                  <a:pt x="0" y="5"/>
                </a:cubicBezTo>
                <a:cubicBezTo>
                  <a:pt x="4" y="10"/>
                  <a:pt x="10" y="13"/>
                  <a:pt x="16" y="14"/>
                </a:cubicBezTo>
                <a:cubicBezTo>
                  <a:pt x="13" y="11"/>
                  <a:pt x="9" y="6"/>
                  <a:pt x="7" y="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4" name="Freeform 26"/>
          <p:cNvSpPr>
            <a:spLocks noEditPoints="1"/>
          </p:cNvSpPr>
          <p:nvPr/>
        </p:nvSpPr>
        <p:spPr bwMode="auto">
          <a:xfrm>
            <a:off x="1096025" y="1460413"/>
            <a:ext cx="391834" cy="396601"/>
          </a:xfrm>
          <a:custGeom>
            <a:avLst/>
            <a:gdLst>
              <a:gd name="T0" fmla="*/ 74 w 74"/>
              <a:gd name="T1" fmla="*/ 65 h 75"/>
              <a:gd name="T2" fmla="*/ 55 w 74"/>
              <a:gd name="T3" fmla="*/ 47 h 75"/>
              <a:gd name="T4" fmla="*/ 58 w 74"/>
              <a:gd name="T5" fmla="*/ 30 h 75"/>
              <a:gd name="T6" fmla="*/ 28 w 74"/>
              <a:gd name="T7" fmla="*/ 1 h 75"/>
              <a:gd name="T8" fmla="*/ 1 w 74"/>
              <a:gd name="T9" fmla="*/ 33 h 75"/>
              <a:gd name="T10" fmla="*/ 32 w 74"/>
              <a:gd name="T11" fmla="*/ 62 h 75"/>
              <a:gd name="T12" fmla="*/ 47 w 74"/>
              <a:gd name="T13" fmla="*/ 56 h 75"/>
              <a:gd name="T14" fmla="*/ 66 w 74"/>
              <a:gd name="T15" fmla="*/ 74 h 75"/>
              <a:gd name="T16" fmla="*/ 68 w 74"/>
              <a:gd name="T17" fmla="*/ 74 h 75"/>
              <a:gd name="T18" fmla="*/ 74 w 74"/>
              <a:gd name="T19" fmla="*/ 67 h 75"/>
              <a:gd name="T20" fmla="*/ 74 w 74"/>
              <a:gd name="T21" fmla="*/ 65 h 75"/>
              <a:gd name="T22" fmla="*/ 10 w 74"/>
              <a:gd name="T23" fmla="*/ 32 h 75"/>
              <a:gd name="T24" fmla="*/ 29 w 74"/>
              <a:gd name="T25" fmla="*/ 11 h 75"/>
              <a:gd name="T26" fmla="*/ 49 w 74"/>
              <a:gd name="T27" fmla="*/ 31 h 75"/>
              <a:gd name="T28" fmla="*/ 31 w 74"/>
              <a:gd name="T29" fmla="*/ 52 h 75"/>
              <a:gd name="T30" fmla="*/ 10 w 74"/>
              <a:gd name="T31"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75">
                <a:moveTo>
                  <a:pt x="74" y="65"/>
                </a:moveTo>
                <a:cubicBezTo>
                  <a:pt x="55" y="47"/>
                  <a:pt x="55" y="47"/>
                  <a:pt x="55" y="47"/>
                </a:cubicBezTo>
                <a:cubicBezTo>
                  <a:pt x="57" y="42"/>
                  <a:pt x="59" y="36"/>
                  <a:pt x="58" y="30"/>
                </a:cubicBezTo>
                <a:cubicBezTo>
                  <a:pt x="57" y="13"/>
                  <a:pt x="44" y="0"/>
                  <a:pt x="28" y="1"/>
                </a:cubicBezTo>
                <a:cubicBezTo>
                  <a:pt x="12" y="2"/>
                  <a:pt x="0" y="16"/>
                  <a:pt x="1" y="33"/>
                </a:cubicBezTo>
                <a:cubicBezTo>
                  <a:pt x="2" y="49"/>
                  <a:pt x="16" y="63"/>
                  <a:pt x="32" y="62"/>
                </a:cubicBezTo>
                <a:cubicBezTo>
                  <a:pt x="37" y="62"/>
                  <a:pt x="43" y="60"/>
                  <a:pt x="47" y="56"/>
                </a:cubicBezTo>
                <a:cubicBezTo>
                  <a:pt x="66" y="74"/>
                  <a:pt x="66" y="74"/>
                  <a:pt x="66" y="74"/>
                </a:cubicBezTo>
                <a:cubicBezTo>
                  <a:pt x="66" y="75"/>
                  <a:pt x="67" y="75"/>
                  <a:pt x="68" y="74"/>
                </a:cubicBezTo>
                <a:cubicBezTo>
                  <a:pt x="74" y="67"/>
                  <a:pt x="74" y="67"/>
                  <a:pt x="74" y="67"/>
                </a:cubicBezTo>
                <a:cubicBezTo>
                  <a:pt x="74" y="67"/>
                  <a:pt x="74" y="66"/>
                  <a:pt x="74" y="65"/>
                </a:cubicBezTo>
                <a:close/>
                <a:moveTo>
                  <a:pt x="10" y="32"/>
                </a:moveTo>
                <a:cubicBezTo>
                  <a:pt x="10" y="21"/>
                  <a:pt x="18" y="11"/>
                  <a:pt x="29" y="11"/>
                </a:cubicBezTo>
                <a:cubicBezTo>
                  <a:pt x="39" y="10"/>
                  <a:pt x="49" y="19"/>
                  <a:pt x="49" y="31"/>
                </a:cubicBezTo>
                <a:cubicBezTo>
                  <a:pt x="50" y="42"/>
                  <a:pt x="42" y="52"/>
                  <a:pt x="31" y="52"/>
                </a:cubicBezTo>
                <a:cubicBezTo>
                  <a:pt x="20" y="53"/>
                  <a:pt x="11" y="44"/>
                  <a:pt x="10" y="32"/>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5" name="Freeform 27"/>
          <p:cNvSpPr>
            <a:spLocks/>
          </p:cNvSpPr>
          <p:nvPr/>
        </p:nvSpPr>
        <p:spPr bwMode="auto">
          <a:xfrm>
            <a:off x="3997268" y="2731202"/>
            <a:ext cx="275118" cy="275119"/>
          </a:xfrm>
          <a:custGeom>
            <a:avLst/>
            <a:gdLst>
              <a:gd name="T0" fmla="*/ 33 w 52"/>
              <a:gd name="T1" fmla="*/ 32 h 52"/>
              <a:gd name="T2" fmla="*/ 32 w 52"/>
              <a:gd name="T3" fmla="*/ 29 h 52"/>
              <a:gd name="T4" fmla="*/ 34 w 52"/>
              <a:gd name="T5" fmla="*/ 22 h 52"/>
              <a:gd name="T6" fmla="*/ 36 w 52"/>
              <a:gd name="T7" fmla="*/ 21 h 52"/>
              <a:gd name="T8" fmla="*/ 36 w 52"/>
              <a:gd name="T9" fmla="*/ 18 h 52"/>
              <a:gd name="T10" fmla="*/ 36 w 52"/>
              <a:gd name="T11" fmla="*/ 17 h 52"/>
              <a:gd name="T12" fmla="*/ 37 w 52"/>
              <a:gd name="T13" fmla="*/ 9 h 52"/>
              <a:gd name="T14" fmla="*/ 29 w 52"/>
              <a:gd name="T15" fmla="*/ 1 h 52"/>
              <a:gd name="T16" fmla="*/ 19 w 52"/>
              <a:gd name="T17" fmla="*/ 2 h 52"/>
              <a:gd name="T18" fmla="*/ 15 w 52"/>
              <a:gd name="T19" fmla="*/ 9 h 52"/>
              <a:gd name="T20" fmla="*/ 16 w 52"/>
              <a:gd name="T21" fmla="*/ 17 h 52"/>
              <a:gd name="T22" fmla="*/ 15 w 52"/>
              <a:gd name="T23" fmla="*/ 19 h 52"/>
              <a:gd name="T24" fmla="*/ 17 w 52"/>
              <a:gd name="T25" fmla="*/ 22 h 52"/>
              <a:gd name="T26" fmla="*/ 19 w 52"/>
              <a:gd name="T27" fmla="*/ 31 h 52"/>
              <a:gd name="T28" fmla="*/ 7 w 52"/>
              <a:gd name="T29" fmla="*/ 39 h 52"/>
              <a:gd name="T30" fmla="*/ 0 w 52"/>
              <a:gd name="T31" fmla="*/ 52 h 52"/>
              <a:gd name="T32" fmla="*/ 52 w 52"/>
              <a:gd name="T33" fmla="*/ 52 h 52"/>
              <a:gd name="T34" fmla="*/ 48 w 52"/>
              <a:gd name="T35" fmla="*/ 39 h 52"/>
              <a:gd name="T36" fmla="*/ 33 w 52"/>
              <a:gd name="T3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52">
                <a:moveTo>
                  <a:pt x="33" y="32"/>
                </a:moveTo>
                <a:cubicBezTo>
                  <a:pt x="33" y="31"/>
                  <a:pt x="32" y="30"/>
                  <a:pt x="32" y="29"/>
                </a:cubicBezTo>
                <a:cubicBezTo>
                  <a:pt x="33" y="26"/>
                  <a:pt x="34" y="22"/>
                  <a:pt x="34" y="22"/>
                </a:cubicBezTo>
                <a:cubicBezTo>
                  <a:pt x="34" y="22"/>
                  <a:pt x="35" y="22"/>
                  <a:pt x="36" y="21"/>
                </a:cubicBezTo>
                <a:cubicBezTo>
                  <a:pt x="37" y="19"/>
                  <a:pt x="36" y="18"/>
                  <a:pt x="36" y="18"/>
                </a:cubicBezTo>
                <a:cubicBezTo>
                  <a:pt x="36" y="18"/>
                  <a:pt x="36" y="17"/>
                  <a:pt x="36" y="17"/>
                </a:cubicBezTo>
                <a:cubicBezTo>
                  <a:pt x="36" y="15"/>
                  <a:pt x="37" y="12"/>
                  <a:pt x="37" y="9"/>
                </a:cubicBezTo>
                <a:cubicBezTo>
                  <a:pt x="36" y="4"/>
                  <a:pt x="31" y="1"/>
                  <a:pt x="29" y="1"/>
                </a:cubicBezTo>
                <a:cubicBezTo>
                  <a:pt x="27" y="0"/>
                  <a:pt x="23" y="0"/>
                  <a:pt x="19" y="2"/>
                </a:cubicBezTo>
                <a:cubicBezTo>
                  <a:pt x="16" y="4"/>
                  <a:pt x="15" y="7"/>
                  <a:pt x="15" y="9"/>
                </a:cubicBezTo>
                <a:cubicBezTo>
                  <a:pt x="15" y="12"/>
                  <a:pt x="16" y="17"/>
                  <a:pt x="16" y="17"/>
                </a:cubicBezTo>
                <a:cubicBezTo>
                  <a:pt x="16" y="17"/>
                  <a:pt x="15" y="17"/>
                  <a:pt x="15" y="19"/>
                </a:cubicBezTo>
                <a:cubicBezTo>
                  <a:pt x="15" y="21"/>
                  <a:pt x="17" y="22"/>
                  <a:pt x="17" y="22"/>
                </a:cubicBezTo>
                <a:cubicBezTo>
                  <a:pt x="17" y="22"/>
                  <a:pt x="20" y="28"/>
                  <a:pt x="19" y="31"/>
                </a:cubicBezTo>
                <a:cubicBezTo>
                  <a:pt x="18" y="33"/>
                  <a:pt x="12" y="35"/>
                  <a:pt x="7" y="39"/>
                </a:cubicBezTo>
                <a:cubicBezTo>
                  <a:pt x="1" y="42"/>
                  <a:pt x="0" y="52"/>
                  <a:pt x="0" y="52"/>
                </a:cubicBezTo>
                <a:cubicBezTo>
                  <a:pt x="52" y="52"/>
                  <a:pt x="52" y="52"/>
                  <a:pt x="52" y="52"/>
                </a:cubicBezTo>
                <a:cubicBezTo>
                  <a:pt x="52" y="52"/>
                  <a:pt x="51" y="43"/>
                  <a:pt x="48" y="39"/>
                </a:cubicBezTo>
                <a:cubicBezTo>
                  <a:pt x="44" y="36"/>
                  <a:pt x="34" y="35"/>
                  <a:pt x="33" y="32"/>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6" name="Freeform 28"/>
          <p:cNvSpPr>
            <a:spLocks/>
          </p:cNvSpPr>
          <p:nvPr/>
        </p:nvSpPr>
        <p:spPr bwMode="auto">
          <a:xfrm>
            <a:off x="3997268" y="2900324"/>
            <a:ext cx="136963" cy="105998"/>
          </a:xfrm>
          <a:custGeom>
            <a:avLst/>
            <a:gdLst>
              <a:gd name="T0" fmla="*/ 0 w 26"/>
              <a:gd name="T1" fmla="*/ 20 h 20"/>
              <a:gd name="T2" fmla="*/ 26 w 26"/>
              <a:gd name="T3" fmla="*/ 20 h 20"/>
              <a:gd name="T4" fmla="*/ 20 w 26"/>
              <a:gd name="T5" fmla="*/ 2 h 20"/>
              <a:gd name="T6" fmla="*/ 18 w 26"/>
              <a:gd name="T7" fmla="*/ 0 h 20"/>
              <a:gd name="T8" fmla="*/ 7 w 26"/>
              <a:gd name="T9" fmla="*/ 7 h 20"/>
              <a:gd name="T10" fmla="*/ 0 w 26"/>
              <a:gd name="T11" fmla="*/ 20 h 20"/>
            </a:gdLst>
            <a:ahLst/>
            <a:cxnLst>
              <a:cxn ang="0">
                <a:pos x="T0" y="T1"/>
              </a:cxn>
              <a:cxn ang="0">
                <a:pos x="T2" y="T3"/>
              </a:cxn>
              <a:cxn ang="0">
                <a:pos x="T4" y="T5"/>
              </a:cxn>
              <a:cxn ang="0">
                <a:pos x="T6" y="T7"/>
              </a:cxn>
              <a:cxn ang="0">
                <a:pos x="T8" y="T9"/>
              </a:cxn>
              <a:cxn ang="0">
                <a:pos x="T10" y="T11"/>
              </a:cxn>
            </a:cxnLst>
            <a:rect l="0" t="0" r="r" b="b"/>
            <a:pathLst>
              <a:path w="26" h="20">
                <a:moveTo>
                  <a:pt x="0" y="20"/>
                </a:moveTo>
                <a:cubicBezTo>
                  <a:pt x="26" y="20"/>
                  <a:pt x="26" y="20"/>
                  <a:pt x="26" y="20"/>
                </a:cubicBezTo>
                <a:cubicBezTo>
                  <a:pt x="26" y="20"/>
                  <a:pt x="25" y="7"/>
                  <a:pt x="20" y="2"/>
                </a:cubicBezTo>
                <a:cubicBezTo>
                  <a:pt x="19" y="2"/>
                  <a:pt x="19" y="1"/>
                  <a:pt x="18" y="0"/>
                </a:cubicBezTo>
                <a:cubicBezTo>
                  <a:pt x="15" y="2"/>
                  <a:pt x="11" y="4"/>
                  <a:pt x="7" y="7"/>
                </a:cubicBezTo>
                <a:cubicBezTo>
                  <a:pt x="2" y="10"/>
                  <a:pt x="1" y="17"/>
                  <a:pt x="0" y="2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7" name="Freeform 29"/>
          <p:cNvSpPr>
            <a:spLocks/>
          </p:cNvSpPr>
          <p:nvPr/>
        </p:nvSpPr>
        <p:spPr bwMode="auto">
          <a:xfrm>
            <a:off x="3753116" y="2631159"/>
            <a:ext cx="313230" cy="375162"/>
          </a:xfrm>
          <a:custGeom>
            <a:avLst/>
            <a:gdLst>
              <a:gd name="T0" fmla="*/ 51 w 59"/>
              <a:gd name="T1" fmla="*/ 54 h 71"/>
              <a:gd name="T2" fmla="*/ 57 w 59"/>
              <a:gd name="T3" fmla="*/ 50 h 71"/>
              <a:gd name="T4" fmla="*/ 59 w 59"/>
              <a:gd name="T5" fmla="*/ 49 h 71"/>
              <a:gd name="T6" fmla="*/ 46 w 59"/>
              <a:gd name="T7" fmla="*/ 43 h 71"/>
              <a:gd name="T8" fmla="*/ 45 w 59"/>
              <a:gd name="T9" fmla="*/ 39 h 71"/>
              <a:gd name="T10" fmla="*/ 47 w 59"/>
              <a:gd name="T11" fmla="*/ 30 h 71"/>
              <a:gd name="T12" fmla="*/ 50 w 59"/>
              <a:gd name="T13" fmla="*/ 27 h 71"/>
              <a:gd name="T14" fmla="*/ 50 w 59"/>
              <a:gd name="T15" fmla="*/ 23 h 71"/>
              <a:gd name="T16" fmla="*/ 50 w 59"/>
              <a:gd name="T17" fmla="*/ 22 h 71"/>
              <a:gd name="T18" fmla="*/ 51 w 59"/>
              <a:gd name="T19" fmla="*/ 11 h 71"/>
              <a:gd name="T20" fmla="*/ 40 w 59"/>
              <a:gd name="T21" fmla="*/ 1 h 71"/>
              <a:gd name="T22" fmla="*/ 27 w 59"/>
              <a:gd name="T23" fmla="*/ 2 h 71"/>
              <a:gd name="T24" fmla="*/ 20 w 59"/>
              <a:gd name="T25" fmla="*/ 12 h 71"/>
              <a:gd name="T26" fmla="*/ 22 w 59"/>
              <a:gd name="T27" fmla="*/ 23 h 71"/>
              <a:gd name="T28" fmla="*/ 20 w 59"/>
              <a:gd name="T29" fmla="*/ 26 h 71"/>
              <a:gd name="T30" fmla="*/ 23 w 59"/>
              <a:gd name="T31" fmla="*/ 30 h 71"/>
              <a:gd name="T32" fmla="*/ 26 w 59"/>
              <a:gd name="T33" fmla="*/ 41 h 71"/>
              <a:gd name="T34" fmla="*/ 10 w 59"/>
              <a:gd name="T35" fmla="*/ 53 h 71"/>
              <a:gd name="T36" fmla="*/ 0 w 59"/>
              <a:gd name="T37" fmla="*/ 71 h 71"/>
              <a:gd name="T38" fmla="*/ 42 w 59"/>
              <a:gd name="T39" fmla="*/ 71 h 71"/>
              <a:gd name="T40" fmla="*/ 51 w 59"/>
              <a:gd name="T41"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71">
                <a:moveTo>
                  <a:pt x="51" y="54"/>
                </a:moveTo>
                <a:cubicBezTo>
                  <a:pt x="53" y="53"/>
                  <a:pt x="55" y="52"/>
                  <a:pt x="57" y="50"/>
                </a:cubicBezTo>
                <a:cubicBezTo>
                  <a:pt x="58" y="50"/>
                  <a:pt x="59" y="50"/>
                  <a:pt x="59" y="49"/>
                </a:cubicBezTo>
                <a:cubicBezTo>
                  <a:pt x="54" y="47"/>
                  <a:pt x="47" y="45"/>
                  <a:pt x="46" y="43"/>
                </a:cubicBezTo>
                <a:cubicBezTo>
                  <a:pt x="46" y="42"/>
                  <a:pt x="45" y="41"/>
                  <a:pt x="45" y="39"/>
                </a:cubicBezTo>
                <a:cubicBezTo>
                  <a:pt x="45" y="35"/>
                  <a:pt x="47" y="30"/>
                  <a:pt x="47" y="30"/>
                </a:cubicBezTo>
                <a:cubicBezTo>
                  <a:pt x="47" y="30"/>
                  <a:pt x="49" y="29"/>
                  <a:pt x="50" y="27"/>
                </a:cubicBezTo>
                <a:cubicBezTo>
                  <a:pt x="51" y="26"/>
                  <a:pt x="50" y="23"/>
                  <a:pt x="50" y="23"/>
                </a:cubicBezTo>
                <a:cubicBezTo>
                  <a:pt x="50" y="23"/>
                  <a:pt x="50" y="23"/>
                  <a:pt x="50" y="22"/>
                </a:cubicBezTo>
                <a:cubicBezTo>
                  <a:pt x="50" y="20"/>
                  <a:pt x="51" y="16"/>
                  <a:pt x="51" y="11"/>
                </a:cubicBezTo>
                <a:cubicBezTo>
                  <a:pt x="50" y="4"/>
                  <a:pt x="43" y="1"/>
                  <a:pt x="40" y="1"/>
                </a:cubicBezTo>
                <a:cubicBezTo>
                  <a:pt x="37" y="0"/>
                  <a:pt x="32" y="0"/>
                  <a:pt x="27" y="2"/>
                </a:cubicBezTo>
                <a:cubicBezTo>
                  <a:pt x="22" y="4"/>
                  <a:pt x="21" y="9"/>
                  <a:pt x="20" y="12"/>
                </a:cubicBezTo>
                <a:cubicBezTo>
                  <a:pt x="20" y="15"/>
                  <a:pt x="22" y="23"/>
                  <a:pt x="22" y="23"/>
                </a:cubicBezTo>
                <a:cubicBezTo>
                  <a:pt x="22" y="23"/>
                  <a:pt x="20" y="23"/>
                  <a:pt x="20" y="26"/>
                </a:cubicBezTo>
                <a:cubicBezTo>
                  <a:pt x="21" y="28"/>
                  <a:pt x="23" y="30"/>
                  <a:pt x="23" y="30"/>
                </a:cubicBezTo>
                <a:cubicBezTo>
                  <a:pt x="23" y="30"/>
                  <a:pt x="27" y="38"/>
                  <a:pt x="26" y="41"/>
                </a:cubicBezTo>
                <a:cubicBezTo>
                  <a:pt x="25" y="44"/>
                  <a:pt x="16" y="48"/>
                  <a:pt x="10" y="53"/>
                </a:cubicBezTo>
                <a:cubicBezTo>
                  <a:pt x="2" y="57"/>
                  <a:pt x="0" y="71"/>
                  <a:pt x="0" y="71"/>
                </a:cubicBezTo>
                <a:cubicBezTo>
                  <a:pt x="42" y="71"/>
                  <a:pt x="42" y="71"/>
                  <a:pt x="42" y="71"/>
                </a:cubicBezTo>
                <a:cubicBezTo>
                  <a:pt x="42" y="69"/>
                  <a:pt x="44" y="58"/>
                  <a:pt x="51" y="54"/>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8" name="Freeform 30"/>
          <p:cNvSpPr>
            <a:spLocks/>
          </p:cNvSpPr>
          <p:nvPr/>
        </p:nvSpPr>
        <p:spPr bwMode="auto">
          <a:xfrm>
            <a:off x="629158" y="2646642"/>
            <a:ext cx="419227" cy="365635"/>
          </a:xfrm>
          <a:custGeom>
            <a:avLst/>
            <a:gdLst>
              <a:gd name="T0" fmla="*/ 0 w 79"/>
              <a:gd name="T1" fmla="*/ 26 h 69"/>
              <a:gd name="T2" fmla="*/ 20 w 79"/>
              <a:gd name="T3" fmla="*/ 49 h 69"/>
              <a:gd name="T4" fmla="*/ 15 w 79"/>
              <a:gd name="T5" fmla="*/ 69 h 69"/>
              <a:gd name="T6" fmla="*/ 39 w 79"/>
              <a:gd name="T7" fmla="*/ 53 h 69"/>
              <a:gd name="T8" fmla="*/ 45 w 79"/>
              <a:gd name="T9" fmla="*/ 52 h 69"/>
              <a:gd name="T10" fmla="*/ 79 w 79"/>
              <a:gd name="T11" fmla="*/ 26 h 69"/>
              <a:gd name="T12" fmla="*/ 39 w 79"/>
              <a:gd name="T13" fmla="*/ 0 h 69"/>
              <a:gd name="T14" fmla="*/ 0 w 79"/>
              <a:gd name="T15" fmla="*/ 26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69">
                <a:moveTo>
                  <a:pt x="0" y="26"/>
                </a:moveTo>
                <a:cubicBezTo>
                  <a:pt x="0" y="36"/>
                  <a:pt x="8" y="44"/>
                  <a:pt x="20" y="49"/>
                </a:cubicBezTo>
                <a:cubicBezTo>
                  <a:pt x="23" y="50"/>
                  <a:pt x="15" y="69"/>
                  <a:pt x="15" y="69"/>
                </a:cubicBezTo>
                <a:cubicBezTo>
                  <a:pt x="39" y="53"/>
                  <a:pt x="39" y="53"/>
                  <a:pt x="39" y="53"/>
                </a:cubicBezTo>
                <a:cubicBezTo>
                  <a:pt x="39" y="53"/>
                  <a:pt x="43" y="52"/>
                  <a:pt x="45" y="52"/>
                </a:cubicBezTo>
                <a:cubicBezTo>
                  <a:pt x="64" y="51"/>
                  <a:pt x="79" y="40"/>
                  <a:pt x="79" y="26"/>
                </a:cubicBezTo>
                <a:cubicBezTo>
                  <a:pt x="79" y="11"/>
                  <a:pt x="61" y="0"/>
                  <a:pt x="39" y="0"/>
                </a:cubicBezTo>
                <a:cubicBezTo>
                  <a:pt x="18" y="0"/>
                  <a:pt x="0" y="11"/>
                  <a:pt x="0" y="26"/>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29" name="Freeform 31"/>
          <p:cNvSpPr>
            <a:spLocks noEditPoints="1"/>
          </p:cNvSpPr>
          <p:nvPr/>
        </p:nvSpPr>
        <p:spPr bwMode="auto">
          <a:xfrm>
            <a:off x="2434694" y="1306775"/>
            <a:ext cx="153637" cy="153638"/>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23 w 29"/>
              <a:gd name="T11" fmla="*/ 16 h 29"/>
              <a:gd name="T12" fmla="*/ 17 w 29"/>
              <a:gd name="T13" fmla="*/ 16 h 29"/>
              <a:gd name="T14" fmla="*/ 17 w 29"/>
              <a:gd name="T15" fmla="*/ 23 h 29"/>
              <a:gd name="T16" fmla="*/ 13 w 29"/>
              <a:gd name="T17" fmla="*/ 23 h 29"/>
              <a:gd name="T18" fmla="*/ 13 w 29"/>
              <a:gd name="T19" fmla="*/ 16 h 29"/>
              <a:gd name="T20" fmla="*/ 7 w 29"/>
              <a:gd name="T21" fmla="*/ 16 h 29"/>
              <a:gd name="T22" fmla="*/ 7 w 29"/>
              <a:gd name="T23" fmla="*/ 12 h 29"/>
              <a:gd name="T24" fmla="*/ 13 w 29"/>
              <a:gd name="T25" fmla="*/ 12 h 29"/>
              <a:gd name="T26" fmla="*/ 13 w 29"/>
              <a:gd name="T27" fmla="*/ 5 h 29"/>
              <a:gd name="T28" fmla="*/ 17 w 29"/>
              <a:gd name="T29" fmla="*/ 5 h 29"/>
              <a:gd name="T30" fmla="*/ 17 w 29"/>
              <a:gd name="T31" fmla="*/ 12 h 29"/>
              <a:gd name="T32" fmla="*/ 23 w 29"/>
              <a:gd name="T33" fmla="*/ 12 h 29"/>
              <a:gd name="T34" fmla="*/ 23 w 29"/>
              <a:gd name="T3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9">
                <a:moveTo>
                  <a:pt x="15" y="0"/>
                </a:moveTo>
                <a:cubicBezTo>
                  <a:pt x="7" y="0"/>
                  <a:pt x="0" y="6"/>
                  <a:pt x="0" y="14"/>
                </a:cubicBezTo>
                <a:cubicBezTo>
                  <a:pt x="0" y="22"/>
                  <a:pt x="7" y="29"/>
                  <a:pt x="15" y="29"/>
                </a:cubicBezTo>
                <a:cubicBezTo>
                  <a:pt x="22" y="29"/>
                  <a:pt x="29" y="22"/>
                  <a:pt x="29" y="14"/>
                </a:cubicBezTo>
                <a:cubicBezTo>
                  <a:pt x="29" y="6"/>
                  <a:pt x="22" y="0"/>
                  <a:pt x="15" y="0"/>
                </a:cubicBezTo>
                <a:close/>
                <a:moveTo>
                  <a:pt x="23" y="16"/>
                </a:moveTo>
                <a:cubicBezTo>
                  <a:pt x="17" y="16"/>
                  <a:pt x="17" y="16"/>
                  <a:pt x="17" y="16"/>
                </a:cubicBezTo>
                <a:cubicBezTo>
                  <a:pt x="17" y="23"/>
                  <a:pt x="17" y="23"/>
                  <a:pt x="17" y="23"/>
                </a:cubicBezTo>
                <a:cubicBezTo>
                  <a:pt x="13" y="23"/>
                  <a:pt x="13" y="23"/>
                  <a:pt x="13" y="23"/>
                </a:cubicBezTo>
                <a:cubicBezTo>
                  <a:pt x="13" y="16"/>
                  <a:pt x="13" y="16"/>
                  <a:pt x="13" y="16"/>
                </a:cubicBezTo>
                <a:cubicBezTo>
                  <a:pt x="7" y="16"/>
                  <a:pt x="7" y="16"/>
                  <a:pt x="7" y="16"/>
                </a:cubicBezTo>
                <a:cubicBezTo>
                  <a:pt x="7" y="12"/>
                  <a:pt x="7" y="12"/>
                  <a:pt x="7" y="12"/>
                </a:cubicBezTo>
                <a:cubicBezTo>
                  <a:pt x="13" y="12"/>
                  <a:pt x="13" y="12"/>
                  <a:pt x="13" y="12"/>
                </a:cubicBezTo>
                <a:cubicBezTo>
                  <a:pt x="13" y="5"/>
                  <a:pt x="13" y="5"/>
                  <a:pt x="13" y="5"/>
                </a:cubicBezTo>
                <a:cubicBezTo>
                  <a:pt x="17" y="5"/>
                  <a:pt x="17" y="5"/>
                  <a:pt x="17" y="5"/>
                </a:cubicBezTo>
                <a:cubicBezTo>
                  <a:pt x="17" y="12"/>
                  <a:pt x="17" y="12"/>
                  <a:pt x="17" y="12"/>
                </a:cubicBezTo>
                <a:cubicBezTo>
                  <a:pt x="23" y="12"/>
                  <a:pt x="23" y="12"/>
                  <a:pt x="23" y="12"/>
                </a:cubicBezTo>
                <a:cubicBezTo>
                  <a:pt x="23" y="16"/>
                  <a:pt x="23" y="16"/>
                  <a:pt x="23" y="16"/>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0" name="Freeform 32"/>
          <p:cNvSpPr>
            <a:spLocks/>
          </p:cNvSpPr>
          <p:nvPr/>
        </p:nvSpPr>
        <p:spPr bwMode="auto">
          <a:xfrm>
            <a:off x="2434694" y="1354415"/>
            <a:ext cx="111953" cy="105998"/>
          </a:xfrm>
          <a:custGeom>
            <a:avLst/>
            <a:gdLst>
              <a:gd name="T0" fmla="*/ 15 w 21"/>
              <a:gd name="T1" fmla="*/ 20 h 20"/>
              <a:gd name="T2" fmla="*/ 21 w 21"/>
              <a:gd name="T3" fmla="*/ 18 h 20"/>
              <a:gd name="T4" fmla="*/ 17 w 21"/>
              <a:gd name="T5" fmla="*/ 9 h 20"/>
              <a:gd name="T6" fmla="*/ 17 w 21"/>
              <a:gd name="T7" fmla="*/ 8 h 20"/>
              <a:gd name="T8" fmla="*/ 17 w 21"/>
              <a:gd name="T9" fmla="*/ 14 h 20"/>
              <a:gd name="T10" fmla="*/ 13 w 21"/>
              <a:gd name="T11" fmla="*/ 14 h 20"/>
              <a:gd name="T12" fmla="*/ 13 w 21"/>
              <a:gd name="T13" fmla="*/ 7 h 20"/>
              <a:gd name="T14" fmla="*/ 7 w 21"/>
              <a:gd name="T15" fmla="*/ 7 h 20"/>
              <a:gd name="T16" fmla="*/ 7 w 21"/>
              <a:gd name="T17" fmla="*/ 3 h 20"/>
              <a:gd name="T18" fmla="*/ 9 w 21"/>
              <a:gd name="T19" fmla="*/ 3 h 20"/>
              <a:gd name="T20" fmla="*/ 1 w 21"/>
              <a:gd name="T21" fmla="*/ 0 h 20"/>
              <a:gd name="T22" fmla="*/ 0 w 21"/>
              <a:gd name="T23" fmla="*/ 5 h 20"/>
              <a:gd name="T24" fmla="*/ 15 w 21"/>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0">
                <a:moveTo>
                  <a:pt x="15" y="20"/>
                </a:moveTo>
                <a:cubicBezTo>
                  <a:pt x="17" y="20"/>
                  <a:pt x="19" y="19"/>
                  <a:pt x="21" y="18"/>
                </a:cubicBezTo>
                <a:cubicBezTo>
                  <a:pt x="20" y="15"/>
                  <a:pt x="19" y="11"/>
                  <a:pt x="17" y="9"/>
                </a:cubicBezTo>
                <a:cubicBezTo>
                  <a:pt x="17" y="8"/>
                  <a:pt x="17" y="8"/>
                  <a:pt x="17" y="8"/>
                </a:cubicBezTo>
                <a:cubicBezTo>
                  <a:pt x="17" y="14"/>
                  <a:pt x="17" y="14"/>
                  <a:pt x="17" y="14"/>
                </a:cubicBezTo>
                <a:cubicBezTo>
                  <a:pt x="13" y="14"/>
                  <a:pt x="13" y="14"/>
                  <a:pt x="13" y="14"/>
                </a:cubicBezTo>
                <a:cubicBezTo>
                  <a:pt x="13" y="7"/>
                  <a:pt x="13" y="7"/>
                  <a:pt x="13" y="7"/>
                </a:cubicBezTo>
                <a:cubicBezTo>
                  <a:pt x="7" y="7"/>
                  <a:pt x="7" y="7"/>
                  <a:pt x="7" y="7"/>
                </a:cubicBezTo>
                <a:cubicBezTo>
                  <a:pt x="7" y="3"/>
                  <a:pt x="7" y="3"/>
                  <a:pt x="7" y="3"/>
                </a:cubicBezTo>
                <a:cubicBezTo>
                  <a:pt x="9" y="3"/>
                  <a:pt x="9" y="3"/>
                  <a:pt x="9" y="3"/>
                </a:cubicBezTo>
                <a:cubicBezTo>
                  <a:pt x="6" y="2"/>
                  <a:pt x="3" y="1"/>
                  <a:pt x="1" y="0"/>
                </a:cubicBezTo>
                <a:cubicBezTo>
                  <a:pt x="0" y="1"/>
                  <a:pt x="0" y="3"/>
                  <a:pt x="0" y="5"/>
                </a:cubicBezTo>
                <a:cubicBezTo>
                  <a:pt x="0" y="13"/>
                  <a:pt x="7" y="20"/>
                  <a:pt x="15" y="20"/>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1" name="Freeform 33"/>
          <p:cNvSpPr>
            <a:spLocks/>
          </p:cNvSpPr>
          <p:nvPr/>
        </p:nvSpPr>
        <p:spPr bwMode="auto">
          <a:xfrm>
            <a:off x="2213170" y="1116216"/>
            <a:ext cx="344195" cy="376354"/>
          </a:xfrm>
          <a:custGeom>
            <a:avLst/>
            <a:gdLst>
              <a:gd name="T0" fmla="*/ 57 w 65"/>
              <a:gd name="T1" fmla="*/ 69 h 71"/>
              <a:gd name="T2" fmla="*/ 38 w 65"/>
              <a:gd name="T3" fmla="*/ 50 h 71"/>
              <a:gd name="T4" fmla="*/ 40 w 65"/>
              <a:gd name="T5" fmla="*/ 41 h 71"/>
              <a:gd name="T6" fmla="*/ 40 w 65"/>
              <a:gd name="T7" fmla="*/ 39 h 71"/>
              <a:gd name="T8" fmla="*/ 42 w 65"/>
              <a:gd name="T9" fmla="*/ 29 h 71"/>
              <a:gd name="T10" fmla="*/ 44 w 65"/>
              <a:gd name="T11" fmla="*/ 26 h 71"/>
              <a:gd name="T12" fmla="*/ 45 w 65"/>
              <a:gd name="T13" fmla="*/ 22 h 71"/>
              <a:gd name="T14" fmla="*/ 44 w 65"/>
              <a:gd name="T15" fmla="*/ 21 h 71"/>
              <a:gd name="T16" fmla="*/ 45 w 65"/>
              <a:gd name="T17" fmla="*/ 14 h 71"/>
              <a:gd name="T18" fmla="*/ 45 w 65"/>
              <a:gd name="T19" fmla="*/ 10 h 71"/>
              <a:gd name="T20" fmla="*/ 36 w 65"/>
              <a:gd name="T21" fmla="*/ 1 h 71"/>
              <a:gd name="T22" fmla="*/ 26 w 65"/>
              <a:gd name="T23" fmla="*/ 2 h 71"/>
              <a:gd name="T24" fmla="*/ 18 w 65"/>
              <a:gd name="T25" fmla="*/ 0 h 71"/>
              <a:gd name="T26" fmla="*/ 18 w 65"/>
              <a:gd name="T27" fmla="*/ 11 h 71"/>
              <a:gd name="T28" fmla="*/ 19 w 65"/>
              <a:gd name="T29" fmla="*/ 21 h 71"/>
              <a:gd name="T30" fmla="*/ 18 w 65"/>
              <a:gd name="T31" fmla="*/ 24 h 71"/>
              <a:gd name="T32" fmla="*/ 20 w 65"/>
              <a:gd name="T33" fmla="*/ 29 h 71"/>
              <a:gd name="T34" fmla="*/ 23 w 65"/>
              <a:gd name="T35" fmla="*/ 41 h 71"/>
              <a:gd name="T36" fmla="*/ 9 w 65"/>
              <a:gd name="T37" fmla="*/ 52 h 71"/>
              <a:gd name="T38" fmla="*/ 0 w 65"/>
              <a:gd name="T39" fmla="*/ 71 h 71"/>
              <a:gd name="T40" fmla="*/ 65 w 65"/>
              <a:gd name="T41" fmla="*/ 71 h 71"/>
              <a:gd name="T42" fmla="*/ 64 w 65"/>
              <a:gd name="T43" fmla="*/ 67 h 71"/>
              <a:gd name="T44" fmla="*/ 57 w 65"/>
              <a:gd name="T45" fmla="*/ 6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71">
                <a:moveTo>
                  <a:pt x="57" y="69"/>
                </a:moveTo>
                <a:cubicBezTo>
                  <a:pt x="46" y="69"/>
                  <a:pt x="38" y="61"/>
                  <a:pt x="38" y="50"/>
                </a:cubicBezTo>
                <a:cubicBezTo>
                  <a:pt x="38" y="47"/>
                  <a:pt x="39" y="43"/>
                  <a:pt x="40" y="41"/>
                </a:cubicBezTo>
                <a:cubicBezTo>
                  <a:pt x="40" y="40"/>
                  <a:pt x="40" y="39"/>
                  <a:pt x="40" y="39"/>
                </a:cubicBezTo>
                <a:cubicBezTo>
                  <a:pt x="40" y="34"/>
                  <a:pt x="42" y="29"/>
                  <a:pt x="42" y="29"/>
                </a:cubicBezTo>
                <a:cubicBezTo>
                  <a:pt x="42" y="29"/>
                  <a:pt x="44" y="28"/>
                  <a:pt x="44" y="26"/>
                </a:cubicBezTo>
                <a:cubicBezTo>
                  <a:pt x="45" y="25"/>
                  <a:pt x="45" y="22"/>
                  <a:pt x="45" y="22"/>
                </a:cubicBezTo>
                <a:cubicBezTo>
                  <a:pt x="45" y="22"/>
                  <a:pt x="44" y="22"/>
                  <a:pt x="44" y="21"/>
                </a:cubicBezTo>
                <a:cubicBezTo>
                  <a:pt x="44" y="19"/>
                  <a:pt x="45" y="17"/>
                  <a:pt x="45" y="14"/>
                </a:cubicBezTo>
                <a:cubicBezTo>
                  <a:pt x="45" y="12"/>
                  <a:pt x="45" y="12"/>
                  <a:pt x="45" y="10"/>
                </a:cubicBezTo>
                <a:cubicBezTo>
                  <a:pt x="45" y="3"/>
                  <a:pt x="39" y="2"/>
                  <a:pt x="36" y="1"/>
                </a:cubicBezTo>
                <a:cubicBezTo>
                  <a:pt x="31" y="1"/>
                  <a:pt x="30" y="1"/>
                  <a:pt x="26" y="2"/>
                </a:cubicBezTo>
                <a:cubicBezTo>
                  <a:pt x="22" y="2"/>
                  <a:pt x="18" y="0"/>
                  <a:pt x="18" y="0"/>
                </a:cubicBezTo>
                <a:cubicBezTo>
                  <a:pt x="18" y="0"/>
                  <a:pt x="17" y="5"/>
                  <a:pt x="18" y="11"/>
                </a:cubicBezTo>
                <a:cubicBezTo>
                  <a:pt x="18" y="16"/>
                  <a:pt x="19" y="21"/>
                  <a:pt x="19" y="21"/>
                </a:cubicBezTo>
                <a:cubicBezTo>
                  <a:pt x="19" y="21"/>
                  <a:pt x="18" y="21"/>
                  <a:pt x="18" y="24"/>
                </a:cubicBezTo>
                <a:cubicBezTo>
                  <a:pt x="18" y="27"/>
                  <a:pt x="20" y="29"/>
                  <a:pt x="20" y="29"/>
                </a:cubicBezTo>
                <a:cubicBezTo>
                  <a:pt x="20" y="29"/>
                  <a:pt x="24" y="38"/>
                  <a:pt x="23" y="41"/>
                </a:cubicBezTo>
                <a:cubicBezTo>
                  <a:pt x="23" y="44"/>
                  <a:pt x="14" y="47"/>
                  <a:pt x="9" y="52"/>
                </a:cubicBezTo>
                <a:cubicBezTo>
                  <a:pt x="1" y="57"/>
                  <a:pt x="0" y="71"/>
                  <a:pt x="0" y="71"/>
                </a:cubicBezTo>
                <a:cubicBezTo>
                  <a:pt x="65" y="71"/>
                  <a:pt x="65" y="71"/>
                  <a:pt x="65" y="71"/>
                </a:cubicBezTo>
                <a:cubicBezTo>
                  <a:pt x="65" y="71"/>
                  <a:pt x="64" y="70"/>
                  <a:pt x="64" y="67"/>
                </a:cubicBezTo>
                <a:cubicBezTo>
                  <a:pt x="62" y="68"/>
                  <a:pt x="59" y="69"/>
                  <a:pt x="57" y="69"/>
                </a:cubicBez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2" name="Freeform 34"/>
          <p:cNvSpPr>
            <a:spLocks/>
          </p:cNvSpPr>
          <p:nvPr/>
        </p:nvSpPr>
        <p:spPr bwMode="auto">
          <a:xfrm>
            <a:off x="2980166" y="2678798"/>
            <a:ext cx="646705" cy="279883"/>
          </a:xfrm>
          <a:custGeom>
            <a:avLst/>
            <a:gdLst>
              <a:gd name="T0" fmla="*/ 122 w 122"/>
              <a:gd name="T1" fmla="*/ 27 h 53"/>
              <a:gd name="T2" fmla="*/ 81 w 122"/>
              <a:gd name="T3" fmla="*/ 0 h 53"/>
              <a:gd name="T4" fmla="*/ 7 w 122"/>
              <a:gd name="T5" fmla="*/ 0 h 53"/>
              <a:gd name="T6" fmla="*/ 0 w 122"/>
              <a:gd name="T7" fmla="*/ 4 h 53"/>
              <a:gd name="T8" fmla="*/ 0 w 122"/>
              <a:gd name="T9" fmla="*/ 49 h 53"/>
              <a:gd name="T10" fmla="*/ 7 w 122"/>
              <a:gd name="T11" fmla="*/ 53 h 53"/>
              <a:gd name="T12" fmla="*/ 83 w 122"/>
              <a:gd name="T13" fmla="*/ 53 h 53"/>
              <a:gd name="T14" fmla="*/ 122 w 122"/>
              <a:gd name="T15" fmla="*/ 27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53">
                <a:moveTo>
                  <a:pt x="122" y="27"/>
                </a:moveTo>
                <a:cubicBezTo>
                  <a:pt x="81" y="0"/>
                  <a:pt x="81" y="0"/>
                  <a:pt x="81" y="0"/>
                </a:cubicBezTo>
                <a:cubicBezTo>
                  <a:pt x="7" y="0"/>
                  <a:pt x="7" y="0"/>
                  <a:pt x="7" y="0"/>
                </a:cubicBezTo>
                <a:cubicBezTo>
                  <a:pt x="3" y="0"/>
                  <a:pt x="0" y="2"/>
                  <a:pt x="0" y="4"/>
                </a:cubicBezTo>
                <a:cubicBezTo>
                  <a:pt x="0" y="49"/>
                  <a:pt x="0" y="49"/>
                  <a:pt x="0" y="49"/>
                </a:cubicBezTo>
                <a:cubicBezTo>
                  <a:pt x="0" y="51"/>
                  <a:pt x="3" y="53"/>
                  <a:pt x="7" y="53"/>
                </a:cubicBezTo>
                <a:cubicBezTo>
                  <a:pt x="83" y="53"/>
                  <a:pt x="83" y="53"/>
                  <a:pt x="83" y="53"/>
                </a:cubicBezTo>
                <a:lnTo>
                  <a:pt x="122" y="2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3" name="Freeform 35"/>
          <p:cNvSpPr>
            <a:spLocks/>
          </p:cNvSpPr>
          <p:nvPr/>
        </p:nvSpPr>
        <p:spPr bwMode="auto">
          <a:xfrm>
            <a:off x="1174630" y="2678798"/>
            <a:ext cx="651469" cy="279883"/>
          </a:xfrm>
          <a:custGeom>
            <a:avLst/>
            <a:gdLst>
              <a:gd name="T0" fmla="*/ 0 w 123"/>
              <a:gd name="T1" fmla="*/ 25 h 53"/>
              <a:gd name="T2" fmla="*/ 41 w 123"/>
              <a:gd name="T3" fmla="*/ 53 h 53"/>
              <a:gd name="T4" fmla="*/ 115 w 123"/>
              <a:gd name="T5" fmla="*/ 53 h 53"/>
              <a:gd name="T6" fmla="*/ 122 w 123"/>
              <a:gd name="T7" fmla="*/ 49 h 53"/>
              <a:gd name="T8" fmla="*/ 123 w 123"/>
              <a:gd name="T9" fmla="*/ 5 h 53"/>
              <a:gd name="T10" fmla="*/ 116 w 123"/>
              <a:gd name="T11" fmla="*/ 0 h 53"/>
              <a:gd name="T12" fmla="*/ 39 w 123"/>
              <a:gd name="T13" fmla="*/ 0 h 53"/>
              <a:gd name="T14" fmla="*/ 0 w 123"/>
              <a:gd name="T15" fmla="*/ 25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53">
                <a:moveTo>
                  <a:pt x="0" y="25"/>
                </a:moveTo>
                <a:cubicBezTo>
                  <a:pt x="41" y="53"/>
                  <a:pt x="41" y="53"/>
                  <a:pt x="41" y="53"/>
                </a:cubicBezTo>
                <a:cubicBezTo>
                  <a:pt x="115" y="53"/>
                  <a:pt x="115" y="53"/>
                  <a:pt x="115" y="53"/>
                </a:cubicBezTo>
                <a:cubicBezTo>
                  <a:pt x="119" y="53"/>
                  <a:pt x="122" y="51"/>
                  <a:pt x="122" y="49"/>
                </a:cubicBezTo>
                <a:cubicBezTo>
                  <a:pt x="123" y="5"/>
                  <a:pt x="123" y="5"/>
                  <a:pt x="123" y="5"/>
                </a:cubicBezTo>
                <a:cubicBezTo>
                  <a:pt x="123" y="2"/>
                  <a:pt x="120" y="0"/>
                  <a:pt x="116" y="0"/>
                </a:cubicBezTo>
                <a:cubicBezTo>
                  <a:pt x="39" y="0"/>
                  <a:pt x="39" y="0"/>
                  <a:pt x="39" y="0"/>
                </a:cubicBezTo>
                <a:lnTo>
                  <a:pt x="0" y="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4" name="Freeform 36"/>
          <p:cNvSpPr>
            <a:spLocks/>
          </p:cNvSpPr>
          <p:nvPr/>
        </p:nvSpPr>
        <p:spPr bwMode="auto">
          <a:xfrm>
            <a:off x="2250090" y="1592613"/>
            <a:ext cx="285837" cy="651473"/>
          </a:xfrm>
          <a:custGeom>
            <a:avLst/>
            <a:gdLst>
              <a:gd name="T0" fmla="*/ 27 w 54"/>
              <a:gd name="T1" fmla="*/ 0 h 123"/>
              <a:gd name="T2" fmla="*/ 0 w 54"/>
              <a:gd name="T3" fmla="*/ 42 h 123"/>
              <a:gd name="T4" fmla="*/ 0 w 54"/>
              <a:gd name="T5" fmla="*/ 116 h 123"/>
              <a:gd name="T6" fmla="*/ 5 w 54"/>
              <a:gd name="T7" fmla="*/ 123 h 123"/>
              <a:gd name="T8" fmla="*/ 49 w 54"/>
              <a:gd name="T9" fmla="*/ 123 h 123"/>
              <a:gd name="T10" fmla="*/ 54 w 54"/>
              <a:gd name="T11" fmla="*/ 116 h 123"/>
              <a:gd name="T12" fmla="*/ 53 w 54"/>
              <a:gd name="T13" fmla="*/ 39 h 123"/>
              <a:gd name="T14" fmla="*/ 27 w 54"/>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3">
                <a:moveTo>
                  <a:pt x="27" y="0"/>
                </a:moveTo>
                <a:cubicBezTo>
                  <a:pt x="0" y="42"/>
                  <a:pt x="0" y="42"/>
                  <a:pt x="0" y="42"/>
                </a:cubicBezTo>
                <a:cubicBezTo>
                  <a:pt x="0" y="116"/>
                  <a:pt x="0" y="116"/>
                  <a:pt x="0" y="116"/>
                </a:cubicBezTo>
                <a:cubicBezTo>
                  <a:pt x="0" y="120"/>
                  <a:pt x="2" y="123"/>
                  <a:pt x="5" y="123"/>
                </a:cubicBezTo>
                <a:cubicBezTo>
                  <a:pt x="49" y="123"/>
                  <a:pt x="49" y="123"/>
                  <a:pt x="49" y="123"/>
                </a:cubicBezTo>
                <a:cubicBezTo>
                  <a:pt x="52" y="123"/>
                  <a:pt x="54" y="119"/>
                  <a:pt x="54" y="116"/>
                </a:cubicBezTo>
                <a:cubicBezTo>
                  <a:pt x="53" y="39"/>
                  <a:pt x="53" y="39"/>
                  <a:pt x="53" y="39"/>
                </a:cubicBezTo>
                <a:lnTo>
                  <a:pt x="27"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5" name="Freeform 37"/>
          <p:cNvSpPr>
            <a:spLocks/>
          </p:cNvSpPr>
          <p:nvPr/>
        </p:nvSpPr>
        <p:spPr bwMode="auto">
          <a:xfrm>
            <a:off x="2260809" y="3393394"/>
            <a:ext cx="279882" cy="651473"/>
          </a:xfrm>
          <a:custGeom>
            <a:avLst/>
            <a:gdLst>
              <a:gd name="T0" fmla="*/ 26 w 53"/>
              <a:gd name="T1" fmla="*/ 123 h 123"/>
              <a:gd name="T2" fmla="*/ 53 w 53"/>
              <a:gd name="T3" fmla="*/ 81 h 123"/>
              <a:gd name="T4" fmla="*/ 53 w 53"/>
              <a:gd name="T5" fmla="*/ 7 h 123"/>
              <a:gd name="T6" fmla="*/ 49 w 53"/>
              <a:gd name="T7" fmla="*/ 1 h 123"/>
              <a:gd name="T8" fmla="*/ 4 w 53"/>
              <a:gd name="T9" fmla="*/ 0 h 123"/>
              <a:gd name="T10" fmla="*/ 0 w 53"/>
              <a:gd name="T11" fmla="*/ 7 h 123"/>
              <a:gd name="T12" fmla="*/ 0 w 53"/>
              <a:gd name="T13" fmla="*/ 84 h 123"/>
              <a:gd name="T14" fmla="*/ 26 w 53"/>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23">
                <a:moveTo>
                  <a:pt x="26" y="123"/>
                </a:moveTo>
                <a:cubicBezTo>
                  <a:pt x="53" y="81"/>
                  <a:pt x="53" y="81"/>
                  <a:pt x="53" y="81"/>
                </a:cubicBezTo>
                <a:cubicBezTo>
                  <a:pt x="53" y="7"/>
                  <a:pt x="53" y="7"/>
                  <a:pt x="53" y="7"/>
                </a:cubicBezTo>
                <a:cubicBezTo>
                  <a:pt x="53" y="4"/>
                  <a:pt x="51" y="1"/>
                  <a:pt x="49" y="1"/>
                </a:cubicBezTo>
                <a:cubicBezTo>
                  <a:pt x="4" y="0"/>
                  <a:pt x="4" y="0"/>
                  <a:pt x="4" y="0"/>
                </a:cubicBezTo>
                <a:cubicBezTo>
                  <a:pt x="2" y="0"/>
                  <a:pt x="0" y="3"/>
                  <a:pt x="0" y="7"/>
                </a:cubicBezTo>
                <a:cubicBezTo>
                  <a:pt x="0" y="84"/>
                  <a:pt x="0" y="84"/>
                  <a:pt x="0" y="84"/>
                </a:cubicBezTo>
                <a:lnTo>
                  <a:pt x="26" y="12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6" name="Freeform 38"/>
          <p:cNvSpPr>
            <a:spLocks/>
          </p:cNvSpPr>
          <p:nvPr/>
        </p:nvSpPr>
        <p:spPr bwMode="auto">
          <a:xfrm>
            <a:off x="2726485" y="1926091"/>
            <a:ext cx="539517" cy="562149"/>
          </a:xfrm>
          <a:custGeom>
            <a:avLst/>
            <a:gdLst>
              <a:gd name="T0" fmla="*/ 102 w 102"/>
              <a:gd name="T1" fmla="*/ 0 h 106"/>
              <a:gd name="T2" fmla="*/ 53 w 102"/>
              <a:gd name="T3" fmla="*/ 12 h 106"/>
              <a:gd name="T4" fmla="*/ 3 w 102"/>
              <a:gd name="T5" fmla="*/ 66 h 106"/>
              <a:gd name="T6" fmla="*/ 1 w 102"/>
              <a:gd name="T7" fmla="*/ 74 h 106"/>
              <a:gd name="T8" fmla="*/ 34 w 102"/>
              <a:gd name="T9" fmla="*/ 104 h 106"/>
              <a:gd name="T10" fmla="*/ 42 w 102"/>
              <a:gd name="T11" fmla="*/ 102 h 106"/>
              <a:gd name="T12" fmla="*/ 94 w 102"/>
              <a:gd name="T13" fmla="*/ 46 h 106"/>
              <a:gd name="T14" fmla="*/ 102 w 102"/>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6">
                <a:moveTo>
                  <a:pt x="102" y="0"/>
                </a:moveTo>
                <a:cubicBezTo>
                  <a:pt x="53" y="12"/>
                  <a:pt x="53" y="12"/>
                  <a:pt x="53" y="12"/>
                </a:cubicBezTo>
                <a:cubicBezTo>
                  <a:pt x="3" y="66"/>
                  <a:pt x="3" y="66"/>
                  <a:pt x="3" y="66"/>
                </a:cubicBezTo>
                <a:cubicBezTo>
                  <a:pt x="0" y="69"/>
                  <a:pt x="0" y="72"/>
                  <a:pt x="1" y="74"/>
                </a:cubicBezTo>
                <a:cubicBezTo>
                  <a:pt x="34" y="104"/>
                  <a:pt x="34" y="104"/>
                  <a:pt x="34" y="104"/>
                </a:cubicBezTo>
                <a:cubicBezTo>
                  <a:pt x="36" y="106"/>
                  <a:pt x="39" y="105"/>
                  <a:pt x="42" y="102"/>
                </a:cubicBezTo>
                <a:cubicBezTo>
                  <a:pt x="94" y="46"/>
                  <a:pt x="94" y="46"/>
                  <a:pt x="94" y="46"/>
                </a:cubicBezTo>
                <a:lnTo>
                  <a:pt x="102"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7" name="Freeform 39"/>
          <p:cNvSpPr>
            <a:spLocks/>
          </p:cNvSpPr>
          <p:nvPr/>
        </p:nvSpPr>
        <p:spPr bwMode="auto">
          <a:xfrm>
            <a:off x="1583138" y="3149240"/>
            <a:ext cx="544281" cy="562149"/>
          </a:xfrm>
          <a:custGeom>
            <a:avLst/>
            <a:gdLst>
              <a:gd name="T0" fmla="*/ 0 w 103"/>
              <a:gd name="T1" fmla="*/ 106 h 106"/>
              <a:gd name="T2" fmla="*/ 49 w 103"/>
              <a:gd name="T3" fmla="*/ 95 h 106"/>
              <a:gd name="T4" fmla="*/ 100 w 103"/>
              <a:gd name="T5" fmla="*/ 41 h 106"/>
              <a:gd name="T6" fmla="*/ 101 w 103"/>
              <a:gd name="T7" fmla="*/ 33 h 106"/>
              <a:gd name="T8" fmla="*/ 69 w 103"/>
              <a:gd name="T9" fmla="*/ 2 h 106"/>
              <a:gd name="T10" fmla="*/ 61 w 103"/>
              <a:gd name="T11" fmla="*/ 4 h 106"/>
              <a:gd name="T12" fmla="*/ 8 w 103"/>
              <a:gd name="T13" fmla="*/ 60 h 106"/>
              <a:gd name="T14" fmla="*/ 0 w 103"/>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6">
                <a:moveTo>
                  <a:pt x="0" y="106"/>
                </a:moveTo>
                <a:cubicBezTo>
                  <a:pt x="49" y="95"/>
                  <a:pt x="49" y="95"/>
                  <a:pt x="49" y="95"/>
                </a:cubicBezTo>
                <a:cubicBezTo>
                  <a:pt x="100" y="41"/>
                  <a:pt x="100" y="41"/>
                  <a:pt x="100" y="41"/>
                </a:cubicBezTo>
                <a:cubicBezTo>
                  <a:pt x="102" y="38"/>
                  <a:pt x="103" y="34"/>
                  <a:pt x="101" y="33"/>
                </a:cubicBezTo>
                <a:cubicBezTo>
                  <a:pt x="69" y="2"/>
                  <a:pt x="69" y="2"/>
                  <a:pt x="69" y="2"/>
                </a:cubicBezTo>
                <a:cubicBezTo>
                  <a:pt x="67" y="0"/>
                  <a:pt x="63" y="1"/>
                  <a:pt x="61" y="4"/>
                </a:cubicBezTo>
                <a:cubicBezTo>
                  <a:pt x="8" y="60"/>
                  <a:pt x="8" y="60"/>
                  <a:pt x="8" y="60"/>
                </a:cubicBezTo>
                <a:lnTo>
                  <a:pt x="0" y="10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8" name="Freeform 40"/>
          <p:cNvSpPr>
            <a:spLocks/>
          </p:cNvSpPr>
          <p:nvPr/>
        </p:nvSpPr>
        <p:spPr bwMode="auto">
          <a:xfrm>
            <a:off x="2715767" y="3138522"/>
            <a:ext cx="545472" cy="556193"/>
          </a:xfrm>
          <a:custGeom>
            <a:avLst/>
            <a:gdLst>
              <a:gd name="T0" fmla="*/ 103 w 103"/>
              <a:gd name="T1" fmla="*/ 105 h 105"/>
              <a:gd name="T2" fmla="*/ 93 w 103"/>
              <a:gd name="T3" fmla="*/ 56 h 105"/>
              <a:gd name="T4" fmla="*/ 41 w 103"/>
              <a:gd name="T5" fmla="*/ 3 h 105"/>
              <a:gd name="T6" fmla="*/ 33 w 103"/>
              <a:gd name="T7" fmla="*/ 1 h 105"/>
              <a:gd name="T8" fmla="*/ 2 w 103"/>
              <a:gd name="T9" fmla="*/ 33 h 105"/>
              <a:gd name="T10" fmla="*/ 3 w 103"/>
              <a:gd name="T11" fmla="*/ 41 h 105"/>
              <a:gd name="T12" fmla="*/ 57 w 103"/>
              <a:gd name="T13" fmla="*/ 95 h 105"/>
              <a:gd name="T14" fmla="*/ 103 w 103"/>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103" y="105"/>
                </a:moveTo>
                <a:cubicBezTo>
                  <a:pt x="93" y="56"/>
                  <a:pt x="93" y="56"/>
                  <a:pt x="93" y="56"/>
                </a:cubicBezTo>
                <a:cubicBezTo>
                  <a:pt x="41" y="3"/>
                  <a:pt x="41" y="3"/>
                  <a:pt x="41" y="3"/>
                </a:cubicBezTo>
                <a:cubicBezTo>
                  <a:pt x="38" y="0"/>
                  <a:pt x="35" y="0"/>
                  <a:pt x="33" y="1"/>
                </a:cubicBezTo>
                <a:cubicBezTo>
                  <a:pt x="2" y="33"/>
                  <a:pt x="2" y="33"/>
                  <a:pt x="2" y="33"/>
                </a:cubicBezTo>
                <a:cubicBezTo>
                  <a:pt x="0" y="34"/>
                  <a:pt x="1" y="38"/>
                  <a:pt x="3" y="41"/>
                </a:cubicBezTo>
                <a:cubicBezTo>
                  <a:pt x="57" y="95"/>
                  <a:pt x="57" y="95"/>
                  <a:pt x="57" y="95"/>
                </a:cubicBezTo>
                <a:lnTo>
                  <a:pt x="103" y="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39" name="Freeform 41"/>
          <p:cNvSpPr>
            <a:spLocks/>
          </p:cNvSpPr>
          <p:nvPr/>
        </p:nvSpPr>
        <p:spPr bwMode="auto">
          <a:xfrm>
            <a:off x="1540263" y="1942765"/>
            <a:ext cx="545472" cy="555003"/>
          </a:xfrm>
          <a:custGeom>
            <a:avLst/>
            <a:gdLst>
              <a:gd name="T0" fmla="*/ 0 w 103"/>
              <a:gd name="T1" fmla="*/ 0 h 105"/>
              <a:gd name="T2" fmla="*/ 10 w 103"/>
              <a:gd name="T3" fmla="*/ 49 h 105"/>
              <a:gd name="T4" fmla="*/ 62 w 103"/>
              <a:gd name="T5" fmla="*/ 102 h 105"/>
              <a:gd name="T6" fmla="*/ 70 w 103"/>
              <a:gd name="T7" fmla="*/ 104 h 105"/>
              <a:gd name="T8" fmla="*/ 101 w 103"/>
              <a:gd name="T9" fmla="*/ 73 h 105"/>
              <a:gd name="T10" fmla="*/ 100 w 103"/>
              <a:gd name="T11" fmla="*/ 65 h 105"/>
              <a:gd name="T12" fmla="*/ 46 w 103"/>
              <a:gd name="T13" fmla="*/ 10 h 105"/>
              <a:gd name="T14" fmla="*/ 0 w 103"/>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0" y="0"/>
                </a:moveTo>
                <a:cubicBezTo>
                  <a:pt x="10" y="49"/>
                  <a:pt x="10" y="49"/>
                  <a:pt x="10" y="49"/>
                </a:cubicBezTo>
                <a:cubicBezTo>
                  <a:pt x="62" y="102"/>
                  <a:pt x="62" y="102"/>
                  <a:pt x="62" y="102"/>
                </a:cubicBezTo>
                <a:cubicBezTo>
                  <a:pt x="64" y="105"/>
                  <a:pt x="68" y="105"/>
                  <a:pt x="70" y="104"/>
                </a:cubicBezTo>
                <a:cubicBezTo>
                  <a:pt x="101" y="73"/>
                  <a:pt x="101" y="73"/>
                  <a:pt x="101" y="73"/>
                </a:cubicBezTo>
                <a:cubicBezTo>
                  <a:pt x="103" y="71"/>
                  <a:pt x="103" y="68"/>
                  <a:pt x="100" y="65"/>
                </a:cubicBezTo>
                <a:cubicBezTo>
                  <a:pt x="46" y="10"/>
                  <a:pt x="46" y="10"/>
                  <a:pt x="46" y="10"/>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anchor="ctr"/>
          <a:lstStyle/>
          <a:p>
            <a:pPr algn="ctr">
              <a:defRPr/>
            </a:pPr>
            <a:endParaRPr lang="zh-CN" altLang="en-US"/>
          </a:p>
        </p:txBody>
      </p:sp>
      <p:sp>
        <p:nvSpPr>
          <p:cNvPr id="40" name="TextBox 39"/>
          <p:cNvSpPr txBox="1"/>
          <p:nvPr/>
        </p:nvSpPr>
        <p:spPr>
          <a:xfrm>
            <a:off x="4423960" y="1199758"/>
            <a:ext cx="553820" cy="392536"/>
          </a:xfrm>
          <a:prstGeom prst="rect">
            <a:avLst/>
          </a:prstGeom>
          <a:noFill/>
        </p:spPr>
        <p:txBody>
          <a:bodyPr wrap="square" lIns="68598" tIns="34299" rIns="68598" bIns="34299" rtlCol="0">
            <a:spAutoFit/>
          </a:bodyPr>
          <a:lstStyle/>
          <a:p>
            <a:r>
              <a:rPr lang="en-US" altLang="zh-CN" sz="2100" dirty="0">
                <a:solidFill>
                  <a:schemeClr val="bg1">
                    <a:lumMod val="65000"/>
                  </a:schemeClr>
                </a:solidFill>
                <a:latin typeface="微软雅黑" panose="020B0503020204020204" pitchFamily="34" charset="-122"/>
                <a:ea typeface="微软雅黑" panose="020B0503020204020204" pitchFamily="34" charset="-122"/>
              </a:rPr>
              <a:t>01</a:t>
            </a:r>
          </a:p>
        </p:txBody>
      </p:sp>
      <p:grpSp>
        <p:nvGrpSpPr>
          <p:cNvPr id="41" name="Group 3"/>
          <p:cNvGrpSpPr/>
          <p:nvPr/>
        </p:nvGrpSpPr>
        <p:grpSpPr>
          <a:xfrm>
            <a:off x="4895211" y="1059909"/>
            <a:ext cx="3648048" cy="640470"/>
            <a:chOff x="8370955" y="2204864"/>
            <a:chExt cx="4154083" cy="853697"/>
          </a:xfrm>
        </p:grpSpPr>
        <p:sp>
          <p:nvSpPr>
            <p:cNvPr id="42" name="TextBox 41"/>
            <p:cNvSpPr txBox="1"/>
            <p:nvPr/>
          </p:nvSpPr>
          <p:spPr>
            <a:xfrm>
              <a:off x="8370955" y="2204864"/>
              <a:ext cx="2321269"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43" name="TextBox 42"/>
            <p:cNvSpPr txBox="1"/>
            <p:nvPr/>
          </p:nvSpPr>
          <p:spPr>
            <a:xfrm>
              <a:off x="8370957" y="2607295"/>
              <a:ext cx="4154081" cy="451266"/>
            </a:xfrm>
            <a:prstGeom prst="rect">
              <a:avLst/>
            </a:prstGeom>
            <a:noFill/>
          </p:spPr>
          <p:txBody>
            <a:bodyPr wrap="square" rtlCol="0">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此处添加详细文本描述，建议与标题相关并符合整体语言风格，语言描述尽量简洁生动。此处添加详细文本描述，建议与标题相关并符合整体语言风格。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44" name="TextBox 43"/>
          <p:cNvSpPr txBox="1"/>
          <p:nvPr/>
        </p:nvSpPr>
        <p:spPr>
          <a:xfrm>
            <a:off x="4423960" y="1902052"/>
            <a:ext cx="553820" cy="392536"/>
          </a:xfrm>
          <a:prstGeom prst="rect">
            <a:avLst/>
          </a:prstGeom>
          <a:noFill/>
        </p:spPr>
        <p:txBody>
          <a:bodyPr wrap="square" lIns="68598" tIns="34299" rIns="68598" bIns="34299" rtlCol="0">
            <a:spAutoFit/>
          </a:bodyPr>
          <a:lstStyle/>
          <a:p>
            <a:r>
              <a:rPr lang="en-US" altLang="zh-CN" sz="2100" dirty="0">
                <a:solidFill>
                  <a:schemeClr val="bg1">
                    <a:lumMod val="65000"/>
                  </a:schemeClr>
                </a:solidFill>
                <a:latin typeface="微软雅黑" panose="020B0503020204020204" pitchFamily="34" charset="-122"/>
                <a:ea typeface="微软雅黑" panose="020B0503020204020204" pitchFamily="34" charset="-122"/>
              </a:rPr>
              <a:t>02</a:t>
            </a:r>
          </a:p>
        </p:txBody>
      </p:sp>
      <p:grpSp>
        <p:nvGrpSpPr>
          <p:cNvPr id="45" name="Group 3"/>
          <p:cNvGrpSpPr/>
          <p:nvPr/>
        </p:nvGrpSpPr>
        <p:grpSpPr>
          <a:xfrm>
            <a:off x="4908808" y="1762203"/>
            <a:ext cx="3648048" cy="640470"/>
            <a:chOff x="8370955" y="2204864"/>
            <a:chExt cx="4154083" cy="853697"/>
          </a:xfrm>
        </p:grpSpPr>
        <p:sp>
          <p:nvSpPr>
            <p:cNvPr id="46" name="TextBox 45"/>
            <p:cNvSpPr txBox="1"/>
            <p:nvPr/>
          </p:nvSpPr>
          <p:spPr>
            <a:xfrm>
              <a:off x="8370955" y="2204864"/>
              <a:ext cx="2321269"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47" name="TextBox 46"/>
            <p:cNvSpPr txBox="1"/>
            <p:nvPr/>
          </p:nvSpPr>
          <p:spPr>
            <a:xfrm>
              <a:off x="8370957" y="2607295"/>
              <a:ext cx="4154081" cy="451266"/>
            </a:xfrm>
            <a:prstGeom prst="rect">
              <a:avLst/>
            </a:prstGeom>
            <a:noFill/>
          </p:spPr>
          <p:txBody>
            <a:bodyPr wrap="square" rtlCol="0">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此处添加详细文本描述，建议与标题相关并符合整体语言风格，语言描述尽量简洁生动。此处添加详细文本描述，建议与标题相关并符合整体语言风格。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48" name="TextBox 47"/>
          <p:cNvSpPr txBox="1"/>
          <p:nvPr/>
        </p:nvSpPr>
        <p:spPr>
          <a:xfrm>
            <a:off x="4423960" y="2604347"/>
            <a:ext cx="553820" cy="392536"/>
          </a:xfrm>
          <a:prstGeom prst="rect">
            <a:avLst/>
          </a:prstGeom>
          <a:noFill/>
        </p:spPr>
        <p:txBody>
          <a:bodyPr wrap="square" lIns="68598" tIns="34299" rIns="68598" bIns="34299" rtlCol="0">
            <a:spAutoFit/>
          </a:bodyPr>
          <a:lstStyle/>
          <a:p>
            <a:r>
              <a:rPr lang="en-US" altLang="zh-CN" sz="2100" dirty="0">
                <a:solidFill>
                  <a:schemeClr val="bg1">
                    <a:lumMod val="65000"/>
                  </a:schemeClr>
                </a:solidFill>
                <a:latin typeface="微软雅黑" panose="020B0503020204020204" pitchFamily="34" charset="-122"/>
                <a:ea typeface="微软雅黑" panose="020B0503020204020204" pitchFamily="34" charset="-122"/>
              </a:rPr>
              <a:t>03</a:t>
            </a:r>
          </a:p>
        </p:txBody>
      </p:sp>
      <p:grpSp>
        <p:nvGrpSpPr>
          <p:cNvPr id="49" name="Group 3"/>
          <p:cNvGrpSpPr/>
          <p:nvPr/>
        </p:nvGrpSpPr>
        <p:grpSpPr>
          <a:xfrm>
            <a:off x="4908808" y="2464498"/>
            <a:ext cx="3648048" cy="640470"/>
            <a:chOff x="8370955" y="2204864"/>
            <a:chExt cx="4154083" cy="853697"/>
          </a:xfrm>
        </p:grpSpPr>
        <p:sp>
          <p:nvSpPr>
            <p:cNvPr id="50" name="TextBox 49"/>
            <p:cNvSpPr txBox="1"/>
            <p:nvPr/>
          </p:nvSpPr>
          <p:spPr>
            <a:xfrm>
              <a:off x="8370955" y="2204864"/>
              <a:ext cx="2321269"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51" name="TextBox 50"/>
            <p:cNvSpPr txBox="1"/>
            <p:nvPr/>
          </p:nvSpPr>
          <p:spPr>
            <a:xfrm>
              <a:off x="8370957" y="2607295"/>
              <a:ext cx="4154081" cy="451266"/>
            </a:xfrm>
            <a:prstGeom prst="rect">
              <a:avLst/>
            </a:prstGeom>
            <a:noFill/>
          </p:spPr>
          <p:txBody>
            <a:bodyPr wrap="square" rtlCol="0">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此处添加详细文本描述，建议与标题相关并符合整体语言风格，语言描述尽量简洁生动。此处添加详细文本描述，建议与标题相关并符合整体语言风格。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52" name="TextBox 51"/>
          <p:cNvSpPr txBox="1"/>
          <p:nvPr/>
        </p:nvSpPr>
        <p:spPr>
          <a:xfrm>
            <a:off x="4423960" y="3306642"/>
            <a:ext cx="553820" cy="392536"/>
          </a:xfrm>
          <a:prstGeom prst="rect">
            <a:avLst/>
          </a:prstGeom>
          <a:noFill/>
        </p:spPr>
        <p:txBody>
          <a:bodyPr wrap="square" lIns="68598" tIns="34299" rIns="68598" bIns="34299" rtlCol="0">
            <a:spAutoFit/>
          </a:bodyPr>
          <a:lstStyle/>
          <a:p>
            <a:r>
              <a:rPr lang="en-US" altLang="zh-CN" sz="2100" dirty="0">
                <a:solidFill>
                  <a:schemeClr val="bg1">
                    <a:lumMod val="65000"/>
                  </a:schemeClr>
                </a:solidFill>
                <a:latin typeface="微软雅黑" panose="020B0503020204020204" pitchFamily="34" charset="-122"/>
                <a:ea typeface="微软雅黑" panose="020B0503020204020204" pitchFamily="34" charset="-122"/>
              </a:rPr>
              <a:t>04</a:t>
            </a:r>
          </a:p>
        </p:txBody>
      </p:sp>
      <p:grpSp>
        <p:nvGrpSpPr>
          <p:cNvPr id="53" name="Group 3"/>
          <p:cNvGrpSpPr/>
          <p:nvPr/>
        </p:nvGrpSpPr>
        <p:grpSpPr>
          <a:xfrm>
            <a:off x="4922404" y="3166793"/>
            <a:ext cx="3648048" cy="640470"/>
            <a:chOff x="8370955" y="2204864"/>
            <a:chExt cx="4154083" cy="853697"/>
          </a:xfrm>
        </p:grpSpPr>
        <p:sp>
          <p:nvSpPr>
            <p:cNvPr id="54" name="TextBox 53"/>
            <p:cNvSpPr txBox="1"/>
            <p:nvPr/>
          </p:nvSpPr>
          <p:spPr>
            <a:xfrm>
              <a:off x="8370955" y="2204864"/>
              <a:ext cx="2321269"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55" name="TextBox 54"/>
            <p:cNvSpPr txBox="1"/>
            <p:nvPr/>
          </p:nvSpPr>
          <p:spPr>
            <a:xfrm>
              <a:off x="8370957" y="2607295"/>
              <a:ext cx="4154081" cy="451266"/>
            </a:xfrm>
            <a:prstGeom prst="rect">
              <a:avLst/>
            </a:prstGeom>
            <a:noFill/>
          </p:spPr>
          <p:txBody>
            <a:bodyPr wrap="square" rtlCol="0">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此处添加详细文本描述，建议与标题相关并符合整体语言风格，语言描述尽量简洁生动。此处添加详细文本描述，建议与标题相关并符合整体语言风格。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56" name="TextBox 55"/>
          <p:cNvSpPr txBox="1"/>
          <p:nvPr/>
        </p:nvSpPr>
        <p:spPr>
          <a:xfrm>
            <a:off x="4423960" y="3989550"/>
            <a:ext cx="553820" cy="392536"/>
          </a:xfrm>
          <a:prstGeom prst="rect">
            <a:avLst/>
          </a:prstGeom>
          <a:noFill/>
        </p:spPr>
        <p:txBody>
          <a:bodyPr wrap="square" lIns="68598" tIns="34299" rIns="68598" bIns="34299" rtlCol="0">
            <a:spAutoFit/>
          </a:bodyPr>
          <a:lstStyle/>
          <a:p>
            <a:r>
              <a:rPr lang="en-US" altLang="zh-CN" sz="2100" dirty="0">
                <a:solidFill>
                  <a:schemeClr val="bg1">
                    <a:lumMod val="65000"/>
                  </a:schemeClr>
                </a:solidFill>
                <a:latin typeface="微软雅黑" panose="020B0503020204020204" pitchFamily="34" charset="-122"/>
                <a:ea typeface="微软雅黑" panose="020B0503020204020204" pitchFamily="34" charset="-122"/>
              </a:rPr>
              <a:t>05</a:t>
            </a:r>
          </a:p>
        </p:txBody>
      </p:sp>
      <p:grpSp>
        <p:nvGrpSpPr>
          <p:cNvPr id="57" name="Group 3"/>
          <p:cNvGrpSpPr/>
          <p:nvPr/>
        </p:nvGrpSpPr>
        <p:grpSpPr>
          <a:xfrm>
            <a:off x="4895211" y="3849701"/>
            <a:ext cx="3648048" cy="640470"/>
            <a:chOff x="8370955" y="2204864"/>
            <a:chExt cx="4154083" cy="853697"/>
          </a:xfrm>
        </p:grpSpPr>
        <p:sp>
          <p:nvSpPr>
            <p:cNvPr id="58" name="TextBox 57"/>
            <p:cNvSpPr txBox="1"/>
            <p:nvPr/>
          </p:nvSpPr>
          <p:spPr>
            <a:xfrm>
              <a:off x="8370955" y="2204864"/>
              <a:ext cx="2321269"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59" name="TextBox 58"/>
            <p:cNvSpPr txBox="1"/>
            <p:nvPr/>
          </p:nvSpPr>
          <p:spPr>
            <a:xfrm>
              <a:off x="8370957" y="2607295"/>
              <a:ext cx="4154081" cy="451266"/>
            </a:xfrm>
            <a:prstGeom prst="rect">
              <a:avLst/>
            </a:prstGeom>
            <a:noFill/>
          </p:spPr>
          <p:txBody>
            <a:bodyPr wrap="square" rtlCol="0">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此处添加详细文本描述，建议与标题相关并符合整体语言风格，语言描述尽量简洁生动。此处添加详细文本描述，建议与标题相关并符合整体语言风格。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Tree>
    <p:extLst>
      <p:ext uri="{BB962C8B-B14F-4D97-AF65-F5344CB8AC3E}">
        <p14:creationId xmlns:p14="http://schemas.microsoft.com/office/powerpoint/2010/main" val="41672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9" presetClass="entr" presetSubtype="0" fill="hold" grpId="0" nodeType="withEffect">
                                  <p:stCondLst>
                                    <p:cond delay="125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125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par>
                                <p:cTn id="17" presetID="9" presetClass="entr" presetSubtype="0" fill="hold" grpId="0" nodeType="withEffect">
                                  <p:stCondLst>
                                    <p:cond delay="125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par>
                                <p:cTn id="20" presetID="9" presetClass="entr" presetSubtype="0" fill="hold" grpId="0" nodeType="withEffect">
                                  <p:stCondLst>
                                    <p:cond delay="125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par>
                                <p:cTn id="23" presetID="9" presetClass="entr" presetSubtype="0" fill="hold" grpId="0" nodeType="withEffect">
                                  <p:stCondLst>
                                    <p:cond delay="125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par>
                                <p:cTn id="26" presetID="9" presetClass="entr" presetSubtype="0" fill="hold" grpId="0" nodeType="withEffect">
                                  <p:stCondLst>
                                    <p:cond delay="125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par>
                                <p:cTn id="29" presetID="9" presetClass="entr" presetSubtype="0" fill="hold" grpId="0" nodeType="withEffect">
                                  <p:stCondLst>
                                    <p:cond delay="125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par>
                                <p:cTn id="32" presetID="9" presetClass="entr" presetSubtype="0" fill="hold" grpId="0" nodeType="withEffect">
                                  <p:stCondLst>
                                    <p:cond delay="1250"/>
                                  </p:stCondLst>
                                  <p:childTnLst>
                                    <p:set>
                                      <p:cBhvr>
                                        <p:cTn id="33" dur="1" fill="hold">
                                          <p:stCondLst>
                                            <p:cond delay="0"/>
                                          </p:stCondLst>
                                        </p:cTn>
                                        <p:tgtEl>
                                          <p:spTgt spid="36"/>
                                        </p:tgtEl>
                                        <p:attrNameLst>
                                          <p:attrName>style.visibility</p:attrName>
                                        </p:attrNameLst>
                                      </p:cBhvr>
                                      <p:to>
                                        <p:strVal val="visible"/>
                                      </p:to>
                                    </p:set>
                                    <p:animEffect transition="in" filter="dissolve">
                                      <p:cBhvr>
                                        <p:cTn id="34" dur="500"/>
                                        <p:tgtEl>
                                          <p:spTgt spid="36"/>
                                        </p:tgtEl>
                                      </p:cBhvr>
                                    </p:animEffect>
                                  </p:childTnLst>
                                </p:cTn>
                              </p:par>
                              <p:par>
                                <p:cTn id="35" presetID="10" presetClass="entr" presetSubtype="0" fill="hold" grpId="0" nodeType="withEffect">
                                  <p:stCondLst>
                                    <p:cond delay="175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175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17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grpId="0" nodeType="withEffect">
                                  <p:stCondLst>
                                    <p:cond delay="175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17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175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175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0" nodeType="withEffect">
                                  <p:stCondLst>
                                    <p:cond delay="175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175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175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175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175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175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par>
                                <p:cTn id="74" presetID="10" presetClass="entr" presetSubtype="0" fill="hold" grpId="0" nodeType="withEffect">
                                  <p:stCondLst>
                                    <p:cond delay="175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par>
                                <p:cTn id="77" presetID="10" presetClass="entr" presetSubtype="0" fill="hold" grpId="0" nodeType="withEffect">
                                  <p:stCondLst>
                                    <p:cond delay="175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par>
                                <p:cTn id="80" presetID="10" presetClass="entr" presetSubtype="0" fill="hold" grpId="0" nodeType="withEffect">
                                  <p:stCondLst>
                                    <p:cond delay="175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par>
                                <p:cTn id="83" presetID="10" presetClass="entr" presetSubtype="0" fill="hold" grpId="0" nodeType="withEffect">
                                  <p:stCondLst>
                                    <p:cond delay="175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par>
                                <p:cTn id="86" presetID="10" presetClass="entr" presetSubtype="0" fill="hold" grpId="0" nodeType="withEffect">
                                  <p:stCondLst>
                                    <p:cond delay="175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grpId="0" nodeType="withEffect">
                                  <p:stCondLst>
                                    <p:cond delay="175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500"/>
                                        <p:tgtEl>
                                          <p:spTgt spid="21"/>
                                        </p:tgtEl>
                                      </p:cBhvr>
                                    </p:animEffect>
                                  </p:childTnLst>
                                </p:cTn>
                              </p:par>
                              <p:par>
                                <p:cTn id="92" presetID="10" presetClass="entr" presetSubtype="0" fill="hold" grpId="0" nodeType="withEffect">
                                  <p:stCondLst>
                                    <p:cond delay="175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500"/>
                                        <p:tgtEl>
                                          <p:spTgt spid="22"/>
                                        </p:tgtEl>
                                      </p:cBhvr>
                                    </p:animEffect>
                                  </p:childTnLst>
                                </p:cTn>
                              </p:par>
                              <p:par>
                                <p:cTn id="95" presetID="10" presetClass="entr" presetSubtype="0" fill="hold" grpId="0" nodeType="withEffect">
                                  <p:stCondLst>
                                    <p:cond delay="175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175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175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par>
                                <p:cTn id="104" presetID="10" presetClass="entr" presetSubtype="0" fill="hold" grpId="0" nodeType="withEffect">
                                  <p:stCondLst>
                                    <p:cond delay="175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childTnLst>
                                </p:cTn>
                              </p:par>
                              <p:par>
                                <p:cTn id="107" presetID="10" presetClass="entr" presetSubtype="0" fill="hold" grpId="0" nodeType="withEffect">
                                  <p:stCondLst>
                                    <p:cond delay="175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175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175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childTnLst>
                          </p:cTn>
                        </p:par>
                        <p:par>
                          <p:cTn id="116" fill="hold">
                            <p:stCondLst>
                              <p:cond delay="2250"/>
                            </p:stCondLst>
                            <p:childTnLst>
                              <p:par>
                                <p:cTn id="117" presetID="16" presetClass="entr" presetSubtype="21" fill="hold" grpId="0" nodeType="after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inVertical)">
                                      <p:cBhvr>
                                        <p:cTn id="119" dur="500"/>
                                        <p:tgtEl>
                                          <p:spTgt spid="40"/>
                                        </p:tgtEl>
                                      </p:cBhvr>
                                    </p:animEffect>
                                  </p:childTnLst>
                                </p:cTn>
                              </p:par>
                            </p:childTnLst>
                          </p:cTn>
                        </p:par>
                        <p:par>
                          <p:cTn id="120" fill="hold">
                            <p:stCondLst>
                              <p:cond delay="2750"/>
                            </p:stCondLst>
                            <p:childTnLst>
                              <p:par>
                                <p:cTn id="121" presetID="22" presetClass="entr" presetSubtype="8" fill="hold" nodeType="after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childTnLst>
                          </p:cTn>
                        </p:par>
                        <p:par>
                          <p:cTn id="124" fill="hold">
                            <p:stCondLst>
                              <p:cond delay="3250"/>
                            </p:stCondLst>
                            <p:childTnLst>
                              <p:par>
                                <p:cTn id="125" presetID="16" presetClass="entr" presetSubtype="21" fill="hold" grpId="0"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barn(inVertical)">
                                      <p:cBhvr>
                                        <p:cTn id="127" dur="500"/>
                                        <p:tgtEl>
                                          <p:spTgt spid="44"/>
                                        </p:tgtEl>
                                      </p:cBhvr>
                                    </p:animEffect>
                                  </p:childTnLst>
                                </p:cTn>
                              </p:par>
                            </p:childTnLst>
                          </p:cTn>
                        </p:par>
                        <p:par>
                          <p:cTn id="128" fill="hold">
                            <p:stCondLst>
                              <p:cond delay="3750"/>
                            </p:stCondLst>
                            <p:childTnLst>
                              <p:par>
                                <p:cTn id="129" presetID="22" presetClass="entr" presetSubtype="8" fill="hold" nodeType="after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childTnLst>
                          </p:cTn>
                        </p:par>
                        <p:par>
                          <p:cTn id="132" fill="hold">
                            <p:stCondLst>
                              <p:cond delay="4250"/>
                            </p:stCondLst>
                            <p:childTnLst>
                              <p:par>
                                <p:cTn id="133" presetID="16" presetClass="entr" presetSubtype="21" fill="hold" grpId="0" nodeType="after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barn(inVertical)">
                                      <p:cBhvr>
                                        <p:cTn id="135" dur="500"/>
                                        <p:tgtEl>
                                          <p:spTgt spid="48"/>
                                        </p:tgtEl>
                                      </p:cBhvr>
                                    </p:animEffect>
                                  </p:childTnLst>
                                </p:cTn>
                              </p:par>
                            </p:childTnLst>
                          </p:cTn>
                        </p:par>
                        <p:par>
                          <p:cTn id="136" fill="hold">
                            <p:stCondLst>
                              <p:cond delay="4750"/>
                            </p:stCondLst>
                            <p:childTnLst>
                              <p:par>
                                <p:cTn id="137" presetID="22" presetClass="entr" presetSubtype="8" fill="hold" nodeType="after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left)">
                                      <p:cBhvr>
                                        <p:cTn id="139" dur="500"/>
                                        <p:tgtEl>
                                          <p:spTgt spid="49"/>
                                        </p:tgtEl>
                                      </p:cBhvr>
                                    </p:animEffect>
                                  </p:childTnLst>
                                </p:cTn>
                              </p:par>
                            </p:childTnLst>
                          </p:cTn>
                        </p:par>
                        <p:par>
                          <p:cTn id="140" fill="hold">
                            <p:stCondLst>
                              <p:cond delay="5250"/>
                            </p:stCondLst>
                            <p:childTnLst>
                              <p:par>
                                <p:cTn id="141" presetID="16" presetClass="entr" presetSubtype="21" fill="hold" grpId="0" nodeType="after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barn(inVertical)">
                                      <p:cBhvr>
                                        <p:cTn id="143" dur="500"/>
                                        <p:tgtEl>
                                          <p:spTgt spid="52"/>
                                        </p:tgtEl>
                                      </p:cBhvr>
                                    </p:animEffect>
                                  </p:childTnLst>
                                </p:cTn>
                              </p:par>
                            </p:childTnLst>
                          </p:cTn>
                        </p:par>
                        <p:par>
                          <p:cTn id="144" fill="hold">
                            <p:stCondLst>
                              <p:cond delay="5750"/>
                            </p:stCondLst>
                            <p:childTnLst>
                              <p:par>
                                <p:cTn id="145" presetID="22" presetClass="entr" presetSubtype="8" fill="hold" nodeType="after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wipe(left)">
                                      <p:cBhvr>
                                        <p:cTn id="147" dur="500"/>
                                        <p:tgtEl>
                                          <p:spTgt spid="53"/>
                                        </p:tgtEl>
                                      </p:cBhvr>
                                    </p:animEffect>
                                  </p:childTnLst>
                                </p:cTn>
                              </p:par>
                            </p:childTnLst>
                          </p:cTn>
                        </p:par>
                        <p:par>
                          <p:cTn id="148" fill="hold">
                            <p:stCondLst>
                              <p:cond delay="6250"/>
                            </p:stCondLst>
                            <p:childTnLst>
                              <p:par>
                                <p:cTn id="149" presetID="16" presetClass="entr" presetSubtype="21" fill="hold" grpId="0" nodeType="after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barn(inVertical)">
                                      <p:cBhvr>
                                        <p:cTn id="151" dur="500"/>
                                        <p:tgtEl>
                                          <p:spTgt spid="56"/>
                                        </p:tgtEl>
                                      </p:cBhvr>
                                    </p:animEffect>
                                  </p:childTnLst>
                                </p:cTn>
                              </p:par>
                            </p:childTnLst>
                          </p:cTn>
                        </p:par>
                        <p:par>
                          <p:cTn id="152" fill="hold">
                            <p:stCondLst>
                              <p:cond delay="6750"/>
                            </p:stCondLst>
                            <p:childTnLst>
                              <p:par>
                                <p:cTn id="153" presetID="22" presetClass="entr" presetSubtype="8" fill="hold" nodeType="afterEffect">
                                  <p:stCondLst>
                                    <p:cond delay="0"/>
                                  </p:stCondLst>
                                  <p:childTnLst>
                                    <p:set>
                                      <p:cBhvr>
                                        <p:cTn id="154" dur="1" fill="hold">
                                          <p:stCondLst>
                                            <p:cond delay="0"/>
                                          </p:stCondLst>
                                        </p:cTn>
                                        <p:tgtEl>
                                          <p:spTgt spid="57"/>
                                        </p:tgtEl>
                                        <p:attrNameLst>
                                          <p:attrName>style.visibility</p:attrName>
                                        </p:attrNameLst>
                                      </p:cBhvr>
                                      <p:to>
                                        <p:strVal val="visible"/>
                                      </p:to>
                                    </p:set>
                                    <p:animEffect transition="in" filter="wipe(left)">
                                      <p:cBhvr>
                                        <p:cTn id="15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4" grpId="0"/>
      <p:bldP spid="48" grpId="0"/>
      <p:bldP spid="52"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E141295D-9BA7-4F4D-B569-E41766F33446}"/>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sp>
        <p:nvSpPr>
          <p:cNvPr id="2" name="同心圆 1">
            <a:extLst>
              <a:ext uri="{FF2B5EF4-FFF2-40B4-BE49-F238E27FC236}">
                <a16:creationId xmlns:a16="http://schemas.microsoft.com/office/drawing/2014/main" xmlns="" id="{60FAA728-79CD-4695-AB1C-F8B10A960E08}"/>
              </a:ext>
            </a:extLst>
          </p:cNvPr>
          <p:cNvSpPr/>
          <p:nvPr/>
        </p:nvSpPr>
        <p:spPr>
          <a:xfrm>
            <a:off x="1020763" y="1962150"/>
            <a:ext cx="1309687" cy="1309688"/>
          </a:xfrm>
          <a:prstGeom prst="donut">
            <a:avLst>
              <a:gd name="adj" fmla="val 3061"/>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cs typeface="+mn-ea"/>
              <a:sym typeface="+mn-lt"/>
            </a:endParaRPr>
          </a:p>
        </p:txBody>
      </p:sp>
      <p:sp>
        <p:nvSpPr>
          <p:cNvPr id="8196" name="文本框 8"/>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3200">
                <a:solidFill>
                  <a:schemeClr val="bg1">
                    <a:lumMod val="65000"/>
                  </a:schemeClr>
                </a:solidFill>
                <a:latin typeface="+mn-lt"/>
                <a:ea typeface="+mn-ea"/>
                <a:cs typeface="+mn-ea"/>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sym typeface="+mn-lt"/>
              </a:rPr>
              <a:t>03</a:t>
            </a:r>
            <a:endParaRPr lang="zh-CN" altLang="en-US" dirty="0">
              <a:sym typeface="+mn-lt"/>
            </a:endParaRPr>
          </a:p>
        </p:txBody>
      </p:sp>
      <p:sp>
        <p:nvSpPr>
          <p:cNvPr id="8197" name="文本框 8"/>
          <p:cNvSpPr txBox="1">
            <a:spLocks noChangeArrowheads="1"/>
          </p:cNvSpPr>
          <p:nvPr/>
        </p:nvSpPr>
        <p:spPr bwMode="auto">
          <a:xfrm>
            <a:off x="2533650" y="2182813"/>
            <a:ext cx="1714500" cy="369332"/>
          </a:xfrm>
          <a:prstGeom prst="rect">
            <a:avLst/>
          </a:prstGeom>
          <a:noFill/>
        </p:spPr>
        <p:txBody>
          <a:bodyPr wrap="square" lIns="0" tIns="0" rIns="0" bIns="0" rtlCol="0">
            <a:spAutoFit/>
          </a:bodyPr>
          <a:lstStyle>
            <a:defPPr>
              <a:defRPr lang="zh-CN"/>
            </a:defPPr>
            <a:lvl1pPr>
              <a:defRPr sz="1500" b="1">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defRPr>
            </a:lvl1pPr>
          </a:lstStyle>
          <a:p>
            <a:r>
              <a:rPr lang="zh-CN" altLang="en-US" sz="2400" dirty="0"/>
              <a:t>项</a:t>
            </a:r>
            <a:r>
              <a:rPr lang="zh-CN" altLang="en-US" sz="2400" dirty="0" smtClean="0"/>
              <a:t>目计划</a:t>
            </a:r>
            <a:endParaRPr lang="zh-CN" altLang="en-US" sz="2400" dirty="0"/>
          </a:p>
        </p:txBody>
      </p:sp>
      <p:sp>
        <p:nvSpPr>
          <p:cNvPr id="8198"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charset="-122"/>
              </a:defRPr>
            </a:lvl1pPr>
            <a:lvl2pPr marL="742950" indent="-285750" defTabSz="522288">
              <a:defRPr sz="1300">
                <a:solidFill>
                  <a:schemeClr val="tx1"/>
                </a:solidFill>
                <a:latin typeface="Calibri" pitchFamily="34" charset="0"/>
                <a:ea typeface="宋体" charset="-122"/>
              </a:defRPr>
            </a:lvl2pPr>
            <a:lvl3pPr marL="1143000" indent="-228600" defTabSz="522288">
              <a:defRPr sz="1300">
                <a:solidFill>
                  <a:schemeClr val="tx1"/>
                </a:solidFill>
                <a:latin typeface="Calibri" pitchFamily="34" charset="0"/>
                <a:ea typeface="宋体" charset="-122"/>
              </a:defRPr>
            </a:lvl3pPr>
            <a:lvl4pPr marL="1600200" indent="-228600" defTabSz="522288">
              <a:defRPr sz="1300">
                <a:solidFill>
                  <a:schemeClr val="tx1"/>
                </a:solidFill>
                <a:latin typeface="Calibri" pitchFamily="34" charset="0"/>
                <a:ea typeface="宋体" charset="-122"/>
              </a:defRPr>
            </a:lvl4pPr>
            <a:lvl5pPr marL="2057400" indent="-228600" defTabSz="522288">
              <a:defRPr sz="1300">
                <a:solidFill>
                  <a:schemeClr val="tx1"/>
                </a:solidFill>
                <a:latin typeface="Calibri" pitchFamily="34" charset="0"/>
                <a:ea typeface="宋体"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800" dirty="0">
                <a:solidFill>
                  <a:schemeClr val="bg1">
                    <a:lumMod val="65000"/>
                  </a:schemeClr>
                </a:solidFill>
                <a:latin typeface="+mn-lt"/>
                <a:ea typeface="+mn-ea"/>
                <a:cs typeface="+mn-ea"/>
                <a:sym typeface="+mn-lt"/>
              </a:rPr>
              <a:t>Lorem ipsum dolor sit </a:t>
            </a:r>
            <a:r>
              <a:rPr lang="en-US" altLang="zh-CN" sz="800" dirty="0" err="1">
                <a:solidFill>
                  <a:schemeClr val="bg1">
                    <a:lumMod val="65000"/>
                  </a:schemeClr>
                </a:solidFill>
                <a:latin typeface="+mn-lt"/>
                <a:ea typeface="+mn-ea"/>
                <a:cs typeface="+mn-ea"/>
                <a:sym typeface="+mn-lt"/>
              </a:rPr>
              <a:t>amet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consectetuer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adipiscing</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elit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commodo</a:t>
            </a:r>
            <a:r>
              <a:rPr lang="en-US" altLang="zh-CN" sz="800" dirty="0">
                <a:solidFill>
                  <a:schemeClr val="bg1">
                    <a:lumMod val="65000"/>
                  </a:schemeClr>
                </a:solidFill>
                <a:latin typeface="+mn-lt"/>
                <a:ea typeface="+mn-ea"/>
                <a:cs typeface="+mn-ea"/>
                <a:sym typeface="+mn-lt"/>
              </a:rPr>
              <a:t> ligula </a:t>
            </a:r>
            <a:r>
              <a:rPr lang="en-US" altLang="zh-CN" sz="800" dirty="0" err="1">
                <a:solidFill>
                  <a:schemeClr val="bg1">
                    <a:lumMod val="65000"/>
                  </a:schemeClr>
                </a:solidFill>
                <a:latin typeface="+mn-lt"/>
                <a:ea typeface="+mn-ea"/>
                <a:cs typeface="+mn-ea"/>
                <a:sym typeface="+mn-lt"/>
              </a:rPr>
              <a:t>eget</a:t>
            </a:r>
            <a:r>
              <a:rPr lang="en-US" altLang="zh-CN" sz="800" dirty="0">
                <a:solidFill>
                  <a:schemeClr val="bg1">
                    <a:lumMod val="65000"/>
                  </a:schemeClr>
                </a:solidFill>
                <a:latin typeface="+mn-lt"/>
                <a:ea typeface="+mn-ea"/>
                <a:cs typeface="+mn-ea"/>
                <a:sym typeface="+mn-lt"/>
              </a:rPr>
              <a:t> dolor.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massa</a:t>
            </a:r>
            <a:r>
              <a:rPr lang="en-US" altLang="zh-CN" sz="800" dirty="0">
                <a:solidFill>
                  <a:schemeClr val="bg1">
                    <a:lumMod val="65000"/>
                  </a:schemeClr>
                </a:solidFill>
                <a:latin typeface="+mn-lt"/>
                <a:ea typeface="+mn-ea"/>
                <a:cs typeface="+mn-ea"/>
                <a:sym typeface="+mn-lt"/>
              </a:rPr>
              <a:t>. Cum </a:t>
            </a:r>
            <a:r>
              <a:rPr lang="en-US" altLang="zh-CN" sz="800" dirty="0" err="1">
                <a:solidFill>
                  <a:schemeClr val="bg1">
                    <a:lumMod val="65000"/>
                  </a:schemeClr>
                </a:solidFill>
                <a:latin typeface="+mn-lt"/>
                <a:ea typeface="+mn-ea"/>
                <a:cs typeface="+mn-ea"/>
                <a:sym typeface="+mn-lt"/>
              </a:rPr>
              <a:t>sociis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natoque</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penatibus</a:t>
            </a:r>
            <a:r>
              <a:rPr lang="en-US" altLang="zh-CN" sz="800" dirty="0">
                <a:solidFill>
                  <a:schemeClr val="bg1">
                    <a:lumMod val="65000"/>
                  </a:schemeClr>
                </a:solidFill>
                <a:latin typeface="+mn-lt"/>
                <a:ea typeface="+mn-ea"/>
                <a:cs typeface="+mn-ea"/>
                <a:sym typeface="+mn-lt"/>
              </a:rPr>
              <a:t> et </a:t>
            </a:r>
            <a:r>
              <a:rPr lang="en-US" altLang="zh-CN" sz="800" dirty="0" err="1">
                <a:solidFill>
                  <a:schemeClr val="bg1">
                    <a:lumMod val="65000"/>
                  </a:schemeClr>
                </a:solidFill>
                <a:latin typeface="+mn-lt"/>
                <a:ea typeface="+mn-ea"/>
                <a:cs typeface="+mn-ea"/>
                <a:sym typeface="+mn-lt"/>
              </a:rPr>
              <a:t>magnis</a:t>
            </a:r>
            <a:r>
              <a:rPr lang="en-US" altLang="zh-CN" sz="800" dirty="0">
                <a:solidFill>
                  <a:schemeClr val="bg1">
                    <a:lumMod val="65000"/>
                  </a:schemeClr>
                </a:solidFill>
                <a:latin typeface="+mn-lt"/>
                <a:ea typeface="+mn-ea"/>
                <a:cs typeface="+mn-ea"/>
                <a:sym typeface="+mn-lt"/>
              </a:rPr>
              <a:t> dis parturient </a:t>
            </a:r>
            <a:r>
              <a:rPr lang="en-US" altLang="zh-CN" sz="800" dirty="0" err="1">
                <a:solidFill>
                  <a:schemeClr val="bg1">
                    <a:lumMod val="65000"/>
                  </a:schemeClr>
                </a:solidFill>
                <a:latin typeface="+mn-lt"/>
                <a:ea typeface="+mn-ea"/>
                <a:cs typeface="+mn-ea"/>
                <a:sym typeface="+mn-lt"/>
              </a:rPr>
              <a:t>montes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nascetur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ridiculus</a:t>
            </a:r>
            <a:r>
              <a:rPr lang="en-US" altLang="zh-CN" sz="800" dirty="0">
                <a:solidFill>
                  <a:schemeClr val="bg1">
                    <a:lumMod val="65000"/>
                  </a:schemeClr>
                </a:solidFill>
                <a:latin typeface="+mn-lt"/>
                <a:ea typeface="+mn-ea"/>
                <a:cs typeface="+mn-ea"/>
                <a:sym typeface="+mn-lt"/>
              </a:rPr>
              <a:t> mus. </a:t>
            </a:r>
          </a:p>
        </p:txBody>
      </p:sp>
      <p:cxnSp>
        <p:nvCxnSpPr>
          <p:cNvPr id="7" name="直接连接符 6">
            <a:extLst>
              <a:ext uri="{FF2B5EF4-FFF2-40B4-BE49-F238E27FC236}">
                <a16:creationId xmlns:a16="http://schemas.microsoft.com/office/drawing/2014/main" xmlns="" id="{B85AE45A-C8FD-42E3-912A-4AE7F4180C19}"/>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5"/>
          <p:cNvGrpSpPr/>
          <p:nvPr/>
        </p:nvGrpSpPr>
        <p:grpSpPr>
          <a:xfrm>
            <a:off x="2784644" y="3437709"/>
            <a:ext cx="284647" cy="266327"/>
            <a:chOff x="6964363" y="2108200"/>
            <a:chExt cx="690562" cy="646113"/>
          </a:xfrm>
          <a:solidFill>
            <a:sysClr val="window" lastClr="FFFFFF">
              <a:lumMod val="65000"/>
            </a:sysClr>
          </a:solidFill>
        </p:grpSpPr>
        <p:sp>
          <p:nvSpPr>
            <p:cNvPr id="28"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10"/>
          <p:cNvGrpSpPr/>
          <p:nvPr/>
        </p:nvGrpSpPr>
        <p:grpSpPr>
          <a:xfrm>
            <a:off x="3608396" y="3430819"/>
            <a:ext cx="256696" cy="256107"/>
            <a:chOff x="4594225" y="2119313"/>
            <a:chExt cx="690563" cy="688975"/>
          </a:xfrm>
          <a:solidFill>
            <a:sysClr val="window" lastClr="FFFFFF">
              <a:lumMod val="65000"/>
            </a:sysClr>
          </a:solidFill>
        </p:grpSpPr>
        <p:sp>
          <p:nvSpPr>
            <p:cNvPr id="31"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4" name="Group 25"/>
          <p:cNvGrpSpPr/>
          <p:nvPr/>
        </p:nvGrpSpPr>
        <p:grpSpPr>
          <a:xfrm>
            <a:off x="5312777" y="3435000"/>
            <a:ext cx="259077" cy="259078"/>
            <a:chOff x="2005013" y="1077913"/>
            <a:chExt cx="688975" cy="688975"/>
          </a:xfrm>
          <a:solidFill>
            <a:sysClr val="window" lastClr="FFFFFF">
              <a:lumMod val="65000"/>
            </a:sysClr>
          </a:solidFill>
        </p:grpSpPr>
        <p:sp>
          <p:nvSpPr>
            <p:cNvPr id="3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7" name="Freeform 286"/>
          <p:cNvSpPr>
            <a:spLocks noEditPoints="1"/>
          </p:cNvSpPr>
          <p:nvPr/>
        </p:nvSpPr>
        <p:spPr bwMode="auto">
          <a:xfrm>
            <a:off x="4459339" y="3429253"/>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8" name="Group 32"/>
          <p:cNvGrpSpPr/>
          <p:nvPr/>
        </p:nvGrpSpPr>
        <p:grpSpPr>
          <a:xfrm>
            <a:off x="6157209" y="3437935"/>
            <a:ext cx="299343" cy="243605"/>
            <a:chOff x="5245100" y="5103813"/>
            <a:chExt cx="690563" cy="561975"/>
          </a:xfrm>
          <a:solidFill>
            <a:sysClr val="window" lastClr="FFFFFF">
              <a:lumMod val="65000"/>
            </a:sysClr>
          </a:solidFill>
        </p:grpSpPr>
        <p:sp>
          <p:nvSpPr>
            <p:cNvPr id="39"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863922" y="3429253"/>
            <a:ext cx="0" cy="252286"/>
          </a:xfrm>
          <a:prstGeom prst="line">
            <a:avLst/>
          </a:prstGeom>
          <a:noFill/>
          <a:ln w="9525" cap="flat" cmpd="sng" algn="ctr">
            <a:solidFill>
              <a:sysClr val="window" lastClr="FFFFFF">
                <a:lumMod val="75000"/>
              </a:sysClr>
            </a:solidFill>
            <a:prstDash val="solid"/>
          </a:ln>
          <a:effectLst/>
        </p:spPr>
      </p:cxnSp>
      <p:cxnSp>
        <p:nvCxnSpPr>
          <p:cNvPr id="42" name="直接连接符 41"/>
          <p:cNvCxnSpPr/>
          <p:nvPr/>
        </p:nvCxnSpPr>
        <p:spPr>
          <a:xfrm>
            <a:off x="4999563" y="3433923"/>
            <a:ext cx="0" cy="252286"/>
          </a:xfrm>
          <a:prstGeom prst="line">
            <a:avLst/>
          </a:prstGeom>
          <a:noFill/>
          <a:ln w="9525" cap="flat" cmpd="sng" algn="ctr">
            <a:solidFill>
              <a:sysClr val="window" lastClr="FFFFFF">
                <a:lumMod val="75000"/>
              </a:sysClr>
            </a:solidFill>
            <a:prstDash val="solid"/>
          </a:ln>
          <a:effectLst/>
        </p:spPr>
      </p:cxnSp>
      <p:cxnSp>
        <p:nvCxnSpPr>
          <p:cNvPr id="43" name="直接连接符 42"/>
          <p:cNvCxnSpPr/>
          <p:nvPr/>
        </p:nvCxnSpPr>
        <p:spPr>
          <a:xfrm>
            <a:off x="4135204" y="3433923"/>
            <a:ext cx="0" cy="252286"/>
          </a:xfrm>
          <a:prstGeom prst="line">
            <a:avLst/>
          </a:prstGeom>
          <a:noFill/>
          <a:ln w="9525" cap="flat" cmpd="sng" algn="ctr">
            <a:solidFill>
              <a:sysClr val="window" lastClr="FFFFFF">
                <a:lumMod val="75000"/>
              </a:sysClr>
            </a:solidFill>
            <a:prstDash val="solid"/>
          </a:ln>
          <a:effectLst/>
        </p:spPr>
      </p:cxnSp>
      <p:cxnSp>
        <p:nvCxnSpPr>
          <p:cNvPr id="44" name="直接连接符 43"/>
          <p:cNvCxnSpPr/>
          <p:nvPr/>
        </p:nvCxnSpPr>
        <p:spPr>
          <a:xfrm>
            <a:off x="3270846" y="3433923"/>
            <a:ext cx="0" cy="252286"/>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682858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6" presetClass="entr" presetSubtype="42" fill="hold" nodeType="withEffect">
                                  <p:stCondLst>
                                    <p:cond delay="100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par>
                                <p:cTn id="23" presetID="16" presetClass="entr" presetSubtype="42" fill="hold" nodeType="withEffect">
                                  <p:stCondLst>
                                    <p:cond delay="1000"/>
                                  </p:stCondLst>
                                  <p:childTnLst>
                                    <p:set>
                                      <p:cBhvr>
                                        <p:cTn id="24" dur="1" fill="hold">
                                          <p:stCondLst>
                                            <p:cond delay="0"/>
                                          </p:stCondLst>
                                        </p:cTn>
                                        <p:tgtEl>
                                          <p:spTgt spid="43"/>
                                        </p:tgtEl>
                                        <p:attrNameLst>
                                          <p:attrName>style.visibility</p:attrName>
                                        </p:attrNameLst>
                                      </p:cBhvr>
                                      <p:to>
                                        <p:strVal val="visible"/>
                                      </p:to>
                                    </p:set>
                                    <p:animEffect transition="in" filter="barn(outHorizontal)">
                                      <p:cBhvr>
                                        <p:cTn id="25" dur="500"/>
                                        <p:tgtEl>
                                          <p:spTgt spid="43"/>
                                        </p:tgtEl>
                                      </p:cBhvr>
                                    </p:animEffect>
                                  </p:childTnLst>
                                </p:cTn>
                              </p:par>
                              <p:par>
                                <p:cTn id="26" presetID="16" presetClass="entr" presetSubtype="42" fill="hold" nodeType="withEffect">
                                  <p:stCondLst>
                                    <p:cond delay="1000"/>
                                  </p:stCondLst>
                                  <p:childTnLst>
                                    <p:set>
                                      <p:cBhvr>
                                        <p:cTn id="27" dur="1" fill="hold">
                                          <p:stCondLst>
                                            <p:cond delay="0"/>
                                          </p:stCondLst>
                                        </p:cTn>
                                        <p:tgtEl>
                                          <p:spTgt spid="42"/>
                                        </p:tgtEl>
                                        <p:attrNameLst>
                                          <p:attrName>style.visibility</p:attrName>
                                        </p:attrNameLst>
                                      </p:cBhvr>
                                      <p:to>
                                        <p:strVal val="visible"/>
                                      </p:to>
                                    </p:set>
                                    <p:animEffect transition="in" filter="barn(outHorizontal)">
                                      <p:cBhvr>
                                        <p:cTn id="28" dur="500"/>
                                        <p:tgtEl>
                                          <p:spTgt spid="42"/>
                                        </p:tgtEl>
                                      </p:cBhvr>
                                    </p:animEffect>
                                  </p:childTnLst>
                                </p:cTn>
                              </p:par>
                              <p:par>
                                <p:cTn id="29" presetID="16" presetClass="entr" presetSubtype="42" fill="hold" nodeType="withEffect">
                                  <p:stCondLst>
                                    <p:cond delay="1000"/>
                                  </p:stCondLst>
                                  <p:childTnLst>
                                    <p:set>
                                      <p:cBhvr>
                                        <p:cTn id="30" dur="1" fill="hold">
                                          <p:stCondLst>
                                            <p:cond delay="0"/>
                                          </p:stCondLst>
                                        </p:cTn>
                                        <p:tgtEl>
                                          <p:spTgt spid="41"/>
                                        </p:tgtEl>
                                        <p:attrNameLst>
                                          <p:attrName>style.visibility</p:attrName>
                                        </p:attrNameLst>
                                      </p:cBhvr>
                                      <p:to>
                                        <p:strVal val="visible"/>
                                      </p:to>
                                    </p:set>
                                    <p:animEffect transition="in" filter="barn(outHorizont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11" y="4980570"/>
            <a:ext cx="9164699" cy="162068"/>
          </a:xfrm>
          <a:prstGeom prst="rect">
            <a:avLst/>
          </a:prstGeom>
          <a:solidFill>
            <a:schemeClr val="bg1">
              <a:lumMod val="85000"/>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p>
        </p:txBody>
      </p:sp>
      <p:grpSp>
        <p:nvGrpSpPr>
          <p:cNvPr id="3" name="组合 2"/>
          <p:cNvGrpSpPr/>
          <p:nvPr/>
        </p:nvGrpSpPr>
        <p:grpSpPr>
          <a:xfrm>
            <a:off x="544227" y="1059910"/>
            <a:ext cx="2461807" cy="3122077"/>
            <a:chOff x="725416" y="1518919"/>
            <a:chExt cx="3281412" cy="4161485"/>
          </a:xfrm>
        </p:grpSpPr>
        <p:grpSp>
          <p:nvGrpSpPr>
            <p:cNvPr id="4" name="组合 3"/>
            <p:cNvGrpSpPr/>
            <p:nvPr/>
          </p:nvGrpSpPr>
          <p:grpSpPr>
            <a:xfrm>
              <a:off x="725416" y="1518919"/>
              <a:ext cx="3281412" cy="4161485"/>
              <a:chOff x="1051116" y="1623318"/>
              <a:chExt cx="3314700" cy="4203700"/>
            </a:xfrm>
          </p:grpSpPr>
          <p:sp>
            <p:nvSpPr>
              <p:cNvPr id="6" name="任意多边形 5"/>
              <p:cNvSpPr>
                <a:spLocks noChangeArrowheads="1"/>
              </p:cNvSpPr>
              <p:nvPr/>
            </p:nvSpPr>
            <p:spPr bwMode="auto">
              <a:xfrm>
                <a:off x="1051116" y="1623318"/>
                <a:ext cx="3314700" cy="4203700"/>
              </a:xfrm>
              <a:custGeom>
                <a:avLst/>
                <a:gdLst>
                  <a:gd name="connsiteX0" fmla="*/ 184359 w 3314700"/>
                  <a:gd name="connsiteY0" fmla="*/ 0 h 4203700"/>
                  <a:gd name="connsiteX1" fmla="*/ 3130341 w 3314700"/>
                  <a:gd name="connsiteY1" fmla="*/ 0 h 4203700"/>
                  <a:gd name="connsiteX2" fmla="*/ 3314700 w 3314700"/>
                  <a:gd name="connsiteY2" fmla="*/ 184241 h 4203700"/>
                  <a:gd name="connsiteX3" fmla="*/ 3314700 w 3314700"/>
                  <a:gd name="connsiteY3" fmla="*/ 4023219 h 4203700"/>
                  <a:gd name="connsiteX4" fmla="*/ 3130341 w 3314700"/>
                  <a:gd name="connsiteY4" fmla="*/ 4203700 h 4203700"/>
                  <a:gd name="connsiteX5" fmla="*/ 184359 w 3314700"/>
                  <a:gd name="connsiteY5" fmla="*/ 4203700 h 4203700"/>
                  <a:gd name="connsiteX6" fmla="*/ 0 w 3314700"/>
                  <a:gd name="connsiteY6" fmla="*/ 4023219 h 4203700"/>
                  <a:gd name="connsiteX7" fmla="*/ 0 w 3314700"/>
                  <a:gd name="connsiteY7" fmla="*/ 184241 h 4203700"/>
                  <a:gd name="connsiteX8" fmla="*/ 184359 w 3314700"/>
                  <a:gd name="connsiteY8" fmla="*/ 0 h 4203700"/>
                  <a:gd name="connsiteX9" fmla="*/ 365125 w 3314700"/>
                  <a:gd name="connsiteY9" fmla="*/ 353219 h 4203700"/>
                  <a:gd name="connsiteX10" fmla="*/ 365125 w 3314700"/>
                  <a:gd name="connsiteY10" fmla="*/ 3850482 h 4203700"/>
                  <a:gd name="connsiteX11" fmla="*/ 2949575 w 3314700"/>
                  <a:gd name="connsiteY11" fmla="*/ 3850482 h 4203700"/>
                  <a:gd name="connsiteX12" fmla="*/ 2949575 w 3314700"/>
                  <a:gd name="connsiteY12" fmla="*/ 353219 h 4203700"/>
                  <a:gd name="connsiteX13" fmla="*/ 365125 w 3314700"/>
                  <a:gd name="connsiteY13" fmla="*/ 353219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4700" h="4203700">
                    <a:moveTo>
                      <a:pt x="184359" y="0"/>
                    </a:moveTo>
                    <a:cubicBezTo>
                      <a:pt x="3130341" y="0"/>
                      <a:pt x="3130341" y="0"/>
                      <a:pt x="3130341" y="0"/>
                    </a:cubicBezTo>
                    <a:cubicBezTo>
                      <a:pt x="3231927" y="0"/>
                      <a:pt x="3314700" y="82720"/>
                      <a:pt x="3314700" y="184241"/>
                    </a:cubicBezTo>
                    <a:lnTo>
                      <a:pt x="3314700" y="4023219"/>
                    </a:lnTo>
                    <a:cubicBezTo>
                      <a:pt x="3314700" y="4120980"/>
                      <a:pt x="3231927" y="4203700"/>
                      <a:pt x="3130341" y="4203700"/>
                    </a:cubicBezTo>
                    <a:cubicBezTo>
                      <a:pt x="184359" y="4203700"/>
                      <a:pt x="184359" y="4203700"/>
                      <a:pt x="184359" y="4203700"/>
                    </a:cubicBezTo>
                    <a:cubicBezTo>
                      <a:pt x="82774" y="4203700"/>
                      <a:pt x="0" y="4120980"/>
                      <a:pt x="0" y="4023219"/>
                    </a:cubicBezTo>
                    <a:cubicBezTo>
                      <a:pt x="0" y="184241"/>
                      <a:pt x="0" y="184241"/>
                      <a:pt x="0" y="184241"/>
                    </a:cubicBezTo>
                    <a:cubicBezTo>
                      <a:pt x="0" y="82720"/>
                      <a:pt x="82774" y="0"/>
                      <a:pt x="184359" y="0"/>
                    </a:cubicBezTo>
                    <a:close/>
                    <a:moveTo>
                      <a:pt x="365125" y="353219"/>
                    </a:moveTo>
                    <a:lnTo>
                      <a:pt x="365125" y="3850482"/>
                    </a:lnTo>
                    <a:lnTo>
                      <a:pt x="2949575" y="3850482"/>
                    </a:lnTo>
                    <a:lnTo>
                      <a:pt x="2949575" y="353219"/>
                    </a:lnTo>
                    <a:lnTo>
                      <a:pt x="365125" y="353219"/>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7" name="椭圆 6"/>
              <p:cNvSpPr/>
              <p:nvPr/>
            </p:nvSpPr>
            <p:spPr>
              <a:xfrm>
                <a:off x="2637709" y="1723013"/>
                <a:ext cx="144000" cy="144000"/>
              </a:xfrm>
              <a:prstGeom prst="ellipse">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矩形 4"/>
            <p:cNvSpPr/>
            <p:nvPr/>
          </p:nvSpPr>
          <p:spPr>
            <a:xfrm>
              <a:off x="1033974" y="1772816"/>
              <a:ext cx="2664296" cy="3613049"/>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993066" y="2463068"/>
            <a:ext cx="1319580" cy="2265907"/>
            <a:chOff x="-341887" y="655124"/>
            <a:chExt cx="3507444" cy="6022753"/>
          </a:xfrm>
        </p:grpSpPr>
        <p:grpSp>
          <p:nvGrpSpPr>
            <p:cNvPr id="9" name="组合 8"/>
            <p:cNvGrpSpPr/>
            <p:nvPr/>
          </p:nvGrpSpPr>
          <p:grpSpPr>
            <a:xfrm>
              <a:off x="-341887" y="655124"/>
              <a:ext cx="3507444" cy="6022753"/>
              <a:chOff x="-341887" y="655124"/>
              <a:chExt cx="3507444" cy="6022753"/>
            </a:xfrm>
          </p:grpSpPr>
          <p:grpSp>
            <p:nvGrpSpPr>
              <p:cNvPr id="11" name="组合 10"/>
              <p:cNvGrpSpPr/>
              <p:nvPr/>
            </p:nvGrpSpPr>
            <p:grpSpPr>
              <a:xfrm>
                <a:off x="546700" y="1327874"/>
                <a:ext cx="2618857" cy="4902471"/>
                <a:chOff x="13857017" y="3493087"/>
                <a:chExt cx="2618857" cy="4902471"/>
              </a:xfrm>
            </p:grpSpPr>
            <p:sp>
              <p:nvSpPr>
                <p:cNvPr id="13" name="Freeform 6"/>
                <p:cNvSpPr>
                  <a:spLocks/>
                </p:cNvSpPr>
                <p:nvPr/>
              </p:nvSpPr>
              <p:spPr bwMode="auto">
                <a:xfrm>
                  <a:off x="13857017" y="3493087"/>
                  <a:ext cx="2618857" cy="4902471"/>
                </a:xfrm>
                <a:custGeom>
                  <a:avLst/>
                  <a:gdLst>
                    <a:gd name="T0" fmla="*/ 32 w 331"/>
                    <a:gd name="T1" fmla="*/ 622 h 622"/>
                    <a:gd name="T2" fmla="*/ 0 w 331"/>
                    <a:gd name="T3" fmla="*/ 587 h 622"/>
                    <a:gd name="T4" fmla="*/ 0 w 331"/>
                    <a:gd name="T5" fmla="*/ 35 h 622"/>
                    <a:gd name="T6" fmla="*/ 32 w 331"/>
                    <a:gd name="T7" fmla="*/ 0 h 622"/>
                    <a:gd name="T8" fmla="*/ 299 w 331"/>
                    <a:gd name="T9" fmla="*/ 0 h 622"/>
                    <a:gd name="T10" fmla="*/ 331 w 331"/>
                    <a:gd name="T11" fmla="*/ 35 h 622"/>
                    <a:gd name="T12" fmla="*/ 331 w 331"/>
                    <a:gd name="T13" fmla="*/ 587 h 622"/>
                    <a:gd name="T14" fmla="*/ 299 w 331"/>
                    <a:gd name="T15" fmla="*/ 622 h 622"/>
                    <a:gd name="T16" fmla="*/ 32 w 331"/>
                    <a:gd name="T17"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622">
                      <a:moveTo>
                        <a:pt x="32" y="622"/>
                      </a:moveTo>
                      <a:cubicBezTo>
                        <a:pt x="14" y="622"/>
                        <a:pt x="0" y="606"/>
                        <a:pt x="0" y="587"/>
                      </a:cubicBezTo>
                      <a:cubicBezTo>
                        <a:pt x="0" y="35"/>
                        <a:pt x="0" y="35"/>
                        <a:pt x="0" y="35"/>
                      </a:cubicBezTo>
                      <a:cubicBezTo>
                        <a:pt x="0" y="16"/>
                        <a:pt x="14" y="0"/>
                        <a:pt x="32" y="0"/>
                      </a:cubicBezTo>
                      <a:cubicBezTo>
                        <a:pt x="299" y="0"/>
                        <a:pt x="299" y="0"/>
                        <a:pt x="299" y="0"/>
                      </a:cubicBezTo>
                      <a:cubicBezTo>
                        <a:pt x="317" y="0"/>
                        <a:pt x="331" y="16"/>
                        <a:pt x="331" y="35"/>
                      </a:cubicBezTo>
                      <a:cubicBezTo>
                        <a:pt x="331" y="587"/>
                        <a:pt x="331" y="587"/>
                        <a:pt x="331" y="587"/>
                      </a:cubicBezTo>
                      <a:cubicBezTo>
                        <a:pt x="331" y="606"/>
                        <a:pt x="317" y="622"/>
                        <a:pt x="299" y="622"/>
                      </a:cubicBezTo>
                      <a:lnTo>
                        <a:pt x="32" y="62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7"/>
                <p:cNvSpPr>
                  <a:spLocks/>
                </p:cNvSpPr>
                <p:nvPr/>
              </p:nvSpPr>
              <p:spPr bwMode="auto">
                <a:xfrm>
                  <a:off x="13865317" y="3506364"/>
                  <a:ext cx="2602259" cy="4875917"/>
                </a:xfrm>
                <a:custGeom>
                  <a:avLst/>
                  <a:gdLst>
                    <a:gd name="T0" fmla="*/ 329 w 329"/>
                    <a:gd name="T1" fmla="*/ 585 h 619"/>
                    <a:gd name="T2" fmla="*/ 298 w 329"/>
                    <a:gd name="T3" fmla="*/ 619 h 619"/>
                    <a:gd name="T4" fmla="*/ 31 w 329"/>
                    <a:gd name="T5" fmla="*/ 619 h 619"/>
                    <a:gd name="T6" fmla="*/ 0 w 329"/>
                    <a:gd name="T7" fmla="*/ 585 h 619"/>
                    <a:gd name="T8" fmla="*/ 0 w 329"/>
                    <a:gd name="T9" fmla="*/ 33 h 619"/>
                    <a:gd name="T10" fmla="*/ 31 w 329"/>
                    <a:gd name="T11" fmla="*/ 0 h 619"/>
                    <a:gd name="T12" fmla="*/ 298 w 329"/>
                    <a:gd name="T13" fmla="*/ 0 h 619"/>
                    <a:gd name="T14" fmla="*/ 329 w 329"/>
                    <a:gd name="T15" fmla="*/ 33 h 619"/>
                    <a:gd name="T16" fmla="*/ 329 w 329"/>
                    <a:gd name="T17" fmla="*/ 58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619">
                      <a:moveTo>
                        <a:pt x="329" y="585"/>
                      </a:moveTo>
                      <a:cubicBezTo>
                        <a:pt x="329" y="604"/>
                        <a:pt x="315" y="619"/>
                        <a:pt x="298" y="619"/>
                      </a:cubicBezTo>
                      <a:cubicBezTo>
                        <a:pt x="31" y="619"/>
                        <a:pt x="31" y="619"/>
                        <a:pt x="31" y="619"/>
                      </a:cubicBezTo>
                      <a:cubicBezTo>
                        <a:pt x="14" y="619"/>
                        <a:pt x="0" y="604"/>
                        <a:pt x="0" y="585"/>
                      </a:cubicBezTo>
                      <a:cubicBezTo>
                        <a:pt x="0" y="33"/>
                        <a:pt x="0" y="33"/>
                        <a:pt x="0" y="33"/>
                      </a:cubicBezTo>
                      <a:cubicBezTo>
                        <a:pt x="0" y="15"/>
                        <a:pt x="14" y="0"/>
                        <a:pt x="31" y="0"/>
                      </a:cubicBezTo>
                      <a:cubicBezTo>
                        <a:pt x="298" y="0"/>
                        <a:pt x="298" y="0"/>
                        <a:pt x="298" y="0"/>
                      </a:cubicBezTo>
                      <a:cubicBezTo>
                        <a:pt x="315" y="0"/>
                        <a:pt x="329" y="15"/>
                        <a:pt x="329" y="33"/>
                      </a:cubicBezTo>
                      <a:lnTo>
                        <a:pt x="329" y="585"/>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8"/>
                <p:cNvSpPr>
                  <a:spLocks/>
                </p:cNvSpPr>
                <p:nvPr/>
              </p:nvSpPr>
              <p:spPr bwMode="auto">
                <a:xfrm>
                  <a:off x="13888551" y="3532918"/>
                  <a:ext cx="2555791" cy="4822811"/>
                </a:xfrm>
                <a:custGeom>
                  <a:avLst/>
                  <a:gdLst>
                    <a:gd name="T0" fmla="*/ 28 w 323"/>
                    <a:gd name="T1" fmla="*/ 612 h 612"/>
                    <a:gd name="T2" fmla="*/ 0 w 323"/>
                    <a:gd name="T3" fmla="*/ 582 h 612"/>
                    <a:gd name="T4" fmla="*/ 0 w 323"/>
                    <a:gd name="T5" fmla="*/ 30 h 612"/>
                    <a:gd name="T6" fmla="*/ 28 w 323"/>
                    <a:gd name="T7" fmla="*/ 0 h 612"/>
                    <a:gd name="T8" fmla="*/ 295 w 323"/>
                    <a:gd name="T9" fmla="*/ 0 h 612"/>
                    <a:gd name="T10" fmla="*/ 323 w 323"/>
                    <a:gd name="T11" fmla="*/ 30 h 612"/>
                    <a:gd name="T12" fmla="*/ 323 w 323"/>
                    <a:gd name="T13" fmla="*/ 582 h 612"/>
                    <a:gd name="T14" fmla="*/ 295 w 323"/>
                    <a:gd name="T15" fmla="*/ 612 h 612"/>
                    <a:gd name="T16" fmla="*/ 28 w 323"/>
                    <a:gd name="T1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612">
                      <a:moveTo>
                        <a:pt x="28" y="612"/>
                      </a:moveTo>
                      <a:cubicBezTo>
                        <a:pt x="13" y="612"/>
                        <a:pt x="0" y="599"/>
                        <a:pt x="0" y="582"/>
                      </a:cubicBezTo>
                      <a:cubicBezTo>
                        <a:pt x="0" y="30"/>
                        <a:pt x="0" y="30"/>
                        <a:pt x="0" y="30"/>
                      </a:cubicBezTo>
                      <a:cubicBezTo>
                        <a:pt x="0" y="14"/>
                        <a:pt x="13" y="0"/>
                        <a:pt x="28" y="0"/>
                      </a:cubicBezTo>
                      <a:cubicBezTo>
                        <a:pt x="295" y="0"/>
                        <a:pt x="295" y="0"/>
                        <a:pt x="295" y="0"/>
                      </a:cubicBezTo>
                      <a:cubicBezTo>
                        <a:pt x="310" y="0"/>
                        <a:pt x="323" y="14"/>
                        <a:pt x="323" y="30"/>
                      </a:cubicBezTo>
                      <a:cubicBezTo>
                        <a:pt x="323" y="582"/>
                        <a:pt x="323" y="582"/>
                        <a:pt x="323" y="582"/>
                      </a:cubicBezTo>
                      <a:cubicBezTo>
                        <a:pt x="323" y="599"/>
                        <a:pt x="310" y="612"/>
                        <a:pt x="295" y="612"/>
                      </a:cubicBezTo>
                      <a:lnTo>
                        <a:pt x="28" y="612"/>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0"/>
                <p:cNvSpPr>
                  <a:spLocks/>
                </p:cNvSpPr>
                <p:nvPr/>
              </p:nvSpPr>
              <p:spPr bwMode="auto">
                <a:xfrm>
                  <a:off x="14743247" y="7977339"/>
                  <a:ext cx="846400" cy="116171"/>
                </a:xfrm>
                <a:custGeom>
                  <a:avLst/>
                  <a:gdLst>
                    <a:gd name="T0" fmla="*/ 8 w 107"/>
                    <a:gd name="T1" fmla="*/ 15 h 15"/>
                    <a:gd name="T2" fmla="*/ 0 w 107"/>
                    <a:gd name="T3" fmla="*/ 7 h 15"/>
                    <a:gd name="T4" fmla="*/ 8 w 107"/>
                    <a:gd name="T5" fmla="*/ 0 h 15"/>
                    <a:gd name="T6" fmla="*/ 99 w 107"/>
                    <a:gd name="T7" fmla="*/ 0 h 15"/>
                    <a:gd name="T8" fmla="*/ 107 w 107"/>
                    <a:gd name="T9" fmla="*/ 7 h 15"/>
                    <a:gd name="T10" fmla="*/ 99 w 107"/>
                    <a:gd name="T11" fmla="*/ 15 h 15"/>
                    <a:gd name="T12" fmla="*/ 8 w 107"/>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07" h="15">
                      <a:moveTo>
                        <a:pt x="8" y="15"/>
                      </a:moveTo>
                      <a:cubicBezTo>
                        <a:pt x="4" y="15"/>
                        <a:pt x="0" y="12"/>
                        <a:pt x="0" y="7"/>
                      </a:cubicBezTo>
                      <a:cubicBezTo>
                        <a:pt x="0" y="3"/>
                        <a:pt x="4" y="0"/>
                        <a:pt x="8" y="0"/>
                      </a:cubicBezTo>
                      <a:cubicBezTo>
                        <a:pt x="99" y="0"/>
                        <a:pt x="99" y="0"/>
                        <a:pt x="99" y="0"/>
                      </a:cubicBezTo>
                      <a:cubicBezTo>
                        <a:pt x="103" y="0"/>
                        <a:pt x="107" y="3"/>
                        <a:pt x="107" y="7"/>
                      </a:cubicBezTo>
                      <a:cubicBezTo>
                        <a:pt x="107" y="12"/>
                        <a:pt x="103" y="15"/>
                        <a:pt x="99" y="15"/>
                      </a:cubicBez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1"/>
                <p:cNvSpPr>
                  <a:spLocks/>
                </p:cNvSpPr>
                <p:nvPr/>
              </p:nvSpPr>
              <p:spPr bwMode="auto">
                <a:xfrm>
                  <a:off x="14759842" y="7993935"/>
                  <a:ext cx="813208" cy="86300"/>
                </a:xfrm>
                <a:custGeom>
                  <a:avLst/>
                  <a:gdLst>
                    <a:gd name="T0" fmla="*/ 103 w 103"/>
                    <a:gd name="T1" fmla="*/ 5 h 11"/>
                    <a:gd name="T2" fmla="*/ 97 w 103"/>
                    <a:gd name="T3" fmla="*/ 11 h 11"/>
                    <a:gd name="T4" fmla="*/ 6 w 103"/>
                    <a:gd name="T5" fmla="*/ 11 h 11"/>
                    <a:gd name="T6" fmla="*/ 0 w 103"/>
                    <a:gd name="T7" fmla="*/ 5 h 11"/>
                    <a:gd name="T8" fmla="*/ 6 w 103"/>
                    <a:gd name="T9" fmla="*/ 0 h 11"/>
                    <a:gd name="T10" fmla="*/ 97 w 103"/>
                    <a:gd name="T11" fmla="*/ 0 h 11"/>
                    <a:gd name="T12" fmla="*/ 103 w 103"/>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03" h="11">
                      <a:moveTo>
                        <a:pt x="103" y="5"/>
                      </a:moveTo>
                      <a:cubicBezTo>
                        <a:pt x="103" y="9"/>
                        <a:pt x="100" y="11"/>
                        <a:pt x="97" y="11"/>
                      </a:cubicBezTo>
                      <a:cubicBezTo>
                        <a:pt x="6" y="11"/>
                        <a:pt x="6" y="11"/>
                        <a:pt x="6" y="11"/>
                      </a:cubicBezTo>
                      <a:cubicBezTo>
                        <a:pt x="3" y="11"/>
                        <a:pt x="0" y="9"/>
                        <a:pt x="0" y="5"/>
                      </a:cubicBezTo>
                      <a:cubicBezTo>
                        <a:pt x="0" y="2"/>
                        <a:pt x="3" y="0"/>
                        <a:pt x="6" y="0"/>
                      </a:cubicBezTo>
                      <a:cubicBezTo>
                        <a:pt x="97" y="0"/>
                        <a:pt x="97" y="0"/>
                        <a:pt x="97" y="0"/>
                      </a:cubicBezTo>
                      <a:cubicBezTo>
                        <a:pt x="100" y="0"/>
                        <a:pt x="103" y="2"/>
                        <a:pt x="103" y="5"/>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2"/>
                <p:cNvSpPr>
                  <a:spLocks/>
                </p:cNvSpPr>
                <p:nvPr/>
              </p:nvSpPr>
              <p:spPr bwMode="auto">
                <a:xfrm>
                  <a:off x="14949038" y="3881434"/>
                  <a:ext cx="434817" cy="46469"/>
                </a:xfrm>
                <a:custGeom>
                  <a:avLst/>
                  <a:gdLst>
                    <a:gd name="T0" fmla="*/ 55 w 55"/>
                    <a:gd name="T1" fmla="*/ 3 h 6"/>
                    <a:gd name="T2" fmla="*/ 51 w 55"/>
                    <a:gd name="T3" fmla="*/ 6 h 6"/>
                    <a:gd name="T4" fmla="*/ 4 w 55"/>
                    <a:gd name="T5" fmla="*/ 6 h 6"/>
                    <a:gd name="T6" fmla="*/ 0 w 55"/>
                    <a:gd name="T7" fmla="*/ 3 h 6"/>
                    <a:gd name="T8" fmla="*/ 4 w 55"/>
                    <a:gd name="T9" fmla="*/ 0 h 6"/>
                    <a:gd name="T10" fmla="*/ 51 w 55"/>
                    <a:gd name="T11" fmla="*/ 0 h 6"/>
                    <a:gd name="T12" fmla="*/ 55 w 55"/>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5" y="3"/>
                      </a:moveTo>
                      <a:cubicBezTo>
                        <a:pt x="55" y="5"/>
                        <a:pt x="53" y="6"/>
                        <a:pt x="51" y="6"/>
                      </a:cubicBezTo>
                      <a:cubicBezTo>
                        <a:pt x="4" y="6"/>
                        <a:pt x="4" y="6"/>
                        <a:pt x="4" y="6"/>
                      </a:cubicBezTo>
                      <a:cubicBezTo>
                        <a:pt x="2" y="6"/>
                        <a:pt x="0" y="5"/>
                        <a:pt x="0" y="3"/>
                      </a:cubicBezTo>
                      <a:cubicBezTo>
                        <a:pt x="0" y="1"/>
                        <a:pt x="2" y="0"/>
                        <a:pt x="4" y="0"/>
                      </a:cubicBezTo>
                      <a:cubicBezTo>
                        <a:pt x="51" y="0"/>
                        <a:pt x="51" y="0"/>
                        <a:pt x="51" y="0"/>
                      </a:cubicBezTo>
                      <a:cubicBezTo>
                        <a:pt x="53" y="0"/>
                        <a:pt x="55" y="1"/>
                        <a:pt x="55" y="3"/>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 name="任意多边形 11"/>
              <p:cNvSpPr/>
              <p:nvPr/>
            </p:nvSpPr>
            <p:spPr>
              <a:xfrm rot="1429747">
                <a:off x="-341887" y="655124"/>
                <a:ext cx="2142490" cy="6022753"/>
              </a:xfrm>
              <a:custGeom>
                <a:avLst/>
                <a:gdLst>
                  <a:gd name="connsiteX0" fmla="*/ 98921 w 1358536"/>
                  <a:gd name="connsiteY0" fmla="*/ 556321 h 3818981"/>
                  <a:gd name="connsiteX1" fmla="*/ 1358536 w 1358536"/>
                  <a:gd name="connsiteY1" fmla="*/ 0 h 3818981"/>
                  <a:gd name="connsiteX2" fmla="*/ 1358536 w 1358536"/>
                  <a:gd name="connsiteY2" fmla="*/ 3818981 h 3818981"/>
                  <a:gd name="connsiteX3" fmla="*/ 14184 w 1358536"/>
                  <a:gd name="connsiteY3" fmla="*/ 775116 h 3818981"/>
                  <a:gd name="connsiteX4" fmla="*/ 98921 w 1358536"/>
                  <a:gd name="connsiteY4" fmla="*/ 556321 h 381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536" h="3818981">
                    <a:moveTo>
                      <a:pt x="98921" y="556321"/>
                    </a:moveTo>
                    <a:lnTo>
                      <a:pt x="1358536" y="0"/>
                    </a:lnTo>
                    <a:lnTo>
                      <a:pt x="1358536" y="3818981"/>
                    </a:lnTo>
                    <a:lnTo>
                      <a:pt x="14184" y="775116"/>
                    </a:lnTo>
                    <a:cubicBezTo>
                      <a:pt x="-22835" y="691298"/>
                      <a:pt x="15103" y="593340"/>
                      <a:pt x="98921" y="556321"/>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0" name="图片 9"/>
            <p:cNvPicPr>
              <a:picLocks noChangeAspect="1"/>
            </p:cNvPicPr>
            <p:nvPr/>
          </p:nvPicPr>
          <p:blipFill rotWithShape="1">
            <a:blip r:embed="rId3" cstate="screen">
              <a:extLst>
                <a:ext uri="{28A0092B-C50C-407E-A947-70E740481C1C}">
                  <a14:useLocalDpi xmlns:a14="http://schemas.microsoft.com/office/drawing/2010/main"/>
                </a:ext>
              </a:extLst>
            </a:blip>
            <a:srcRect b="-233"/>
            <a:stretch/>
          </p:blipFill>
          <p:spPr>
            <a:xfrm flipH="1">
              <a:off x="729358" y="1663170"/>
              <a:ext cx="2276404" cy="4182065"/>
            </a:xfrm>
            <a:prstGeom prst="rect">
              <a:avLst/>
            </a:prstGeom>
            <a:noFill/>
            <a:ln>
              <a:noFill/>
            </a:ln>
          </p:spPr>
        </p:pic>
      </p:grpSp>
      <p:sp>
        <p:nvSpPr>
          <p:cNvPr id="19" name="矩形 18"/>
          <p:cNvSpPr/>
          <p:nvPr/>
        </p:nvSpPr>
        <p:spPr>
          <a:xfrm>
            <a:off x="4004600" y="1210159"/>
            <a:ext cx="1215754" cy="284711"/>
          </a:xfrm>
          <a:prstGeom prst="rect">
            <a:avLst/>
          </a:prstGeom>
        </p:spPr>
        <p:txBody>
          <a:bodyPr wrap="none" lIns="68598" tIns="34299" rIns="68598" bIns="34299">
            <a:spAutoFit/>
          </a:bodyPr>
          <a:lstStyle/>
          <a:p>
            <a:pPr algn="ctr"/>
            <a:r>
              <a:rPr lang="zh-CN" altLang="en-US"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20" name="矩形 19"/>
          <p:cNvSpPr/>
          <p:nvPr/>
        </p:nvSpPr>
        <p:spPr>
          <a:xfrm>
            <a:off x="4023831" y="1466293"/>
            <a:ext cx="1894671"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21" name="矩形 20"/>
          <p:cNvSpPr/>
          <p:nvPr/>
        </p:nvSpPr>
        <p:spPr>
          <a:xfrm>
            <a:off x="6865463" y="1142125"/>
            <a:ext cx="1215754" cy="284711"/>
          </a:xfrm>
          <a:prstGeom prst="rect">
            <a:avLst/>
          </a:prstGeom>
        </p:spPr>
        <p:txBody>
          <a:bodyPr wrap="none" lIns="68598" tIns="34299" rIns="68598" bIns="34299">
            <a:spAutoFit/>
          </a:bodyPr>
          <a:lstStyle/>
          <a:p>
            <a:pPr algn="ctr"/>
            <a:r>
              <a:rPr lang="zh-CN" altLang="en-US"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22" name="矩形 21"/>
          <p:cNvSpPr/>
          <p:nvPr/>
        </p:nvSpPr>
        <p:spPr>
          <a:xfrm>
            <a:off x="6884694" y="1398258"/>
            <a:ext cx="1894671"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23" name="矩形 22"/>
          <p:cNvSpPr/>
          <p:nvPr/>
        </p:nvSpPr>
        <p:spPr>
          <a:xfrm>
            <a:off x="3991177" y="2091697"/>
            <a:ext cx="1215754" cy="284711"/>
          </a:xfrm>
          <a:prstGeom prst="rect">
            <a:avLst/>
          </a:prstGeom>
        </p:spPr>
        <p:txBody>
          <a:bodyPr wrap="none" lIns="68598" tIns="34299" rIns="68598" bIns="34299">
            <a:spAutoFit/>
          </a:bodyPr>
          <a:lstStyle/>
          <a:p>
            <a:pPr algn="ctr"/>
            <a:r>
              <a:rPr lang="zh-CN" altLang="en-US"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24" name="矩形 23"/>
          <p:cNvSpPr/>
          <p:nvPr/>
        </p:nvSpPr>
        <p:spPr>
          <a:xfrm>
            <a:off x="4010409" y="2347831"/>
            <a:ext cx="1894671"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grpSp>
        <p:nvGrpSpPr>
          <p:cNvPr id="25" name="组合 24"/>
          <p:cNvGrpSpPr/>
          <p:nvPr/>
        </p:nvGrpSpPr>
        <p:grpSpPr>
          <a:xfrm>
            <a:off x="3492346" y="2131525"/>
            <a:ext cx="500214" cy="500217"/>
            <a:chOff x="8404060" y="5089976"/>
            <a:chExt cx="666750" cy="666750"/>
          </a:xfrm>
        </p:grpSpPr>
        <p:sp>
          <p:nvSpPr>
            <p:cNvPr id="26" name="椭圆 25"/>
            <p:cNvSpPr/>
            <p:nvPr/>
          </p:nvSpPr>
          <p:spPr>
            <a:xfrm>
              <a:off x="8404060" y="5089976"/>
              <a:ext cx="666750" cy="666750"/>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Freeform 11"/>
            <p:cNvSpPr>
              <a:spLocks noEditPoints="1"/>
            </p:cNvSpPr>
            <p:nvPr/>
          </p:nvSpPr>
          <p:spPr bwMode="auto">
            <a:xfrm>
              <a:off x="8572455" y="5262086"/>
              <a:ext cx="329960" cy="322529"/>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6872639" y="2087746"/>
            <a:ext cx="1215754" cy="284711"/>
          </a:xfrm>
          <a:prstGeom prst="rect">
            <a:avLst/>
          </a:prstGeom>
        </p:spPr>
        <p:txBody>
          <a:bodyPr wrap="none" lIns="68598" tIns="34299" rIns="68598" bIns="34299">
            <a:spAutoFit/>
          </a:bodyPr>
          <a:lstStyle/>
          <a:p>
            <a:pPr algn="ctr"/>
            <a:r>
              <a:rPr lang="zh-CN" altLang="en-US"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29" name="矩形 28"/>
          <p:cNvSpPr/>
          <p:nvPr/>
        </p:nvSpPr>
        <p:spPr>
          <a:xfrm>
            <a:off x="6891871" y="2343879"/>
            <a:ext cx="1894671"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grpSp>
        <p:nvGrpSpPr>
          <p:cNvPr id="30" name="组合 29"/>
          <p:cNvGrpSpPr/>
          <p:nvPr/>
        </p:nvGrpSpPr>
        <p:grpSpPr>
          <a:xfrm>
            <a:off x="3505767" y="1249987"/>
            <a:ext cx="500214" cy="500217"/>
            <a:chOff x="4744944" y="1772278"/>
            <a:chExt cx="666750" cy="666750"/>
          </a:xfrm>
        </p:grpSpPr>
        <p:sp>
          <p:nvSpPr>
            <p:cNvPr id="31" name="椭圆 30"/>
            <p:cNvSpPr/>
            <p:nvPr/>
          </p:nvSpPr>
          <p:spPr>
            <a:xfrm>
              <a:off x="4744944" y="1772278"/>
              <a:ext cx="666750" cy="666750"/>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sp>
          <p:nvSpPr>
            <p:cNvPr id="32" name="Freeform 80"/>
            <p:cNvSpPr>
              <a:spLocks noEditPoints="1"/>
            </p:cNvSpPr>
            <p:nvPr/>
          </p:nvSpPr>
          <p:spPr bwMode="auto">
            <a:xfrm>
              <a:off x="4976945" y="1962584"/>
              <a:ext cx="185638" cy="282759"/>
            </a:xfrm>
            <a:custGeom>
              <a:avLst/>
              <a:gdLst>
                <a:gd name="T0" fmla="*/ 55 w 64"/>
                <a:gd name="T1" fmla="*/ 0 h 97"/>
                <a:gd name="T2" fmla="*/ 64 w 64"/>
                <a:gd name="T3" fmla="*/ 89 h 97"/>
                <a:gd name="T4" fmla="*/ 9 w 64"/>
                <a:gd name="T5" fmla="*/ 97 h 97"/>
                <a:gd name="T6" fmla="*/ 0 w 64"/>
                <a:gd name="T7" fmla="*/ 9 h 97"/>
                <a:gd name="T8" fmla="*/ 7 w 64"/>
                <a:gd name="T9" fmla="*/ 14 h 97"/>
                <a:gd name="T10" fmla="*/ 57 w 64"/>
                <a:gd name="T11" fmla="*/ 48 h 97"/>
                <a:gd name="T12" fmla="*/ 7 w 64"/>
                <a:gd name="T13" fmla="*/ 14 h 97"/>
                <a:gd name="T14" fmla="*/ 20 w 64"/>
                <a:gd name="T15" fmla="*/ 8 h 97"/>
                <a:gd name="T16" fmla="*/ 42 w 64"/>
                <a:gd name="T17" fmla="*/ 5 h 97"/>
                <a:gd name="T18" fmla="*/ 27 w 64"/>
                <a:gd name="T19" fmla="*/ 52 h 97"/>
                <a:gd name="T20" fmla="*/ 24 w 64"/>
                <a:gd name="T21" fmla="*/ 60 h 97"/>
                <a:gd name="T22" fmla="*/ 36 w 64"/>
                <a:gd name="T23" fmla="*/ 63 h 97"/>
                <a:gd name="T24" fmla="*/ 39 w 64"/>
                <a:gd name="T25" fmla="*/ 55 h 97"/>
                <a:gd name="T26" fmla="*/ 27 w 64"/>
                <a:gd name="T27" fmla="*/ 52 h 97"/>
                <a:gd name="T28" fmla="*/ 8 w 64"/>
                <a:gd name="T29" fmla="*/ 56 h 97"/>
                <a:gd name="T30" fmla="*/ 22 w 64"/>
                <a:gd name="T31" fmla="*/ 59 h 97"/>
                <a:gd name="T32" fmla="*/ 55 w 64"/>
                <a:gd name="T33" fmla="*/ 56 h 97"/>
                <a:gd name="T34" fmla="*/ 41 w 64"/>
                <a:gd name="T35" fmla="*/ 59 h 97"/>
                <a:gd name="T36" fmla="*/ 55 w 64"/>
                <a:gd name="T37" fmla="*/ 56 h 97"/>
                <a:gd name="T38" fmla="*/ 8 w 64"/>
                <a:gd name="T39" fmla="*/ 65 h 97"/>
                <a:gd name="T40" fmla="*/ 22 w 64"/>
                <a:gd name="T41" fmla="*/ 72 h 97"/>
                <a:gd name="T42" fmla="*/ 38 w 64"/>
                <a:gd name="T43" fmla="*/ 65 h 97"/>
                <a:gd name="T44" fmla="*/ 25 w 64"/>
                <a:gd name="T45" fmla="*/ 72 h 97"/>
                <a:gd name="T46" fmla="*/ 38 w 64"/>
                <a:gd name="T47" fmla="*/ 65 h 97"/>
                <a:gd name="T48" fmla="*/ 41 w 64"/>
                <a:gd name="T49" fmla="*/ 65 h 97"/>
                <a:gd name="T50" fmla="*/ 55 w 64"/>
                <a:gd name="T51" fmla="*/ 72 h 97"/>
                <a:gd name="T52" fmla="*/ 22 w 64"/>
                <a:gd name="T53" fmla="*/ 74 h 97"/>
                <a:gd name="T54" fmla="*/ 8 w 64"/>
                <a:gd name="T55" fmla="*/ 80 h 97"/>
                <a:gd name="T56" fmla="*/ 22 w 64"/>
                <a:gd name="T57" fmla="*/ 74 h 97"/>
                <a:gd name="T58" fmla="*/ 25 w 64"/>
                <a:gd name="T59" fmla="*/ 74 h 97"/>
                <a:gd name="T60" fmla="*/ 38 w 64"/>
                <a:gd name="T61" fmla="*/ 80 h 97"/>
                <a:gd name="T62" fmla="*/ 55 w 64"/>
                <a:gd name="T63" fmla="*/ 74 h 97"/>
                <a:gd name="T64" fmla="*/ 41 w 64"/>
                <a:gd name="T65" fmla="*/ 80 h 97"/>
                <a:gd name="T66" fmla="*/ 55 w 64"/>
                <a:gd name="T67" fmla="*/ 74 h 97"/>
                <a:gd name="T68" fmla="*/ 8 w 64"/>
                <a:gd name="T69" fmla="*/ 83 h 97"/>
                <a:gd name="T70" fmla="*/ 22 w 64"/>
                <a:gd name="T71" fmla="*/ 89 h 97"/>
                <a:gd name="T72" fmla="*/ 38 w 64"/>
                <a:gd name="T73" fmla="*/ 83 h 97"/>
                <a:gd name="T74" fmla="*/ 25 w 64"/>
                <a:gd name="T75" fmla="*/ 89 h 97"/>
                <a:gd name="T76" fmla="*/ 38 w 64"/>
                <a:gd name="T77" fmla="*/ 83 h 97"/>
                <a:gd name="T78" fmla="*/ 41 w 64"/>
                <a:gd name="T79" fmla="*/ 83 h 97"/>
                <a:gd name="T80" fmla="*/ 55 w 64"/>
                <a:gd name="T81" fmla="*/ 8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 h="97">
                  <a:moveTo>
                    <a:pt x="9" y="0"/>
                  </a:moveTo>
                  <a:cubicBezTo>
                    <a:pt x="55" y="0"/>
                    <a:pt x="55" y="0"/>
                    <a:pt x="55" y="0"/>
                  </a:cubicBezTo>
                  <a:cubicBezTo>
                    <a:pt x="60" y="0"/>
                    <a:pt x="64" y="4"/>
                    <a:pt x="64" y="9"/>
                  </a:cubicBezTo>
                  <a:cubicBezTo>
                    <a:pt x="64" y="89"/>
                    <a:pt x="64" y="89"/>
                    <a:pt x="64" y="89"/>
                  </a:cubicBezTo>
                  <a:cubicBezTo>
                    <a:pt x="64" y="93"/>
                    <a:pt x="60" y="97"/>
                    <a:pt x="55" y="97"/>
                  </a:cubicBezTo>
                  <a:cubicBezTo>
                    <a:pt x="9" y="97"/>
                    <a:pt x="9" y="97"/>
                    <a:pt x="9" y="97"/>
                  </a:cubicBezTo>
                  <a:cubicBezTo>
                    <a:pt x="4" y="97"/>
                    <a:pt x="0" y="93"/>
                    <a:pt x="0" y="89"/>
                  </a:cubicBezTo>
                  <a:cubicBezTo>
                    <a:pt x="0" y="9"/>
                    <a:pt x="0" y="9"/>
                    <a:pt x="0" y="9"/>
                  </a:cubicBezTo>
                  <a:cubicBezTo>
                    <a:pt x="0" y="4"/>
                    <a:pt x="4" y="0"/>
                    <a:pt x="9" y="0"/>
                  </a:cubicBezTo>
                  <a:close/>
                  <a:moveTo>
                    <a:pt x="7" y="14"/>
                  </a:moveTo>
                  <a:cubicBezTo>
                    <a:pt x="7" y="48"/>
                    <a:pt x="7" y="48"/>
                    <a:pt x="7" y="48"/>
                  </a:cubicBezTo>
                  <a:cubicBezTo>
                    <a:pt x="57" y="48"/>
                    <a:pt x="57" y="48"/>
                    <a:pt x="57" y="48"/>
                  </a:cubicBezTo>
                  <a:cubicBezTo>
                    <a:pt x="57" y="14"/>
                    <a:pt x="57" y="14"/>
                    <a:pt x="57" y="14"/>
                  </a:cubicBezTo>
                  <a:cubicBezTo>
                    <a:pt x="7" y="14"/>
                    <a:pt x="7" y="14"/>
                    <a:pt x="7" y="14"/>
                  </a:cubicBezTo>
                  <a:close/>
                  <a:moveTo>
                    <a:pt x="20" y="5"/>
                  </a:moveTo>
                  <a:cubicBezTo>
                    <a:pt x="20" y="8"/>
                    <a:pt x="20" y="8"/>
                    <a:pt x="20" y="8"/>
                  </a:cubicBezTo>
                  <a:cubicBezTo>
                    <a:pt x="42" y="8"/>
                    <a:pt x="42" y="8"/>
                    <a:pt x="42" y="8"/>
                  </a:cubicBezTo>
                  <a:cubicBezTo>
                    <a:pt x="42" y="5"/>
                    <a:pt x="42" y="5"/>
                    <a:pt x="42" y="5"/>
                  </a:cubicBezTo>
                  <a:cubicBezTo>
                    <a:pt x="20" y="5"/>
                    <a:pt x="20" y="5"/>
                    <a:pt x="20" y="5"/>
                  </a:cubicBezTo>
                  <a:close/>
                  <a:moveTo>
                    <a:pt x="27" y="52"/>
                  </a:moveTo>
                  <a:cubicBezTo>
                    <a:pt x="25" y="52"/>
                    <a:pt x="24" y="53"/>
                    <a:pt x="24" y="55"/>
                  </a:cubicBezTo>
                  <a:cubicBezTo>
                    <a:pt x="24" y="60"/>
                    <a:pt x="24" y="60"/>
                    <a:pt x="24" y="60"/>
                  </a:cubicBezTo>
                  <a:cubicBezTo>
                    <a:pt x="24" y="61"/>
                    <a:pt x="25" y="63"/>
                    <a:pt x="27" y="63"/>
                  </a:cubicBezTo>
                  <a:cubicBezTo>
                    <a:pt x="36" y="63"/>
                    <a:pt x="36" y="63"/>
                    <a:pt x="36" y="63"/>
                  </a:cubicBezTo>
                  <a:cubicBezTo>
                    <a:pt x="38" y="63"/>
                    <a:pt x="39" y="61"/>
                    <a:pt x="39" y="60"/>
                  </a:cubicBezTo>
                  <a:cubicBezTo>
                    <a:pt x="39" y="55"/>
                    <a:pt x="39" y="55"/>
                    <a:pt x="39" y="55"/>
                  </a:cubicBezTo>
                  <a:cubicBezTo>
                    <a:pt x="39" y="53"/>
                    <a:pt x="38" y="52"/>
                    <a:pt x="36" y="52"/>
                  </a:cubicBezTo>
                  <a:cubicBezTo>
                    <a:pt x="27" y="52"/>
                    <a:pt x="27" y="52"/>
                    <a:pt x="27" y="52"/>
                  </a:cubicBezTo>
                  <a:close/>
                  <a:moveTo>
                    <a:pt x="22" y="56"/>
                  </a:moveTo>
                  <a:cubicBezTo>
                    <a:pt x="8" y="56"/>
                    <a:pt x="8" y="56"/>
                    <a:pt x="8" y="56"/>
                  </a:cubicBezTo>
                  <a:cubicBezTo>
                    <a:pt x="8" y="59"/>
                    <a:pt x="8" y="59"/>
                    <a:pt x="8" y="59"/>
                  </a:cubicBezTo>
                  <a:cubicBezTo>
                    <a:pt x="22" y="59"/>
                    <a:pt x="22" y="59"/>
                    <a:pt x="22" y="59"/>
                  </a:cubicBezTo>
                  <a:cubicBezTo>
                    <a:pt x="22" y="56"/>
                    <a:pt x="22" y="56"/>
                    <a:pt x="22" y="56"/>
                  </a:cubicBezTo>
                  <a:close/>
                  <a:moveTo>
                    <a:pt x="55" y="56"/>
                  </a:moveTo>
                  <a:cubicBezTo>
                    <a:pt x="41" y="56"/>
                    <a:pt x="41" y="56"/>
                    <a:pt x="41" y="56"/>
                  </a:cubicBezTo>
                  <a:cubicBezTo>
                    <a:pt x="41" y="59"/>
                    <a:pt x="41" y="59"/>
                    <a:pt x="41" y="59"/>
                  </a:cubicBezTo>
                  <a:cubicBezTo>
                    <a:pt x="55" y="59"/>
                    <a:pt x="55" y="59"/>
                    <a:pt x="55" y="59"/>
                  </a:cubicBezTo>
                  <a:cubicBezTo>
                    <a:pt x="55" y="56"/>
                    <a:pt x="55" y="56"/>
                    <a:pt x="55" y="56"/>
                  </a:cubicBezTo>
                  <a:close/>
                  <a:moveTo>
                    <a:pt x="22" y="65"/>
                  </a:moveTo>
                  <a:cubicBezTo>
                    <a:pt x="8" y="65"/>
                    <a:pt x="8" y="65"/>
                    <a:pt x="8" y="65"/>
                  </a:cubicBezTo>
                  <a:cubicBezTo>
                    <a:pt x="8" y="72"/>
                    <a:pt x="8" y="72"/>
                    <a:pt x="8" y="72"/>
                  </a:cubicBezTo>
                  <a:cubicBezTo>
                    <a:pt x="22" y="72"/>
                    <a:pt x="22" y="72"/>
                    <a:pt x="22" y="72"/>
                  </a:cubicBezTo>
                  <a:cubicBezTo>
                    <a:pt x="22" y="65"/>
                    <a:pt x="22" y="65"/>
                    <a:pt x="22" y="65"/>
                  </a:cubicBezTo>
                  <a:close/>
                  <a:moveTo>
                    <a:pt x="38" y="65"/>
                  </a:moveTo>
                  <a:cubicBezTo>
                    <a:pt x="25" y="65"/>
                    <a:pt x="25" y="65"/>
                    <a:pt x="25" y="65"/>
                  </a:cubicBezTo>
                  <a:cubicBezTo>
                    <a:pt x="25" y="72"/>
                    <a:pt x="25" y="72"/>
                    <a:pt x="25" y="72"/>
                  </a:cubicBezTo>
                  <a:cubicBezTo>
                    <a:pt x="38" y="72"/>
                    <a:pt x="38" y="72"/>
                    <a:pt x="38" y="72"/>
                  </a:cubicBezTo>
                  <a:cubicBezTo>
                    <a:pt x="38" y="65"/>
                    <a:pt x="38" y="65"/>
                    <a:pt x="38" y="65"/>
                  </a:cubicBezTo>
                  <a:close/>
                  <a:moveTo>
                    <a:pt x="55" y="65"/>
                  </a:moveTo>
                  <a:cubicBezTo>
                    <a:pt x="41" y="65"/>
                    <a:pt x="41" y="65"/>
                    <a:pt x="41" y="65"/>
                  </a:cubicBezTo>
                  <a:cubicBezTo>
                    <a:pt x="41" y="72"/>
                    <a:pt x="41" y="72"/>
                    <a:pt x="41" y="72"/>
                  </a:cubicBezTo>
                  <a:cubicBezTo>
                    <a:pt x="55" y="72"/>
                    <a:pt x="55" y="72"/>
                    <a:pt x="55" y="72"/>
                  </a:cubicBezTo>
                  <a:cubicBezTo>
                    <a:pt x="55" y="65"/>
                    <a:pt x="55" y="65"/>
                    <a:pt x="55" y="65"/>
                  </a:cubicBezTo>
                  <a:close/>
                  <a:moveTo>
                    <a:pt x="22" y="74"/>
                  </a:moveTo>
                  <a:cubicBezTo>
                    <a:pt x="8" y="74"/>
                    <a:pt x="8" y="74"/>
                    <a:pt x="8" y="74"/>
                  </a:cubicBezTo>
                  <a:cubicBezTo>
                    <a:pt x="8" y="80"/>
                    <a:pt x="8" y="80"/>
                    <a:pt x="8" y="80"/>
                  </a:cubicBezTo>
                  <a:cubicBezTo>
                    <a:pt x="22" y="80"/>
                    <a:pt x="22" y="80"/>
                    <a:pt x="22" y="80"/>
                  </a:cubicBezTo>
                  <a:cubicBezTo>
                    <a:pt x="22" y="74"/>
                    <a:pt x="22" y="74"/>
                    <a:pt x="22" y="74"/>
                  </a:cubicBezTo>
                  <a:close/>
                  <a:moveTo>
                    <a:pt x="38" y="74"/>
                  </a:moveTo>
                  <a:cubicBezTo>
                    <a:pt x="25" y="74"/>
                    <a:pt x="25" y="74"/>
                    <a:pt x="25" y="74"/>
                  </a:cubicBezTo>
                  <a:cubicBezTo>
                    <a:pt x="25" y="80"/>
                    <a:pt x="25" y="80"/>
                    <a:pt x="25" y="80"/>
                  </a:cubicBezTo>
                  <a:cubicBezTo>
                    <a:pt x="38" y="80"/>
                    <a:pt x="38" y="80"/>
                    <a:pt x="38" y="80"/>
                  </a:cubicBezTo>
                  <a:cubicBezTo>
                    <a:pt x="38" y="74"/>
                    <a:pt x="38" y="74"/>
                    <a:pt x="38" y="74"/>
                  </a:cubicBezTo>
                  <a:close/>
                  <a:moveTo>
                    <a:pt x="55" y="74"/>
                  </a:moveTo>
                  <a:cubicBezTo>
                    <a:pt x="41" y="74"/>
                    <a:pt x="41" y="74"/>
                    <a:pt x="41" y="74"/>
                  </a:cubicBezTo>
                  <a:cubicBezTo>
                    <a:pt x="41" y="80"/>
                    <a:pt x="41" y="80"/>
                    <a:pt x="41" y="80"/>
                  </a:cubicBezTo>
                  <a:cubicBezTo>
                    <a:pt x="55" y="80"/>
                    <a:pt x="55" y="80"/>
                    <a:pt x="55" y="80"/>
                  </a:cubicBezTo>
                  <a:cubicBezTo>
                    <a:pt x="55" y="74"/>
                    <a:pt x="55" y="74"/>
                    <a:pt x="55" y="74"/>
                  </a:cubicBezTo>
                  <a:close/>
                  <a:moveTo>
                    <a:pt x="22" y="83"/>
                  </a:moveTo>
                  <a:cubicBezTo>
                    <a:pt x="8" y="83"/>
                    <a:pt x="8" y="83"/>
                    <a:pt x="8" y="83"/>
                  </a:cubicBezTo>
                  <a:cubicBezTo>
                    <a:pt x="8" y="89"/>
                    <a:pt x="8" y="89"/>
                    <a:pt x="8" y="89"/>
                  </a:cubicBezTo>
                  <a:cubicBezTo>
                    <a:pt x="22" y="89"/>
                    <a:pt x="22" y="89"/>
                    <a:pt x="22" y="89"/>
                  </a:cubicBezTo>
                  <a:cubicBezTo>
                    <a:pt x="22" y="83"/>
                    <a:pt x="22" y="83"/>
                    <a:pt x="22" y="83"/>
                  </a:cubicBezTo>
                  <a:close/>
                  <a:moveTo>
                    <a:pt x="38" y="83"/>
                  </a:moveTo>
                  <a:cubicBezTo>
                    <a:pt x="25" y="83"/>
                    <a:pt x="25" y="83"/>
                    <a:pt x="25" y="83"/>
                  </a:cubicBezTo>
                  <a:cubicBezTo>
                    <a:pt x="25" y="89"/>
                    <a:pt x="25" y="89"/>
                    <a:pt x="25" y="89"/>
                  </a:cubicBezTo>
                  <a:cubicBezTo>
                    <a:pt x="38" y="89"/>
                    <a:pt x="38" y="89"/>
                    <a:pt x="38" y="89"/>
                  </a:cubicBezTo>
                  <a:cubicBezTo>
                    <a:pt x="38" y="83"/>
                    <a:pt x="38" y="83"/>
                    <a:pt x="38" y="83"/>
                  </a:cubicBezTo>
                  <a:close/>
                  <a:moveTo>
                    <a:pt x="55" y="83"/>
                  </a:moveTo>
                  <a:cubicBezTo>
                    <a:pt x="41" y="83"/>
                    <a:pt x="41" y="83"/>
                    <a:pt x="41" y="83"/>
                  </a:cubicBezTo>
                  <a:cubicBezTo>
                    <a:pt x="41" y="89"/>
                    <a:pt x="41" y="89"/>
                    <a:pt x="41" y="89"/>
                  </a:cubicBezTo>
                  <a:cubicBezTo>
                    <a:pt x="55" y="89"/>
                    <a:pt x="55" y="89"/>
                    <a:pt x="55" y="89"/>
                  </a:cubicBezTo>
                  <a:lnTo>
                    <a:pt x="55" y="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366631" y="1181952"/>
            <a:ext cx="500214" cy="500217"/>
            <a:chOff x="8558270" y="1681593"/>
            <a:chExt cx="666750" cy="666750"/>
          </a:xfrm>
        </p:grpSpPr>
        <p:sp>
          <p:nvSpPr>
            <p:cNvPr id="34" name="椭圆 33"/>
            <p:cNvSpPr/>
            <p:nvPr/>
          </p:nvSpPr>
          <p:spPr>
            <a:xfrm>
              <a:off x="8558270" y="1681593"/>
              <a:ext cx="666750" cy="666750"/>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sp>
          <p:nvSpPr>
            <p:cNvPr id="35" name="Freeform 31"/>
            <p:cNvSpPr>
              <a:spLocks noEditPoints="1"/>
            </p:cNvSpPr>
            <p:nvPr/>
          </p:nvSpPr>
          <p:spPr bwMode="auto">
            <a:xfrm>
              <a:off x="8755553" y="1868566"/>
              <a:ext cx="291316" cy="292803"/>
            </a:xfrm>
            <a:custGeom>
              <a:avLst/>
              <a:gdLst>
                <a:gd name="T0" fmla="*/ 42 w 83"/>
                <a:gd name="T1" fmla="*/ 0 h 83"/>
                <a:gd name="T2" fmla="*/ 71 w 83"/>
                <a:gd name="T3" fmla="*/ 12 h 83"/>
                <a:gd name="T4" fmla="*/ 83 w 83"/>
                <a:gd name="T5" fmla="*/ 41 h 83"/>
                <a:gd name="T6" fmla="*/ 71 w 83"/>
                <a:gd name="T7" fmla="*/ 71 h 83"/>
                <a:gd name="T8" fmla="*/ 42 w 83"/>
                <a:gd name="T9" fmla="*/ 83 h 83"/>
                <a:gd name="T10" fmla="*/ 12 w 83"/>
                <a:gd name="T11" fmla="*/ 71 h 83"/>
                <a:gd name="T12" fmla="*/ 0 w 83"/>
                <a:gd name="T13" fmla="*/ 41 h 83"/>
                <a:gd name="T14" fmla="*/ 12 w 83"/>
                <a:gd name="T15" fmla="*/ 12 h 83"/>
                <a:gd name="T16" fmla="*/ 42 w 83"/>
                <a:gd name="T17" fmla="*/ 0 h 83"/>
                <a:gd name="T18" fmla="*/ 58 w 83"/>
                <a:gd name="T19" fmla="*/ 46 h 83"/>
                <a:gd name="T20" fmla="*/ 59 w 83"/>
                <a:gd name="T21" fmla="*/ 37 h 83"/>
                <a:gd name="T22" fmla="*/ 48 w 83"/>
                <a:gd name="T23" fmla="*/ 31 h 83"/>
                <a:gd name="T24" fmla="*/ 37 w 83"/>
                <a:gd name="T25" fmla="*/ 25 h 83"/>
                <a:gd name="T26" fmla="*/ 29 w 83"/>
                <a:gd name="T27" fmla="*/ 29 h 83"/>
                <a:gd name="T28" fmla="*/ 29 w 83"/>
                <a:gd name="T29" fmla="*/ 41 h 83"/>
                <a:gd name="T30" fmla="*/ 29 w 83"/>
                <a:gd name="T31" fmla="*/ 53 h 83"/>
                <a:gd name="T32" fmla="*/ 36 w 83"/>
                <a:gd name="T33" fmla="*/ 59 h 83"/>
                <a:gd name="T34" fmla="*/ 48 w 83"/>
                <a:gd name="T35" fmla="*/ 52 h 83"/>
                <a:gd name="T36" fmla="*/ 58 w 83"/>
                <a:gd name="T37" fmla="*/ 46 h 83"/>
                <a:gd name="T38" fmla="*/ 61 w 83"/>
                <a:gd name="T39" fmla="*/ 23 h 83"/>
                <a:gd name="T40" fmla="*/ 42 w 83"/>
                <a:gd name="T41" fmla="*/ 15 h 83"/>
                <a:gd name="T42" fmla="*/ 23 w 83"/>
                <a:gd name="T43" fmla="*/ 23 h 83"/>
                <a:gd name="T44" fmla="*/ 15 w 83"/>
                <a:gd name="T45" fmla="*/ 41 h 83"/>
                <a:gd name="T46" fmla="*/ 23 w 83"/>
                <a:gd name="T47" fmla="*/ 60 h 83"/>
                <a:gd name="T48" fmla="*/ 42 w 83"/>
                <a:gd name="T49" fmla="*/ 68 h 83"/>
                <a:gd name="T50" fmla="*/ 61 w 83"/>
                <a:gd name="T51" fmla="*/ 60 h 83"/>
                <a:gd name="T52" fmla="*/ 69 w 83"/>
                <a:gd name="T53" fmla="*/ 41 h 83"/>
                <a:gd name="T54" fmla="*/ 61 w 83"/>
                <a:gd name="T55" fmla="*/ 2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373807" y="2127573"/>
            <a:ext cx="500214" cy="500217"/>
            <a:chOff x="8567836" y="2942032"/>
            <a:chExt cx="666750" cy="666750"/>
          </a:xfrm>
        </p:grpSpPr>
        <p:sp>
          <p:nvSpPr>
            <p:cNvPr id="37" name="椭圆 36"/>
            <p:cNvSpPr/>
            <p:nvPr/>
          </p:nvSpPr>
          <p:spPr>
            <a:xfrm>
              <a:off x="8567836" y="2942032"/>
              <a:ext cx="666750" cy="666750"/>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Freeform 33"/>
            <p:cNvSpPr>
              <a:spLocks noEditPoints="1"/>
            </p:cNvSpPr>
            <p:nvPr/>
          </p:nvSpPr>
          <p:spPr bwMode="auto">
            <a:xfrm>
              <a:off x="8784542" y="3189418"/>
              <a:ext cx="262327" cy="170158"/>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39" name="TextBox 38"/>
          <p:cNvSpPr txBox="1"/>
          <p:nvPr/>
        </p:nvSpPr>
        <p:spPr>
          <a:xfrm>
            <a:off x="3492346" y="3062503"/>
            <a:ext cx="5529748" cy="939068"/>
          </a:xfrm>
          <a:prstGeom prst="rect">
            <a:avLst/>
          </a:prstGeom>
          <a:noFill/>
        </p:spPr>
        <p:txBody>
          <a:bodyPr wrap="square" lIns="68598" tIns="34299" rIns="108029" bIns="27007" numCol="1" spcCol="270072" rtlCol="0">
            <a:spAutoFit/>
          </a:bodyPr>
          <a:lstStyle/>
          <a:p>
            <a:pPr>
              <a:lnSpc>
                <a:spcPct val="150000"/>
              </a:lnSpc>
            </a:pPr>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id-ID"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5073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2250"/>
                            </p:stCondLst>
                            <p:childTnLst>
                              <p:par>
                                <p:cTn id="16" presetID="49" presetClass="entr" presetSubtype="0" decel="10000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 calcmode="lin" valueType="num">
                                      <p:cBhvr>
                                        <p:cTn id="20" dur="500" fill="hold"/>
                                        <p:tgtEl>
                                          <p:spTgt spid="30"/>
                                        </p:tgtEl>
                                        <p:attrNameLst>
                                          <p:attrName>style.rotation</p:attrName>
                                        </p:attrNameLst>
                                      </p:cBhvr>
                                      <p:tavLst>
                                        <p:tav tm="0">
                                          <p:val>
                                            <p:fltVal val="360"/>
                                          </p:val>
                                        </p:tav>
                                        <p:tav tm="100000">
                                          <p:val>
                                            <p:fltVal val="0"/>
                                          </p:val>
                                        </p:tav>
                                      </p:tavLst>
                                    </p:anim>
                                    <p:animEffect transition="in" filter="fade">
                                      <p:cBhvr>
                                        <p:cTn id="21" dur="500"/>
                                        <p:tgtEl>
                                          <p:spTgt spid="30"/>
                                        </p:tgtEl>
                                      </p:cBhvr>
                                    </p:animEffect>
                                  </p:childTnLst>
                                </p:cTn>
                              </p:par>
                            </p:childTnLst>
                          </p:cTn>
                        </p:par>
                        <p:par>
                          <p:cTn id="22" fill="hold">
                            <p:stCondLst>
                              <p:cond delay="2750"/>
                            </p:stCondLst>
                            <p:childTnLst>
                              <p:par>
                                <p:cTn id="23" presetID="22" presetClass="entr" presetSubtype="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par>
                          <p:cTn id="26" fill="hold">
                            <p:stCondLst>
                              <p:cond delay="3250"/>
                            </p:stCondLst>
                            <p:childTnLst>
                              <p:par>
                                <p:cTn id="27" presetID="22" presetClass="entr" presetSubtype="1"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3750"/>
                            </p:stCondLst>
                            <p:childTnLst>
                              <p:par>
                                <p:cTn id="31" presetID="49" presetClass="entr" presetSubtype="0" decel="100000"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 calcmode="lin" valueType="num">
                                      <p:cBhvr>
                                        <p:cTn id="35" dur="500" fill="hold"/>
                                        <p:tgtEl>
                                          <p:spTgt spid="33"/>
                                        </p:tgtEl>
                                        <p:attrNameLst>
                                          <p:attrName>style.rotation</p:attrName>
                                        </p:attrNameLst>
                                      </p:cBhvr>
                                      <p:tavLst>
                                        <p:tav tm="0">
                                          <p:val>
                                            <p:fltVal val="360"/>
                                          </p:val>
                                        </p:tav>
                                        <p:tav tm="100000">
                                          <p:val>
                                            <p:fltVal val="0"/>
                                          </p:val>
                                        </p:tav>
                                      </p:tavLst>
                                    </p:anim>
                                    <p:animEffect transition="in" filter="fade">
                                      <p:cBhvr>
                                        <p:cTn id="36" dur="500"/>
                                        <p:tgtEl>
                                          <p:spTgt spid="33"/>
                                        </p:tgtEl>
                                      </p:cBhvr>
                                    </p:animEffect>
                                  </p:childTnLst>
                                </p:cTn>
                              </p:par>
                            </p:childTnLst>
                          </p:cTn>
                        </p:par>
                        <p:par>
                          <p:cTn id="37" fill="hold">
                            <p:stCondLst>
                              <p:cond delay="425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4750"/>
                            </p:stCondLst>
                            <p:childTnLst>
                              <p:par>
                                <p:cTn id="42" presetID="22" presetClass="entr" presetSubtype="1"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5250"/>
                            </p:stCondLst>
                            <p:childTnLst>
                              <p:par>
                                <p:cTn id="46" presetID="49" presetClass="entr" presetSubtype="0" decel="10000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 calcmode="lin" valueType="num">
                                      <p:cBhvr>
                                        <p:cTn id="50" dur="500" fill="hold"/>
                                        <p:tgtEl>
                                          <p:spTgt spid="25"/>
                                        </p:tgtEl>
                                        <p:attrNameLst>
                                          <p:attrName>style.rotation</p:attrName>
                                        </p:attrNameLst>
                                      </p:cBhvr>
                                      <p:tavLst>
                                        <p:tav tm="0">
                                          <p:val>
                                            <p:fltVal val="360"/>
                                          </p:val>
                                        </p:tav>
                                        <p:tav tm="100000">
                                          <p:val>
                                            <p:fltVal val="0"/>
                                          </p:val>
                                        </p:tav>
                                      </p:tavLst>
                                    </p:anim>
                                    <p:animEffect transition="in" filter="fade">
                                      <p:cBhvr>
                                        <p:cTn id="51" dur="500"/>
                                        <p:tgtEl>
                                          <p:spTgt spid="25"/>
                                        </p:tgtEl>
                                      </p:cBhvr>
                                    </p:animEffect>
                                  </p:childTnLst>
                                </p:cTn>
                              </p:par>
                            </p:childTnLst>
                          </p:cTn>
                        </p:par>
                        <p:par>
                          <p:cTn id="52" fill="hold">
                            <p:stCondLst>
                              <p:cond delay="5750"/>
                            </p:stCondLst>
                            <p:childTnLst>
                              <p:par>
                                <p:cTn id="53" presetID="22" presetClass="entr" presetSubtype="1"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childTnLst>
                          </p:cTn>
                        </p:par>
                        <p:par>
                          <p:cTn id="56" fill="hold">
                            <p:stCondLst>
                              <p:cond delay="6250"/>
                            </p:stCondLst>
                            <p:childTnLst>
                              <p:par>
                                <p:cTn id="57" presetID="22" presetClass="entr" presetSubtype="1"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par>
                          <p:cTn id="60" fill="hold">
                            <p:stCondLst>
                              <p:cond delay="6750"/>
                            </p:stCondLst>
                            <p:childTnLst>
                              <p:par>
                                <p:cTn id="61" presetID="49" presetClass="entr" presetSubtype="0" decel="100000"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style.rotation</p:attrName>
                                        </p:attrNameLst>
                                      </p:cBhvr>
                                      <p:tavLst>
                                        <p:tav tm="0">
                                          <p:val>
                                            <p:fltVal val="360"/>
                                          </p:val>
                                        </p:tav>
                                        <p:tav tm="100000">
                                          <p:val>
                                            <p:fltVal val="0"/>
                                          </p:val>
                                        </p:tav>
                                      </p:tavLst>
                                    </p:anim>
                                    <p:animEffect transition="in" filter="fade">
                                      <p:cBhvr>
                                        <p:cTn id="66" dur="500"/>
                                        <p:tgtEl>
                                          <p:spTgt spid="36"/>
                                        </p:tgtEl>
                                      </p:cBhvr>
                                    </p:animEffect>
                                  </p:childTnLst>
                                </p:cTn>
                              </p:par>
                            </p:childTnLst>
                          </p:cTn>
                        </p:par>
                        <p:par>
                          <p:cTn id="67" fill="hold">
                            <p:stCondLst>
                              <p:cond delay="7250"/>
                            </p:stCondLst>
                            <p:childTnLst>
                              <p:par>
                                <p:cTn id="68" presetID="2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500"/>
                                        <p:tgtEl>
                                          <p:spTgt spid="28"/>
                                        </p:tgtEl>
                                      </p:cBhvr>
                                    </p:animEffect>
                                  </p:childTnLst>
                                </p:cTn>
                              </p:par>
                            </p:childTnLst>
                          </p:cTn>
                        </p:par>
                        <p:par>
                          <p:cTn id="71" fill="hold">
                            <p:stCondLst>
                              <p:cond delay="775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par>
                          <p:cTn id="75" fill="hold">
                            <p:stCondLst>
                              <p:cond delay="8250"/>
                            </p:stCondLst>
                            <p:childTnLst>
                              <p:par>
                                <p:cTn id="76" presetID="2" presetClass="entr" presetSubtype="4"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1000" fill="hold"/>
                                        <p:tgtEl>
                                          <p:spTgt spid="39"/>
                                        </p:tgtEl>
                                        <p:attrNameLst>
                                          <p:attrName>ppt_x</p:attrName>
                                        </p:attrNameLst>
                                      </p:cBhvr>
                                      <p:tavLst>
                                        <p:tav tm="0">
                                          <p:val>
                                            <p:strVal val="#ppt_x"/>
                                          </p:val>
                                        </p:tav>
                                        <p:tav tm="100000">
                                          <p:val>
                                            <p:strVal val="#ppt_x"/>
                                          </p:val>
                                        </p:tav>
                                      </p:tavLst>
                                    </p:anim>
                                    <p:anim calcmode="lin" valueType="num">
                                      <p:cBhvr additive="base">
                                        <p:cTn id="79"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8" grpId="0"/>
      <p:bldP spid="29"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6673" y="1606060"/>
            <a:ext cx="2036317" cy="1029396"/>
          </a:xfrm>
          <a:prstGeom prst="rect">
            <a:avLst/>
          </a:prstGeom>
          <a:blipFill dpi="0" rotWithShape="0">
            <a:blip r:embed="rId2" cstate="screen">
              <a:extLst>
                <a:ext uri="{28A0092B-C50C-407E-A947-70E740481C1C}">
                  <a14:useLocalDpi xmlns:a14="http://schemas.microsoft.com/office/drawing/2010/main"/>
                </a:ext>
              </a:extLst>
            </a:blip>
            <a:srcRect/>
            <a:stretch>
              <a:fillRect/>
            </a:stretch>
          </a:blip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sz="1200" dirty="0">
              <a:latin typeface="微软雅黑" pitchFamily="34" charset="-122"/>
              <a:ea typeface="微软雅黑" pitchFamily="34" charset="-122"/>
            </a:endParaRPr>
          </a:p>
        </p:txBody>
      </p:sp>
      <p:sp>
        <p:nvSpPr>
          <p:cNvPr id="3" name="矩形 2"/>
          <p:cNvSpPr/>
          <p:nvPr/>
        </p:nvSpPr>
        <p:spPr>
          <a:xfrm>
            <a:off x="3543658" y="1606060"/>
            <a:ext cx="2036317" cy="1029396"/>
          </a:xfrm>
          <a:prstGeom prst="rect">
            <a:avLst/>
          </a:prstGeom>
          <a:blipFill dpi="0" rotWithShape="0">
            <a:blip r:embed="rId3" cstate="screen">
              <a:extLst>
                <a:ext uri="{28A0092B-C50C-407E-A947-70E740481C1C}">
                  <a14:useLocalDpi xmlns:a14="http://schemas.microsoft.com/office/drawing/2010/main"/>
                </a:ext>
              </a:extLst>
            </a:blip>
            <a:srcRect/>
            <a:stretch>
              <a:fillRect/>
            </a:stretch>
          </a:blip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sz="1200" dirty="0">
              <a:latin typeface="微软雅黑" pitchFamily="34" charset="-122"/>
              <a:ea typeface="微软雅黑" pitchFamily="34" charset="-122"/>
            </a:endParaRPr>
          </a:p>
        </p:txBody>
      </p:sp>
      <p:sp>
        <p:nvSpPr>
          <p:cNvPr id="4" name="矩形 3"/>
          <p:cNvSpPr/>
          <p:nvPr/>
        </p:nvSpPr>
        <p:spPr>
          <a:xfrm>
            <a:off x="5812599" y="1606060"/>
            <a:ext cx="2036317" cy="1029396"/>
          </a:xfrm>
          <a:prstGeom prst="rect">
            <a:avLst/>
          </a:prstGeom>
          <a:blipFill dpi="0" rotWithShape="0">
            <a:blip r:embed="rId4" cstate="screen">
              <a:extLst>
                <a:ext uri="{28A0092B-C50C-407E-A947-70E740481C1C}">
                  <a14:useLocalDpi xmlns:a14="http://schemas.microsoft.com/office/drawing/2010/main"/>
                </a:ext>
              </a:extLst>
            </a:blip>
            <a:srcRect/>
            <a:stretch>
              <a:fillRect/>
            </a:stretch>
          </a:blip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sz="1200" dirty="0">
              <a:latin typeface="微软雅黑" pitchFamily="34" charset="-122"/>
              <a:ea typeface="微软雅黑" pitchFamily="34" charset="-122"/>
            </a:endParaRPr>
          </a:p>
        </p:txBody>
      </p:sp>
      <p:sp>
        <p:nvSpPr>
          <p:cNvPr id="5" name="矩形 4"/>
          <p:cNvSpPr/>
          <p:nvPr/>
        </p:nvSpPr>
        <p:spPr>
          <a:xfrm>
            <a:off x="1296672" y="1330497"/>
            <a:ext cx="2036317" cy="275563"/>
          </a:xfrm>
          <a:prstGeom prst="rect">
            <a:avLst/>
          </a:prstGeom>
          <a:gradFill>
            <a:gsLst>
              <a:gs pos="0">
                <a:srgbClr val="0070C0"/>
              </a:gs>
              <a:gs pos="100000">
                <a:srgbClr val="00B0F0"/>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007" tIns="34299" rIns="27007" bIns="34299" rtlCol="0" anchor="ctr"/>
          <a:lstStyle/>
          <a:p>
            <a:pPr algn="ctr"/>
            <a:r>
              <a:rPr lang="zh-CN" altLang="en-US" sz="1100" dirty="0">
                <a:latin typeface="微软雅黑" pitchFamily="34" charset="-122"/>
                <a:ea typeface="微软雅黑" pitchFamily="34" charset="-122"/>
              </a:rPr>
              <a:t>购物街</a:t>
            </a:r>
          </a:p>
        </p:txBody>
      </p:sp>
      <p:sp>
        <p:nvSpPr>
          <p:cNvPr id="6" name="矩形 5"/>
          <p:cNvSpPr/>
          <p:nvPr/>
        </p:nvSpPr>
        <p:spPr>
          <a:xfrm>
            <a:off x="3543657" y="1330497"/>
            <a:ext cx="2036317" cy="275563"/>
          </a:xfrm>
          <a:prstGeom prst="rect">
            <a:avLst/>
          </a:prstGeom>
          <a:gradFill>
            <a:gsLst>
              <a:gs pos="0">
                <a:srgbClr val="0070C0"/>
              </a:gs>
              <a:gs pos="100000">
                <a:srgbClr val="00B0F0"/>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007" tIns="34299" rIns="27007" bIns="34299" rtlCol="0" anchor="ctr"/>
          <a:lstStyle/>
          <a:p>
            <a:pPr algn="ctr"/>
            <a:r>
              <a:rPr lang="zh-CN" altLang="en-US" sz="1100" dirty="0">
                <a:latin typeface="微软雅黑" pitchFamily="34" charset="-122"/>
                <a:ea typeface="微软雅黑" pitchFamily="34" charset="-122"/>
              </a:rPr>
              <a:t>电脑端</a:t>
            </a:r>
          </a:p>
        </p:txBody>
      </p:sp>
      <p:sp>
        <p:nvSpPr>
          <p:cNvPr id="7" name="矩形 6"/>
          <p:cNvSpPr/>
          <p:nvPr/>
        </p:nvSpPr>
        <p:spPr>
          <a:xfrm>
            <a:off x="5812598" y="1330497"/>
            <a:ext cx="2036317" cy="275563"/>
          </a:xfrm>
          <a:prstGeom prst="rect">
            <a:avLst/>
          </a:prstGeom>
          <a:gradFill>
            <a:gsLst>
              <a:gs pos="0">
                <a:srgbClr val="0070C0"/>
              </a:gs>
              <a:gs pos="100000">
                <a:srgbClr val="00B0F0"/>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007" tIns="34299" rIns="27007" bIns="34299" rtlCol="0" anchor="ctr"/>
          <a:lstStyle/>
          <a:p>
            <a:pPr algn="ctr"/>
            <a:r>
              <a:rPr lang="zh-CN" altLang="en-US" sz="1100" dirty="0">
                <a:latin typeface="微软雅黑" pitchFamily="34" charset="-122"/>
                <a:ea typeface="微软雅黑" pitchFamily="34" charset="-122"/>
              </a:rPr>
              <a:t>无线端</a:t>
            </a:r>
          </a:p>
        </p:txBody>
      </p:sp>
      <p:sp>
        <p:nvSpPr>
          <p:cNvPr id="8" name="TextBox 7"/>
          <p:cNvSpPr txBox="1"/>
          <p:nvPr/>
        </p:nvSpPr>
        <p:spPr>
          <a:xfrm>
            <a:off x="1223405" y="2757479"/>
            <a:ext cx="2109585" cy="389356"/>
          </a:xfrm>
          <a:prstGeom prst="rect">
            <a:avLst/>
          </a:prstGeom>
          <a:noFill/>
        </p:spPr>
        <p:txBody>
          <a:bodyPr wrap="square" lIns="68598" tIns="34299" rIns="68598" bIns="34299" rtlCol="0">
            <a:spAutoFit/>
          </a:bodyPr>
          <a:lstStyle/>
          <a:p>
            <a:pPr algn="just">
              <a:lnSpc>
                <a:spcPct val="130000"/>
              </a:lnSpc>
            </a:pPr>
            <a:r>
              <a:rPr lang="zh-CN" altLang="en-US" sz="800" dirty="0">
                <a:solidFill>
                  <a:schemeClr val="bg1">
                    <a:lumMod val="6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9" name="TextBox 8"/>
          <p:cNvSpPr txBox="1"/>
          <p:nvPr/>
        </p:nvSpPr>
        <p:spPr>
          <a:xfrm>
            <a:off x="3533069" y="2757479"/>
            <a:ext cx="2046906" cy="564560"/>
          </a:xfrm>
          <a:prstGeom prst="rect">
            <a:avLst/>
          </a:prstGeom>
          <a:noFill/>
        </p:spPr>
        <p:txBody>
          <a:bodyPr wrap="square" lIns="68598" tIns="34299" rIns="68598" bIns="34299" rtlCol="0">
            <a:spAutoFit/>
          </a:bodyPr>
          <a:lstStyle/>
          <a:p>
            <a:pPr algn="just">
              <a:lnSpc>
                <a:spcPct val="130000"/>
              </a:lnSpc>
            </a:pPr>
            <a:r>
              <a:rPr lang="zh-CN" altLang="en-US" sz="800" dirty="0">
                <a:solidFill>
                  <a:schemeClr val="bg1">
                    <a:lumMod val="6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0" name="TextBox 9"/>
          <p:cNvSpPr txBox="1"/>
          <p:nvPr/>
        </p:nvSpPr>
        <p:spPr>
          <a:xfrm>
            <a:off x="5812599" y="2757479"/>
            <a:ext cx="2036317" cy="564560"/>
          </a:xfrm>
          <a:prstGeom prst="rect">
            <a:avLst/>
          </a:prstGeom>
          <a:noFill/>
        </p:spPr>
        <p:txBody>
          <a:bodyPr wrap="square" lIns="68598" tIns="34299" rIns="68598" bIns="34299" rtlCol="0">
            <a:spAutoFit/>
          </a:bodyPr>
          <a:lstStyle/>
          <a:p>
            <a:pPr algn="just">
              <a:lnSpc>
                <a:spcPct val="130000"/>
              </a:lnSpc>
            </a:pPr>
            <a:r>
              <a:rPr lang="zh-CN" altLang="en-US" sz="800" dirty="0">
                <a:solidFill>
                  <a:schemeClr val="bg1">
                    <a:lumMod val="6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1" name="Rectangle 5"/>
          <p:cNvSpPr>
            <a:spLocks/>
          </p:cNvSpPr>
          <p:nvPr/>
        </p:nvSpPr>
        <p:spPr bwMode="auto">
          <a:xfrm>
            <a:off x="1296672" y="3707020"/>
            <a:ext cx="6552244" cy="53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bg1">
                    <a:lumMod val="65000"/>
                  </a:schemeClr>
                </a:solidFill>
                <a:latin typeface="微软雅黑"/>
                <a:ea typeface="微软雅黑"/>
                <a:sym typeface="Gill Sans" charset="0"/>
              </a:rPr>
              <a:t>      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a:ea typeface="微软雅黑"/>
                <a:sym typeface="Gill Sans" charset="0"/>
              </a:rPr>
              <a:t>200</a:t>
            </a:r>
            <a:r>
              <a:rPr lang="zh-CN" altLang="en-US" sz="800" dirty="0">
                <a:solidFill>
                  <a:schemeClr val="bg1">
                    <a:lumMod val="65000"/>
                  </a:schemeClr>
                </a:solidFill>
                <a:latin typeface="微软雅黑"/>
                <a:ea typeface="微软雅黑"/>
                <a:sym typeface="Gill Sans" charset="0"/>
              </a:rPr>
              <a:t>字以内，据统计每页幻灯片的最好控制在</a:t>
            </a:r>
            <a:r>
              <a:rPr lang="en-US" altLang="zh-CN" sz="800" dirty="0">
                <a:solidFill>
                  <a:schemeClr val="bg1">
                    <a:lumMod val="65000"/>
                  </a:schemeClr>
                </a:solidFill>
                <a:latin typeface="微软雅黑"/>
                <a:ea typeface="微软雅黑"/>
                <a:sym typeface="Gill Sans" charset="0"/>
              </a:rPr>
              <a:t>5</a:t>
            </a:r>
            <a:r>
              <a:rPr lang="zh-CN" altLang="en-US" sz="800" dirty="0">
                <a:solidFill>
                  <a:schemeClr val="bg1">
                    <a:lumMod val="65000"/>
                  </a:schemeClr>
                </a:solidFill>
                <a:latin typeface="微软雅黑"/>
                <a:ea typeface="微软雅黑"/>
                <a:sym typeface="Gill Sans" charset="0"/>
              </a:rPr>
              <a:t>分钟之内。此处添加详细文本描述，建议与标题相关并符合整体语言风格，语言描述尽量简洁生动。</a:t>
            </a:r>
            <a:endParaRPr lang="en-US" altLang="zh-CN" sz="800" dirty="0">
              <a:solidFill>
                <a:schemeClr val="bg1">
                  <a:lumMod val="65000"/>
                </a:schemeClr>
              </a:solidFill>
              <a:latin typeface="微软雅黑"/>
              <a:ea typeface="微软雅黑"/>
              <a:sym typeface="Gill Sans" charset="0"/>
            </a:endParaRPr>
          </a:p>
        </p:txBody>
      </p:sp>
    </p:spTree>
    <p:extLst>
      <p:ext uri="{BB962C8B-B14F-4D97-AF65-F5344CB8AC3E}">
        <p14:creationId xmlns:p14="http://schemas.microsoft.com/office/powerpoint/2010/main" val="200828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0-#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0-#ppt_w/2"/>
                                          </p:val>
                                        </p:tav>
                                        <p:tav tm="100000">
                                          <p:val>
                                            <p:strVal val="#ppt_x"/>
                                          </p:val>
                                        </p:tav>
                                      </p:tavLst>
                                    </p:anim>
                                    <p:anim calcmode="lin" valueType="num">
                                      <p:cBhvr additive="base">
                                        <p:cTn id="16" dur="10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down)">
                                      <p:cBhvr>
                                        <p:cTn id="21" dur="500"/>
                                        <p:tgtEl>
                                          <p:spTgt spid="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down)">
                                      <p:cBhvr>
                                        <p:cTn id="25" dur="500"/>
                                        <p:tgtEl>
                                          <p:spTgt spid="6"/>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down)">
                                      <p:cBhvr>
                                        <p:cTn id="29" dur="500"/>
                                        <p:tgtEl>
                                          <p:spTgt spid="7"/>
                                        </p:tgtEl>
                                      </p:cBhvr>
                                    </p:animEffect>
                                  </p:childTnLst>
                                </p:cTn>
                              </p:par>
                            </p:childTnLst>
                          </p:cTn>
                        </p:par>
                        <p:par>
                          <p:cTn id="30" fill="hold">
                            <p:stCondLst>
                              <p:cond delay="1500"/>
                            </p:stCondLst>
                            <p:childTnLst>
                              <p:par>
                                <p:cTn id="31" presetID="14" presetClass="entr" presetSubtype="10"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200"/>
                                        <p:tgtEl>
                                          <p:spTgt spid="8"/>
                                        </p:tgtEl>
                                      </p:cBhvr>
                                    </p:animEffect>
                                  </p:childTnLst>
                                </p:cTn>
                              </p:par>
                              <p:par>
                                <p:cTn id="34" presetID="14" presetClass="entr" presetSubtype="10" fill="hold" grpId="0" nodeType="withEffect">
                                  <p:stCondLst>
                                    <p:cond delay="0"/>
                                  </p:stCondLst>
                                  <p:iterate type="lt">
                                    <p:tmPct val="10000"/>
                                  </p:iterate>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200"/>
                                        <p:tgtEl>
                                          <p:spTgt spid="9"/>
                                        </p:tgtEl>
                                      </p:cBhvr>
                                    </p:animEffect>
                                  </p:childTnLst>
                                </p:cTn>
                              </p:par>
                              <p:par>
                                <p:cTn id="37" presetID="14" presetClass="entr" presetSubtype="10" fill="hold" grpId="0" nodeType="withEffect">
                                  <p:stCondLst>
                                    <p:cond delay="0"/>
                                  </p:stCondLst>
                                  <p:iterate type="lt">
                                    <p:tmPct val="10000"/>
                                  </p:iterate>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200"/>
                                        <p:tgtEl>
                                          <p:spTgt spid="10"/>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xmlns="" id="{1CB2EE82-375A-41BA-8E3B-1ABF55921B0E}"/>
              </a:ext>
            </a:extLst>
          </p:cNvPr>
          <p:cNvSpPr/>
          <p:nvPr/>
        </p:nvSpPr>
        <p:spPr>
          <a:xfrm>
            <a:off x="0" y="704851"/>
            <a:ext cx="9144000" cy="4181474"/>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cxnSp>
        <p:nvCxnSpPr>
          <p:cNvPr id="33" name="直接连接符 32"/>
          <p:cNvCxnSpPr>
            <a:endCxn id="53" idx="0"/>
          </p:cNvCxnSpPr>
          <p:nvPr/>
        </p:nvCxnSpPr>
        <p:spPr>
          <a:xfrm>
            <a:off x="1135168" y="1587295"/>
            <a:ext cx="0" cy="1044305"/>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3" idx="4"/>
          </p:cNvCxnSpPr>
          <p:nvPr/>
        </p:nvCxnSpPr>
        <p:spPr>
          <a:xfrm>
            <a:off x="1135168" y="2976304"/>
            <a:ext cx="0" cy="977704"/>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56" idx="2"/>
          </p:cNvCxnSpPr>
          <p:nvPr/>
        </p:nvCxnSpPr>
        <p:spPr>
          <a:xfrm>
            <a:off x="1135168" y="3982166"/>
            <a:ext cx="2863188"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56" idx="0"/>
          </p:cNvCxnSpPr>
          <p:nvPr/>
        </p:nvCxnSpPr>
        <p:spPr>
          <a:xfrm>
            <a:off x="4170708" y="1443101"/>
            <a:ext cx="0" cy="236671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70708" y="1443100"/>
            <a:ext cx="1574264"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62" idx="0"/>
          </p:cNvCxnSpPr>
          <p:nvPr/>
        </p:nvCxnSpPr>
        <p:spPr>
          <a:xfrm>
            <a:off x="5874862" y="1635072"/>
            <a:ext cx="0" cy="99652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29"/>
          <p:cNvSpPr txBox="1"/>
          <p:nvPr/>
        </p:nvSpPr>
        <p:spPr>
          <a:xfrm>
            <a:off x="1446589" y="1540861"/>
            <a:ext cx="2443723" cy="553998"/>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fontAlgn="base">
              <a:lnSpc>
                <a:spcPct val="150000"/>
              </a:lnSpc>
              <a:spcBef>
                <a:spcPct val="0"/>
              </a:spcBef>
              <a:spcAft>
                <a:spcPct val="0"/>
              </a:spcAft>
            </a:pPr>
            <a:r>
              <a:rPr lang="zh-CN" altLang="en-US" sz="800" dirty="0">
                <a:solidFill>
                  <a:schemeClr val="bg1">
                    <a:lumMod val="65000"/>
                  </a:schemeClr>
                </a:solidFill>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sym typeface="Gill Sans" charset="0"/>
            </a:endParaRPr>
          </a:p>
        </p:txBody>
      </p:sp>
      <p:sp>
        <p:nvSpPr>
          <p:cNvPr id="40" name="TextBox 30"/>
          <p:cNvSpPr txBox="1"/>
          <p:nvPr/>
        </p:nvSpPr>
        <p:spPr>
          <a:xfrm>
            <a:off x="1446589" y="1281469"/>
            <a:ext cx="2011543" cy="230904"/>
          </a:xfrm>
          <a:prstGeom prst="rect">
            <a:avLst/>
          </a:prstGeom>
          <a:noFill/>
        </p:spPr>
        <p:txBody>
          <a:bodyPr wrap="square" lIns="0" tIns="0" rIns="0" bIns="0" rtlCol="0">
            <a:spAutoFit/>
          </a:bodyPr>
          <a:lstStyle/>
          <a:p>
            <a:r>
              <a:rPr lang="zh-CN" altLang="en-US" sz="1500" b="1" dirty="0" smtClean="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项目简介</a:t>
            </a:r>
          </a:p>
        </p:txBody>
      </p:sp>
      <p:sp>
        <p:nvSpPr>
          <p:cNvPr id="41" name="TextBox 29"/>
          <p:cNvSpPr txBox="1"/>
          <p:nvPr/>
        </p:nvSpPr>
        <p:spPr>
          <a:xfrm>
            <a:off x="1446589" y="2874147"/>
            <a:ext cx="2443723" cy="553998"/>
          </a:xfrm>
          <a:prstGeom prst="rect">
            <a:avLst/>
          </a:prstGeom>
          <a:noFill/>
        </p:spPr>
        <p:txBody>
          <a:bodyPr wrap="square" lIns="0" tIns="0" rIns="0" bIns="0" rtlCol="0">
            <a:spAutoFit/>
          </a:bodyPr>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sp>
        <p:nvSpPr>
          <p:cNvPr id="42" name="TextBox 30"/>
          <p:cNvSpPr txBox="1"/>
          <p:nvPr/>
        </p:nvSpPr>
        <p:spPr>
          <a:xfrm>
            <a:off x="1446588" y="2642320"/>
            <a:ext cx="2252848" cy="230904"/>
          </a:xfrm>
          <a:prstGeom prst="rect">
            <a:avLst/>
          </a:prstGeom>
          <a:noFill/>
        </p:spPr>
        <p:txBody>
          <a:bodyPr wrap="square" lIns="0" tIns="0" rIns="0" bIns="0" rtlCol="0">
            <a:spAutoFit/>
          </a:bodyPr>
          <a:lstStyle>
            <a:defPPr>
              <a:defRPr lang="zh-CN"/>
            </a:defPPr>
            <a:lvl1pPr>
              <a:defRPr sz="2800" b="1">
                <a:solidFill>
                  <a:schemeClr val="accent1"/>
                </a:solidFill>
                <a:latin typeface="微软雅黑" pitchFamily="34" charset="-122"/>
                <a:ea typeface="微软雅黑" pitchFamily="34" charset="-122"/>
              </a:defRPr>
            </a:lvl1pPr>
          </a:lstStyle>
          <a:p>
            <a:r>
              <a:rPr lang="zh-CN" altLang="en-US" sz="1500" dirty="0">
                <a:gradFill>
                  <a:gsLst>
                    <a:gs pos="0">
                      <a:srgbClr val="0070C0"/>
                    </a:gs>
                    <a:gs pos="100000">
                      <a:srgbClr val="00B0F0"/>
                    </a:gs>
                  </a:gsLst>
                  <a:lin ang="3600000" scaled="0"/>
                </a:gradFill>
              </a:rPr>
              <a:t>项</a:t>
            </a:r>
            <a:r>
              <a:rPr lang="zh-CN" altLang="en-US" sz="1500" dirty="0" smtClean="0">
                <a:gradFill>
                  <a:gsLst>
                    <a:gs pos="0">
                      <a:srgbClr val="0070C0"/>
                    </a:gs>
                    <a:gs pos="100000">
                      <a:srgbClr val="00B0F0"/>
                    </a:gs>
                  </a:gsLst>
                  <a:lin ang="3600000" scaled="0"/>
                </a:gradFill>
              </a:rPr>
              <a:t>目背景</a:t>
            </a:r>
            <a:endParaRPr lang="zh-CN" altLang="en-US" sz="1500" dirty="0">
              <a:gradFill>
                <a:gsLst>
                  <a:gs pos="0">
                    <a:srgbClr val="0070C0"/>
                  </a:gs>
                  <a:gs pos="100000">
                    <a:srgbClr val="00B0F0"/>
                  </a:gs>
                </a:gsLst>
                <a:lin ang="3600000" scaled="0"/>
              </a:gradFill>
            </a:endParaRPr>
          </a:p>
        </p:txBody>
      </p:sp>
      <p:sp>
        <p:nvSpPr>
          <p:cNvPr id="43" name="TextBox 29"/>
          <p:cNvSpPr txBox="1"/>
          <p:nvPr/>
        </p:nvSpPr>
        <p:spPr>
          <a:xfrm>
            <a:off x="4520355" y="4064116"/>
            <a:ext cx="2449234" cy="553998"/>
          </a:xfrm>
          <a:prstGeom prst="rect">
            <a:avLst/>
          </a:prstGeom>
          <a:noFill/>
        </p:spPr>
        <p:txBody>
          <a:bodyPr wrap="square" lIns="0" tIns="0" rIns="0" bIns="0" rtlCol="0">
            <a:spAutoFit/>
          </a:bodyPr>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sp>
        <p:nvSpPr>
          <p:cNvPr id="44" name="TextBox 30"/>
          <p:cNvSpPr txBox="1"/>
          <p:nvPr/>
        </p:nvSpPr>
        <p:spPr>
          <a:xfrm>
            <a:off x="4520355" y="3831254"/>
            <a:ext cx="2184019" cy="230904"/>
          </a:xfrm>
          <a:prstGeom prst="rect">
            <a:avLst/>
          </a:prstGeom>
          <a:noFill/>
        </p:spPr>
        <p:txBody>
          <a:bodyPr wrap="square" lIns="0" tIns="0" rIns="0" bIns="0" rtlCol="0">
            <a:spAutoFit/>
          </a:bodyPr>
          <a:lstStyle/>
          <a:p>
            <a:r>
              <a:rPr lang="zh-CN" altLang="en-US" sz="1500" b="1" dirty="0" smtClean="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项目计划</a:t>
            </a:r>
          </a:p>
        </p:txBody>
      </p:sp>
      <p:sp>
        <p:nvSpPr>
          <p:cNvPr id="45" name="TextBox 44"/>
          <p:cNvSpPr txBox="1"/>
          <p:nvPr/>
        </p:nvSpPr>
        <p:spPr>
          <a:xfrm>
            <a:off x="6218173" y="1540861"/>
            <a:ext cx="2485031" cy="553998"/>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fontAlgn="base">
              <a:lnSpc>
                <a:spcPct val="150000"/>
              </a:lnSpc>
              <a:spcBef>
                <a:spcPct val="0"/>
              </a:spcBef>
              <a:spcAft>
                <a:spcPct val="0"/>
              </a:spcAft>
            </a:pPr>
            <a:r>
              <a:rPr lang="zh-CN" altLang="en-US" sz="800" dirty="0">
                <a:solidFill>
                  <a:schemeClr val="bg1">
                    <a:lumMod val="65000"/>
                  </a:schemeClr>
                </a:solidFill>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sym typeface="Gill Sans" charset="0"/>
            </a:endParaRPr>
          </a:p>
        </p:txBody>
      </p:sp>
      <p:sp>
        <p:nvSpPr>
          <p:cNvPr id="46" name="TextBox 45"/>
          <p:cNvSpPr txBox="1"/>
          <p:nvPr/>
        </p:nvSpPr>
        <p:spPr>
          <a:xfrm>
            <a:off x="6218173" y="1281469"/>
            <a:ext cx="2131436" cy="230904"/>
          </a:xfrm>
          <a:prstGeom prst="rect">
            <a:avLst/>
          </a:prstGeom>
          <a:noFill/>
        </p:spPr>
        <p:txBody>
          <a:bodyPr wrap="square" lIns="0" tIns="0" rIns="0" bIns="0" rtlCol="0">
            <a:spAutoFit/>
          </a:bodyPr>
          <a:lstStyle/>
          <a:p>
            <a:r>
              <a:rPr lang="zh-CN" altLang="en-US" sz="1500" b="1" dirty="0" smtClean="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市场分析</a:t>
            </a:r>
          </a:p>
        </p:txBody>
      </p:sp>
      <p:sp>
        <p:nvSpPr>
          <p:cNvPr id="47" name="TextBox 46"/>
          <p:cNvSpPr txBox="1"/>
          <p:nvPr/>
        </p:nvSpPr>
        <p:spPr>
          <a:xfrm>
            <a:off x="6218173" y="2874147"/>
            <a:ext cx="2485031" cy="553998"/>
          </a:xfrm>
          <a:prstGeom prst="rect">
            <a:avLst/>
          </a:prstGeom>
          <a:noFill/>
        </p:spPr>
        <p:txBody>
          <a:bodyPr wrap="square" lIns="0" tIns="0" rIns="0" bIns="0" rtlCol="0">
            <a:spAutoFit/>
          </a:bodyPr>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sp>
        <p:nvSpPr>
          <p:cNvPr id="48" name="TextBox 47"/>
          <p:cNvSpPr txBox="1"/>
          <p:nvPr/>
        </p:nvSpPr>
        <p:spPr>
          <a:xfrm>
            <a:off x="6218172" y="2642320"/>
            <a:ext cx="2220958" cy="230904"/>
          </a:xfrm>
          <a:prstGeom prst="rect">
            <a:avLst/>
          </a:prstGeom>
          <a:noFill/>
        </p:spPr>
        <p:txBody>
          <a:bodyPr wrap="square" lIns="0" tIns="0" rIns="0" bIns="0" rtlCol="0">
            <a:spAutoFit/>
          </a:bodyPr>
          <a:lstStyle/>
          <a:p>
            <a:r>
              <a:rPr lang="zh-CN" altLang="en-US" sz="1500" b="1" dirty="0" smtClean="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投资回报</a:t>
            </a:r>
          </a:p>
        </p:txBody>
      </p:sp>
      <p:grpSp>
        <p:nvGrpSpPr>
          <p:cNvPr id="49" name="组合 48"/>
          <p:cNvGrpSpPr/>
          <p:nvPr/>
        </p:nvGrpSpPr>
        <p:grpSpPr>
          <a:xfrm>
            <a:off x="962817" y="1270748"/>
            <a:ext cx="344703" cy="344704"/>
            <a:chOff x="695400" y="1543084"/>
            <a:chExt cx="459464" cy="459464"/>
          </a:xfrm>
        </p:grpSpPr>
        <p:sp>
          <p:nvSpPr>
            <p:cNvPr id="50" name="椭圆 49"/>
            <p:cNvSpPr/>
            <p:nvPr/>
          </p:nvSpPr>
          <p:spPr>
            <a:xfrm>
              <a:off x="695400" y="1543084"/>
              <a:ext cx="459464" cy="45946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TextBox 20"/>
            <p:cNvSpPr txBox="1"/>
            <p:nvPr/>
          </p:nvSpPr>
          <p:spPr>
            <a:xfrm>
              <a:off x="809434" y="1547873"/>
              <a:ext cx="267702" cy="430887"/>
            </a:xfrm>
            <a:prstGeom prst="rect">
              <a:avLst/>
            </a:prstGeom>
            <a:noFill/>
          </p:spPr>
          <p:txBody>
            <a:bodyPr wrap="none" lIns="0" tIns="0" rIns="0" bIns="0" rtlCol="0">
              <a:spAutoFit/>
            </a:bodyPr>
            <a:lstStyle/>
            <a:p>
              <a:pPr algn="ctr"/>
              <a:r>
                <a:rPr lang="en-US" altLang="zh-CN" sz="2100" spc="300" dirty="0">
                  <a:solidFill>
                    <a:schemeClr val="bg1">
                      <a:lumMod val="95000"/>
                    </a:schemeClr>
                  </a:solidFill>
                  <a:latin typeface="微软雅黑" panose="020B0503020204020204" pitchFamily="34" charset="-122"/>
                  <a:ea typeface="微软雅黑" panose="020B0503020204020204" pitchFamily="34" charset="-122"/>
                </a:rPr>
                <a:t>1</a:t>
              </a:r>
              <a:endParaRPr lang="zh-CN" altLang="en-US" sz="2100" spc="3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962817" y="2631599"/>
            <a:ext cx="344703" cy="344704"/>
            <a:chOff x="695400" y="3356992"/>
            <a:chExt cx="459464" cy="459464"/>
          </a:xfrm>
        </p:grpSpPr>
        <p:sp>
          <p:nvSpPr>
            <p:cNvPr id="53" name="椭圆 52"/>
            <p:cNvSpPr/>
            <p:nvPr/>
          </p:nvSpPr>
          <p:spPr>
            <a:xfrm>
              <a:off x="695400" y="3356992"/>
              <a:ext cx="459464" cy="45946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TextBox 20"/>
            <p:cNvSpPr txBox="1"/>
            <p:nvPr/>
          </p:nvSpPr>
          <p:spPr>
            <a:xfrm>
              <a:off x="809434" y="3371280"/>
              <a:ext cx="267702" cy="430887"/>
            </a:xfrm>
            <a:prstGeom prst="rect">
              <a:avLst/>
            </a:prstGeom>
            <a:noFill/>
          </p:spPr>
          <p:txBody>
            <a:bodyPr wrap="none" lIns="0" tIns="0" rIns="0" bIns="0" rtlCol="0">
              <a:spAutoFit/>
            </a:bodyPr>
            <a:lstStyle/>
            <a:p>
              <a:pPr algn="ctr"/>
              <a:r>
                <a:rPr lang="en-US" altLang="zh-CN" sz="2100" spc="300" dirty="0">
                  <a:solidFill>
                    <a:schemeClr val="bg1">
                      <a:lumMod val="95000"/>
                    </a:schemeClr>
                  </a:solidFill>
                  <a:latin typeface="微软雅黑" panose="020B0503020204020204" pitchFamily="34" charset="-122"/>
                  <a:ea typeface="微软雅黑" panose="020B0503020204020204" pitchFamily="34" charset="-122"/>
                </a:rPr>
                <a:t>2</a:t>
              </a:r>
              <a:endParaRPr lang="zh-CN" altLang="en-US" sz="2100" spc="3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998356" y="3809814"/>
            <a:ext cx="344703" cy="344704"/>
            <a:chOff x="4741556" y="4927460"/>
            <a:chExt cx="459464" cy="459464"/>
          </a:xfrm>
        </p:grpSpPr>
        <p:sp>
          <p:nvSpPr>
            <p:cNvPr id="56" name="椭圆 55"/>
            <p:cNvSpPr/>
            <p:nvPr/>
          </p:nvSpPr>
          <p:spPr>
            <a:xfrm>
              <a:off x="4741556" y="4927460"/>
              <a:ext cx="459464" cy="45946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TextBox 20"/>
            <p:cNvSpPr txBox="1"/>
            <p:nvPr/>
          </p:nvSpPr>
          <p:spPr>
            <a:xfrm>
              <a:off x="4862559" y="4946510"/>
              <a:ext cx="267702" cy="430887"/>
            </a:xfrm>
            <a:prstGeom prst="rect">
              <a:avLst/>
            </a:prstGeom>
            <a:noFill/>
          </p:spPr>
          <p:txBody>
            <a:bodyPr wrap="none" lIns="0" tIns="0" rIns="0" bIns="0" rtlCol="0">
              <a:spAutoFit/>
            </a:bodyPr>
            <a:lstStyle/>
            <a:p>
              <a:pPr algn="ctr"/>
              <a:r>
                <a:rPr lang="en-US" altLang="zh-CN" sz="2100" spc="300" dirty="0">
                  <a:solidFill>
                    <a:schemeClr val="bg1">
                      <a:lumMod val="95000"/>
                    </a:schemeClr>
                  </a:solidFill>
                  <a:latin typeface="微软雅黑" panose="020B0503020204020204" pitchFamily="34" charset="-122"/>
                  <a:ea typeface="微软雅黑" panose="020B0503020204020204" pitchFamily="34" charset="-122"/>
                </a:rPr>
                <a:t>3</a:t>
              </a:r>
              <a:endParaRPr lang="zh-CN" altLang="en-US" sz="2100" spc="3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02511" y="1270748"/>
            <a:ext cx="344703" cy="344704"/>
            <a:chOff x="7477860" y="1543084"/>
            <a:chExt cx="459464" cy="459464"/>
          </a:xfrm>
        </p:grpSpPr>
        <p:sp>
          <p:nvSpPr>
            <p:cNvPr id="59" name="椭圆 58"/>
            <p:cNvSpPr/>
            <p:nvPr/>
          </p:nvSpPr>
          <p:spPr>
            <a:xfrm>
              <a:off x="7477860" y="1543084"/>
              <a:ext cx="459464" cy="45946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TextBox 20"/>
            <p:cNvSpPr txBox="1"/>
            <p:nvPr/>
          </p:nvSpPr>
          <p:spPr>
            <a:xfrm>
              <a:off x="7587969" y="1555086"/>
              <a:ext cx="267702" cy="430887"/>
            </a:xfrm>
            <a:prstGeom prst="rect">
              <a:avLst/>
            </a:prstGeom>
            <a:noFill/>
          </p:spPr>
          <p:txBody>
            <a:bodyPr wrap="none" lIns="0" tIns="0" rIns="0" bIns="0" rtlCol="0">
              <a:spAutoFit/>
            </a:bodyPr>
            <a:lstStyle/>
            <a:p>
              <a:pPr algn="ctr"/>
              <a:r>
                <a:rPr lang="en-US" altLang="zh-CN" sz="2100" spc="300" dirty="0">
                  <a:solidFill>
                    <a:schemeClr val="bg1">
                      <a:lumMod val="95000"/>
                    </a:schemeClr>
                  </a:solidFill>
                  <a:latin typeface="微软雅黑" panose="020B0503020204020204" pitchFamily="34" charset="-122"/>
                  <a:ea typeface="微软雅黑" panose="020B0503020204020204" pitchFamily="34" charset="-122"/>
                </a:rPr>
                <a:t>4</a:t>
              </a:r>
              <a:endParaRPr lang="zh-CN" altLang="en-US" sz="2100" spc="3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5702511" y="2631599"/>
            <a:ext cx="344703" cy="344704"/>
            <a:chOff x="7477860" y="3356992"/>
            <a:chExt cx="459464" cy="459464"/>
          </a:xfrm>
        </p:grpSpPr>
        <p:sp>
          <p:nvSpPr>
            <p:cNvPr id="62" name="椭圆 61"/>
            <p:cNvSpPr/>
            <p:nvPr/>
          </p:nvSpPr>
          <p:spPr>
            <a:xfrm>
              <a:off x="7477860" y="3356992"/>
              <a:ext cx="459464" cy="45946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TextBox 20"/>
            <p:cNvSpPr txBox="1"/>
            <p:nvPr/>
          </p:nvSpPr>
          <p:spPr>
            <a:xfrm>
              <a:off x="7602257" y="3385569"/>
              <a:ext cx="267702" cy="430887"/>
            </a:xfrm>
            <a:prstGeom prst="rect">
              <a:avLst/>
            </a:prstGeom>
            <a:noFill/>
          </p:spPr>
          <p:txBody>
            <a:bodyPr wrap="none" lIns="0" tIns="0" rIns="0" bIns="0" rtlCol="0">
              <a:spAutoFit/>
            </a:bodyPr>
            <a:lstStyle/>
            <a:p>
              <a:pPr algn="ctr"/>
              <a:r>
                <a:rPr lang="en-US" altLang="zh-CN" sz="2100" spc="300" dirty="0">
                  <a:solidFill>
                    <a:schemeClr val="bg1">
                      <a:lumMod val="95000"/>
                    </a:schemeClr>
                  </a:solidFill>
                  <a:latin typeface="微软雅黑" panose="020B0503020204020204" pitchFamily="34" charset="-122"/>
                  <a:ea typeface="微软雅黑" panose="020B0503020204020204" pitchFamily="34" charset="-122"/>
                </a:rPr>
                <a:t>5</a:t>
              </a:r>
              <a:endParaRPr lang="zh-CN" altLang="en-US" sz="2100" spc="300" dirty="0">
                <a:solidFill>
                  <a:schemeClr val="bg1">
                    <a:lumMod val="9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64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strVal val="4*#ppt_w"/>
                                          </p:val>
                                        </p:tav>
                                        <p:tav tm="100000">
                                          <p:val>
                                            <p:strVal val="#ppt_w"/>
                                          </p:val>
                                        </p:tav>
                                      </p:tavLst>
                                    </p:anim>
                                    <p:anim calcmode="lin" valueType="num">
                                      <p:cBhvr>
                                        <p:cTn id="8" dur="500" fill="hold"/>
                                        <p:tgtEl>
                                          <p:spTgt spid="49"/>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par>
                          <p:cTn id="20" fill="hold">
                            <p:stCondLst>
                              <p:cond delay="1500"/>
                            </p:stCondLst>
                            <p:childTnLst>
                              <p:par>
                                <p:cTn id="21" presetID="23" presetClass="entr" presetSubtype="32"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strVal val="4*#ppt_w"/>
                                          </p:val>
                                        </p:tav>
                                        <p:tav tm="100000">
                                          <p:val>
                                            <p:strVal val="#ppt_w"/>
                                          </p:val>
                                        </p:tav>
                                      </p:tavLst>
                                    </p:anim>
                                    <p:anim calcmode="lin" valueType="num">
                                      <p:cBhvr>
                                        <p:cTn id="24" dur="500" fill="hold"/>
                                        <p:tgtEl>
                                          <p:spTgt spid="52"/>
                                        </p:tgtEl>
                                        <p:attrNameLst>
                                          <p:attrName>ppt_h</p:attrName>
                                        </p:attrNameLst>
                                      </p:cBhvr>
                                      <p:tavLst>
                                        <p:tav tm="0">
                                          <p:val>
                                            <p:strVal val="4*#ppt_h"/>
                                          </p:val>
                                        </p:tav>
                                        <p:tav tm="100000">
                                          <p:val>
                                            <p:strVal val="#ppt_h"/>
                                          </p:val>
                                        </p:tav>
                                      </p:tavLst>
                                    </p:anim>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childTnLst>
                          </p:cTn>
                        </p:par>
                        <p:par>
                          <p:cTn id="40" fill="hold">
                            <p:stCondLst>
                              <p:cond delay="3500"/>
                            </p:stCondLst>
                            <p:childTnLst>
                              <p:par>
                                <p:cTn id="41" presetID="23" presetClass="entr" presetSubtype="32"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strVal val="4*#ppt_w"/>
                                          </p:val>
                                        </p:tav>
                                        <p:tav tm="100000">
                                          <p:val>
                                            <p:strVal val="#ppt_w"/>
                                          </p:val>
                                        </p:tav>
                                      </p:tavLst>
                                    </p:anim>
                                    <p:anim calcmode="lin" valueType="num">
                                      <p:cBhvr>
                                        <p:cTn id="44" dur="500" fill="hold"/>
                                        <p:tgtEl>
                                          <p:spTgt spid="55"/>
                                        </p:tgtEl>
                                        <p:attrNameLst>
                                          <p:attrName>ppt_h</p:attrName>
                                        </p:attrNameLst>
                                      </p:cBhvr>
                                      <p:tavLst>
                                        <p:tav tm="0">
                                          <p:val>
                                            <p:strVal val="4*#ppt_h"/>
                                          </p:val>
                                        </p:tav>
                                        <p:tav tm="100000">
                                          <p:val>
                                            <p:strVal val="#ppt_h"/>
                                          </p:val>
                                        </p:tav>
                                      </p:tavLst>
                                    </p:anim>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p:stCondLst>
                              <p:cond delay="4500"/>
                            </p:stCondLst>
                            <p:childTnLst>
                              <p:par>
                                <p:cTn id="53" presetID="22" presetClass="entr" presetSubtype="4"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par>
                          <p:cTn id="60" fill="hold">
                            <p:stCondLst>
                              <p:cond delay="5500"/>
                            </p:stCondLst>
                            <p:childTnLst>
                              <p:par>
                                <p:cTn id="61" presetID="23" presetClass="entr" presetSubtype="32"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strVal val="4*#ppt_w"/>
                                          </p:val>
                                        </p:tav>
                                        <p:tav tm="100000">
                                          <p:val>
                                            <p:strVal val="#ppt_w"/>
                                          </p:val>
                                        </p:tav>
                                      </p:tavLst>
                                    </p:anim>
                                    <p:anim calcmode="lin" valueType="num">
                                      <p:cBhvr>
                                        <p:cTn id="64" dur="500" fill="hold"/>
                                        <p:tgtEl>
                                          <p:spTgt spid="58"/>
                                        </p:tgtEl>
                                        <p:attrNameLst>
                                          <p:attrName>ppt_h</p:attrName>
                                        </p:attrNameLst>
                                      </p:cBhvr>
                                      <p:tavLst>
                                        <p:tav tm="0">
                                          <p:val>
                                            <p:strVal val="4*#ppt_h"/>
                                          </p:val>
                                        </p:tav>
                                        <p:tav tm="100000">
                                          <p:val>
                                            <p:strVal val="#ppt_h"/>
                                          </p:val>
                                        </p:tav>
                                      </p:tavLst>
                                    </p:anim>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left)">
                                      <p:cBhvr>
                                        <p:cTn id="71" dur="500"/>
                                        <p:tgtEl>
                                          <p:spTgt spid="45"/>
                                        </p:tgtEl>
                                      </p:cBhvr>
                                    </p:animEffect>
                                  </p:childTnLst>
                                </p:cTn>
                              </p:par>
                            </p:childTnLst>
                          </p:cTn>
                        </p:par>
                        <p:par>
                          <p:cTn id="72" fill="hold">
                            <p:stCondLst>
                              <p:cond delay="6500"/>
                            </p:stCondLst>
                            <p:childTnLst>
                              <p:par>
                                <p:cTn id="73" presetID="22" presetClass="entr" presetSubtype="1" fill="hold"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up)">
                                      <p:cBhvr>
                                        <p:cTn id="75" dur="500"/>
                                        <p:tgtEl>
                                          <p:spTgt spid="38"/>
                                        </p:tgtEl>
                                      </p:cBhvr>
                                    </p:animEffect>
                                  </p:childTnLst>
                                </p:cTn>
                              </p:par>
                            </p:childTnLst>
                          </p:cTn>
                        </p:par>
                        <p:par>
                          <p:cTn id="76" fill="hold">
                            <p:stCondLst>
                              <p:cond delay="7000"/>
                            </p:stCondLst>
                            <p:childTnLst>
                              <p:par>
                                <p:cTn id="77" presetID="23" presetClass="entr" presetSubtype="32" fill="hold"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strVal val="4*#ppt_w"/>
                                          </p:val>
                                        </p:tav>
                                        <p:tav tm="100000">
                                          <p:val>
                                            <p:strVal val="#ppt_w"/>
                                          </p:val>
                                        </p:tav>
                                      </p:tavLst>
                                    </p:anim>
                                    <p:anim calcmode="lin" valueType="num">
                                      <p:cBhvr>
                                        <p:cTn id="80" dur="500" fill="hold"/>
                                        <p:tgtEl>
                                          <p:spTgt spid="61"/>
                                        </p:tgtEl>
                                        <p:attrNameLst>
                                          <p:attrName>ppt_h</p:attrName>
                                        </p:attrNameLst>
                                      </p:cBhvr>
                                      <p:tavLst>
                                        <p:tav tm="0">
                                          <p:val>
                                            <p:strVal val="4*#ppt_h"/>
                                          </p:val>
                                        </p:tav>
                                        <p:tav tm="100000">
                                          <p:val>
                                            <p:strVal val="#ppt_h"/>
                                          </p:val>
                                        </p:tav>
                                      </p:tavLst>
                                    </p:anim>
                                  </p:childTnLst>
                                </p:cTn>
                              </p:par>
                            </p:childTnLst>
                          </p:cTn>
                        </p:par>
                        <p:par>
                          <p:cTn id="81" fill="hold">
                            <p:stCondLst>
                              <p:cond delay="7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left)">
                                      <p:cBhvr>
                                        <p:cTn id="84" dur="500"/>
                                        <p:tgtEl>
                                          <p:spTgt spid="48"/>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0" y="4951153"/>
            <a:ext cx="9146779" cy="189080"/>
          </a:xfrm>
          <a:prstGeom prst="rect">
            <a:avLst/>
          </a:prstGeom>
          <a:blipFill dpi="0" rotWithShape="1">
            <a:blip r:embed="rId2" cstate="screen">
              <a:duotone>
                <a:prstClr val="black"/>
                <a:schemeClr val="bg1">
                  <a:tint val="45000"/>
                  <a:satMod val="400000"/>
                </a:schemeClr>
              </a:duotone>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p:cNvSpPr/>
          <p:nvPr/>
        </p:nvSpPr>
        <p:spPr>
          <a:xfrm>
            <a:off x="-19111" y="4980570"/>
            <a:ext cx="9164699" cy="162068"/>
          </a:xfrm>
          <a:prstGeom prst="rect">
            <a:avLst/>
          </a:prstGeom>
          <a:solidFill>
            <a:schemeClr val="bg1">
              <a:lumMod val="85000"/>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Rectangle 4"/>
          <p:cNvSpPr txBox="1">
            <a:spLocks noChangeArrowheads="1"/>
          </p:cNvSpPr>
          <p:nvPr/>
        </p:nvSpPr>
        <p:spPr bwMode="auto">
          <a:xfrm>
            <a:off x="413068" y="4533776"/>
            <a:ext cx="2160896" cy="28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 b="0" dirty="0">
                <a:solidFill>
                  <a:schemeClr val="bg1">
                    <a:lumMod val="75000"/>
                  </a:schemeClr>
                </a:solidFill>
                <a:latin typeface="微软雅黑" panose="020B0503020204020204" pitchFamily="34" charset="-122"/>
                <a:ea typeface="微软雅黑" panose="020B0503020204020204" pitchFamily="34" charset="-122"/>
                <a:cs typeface="Meiryo UI" panose="020B0604030504040204" pitchFamily="34" charset="-128"/>
              </a:rPr>
              <a:t>Introduction Of Atmospheric  Business</a:t>
            </a:r>
          </a:p>
          <a:p>
            <a:pPr algn="l"/>
            <a:r>
              <a:rPr lang="en-US" altLang="zh-CN" sz="800" b="0" dirty="0">
                <a:solidFill>
                  <a:schemeClr val="bg1">
                    <a:lumMod val="75000"/>
                  </a:schemeClr>
                </a:solidFill>
                <a:latin typeface="微软雅黑" panose="020B0503020204020204" pitchFamily="34" charset="-122"/>
                <a:ea typeface="微软雅黑" panose="020B0503020204020204" pitchFamily="34" charset="-122"/>
                <a:cs typeface="Meiryo UI" panose="020B0604030504040204" pitchFamily="34" charset="-128"/>
              </a:rPr>
              <a:t> Plan Startup Plan PPT Template, </a:t>
            </a:r>
          </a:p>
          <a:p>
            <a:pPr algn="l"/>
            <a:r>
              <a:rPr lang="en-US" altLang="zh-CN" sz="800" b="0" dirty="0">
                <a:solidFill>
                  <a:schemeClr val="bg1">
                    <a:lumMod val="75000"/>
                  </a:schemeClr>
                </a:solidFill>
                <a:latin typeface="微软雅黑" panose="020B0503020204020204" pitchFamily="34" charset="-122"/>
                <a:ea typeface="微软雅黑" panose="020B0503020204020204" pitchFamily="34" charset="-122"/>
                <a:cs typeface="Meiryo UI" panose="020B0604030504040204" pitchFamily="34" charset="-128"/>
              </a:rPr>
              <a:t>Complete Framework</a:t>
            </a:r>
            <a:endParaRPr lang="zh-CN" altLang="en-US" sz="800" b="0" dirty="0">
              <a:solidFill>
                <a:schemeClr val="bg1">
                  <a:lumMod val="75000"/>
                </a:schemeClr>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 name="矩形 4"/>
          <p:cNvSpPr/>
          <p:nvPr/>
        </p:nvSpPr>
        <p:spPr>
          <a:xfrm>
            <a:off x="-19111" y="4980570"/>
            <a:ext cx="9164699" cy="162068"/>
          </a:xfrm>
          <a:prstGeom prst="rect">
            <a:avLst/>
          </a:prstGeom>
          <a:solidFill>
            <a:schemeClr val="bg1">
              <a:lumMod val="85000"/>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 name="Group 9"/>
          <p:cNvGrpSpPr/>
          <p:nvPr/>
        </p:nvGrpSpPr>
        <p:grpSpPr>
          <a:xfrm>
            <a:off x="2897818" y="2145732"/>
            <a:ext cx="1080225" cy="608598"/>
            <a:chOff x="3880643" y="3892688"/>
            <a:chExt cx="1439863" cy="811213"/>
          </a:xfrm>
          <a:gradFill>
            <a:gsLst>
              <a:gs pos="0">
                <a:srgbClr val="0070C0"/>
              </a:gs>
              <a:gs pos="100000">
                <a:srgbClr val="00B0F0"/>
              </a:gs>
            </a:gsLst>
            <a:lin ang="3600000" scaled="0"/>
          </a:gradFill>
        </p:grpSpPr>
        <p:sp>
          <p:nvSpPr>
            <p:cNvPr id="7" name="Freeform 239"/>
            <p:cNvSpPr>
              <a:spLocks/>
            </p:cNvSpPr>
            <p:nvPr/>
          </p:nvSpPr>
          <p:spPr bwMode="auto">
            <a:xfrm>
              <a:off x="3893343" y="4529276"/>
              <a:ext cx="106363" cy="82550"/>
            </a:xfrm>
            <a:custGeom>
              <a:avLst/>
              <a:gdLst>
                <a:gd name="T0" fmla="*/ 28 w 48"/>
                <a:gd name="T1" fmla="*/ 0 h 37"/>
                <a:gd name="T2" fmla="*/ 22 w 48"/>
                <a:gd name="T3" fmla="*/ 0 h 37"/>
                <a:gd name="T4" fmla="*/ 0 w 48"/>
                <a:gd name="T5" fmla="*/ 14 h 37"/>
                <a:gd name="T6" fmla="*/ 0 w 48"/>
                <a:gd name="T7" fmla="*/ 20 h 37"/>
                <a:gd name="T8" fmla="*/ 22 w 48"/>
                <a:gd name="T9" fmla="*/ 37 h 37"/>
                <a:gd name="T10" fmla="*/ 28 w 48"/>
                <a:gd name="T11" fmla="*/ 37 h 37"/>
                <a:gd name="T12" fmla="*/ 48 w 48"/>
                <a:gd name="T13" fmla="*/ 20 h 37"/>
                <a:gd name="T14" fmla="*/ 48 w 48"/>
                <a:gd name="T15" fmla="*/ 14 h 37"/>
                <a:gd name="T16" fmla="*/ 28 w 48"/>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7">
                  <a:moveTo>
                    <a:pt x="28" y="0"/>
                  </a:moveTo>
                  <a:cubicBezTo>
                    <a:pt x="22" y="0"/>
                    <a:pt x="22" y="0"/>
                    <a:pt x="22" y="0"/>
                  </a:cubicBezTo>
                  <a:cubicBezTo>
                    <a:pt x="12" y="0"/>
                    <a:pt x="0" y="4"/>
                    <a:pt x="0" y="14"/>
                  </a:cubicBezTo>
                  <a:cubicBezTo>
                    <a:pt x="0" y="20"/>
                    <a:pt x="0" y="20"/>
                    <a:pt x="0" y="20"/>
                  </a:cubicBezTo>
                  <a:cubicBezTo>
                    <a:pt x="0" y="31"/>
                    <a:pt x="12" y="37"/>
                    <a:pt x="22" y="37"/>
                  </a:cubicBezTo>
                  <a:cubicBezTo>
                    <a:pt x="28" y="37"/>
                    <a:pt x="28" y="37"/>
                    <a:pt x="28" y="37"/>
                  </a:cubicBezTo>
                  <a:cubicBezTo>
                    <a:pt x="39" y="37"/>
                    <a:pt x="48" y="31"/>
                    <a:pt x="48" y="20"/>
                  </a:cubicBezTo>
                  <a:cubicBezTo>
                    <a:pt x="48" y="14"/>
                    <a:pt x="48" y="14"/>
                    <a:pt x="48" y="14"/>
                  </a:cubicBezTo>
                  <a:cubicBezTo>
                    <a:pt x="48" y="4"/>
                    <a:pt x="39"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8" name="Freeform 240"/>
            <p:cNvSpPr>
              <a:spLocks/>
            </p:cNvSpPr>
            <p:nvPr/>
          </p:nvSpPr>
          <p:spPr bwMode="auto">
            <a:xfrm>
              <a:off x="4009231" y="4430851"/>
              <a:ext cx="100013" cy="180975"/>
            </a:xfrm>
            <a:custGeom>
              <a:avLst/>
              <a:gdLst>
                <a:gd name="T0" fmla="*/ 24 w 45"/>
                <a:gd name="T1" fmla="*/ 0 h 81"/>
                <a:gd name="T2" fmla="*/ 17 w 45"/>
                <a:gd name="T3" fmla="*/ 0 h 81"/>
                <a:gd name="T4" fmla="*/ 0 w 45"/>
                <a:gd name="T5" fmla="*/ 15 h 81"/>
                <a:gd name="T6" fmla="*/ 0 w 45"/>
                <a:gd name="T7" fmla="*/ 64 h 81"/>
                <a:gd name="T8" fmla="*/ 17 w 45"/>
                <a:gd name="T9" fmla="*/ 81 h 81"/>
                <a:gd name="T10" fmla="*/ 24 w 45"/>
                <a:gd name="T11" fmla="*/ 81 h 81"/>
                <a:gd name="T12" fmla="*/ 45 w 45"/>
                <a:gd name="T13" fmla="*/ 64 h 81"/>
                <a:gd name="T14" fmla="*/ 45 w 45"/>
                <a:gd name="T15" fmla="*/ 15 h 81"/>
                <a:gd name="T16" fmla="*/ 24 w 45"/>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1">
                  <a:moveTo>
                    <a:pt x="24" y="0"/>
                  </a:moveTo>
                  <a:cubicBezTo>
                    <a:pt x="17" y="0"/>
                    <a:pt x="17" y="0"/>
                    <a:pt x="17" y="0"/>
                  </a:cubicBezTo>
                  <a:cubicBezTo>
                    <a:pt x="7" y="0"/>
                    <a:pt x="0" y="5"/>
                    <a:pt x="0" y="15"/>
                  </a:cubicBezTo>
                  <a:cubicBezTo>
                    <a:pt x="0" y="64"/>
                    <a:pt x="0" y="64"/>
                    <a:pt x="0" y="64"/>
                  </a:cubicBezTo>
                  <a:cubicBezTo>
                    <a:pt x="0" y="75"/>
                    <a:pt x="7" y="81"/>
                    <a:pt x="17" y="81"/>
                  </a:cubicBezTo>
                  <a:cubicBezTo>
                    <a:pt x="24" y="81"/>
                    <a:pt x="24" y="81"/>
                    <a:pt x="24" y="81"/>
                  </a:cubicBezTo>
                  <a:cubicBezTo>
                    <a:pt x="34" y="81"/>
                    <a:pt x="45" y="75"/>
                    <a:pt x="45" y="64"/>
                  </a:cubicBezTo>
                  <a:cubicBezTo>
                    <a:pt x="45" y="15"/>
                    <a:pt x="45" y="15"/>
                    <a:pt x="45" y="15"/>
                  </a:cubicBezTo>
                  <a:cubicBezTo>
                    <a:pt x="45" y="5"/>
                    <a:pt x="3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9" name="Freeform 241"/>
            <p:cNvSpPr>
              <a:spLocks/>
            </p:cNvSpPr>
            <p:nvPr/>
          </p:nvSpPr>
          <p:spPr bwMode="auto">
            <a:xfrm>
              <a:off x="4123531" y="4349888"/>
              <a:ext cx="92075" cy="261938"/>
            </a:xfrm>
            <a:custGeom>
              <a:avLst/>
              <a:gdLst>
                <a:gd name="T0" fmla="*/ 24 w 41"/>
                <a:gd name="T1" fmla="*/ 0 h 118"/>
                <a:gd name="T2" fmla="*/ 19 w 41"/>
                <a:gd name="T3" fmla="*/ 0 h 118"/>
                <a:gd name="T4" fmla="*/ 0 w 41"/>
                <a:gd name="T5" fmla="*/ 20 h 118"/>
                <a:gd name="T6" fmla="*/ 0 w 41"/>
                <a:gd name="T7" fmla="*/ 101 h 118"/>
                <a:gd name="T8" fmla="*/ 19 w 41"/>
                <a:gd name="T9" fmla="*/ 118 h 118"/>
                <a:gd name="T10" fmla="*/ 24 w 41"/>
                <a:gd name="T11" fmla="*/ 118 h 118"/>
                <a:gd name="T12" fmla="*/ 41 w 41"/>
                <a:gd name="T13" fmla="*/ 101 h 118"/>
                <a:gd name="T14" fmla="*/ 41 w 41"/>
                <a:gd name="T15" fmla="*/ 20 h 118"/>
                <a:gd name="T16" fmla="*/ 24 w 41"/>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8">
                  <a:moveTo>
                    <a:pt x="24" y="0"/>
                  </a:moveTo>
                  <a:cubicBezTo>
                    <a:pt x="19" y="0"/>
                    <a:pt x="19" y="0"/>
                    <a:pt x="19" y="0"/>
                  </a:cubicBezTo>
                  <a:cubicBezTo>
                    <a:pt x="9" y="0"/>
                    <a:pt x="0" y="10"/>
                    <a:pt x="0" y="20"/>
                  </a:cubicBezTo>
                  <a:cubicBezTo>
                    <a:pt x="0" y="101"/>
                    <a:pt x="0" y="101"/>
                    <a:pt x="0" y="101"/>
                  </a:cubicBezTo>
                  <a:cubicBezTo>
                    <a:pt x="0" y="111"/>
                    <a:pt x="9" y="118"/>
                    <a:pt x="19" y="118"/>
                  </a:cubicBezTo>
                  <a:cubicBezTo>
                    <a:pt x="24" y="118"/>
                    <a:pt x="24" y="118"/>
                    <a:pt x="24" y="118"/>
                  </a:cubicBezTo>
                  <a:cubicBezTo>
                    <a:pt x="34" y="118"/>
                    <a:pt x="41" y="111"/>
                    <a:pt x="41" y="101"/>
                  </a:cubicBezTo>
                  <a:cubicBezTo>
                    <a:pt x="41" y="20"/>
                    <a:pt x="41" y="20"/>
                    <a:pt x="41" y="20"/>
                  </a:cubicBezTo>
                  <a:cubicBezTo>
                    <a:pt x="41" y="10"/>
                    <a:pt x="3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0" name="Freeform 242"/>
            <p:cNvSpPr>
              <a:spLocks/>
            </p:cNvSpPr>
            <p:nvPr/>
          </p:nvSpPr>
          <p:spPr bwMode="auto">
            <a:xfrm>
              <a:off x="4229893" y="4257813"/>
              <a:ext cx="92075" cy="354013"/>
            </a:xfrm>
            <a:custGeom>
              <a:avLst/>
              <a:gdLst>
                <a:gd name="T0" fmla="*/ 41 w 41"/>
                <a:gd name="T1" fmla="*/ 19 h 159"/>
                <a:gd name="T2" fmla="*/ 22 w 41"/>
                <a:gd name="T3" fmla="*/ 0 h 159"/>
                <a:gd name="T4" fmla="*/ 18 w 41"/>
                <a:gd name="T5" fmla="*/ 0 h 159"/>
                <a:gd name="T6" fmla="*/ 0 w 41"/>
                <a:gd name="T7" fmla="*/ 19 h 159"/>
                <a:gd name="T8" fmla="*/ 0 w 41"/>
                <a:gd name="T9" fmla="*/ 141 h 159"/>
                <a:gd name="T10" fmla="*/ 18 w 41"/>
                <a:gd name="T11" fmla="*/ 159 h 159"/>
                <a:gd name="T12" fmla="*/ 22 w 41"/>
                <a:gd name="T13" fmla="*/ 159 h 159"/>
                <a:gd name="T14" fmla="*/ 41 w 41"/>
                <a:gd name="T15" fmla="*/ 141 h 159"/>
                <a:gd name="T16" fmla="*/ 41 w 41"/>
                <a:gd name="T17" fmla="*/ 1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59">
                  <a:moveTo>
                    <a:pt x="41" y="19"/>
                  </a:moveTo>
                  <a:cubicBezTo>
                    <a:pt x="41" y="8"/>
                    <a:pt x="33" y="0"/>
                    <a:pt x="22" y="0"/>
                  </a:cubicBezTo>
                  <a:cubicBezTo>
                    <a:pt x="18" y="0"/>
                    <a:pt x="18" y="0"/>
                    <a:pt x="18" y="0"/>
                  </a:cubicBezTo>
                  <a:cubicBezTo>
                    <a:pt x="8" y="0"/>
                    <a:pt x="0" y="8"/>
                    <a:pt x="0" y="19"/>
                  </a:cubicBezTo>
                  <a:cubicBezTo>
                    <a:pt x="0" y="141"/>
                    <a:pt x="0" y="141"/>
                    <a:pt x="0" y="141"/>
                  </a:cubicBezTo>
                  <a:cubicBezTo>
                    <a:pt x="0" y="151"/>
                    <a:pt x="8" y="159"/>
                    <a:pt x="18" y="159"/>
                  </a:cubicBezTo>
                  <a:cubicBezTo>
                    <a:pt x="22" y="159"/>
                    <a:pt x="22" y="159"/>
                    <a:pt x="22" y="159"/>
                  </a:cubicBezTo>
                  <a:cubicBezTo>
                    <a:pt x="33" y="159"/>
                    <a:pt x="41" y="151"/>
                    <a:pt x="41" y="141"/>
                  </a:cubicBezTo>
                  <a:lnTo>
                    <a:pt x="4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1" name="Freeform 243"/>
            <p:cNvSpPr>
              <a:spLocks/>
            </p:cNvSpPr>
            <p:nvPr/>
          </p:nvSpPr>
          <p:spPr bwMode="auto">
            <a:xfrm>
              <a:off x="4345781" y="4160976"/>
              <a:ext cx="90488" cy="450850"/>
            </a:xfrm>
            <a:custGeom>
              <a:avLst/>
              <a:gdLst>
                <a:gd name="T0" fmla="*/ 21 w 41"/>
                <a:gd name="T1" fmla="*/ 0 h 203"/>
                <a:gd name="T2" fmla="*/ 18 w 41"/>
                <a:gd name="T3" fmla="*/ 0 h 203"/>
                <a:gd name="T4" fmla="*/ 0 w 41"/>
                <a:gd name="T5" fmla="*/ 19 h 203"/>
                <a:gd name="T6" fmla="*/ 0 w 41"/>
                <a:gd name="T7" fmla="*/ 184 h 203"/>
                <a:gd name="T8" fmla="*/ 18 w 41"/>
                <a:gd name="T9" fmla="*/ 203 h 203"/>
                <a:gd name="T10" fmla="*/ 21 w 41"/>
                <a:gd name="T11" fmla="*/ 203 h 203"/>
                <a:gd name="T12" fmla="*/ 41 w 41"/>
                <a:gd name="T13" fmla="*/ 184 h 203"/>
                <a:gd name="T14" fmla="*/ 41 w 41"/>
                <a:gd name="T15" fmla="*/ 19 h 203"/>
                <a:gd name="T16" fmla="*/ 21 w 41"/>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03">
                  <a:moveTo>
                    <a:pt x="21" y="0"/>
                  </a:moveTo>
                  <a:cubicBezTo>
                    <a:pt x="18" y="0"/>
                    <a:pt x="18" y="0"/>
                    <a:pt x="18" y="0"/>
                  </a:cubicBezTo>
                  <a:cubicBezTo>
                    <a:pt x="8" y="0"/>
                    <a:pt x="0" y="9"/>
                    <a:pt x="0" y="19"/>
                  </a:cubicBezTo>
                  <a:cubicBezTo>
                    <a:pt x="0" y="184"/>
                    <a:pt x="0" y="184"/>
                    <a:pt x="0" y="184"/>
                  </a:cubicBezTo>
                  <a:cubicBezTo>
                    <a:pt x="0" y="195"/>
                    <a:pt x="8" y="203"/>
                    <a:pt x="18" y="203"/>
                  </a:cubicBezTo>
                  <a:cubicBezTo>
                    <a:pt x="21" y="203"/>
                    <a:pt x="21" y="203"/>
                    <a:pt x="21" y="203"/>
                  </a:cubicBezTo>
                  <a:cubicBezTo>
                    <a:pt x="32" y="203"/>
                    <a:pt x="41" y="195"/>
                    <a:pt x="41" y="184"/>
                  </a:cubicBezTo>
                  <a:cubicBezTo>
                    <a:pt x="41" y="19"/>
                    <a:pt x="41" y="19"/>
                    <a:pt x="41" y="19"/>
                  </a:cubicBezTo>
                  <a:cubicBezTo>
                    <a:pt x="41" y="9"/>
                    <a:pt x="32"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2" name="Freeform 244"/>
            <p:cNvSpPr>
              <a:spLocks/>
            </p:cNvSpPr>
            <p:nvPr/>
          </p:nvSpPr>
          <p:spPr bwMode="auto">
            <a:xfrm>
              <a:off x="3880643" y="3892688"/>
              <a:ext cx="555625" cy="485775"/>
            </a:xfrm>
            <a:custGeom>
              <a:avLst/>
              <a:gdLst>
                <a:gd name="T0" fmla="*/ 248 w 251"/>
                <a:gd name="T1" fmla="*/ 9 h 219"/>
                <a:gd name="T2" fmla="*/ 230 w 251"/>
                <a:gd name="T3" fmla="*/ 3 h 219"/>
                <a:gd name="T4" fmla="*/ 166 w 251"/>
                <a:gd name="T5" fmla="*/ 27 h 219"/>
                <a:gd name="T6" fmla="*/ 158 w 251"/>
                <a:gd name="T7" fmla="*/ 46 h 219"/>
                <a:gd name="T8" fmla="*/ 172 w 251"/>
                <a:gd name="T9" fmla="*/ 55 h 219"/>
                <a:gd name="T10" fmla="*/ 177 w 251"/>
                <a:gd name="T11" fmla="*/ 54 h 219"/>
                <a:gd name="T12" fmla="*/ 201 w 251"/>
                <a:gd name="T13" fmla="*/ 45 h 219"/>
                <a:gd name="T14" fmla="*/ 11 w 251"/>
                <a:gd name="T15" fmla="*/ 191 h 219"/>
                <a:gd name="T16" fmla="*/ 2 w 251"/>
                <a:gd name="T17" fmla="*/ 209 h 219"/>
                <a:gd name="T18" fmla="*/ 16 w 251"/>
                <a:gd name="T19" fmla="*/ 219 h 219"/>
                <a:gd name="T20" fmla="*/ 22 w 251"/>
                <a:gd name="T21" fmla="*/ 218 h 219"/>
                <a:gd name="T22" fmla="*/ 217 w 251"/>
                <a:gd name="T23" fmla="*/ 73 h 219"/>
                <a:gd name="T24" fmla="*/ 217 w 251"/>
                <a:gd name="T25" fmla="*/ 86 h 219"/>
                <a:gd name="T26" fmla="*/ 234 w 251"/>
                <a:gd name="T27" fmla="*/ 101 h 219"/>
                <a:gd name="T28" fmla="*/ 251 w 251"/>
                <a:gd name="T29" fmla="*/ 86 h 219"/>
                <a:gd name="T30" fmla="*/ 251 w 251"/>
                <a:gd name="T31" fmla="*/ 19 h 219"/>
                <a:gd name="T32" fmla="*/ 251 w 251"/>
                <a:gd name="T33" fmla="*/ 19 h 219"/>
                <a:gd name="T34" fmla="*/ 248 w 251"/>
                <a:gd name="T35"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 h="219">
                  <a:moveTo>
                    <a:pt x="248" y="9"/>
                  </a:moveTo>
                  <a:cubicBezTo>
                    <a:pt x="245" y="3"/>
                    <a:pt x="237" y="0"/>
                    <a:pt x="230" y="3"/>
                  </a:cubicBezTo>
                  <a:cubicBezTo>
                    <a:pt x="166" y="27"/>
                    <a:pt x="166" y="27"/>
                    <a:pt x="166" y="27"/>
                  </a:cubicBezTo>
                  <a:cubicBezTo>
                    <a:pt x="159" y="30"/>
                    <a:pt x="155" y="38"/>
                    <a:pt x="158" y="46"/>
                  </a:cubicBezTo>
                  <a:cubicBezTo>
                    <a:pt x="160" y="51"/>
                    <a:pt x="166" y="55"/>
                    <a:pt x="172" y="55"/>
                  </a:cubicBezTo>
                  <a:cubicBezTo>
                    <a:pt x="173" y="55"/>
                    <a:pt x="175" y="55"/>
                    <a:pt x="177" y="54"/>
                  </a:cubicBezTo>
                  <a:cubicBezTo>
                    <a:pt x="201" y="45"/>
                    <a:pt x="201" y="45"/>
                    <a:pt x="201" y="45"/>
                  </a:cubicBezTo>
                  <a:cubicBezTo>
                    <a:pt x="127" y="147"/>
                    <a:pt x="12" y="190"/>
                    <a:pt x="11" y="191"/>
                  </a:cubicBezTo>
                  <a:cubicBezTo>
                    <a:pt x="4" y="193"/>
                    <a:pt x="0" y="202"/>
                    <a:pt x="2" y="209"/>
                  </a:cubicBezTo>
                  <a:cubicBezTo>
                    <a:pt x="5" y="215"/>
                    <a:pt x="10" y="219"/>
                    <a:pt x="16" y="219"/>
                  </a:cubicBezTo>
                  <a:cubicBezTo>
                    <a:pt x="18" y="219"/>
                    <a:pt x="20" y="219"/>
                    <a:pt x="22" y="218"/>
                  </a:cubicBezTo>
                  <a:cubicBezTo>
                    <a:pt x="27" y="216"/>
                    <a:pt x="136" y="174"/>
                    <a:pt x="217" y="73"/>
                  </a:cubicBezTo>
                  <a:cubicBezTo>
                    <a:pt x="217" y="86"/>
                    <a:pt x="217" y="86"/>
                    <a:pt x="217" y="86"/>
                  </a:cubicBezTo>
                  <a:cubicBezTo>
                    <a:pt x="217" y="94"/>
                    <a:pt x="226" y="101"/>
                    <a:pt x="234" y="101"/>
                  </a:cubicBezTo>
                  <a:cubicBezTo>
                    <a:pt x="242" y="101"/>
                    <a:pt x="251" y="94"/>
                    <a:pt x="251" y="86"/>
                  </a:cubicBezTo>
                  <a:cubicBezTo>
                    <a:pt x="251" y="19"/>
                    <a:pt x="251" y="19"/>
                    <a:pt x="251" y="19"/>
                  </a:cubicBezTo>
                  <a:cubicBezTo>
                    <a:pt x="251" y="19"/>
                    <a:pt x="251" y="19"/>
                    <a:pt x="251" y="19"/>
                  </a:cubicBezTo>
                  <a:cubicBezTo>
                    <a:pt x="251" y="15"/>
                    <a:pt x="250" y="12"/>
                    <a:pt x="24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3" name="Freeform 248"/>
            <p:cNvSpPr>
              <a:spLocks noEditPoints="1"/>
            </p:cNvSpPr>
            <p:nvPr/>
          </p:nvSpPr>
          <p:spPr bwMode="auto">
            <a:xfrm>
              <a:off x="4741068" y="4062551"/>
              <a:ext cx="579438" cy="641350"/>
            </a:xfrm>
            <a:custGeom>
              <a:avLst/>
              <a:gdLst>
                <a:gd name="T0" fmla="*/ 96 w 261"/>
                <a:gd name="T1" fmla="*/ 289 h 289"/>
                <a:gd name="T2" fmla="*/ 91 w 261"/>
                <a:gd name="T3" fmla="*/ 289 h 289"/>
                <a:gd name="T4" fmla="*/ 18 w 261"/>
                <a:gd name="T5" fmla="*/ 216 h 289"/>
                <a:gd name="T6" fmla="*/ 98 w 261"/>
                <a:gd name="T7" fmla="*/ 148 h 289"/>
                <a:gd name="T8" fmla="*/ 154 w 261"/>
                <a:gd name="T9" fmla="*/ 156 h 289"/>
                <a:gd name="T10" fmla="*/ 13 w 261"/>
                <a:gd name="T11" fmla="*/ 18 h 289"/>
                <a:gd name="T12" fmla="*/ 28 w 261"/>
                <a:gd name="T13" fmla="*/ 45 h 289"/>
                <a:gd name="T14" fmla="*/ 27 w 261"/>
                <a:gd name="T15" fmla="*/ 51 h 289"/>
                <a:gd name="T16" fmla="*/ 22 w 261"/>
                <a:gd name="T17" fmla="*/ 50 h 289"/>
                <a:gd name="T18" fmla="*/ 2 w 261"/>
                <a:gd name="T19" fmla="*/ 14 h 289"/>
                <a:gd name="T20" fmla="*/ 0 w 261"/>
                <a:gd name="T21" fmla="*/ 11 h 289"/>
                <a:gd name="T22" fmla="*/ 1 w 261"/>
                <a:gd name="T23" fmla="*/ 7 h 289"/>
                <a:gd name="T24" fmla="*/ 3 w 261"/>
                <a:gd name="T25" fmla="*/ 5 h 289"/>
                <a:gd name="T26" fmla="*/ 9 w 261"/>
                <a:gd name="T27" fmla="*/ 2 h 289"/>
                <a:gd name="T28" fmla="*/ 47 w 261"/>
                <a:gd name="T29" fmla="*/ 0 h 289"/>
                <a:gd name="T30" fmla="*/ 48 w 261"/>
                <a:gd name="T31" fmla="*/ 8 h 289"/>
                <a:gd name="T32" fmla="*/ 15 w 261"/>
                <a:gd name="T33" fmla="*/ 9 h 289"/>
                <a:gd name="T34" fmla="*/ 163 w 261"/>
                <a:gd name="T35" fmla="*/ 160 h 289"/>
                <a:gd name="T36" fmla="*/ 260 w 261"/>
                <a:gd name="T37" fmla="*/ 243 h 289"/>
                <a:gd name="T38" fmla="*/ 259 w 261"/>
                <a:gd name="T39" fmla="*/ 248 h 289"/>
                <a:gd name="T40" fmla="*/ 253 w 261"/>
                <a:gd name="T41" fmla="*/ 247 h 289"/>
                <a:gd name="T42" fmla="*/ 165 w 261"/>
                <a:gd name="T43" fmla="*/ 169 h 289"/>
                <a:gd name="T44" fmla="*/ 164 w 261"/>
                <a:gd name="T45" fmla="*/ 226 h 289"/>
                <a:gd name="T46" fmla="*/ 96 w 261"/>
                <a:gd name="T47" fmla="*/ 289 h 289"/>
                <a:gd name="T48" fmla="*/ 102 w 261"/>
                <a:gd name="T49" fmla="*/ 156 h 289"/>
                <a:gd name="T50" fmla="*/ 98 w 261"/>
                <a:gd name="T51" fmla="*/ 156 h 289"/>
                <a:gd name="T52" fmla="*/ 26 w 261"/>
                <a:gd name="T53" fmla="*/ 216 h 289"/>
                <a:gd name="T54" fmla="*/ 92 w 261"/>
                <a:gd name="T55" fmla="*/ 281 h 289"/>
                <a:gd name="T56" fmla="*/ 157 w 261"/>
                <a:gd name="T57" fmla="*/ 224 h 289"/>
                <a:gd name="T58" fmla="*/ 156 w 261"/>
                <a:gd name="T59" fmla="*/ 166 h 289"/>
                <a:gd name="T60" fmla="*/ 102 w 261"/>
                <a:gd name="T61" fmla="*/ 15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289">
                  <a:moveTo>
                    <a:pt x="96" y="289"/>
                  </a:moveTo>
                  <a:cubicBezTo>
                    <a:pt x="94" y="289"/>
                    <a:pt x="93" y="289"/>
                    <a:pt x="91" y="289"/>
                  </a:cubicBezTo>
                  <a:cubicBezTo>
                    <a:pt x="42" y="285"/>
                    <a:pt x="18" y="250"/>
                    <a:pt x="18" y="216"/>
                  </a:cubicBezTo>
                  <a:cubicBezTo>
                    <a:pt x="19" y="183"/>
                    <a:pt x="44" y="149"/>
                    <a:pt x="98" y="148"/>
                  </a:cubicBezTo>
                  <a:cubicBezTo>
                    <a:pt x="118" y="147"/>
                    <a:pt x="137" y="151"/>
                    <a:pt x="154" y="156"/>
                  </a:cubicBezTo>
                  <a:cubicBezTo>
                    <a:pt x="138" y="106"/>
                    <a:pt x="94" y="54"/>
                    <a:pt x="13" y="18"/>
                  </a:cubicBezTo>
                  <a:cubicBezTo>
                    <a:pt x="28" y="45"/>
                    <a:pt x="28" y="45"/>
                    <a:pt x="28" y="45"/>
                  </a:cubicBezTo>
                  <a:cubicBezTo>
                    <a:pt x="29" y="47"/>
                    <a:pt x="29" y="49"/>
                    <a:pt x="27" y="51"/>
                  </a:cubicBezTo>
                  <a:cubicBezTo>
                    <a:pt x="25" y="52"/>
                    <a:pt x="23" y="51"/>
                    <a:pt x="22" y="50"/>
                  </a:cubicBezTo>
                  <a:cubicBezTo>
                    <a:pt x="16" y="42"/>
                    <a:pt x="4" y="25"/>
                    <a:pt x="2" y="14"/>
                  </a:cubicBezTo>
                  <a:cubicBezTo>
                    <a:pt x="0" y="11"/>
                    <a:pt x="0" y="11"/>
                    <a:pt x="0" y="11"/>
                  </a:cubicBezTo>
                  <a:cubicBezTo>
                    <a:pt x="0" y="10"/>
                    <a:pt x="0" y="8"/>
                    <a:pt x="1" y="7"/>
                  </a:cubicBezTo>
                  <a:cubicBezTo>
                    <a:pt x="1" y="6"/>
                    <a:pt x="2" y="6"/>
                    <a:pt x="3" y="5"/>
                  </a:cubicBezTo>
                  <a:cubicBezTo>
                    <a:pt x="4" y="4"/>
                    <a:pt x="6" y="2"/>
                    <a:pt x="9" y="2"/>
                  </a:cubicBezTo>
                  <a:cubicBezTo>
                    <a:pt x="25" y="1"/>
                    <a:pt x="47" y="0"/>
                    <a:pt x="47" y="0"/>
                  </a:cubicBezTo>
                  <a:cubicBezTo>
                    <a:pt x="48" y="8"/>
                    <a:pt x="48" y="8"/>
                    <a:pt x="48" y="8"/>
                  </a:cubicBezTo>
                  <a:cubicBezTo>
                    <a:pt x="48" y="8"/>
                    <a:pt x="29" y="9"/>
                    <a:pt x="15" y="9"/>
                  </a:cubicBezTo>
                  <a:cubicBezTo>
                    <a:pt x="103" y="49"/>
                    <a:pt x="149" y="106"/>
                    <a:pt x="163" y="160"/>
                  </a:cubicBezTo>
                  <a:cubicBezTo>
                    <a:pt x="225" y="185"/>
                    <a:pt x="260" y="242"/>
                    <a:pt x="260" y="243"/>
                  </a:cubicBezTo>
                  <a:cubicBezTo>
                    <a:pt x="261" y="245"/>
                    <a:pt x="261" y="247"/>
                    <a:pt x="259" y="248"/>
                  </a:cubicBezTo>
                  <a:cubicBezTo>
                    <a:pt x="257" y="249"/>
                    <a:pt x="254" y="249"/>
                    <a:pt x="253" y="247"/>
                  </a:cubicBezTo>
                  <a:cubicBezTo>
                    <a:pt x="253" y="246"/>
                    <a:pt x="222" y="195"/>
                    <a:pt x="165" y="169"/>
                  </a:cubicBezTo>
                  <a:cubicBezTo>
                    <a:pt x="169" y="189"/>
                    <a:pt x="169" y="208"/>
                    <a:pt x="164" y="226"/>
                  </a:cubicBezTo>
                  <a:cubicBezTo>
                    <a:pt x="155" y="265"/>
                    <a:pt x="129" y="289"/>
                    <a:pt x="96" y="289"/>
                  </a:cubicBezTo>
                  <a:close/>
                  <a:moveTo>
                    <a:pt x="102" y="156"/>
                  </a:moveTo>
                  <a:cubicBezTo>
                    <a:pt x="101" y="156"/>
                    <a:pt x="100" y="156"/>
                    <a:pt x="98" y="156"/>
                  </a:cubicBezTo>
                  <a:cubicBezTo>
                    <a:pt x="50" y="157"/>
                    <a:pt x="27" y="187"/>
                    <a:pt x="26" y="216"/>
                  </a:cubicBezTo>
                  <a:cubicBezTo>
                    <a:pt x="26" y="246"/>
                    <a:pt x="48" y="278"/>
                    <a:pt x="92" y="281"/>
                  </a:cubicBezTo>
                  <a:cubicBezTo>
                    <a:pt x="122" y="283"/>
                    <a:pt x="148" y="261"/>
                    <a:pt x="157" y="224"/>
                  </a:cubicBezTo>
                  <a:cubicBezTo>
                    <a:pt x="161" y="206"/>
                    <a:pt x="161" y="186"/>
                    <a:pt x="156" y="166"/>
                  </a:cubicBezTo>
                  <a:cubicBezTo>
                    <a:pt x="140" y="160"/>
                    <a:pt x="122" y="156"/>
                    <a:pt x="10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grpSp>
      <p:grpSp>
        <p:nvGrpSpPr>
          <p:cNvPr id="14" name="Group 17"/>
          <p:cNvGrpSpPr/>
          <p:nvPr/>
        </p:nvGrpSpPr>
        <p:grpSpPr>
          <a:xfrm>
            <a:off x="2935929" y="1250106"/>
            <a:ext cx="1232672" cy="857515"/>
            <a:chOff x="3931443" y="2698888"/>
            <a:chExt cx="1643063" cy="1143001"/>
          </a:xfrm>
          <a:gradFill>
            <a:gsLst>
              <a:gs pos="0">
                <a:srgbClr val="0070C0"/>
              </a:gs>
              <a:gs pos="100000">
                <a:srgbClr val="00B0F0"/>
              </a:gs>
            </a:gsLst>
            <a:lin ang="3600000" scaled="0"/>
          </a:gradFill>
        </p:grpSpPr>
        <p:sp>
          <p:nvSpPr>
            <p:cNvPr id="15" name="Freeform 233"/>
            <p:cNvSpPr>
              <a:spLocks/>
            </p:cNvSpPr>
            <p:nvPr/>
          </p:nvSpPr>
          <p:spPr bwMode="auto">
            <a:xfrm>
              <a:off x="4179093" y="2698888"/>
              <a:ext cx="479425" cy="557213"/>
            </a:xfrm>
            <a:custGeom>
              <a:avLst/>
              <a:gdLst>
                <a:gd name="T0" fmla="*/ 0 w 216"/>
                <a:gd name="T1" fmla="*/ 251 h 251"/>
                <a:gd name="T2" fmla="*/ 216 w 216"/>
                <a:gd name="T3" fmla="*/ 251 h 251"/>
                <a:gd name="T4" fmla="*/ 147 w 216"/>
                <a:gd name="T5" fmla="*/ 114 h 251"/>
                <a:gd name="T6" fmla="*/ 172 w 216"/>
                <a:gd name="T7" fmla="*/ 64 h 251"/>
                <a:gd name="T8" fmla="*/ 108 w 216"/>
                <a:gd name="T9" fmla="*/ 0 h 251"/>
                <a:gd name="T10" fmla="*/ 44 w 216"/>
                <a:gd name="T11" fmla="*/ 65 h 251"/>
                <a:gd name="T12" fmla="*/ 69 w 216"/>
                <a:gd name="T13" fmla="*/ 114 h 251"/>
                <a:gd name="T14" fmla="*/ 0 w 216"/>
                <a:gd name="T15" fmla="*/ 251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51">
                  <a:moveTo>
                    <a:pt x="0" y="251"/>
                  </a:moveTo>
                  <a:cubicBezTo>
                    <a:pt x="216" y="251"/>
                    <a:pt x="216" y="251"/>
                    <a:pt x="216" y="251"/>
                  </a:cubicBezTo>
                  <a:cubicBezTo>
                    <a:pt x="216" y="195"/>
                    <a:pt x="187" y="136"/>
                    <a:pt x="147" y="114"/>
                  </a:cubicBezTo>
                  <a:cubicBezTo>
                    <a:pt x="162" y="102"/>
                    <a:pt x="172" y="85"/>
                    <a:pt x="172" y="64"/>
                  </a:cubicBezTo>
                  <a:cubicBezTo>
                    <a:pt x="172" y="28"/>
                    <a:pt x="143" y="0"/>
                    <a:pt x="108" y="0"/>
                  </a:cubicBezTo>
                  <a:cubicBezTo>
                    <a:pt x="72" y="0"/>
                    <a:pt x="44" y="29"/>
                    <a:pt x="44" y="65"/>
                  </a:cubicBezTo>
                  <a:cubicBezTo>
                    <a:pt x="44" y="86"/>
                    <a:pt x="54" y="102"/>
                    <a:pt x="69" y="114"/>
                  </a:cubicBezTo>
                  <a:cubicBezTo>
                    <a:pt x="29" y="136"/>
                    <a:pt x="0" y="195"/>
                    <a:pt x="0"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6" name="Freeform 234"/>
            <p:cNvSpPr>
              <a:spLocks/>
            </p:cNvSpPr>
            <p:nvPr/>
          </p:nvSpPr>
          <p:spPr bwMode="auto">
            <a:xfrm>
              <a:off x="4179093" y="2698888"/>
              <a:ext cx="479425" cy="557213"/>
            </a:xfrm>
            <a:custGeom>
              <a:avLst/>
              <a:gdLst>
                <a:gd name="T0" fmla="*/ 0 w 216"/>
                <a:gd name="T1" fmla="*/ 251 h 251"/>
                <a:gd name="T2" fmla="*/ 216 w 216"/>
                <a:gd name="T3" fmla="*/ 251 h 251"/>
                <a:gd name="T4" fmla="*/ 147 w 216"/>
                <a:gd name="T5" fmla="*/ 114 h 251"/>
                <a:gd name="T6" fmla="*/ 172 w 216"/>
                <a:gd name="T7" fmla="*/ 64 h 251"/>
                <a:gd name="T8" fmla="*/ 108 w 216"/>
                <a:gd name="T9" fmla="*/ 0 h 251"/>
                <a:gd name="T10" fmla="*/ 44 w 216"/>
                <a:gd name="T11" fmla="*/ 65 h 251"/>
                <a:gd name="T12" fmla="*/ 69 w 216"/>
                <a:gd name="T13" fmla="*/ 114 h 251"/>
                <a:gd name="T14" fmla="*/ 0 w 216"/>
                <a:gd name="T15" fmla="*/ 251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51">
                  <a:moveTo>
                    <a:pt x="0" y="251"/>
                  </a:moveTo>
                  <a:cubicBezTo>
                    <a:pt x="216" y="251"/>
                    <a:pt x="216" y="251"/>
                    <a:pt x="216" y="251"/>
                  </a:cubicBezTo>
                  <a:cubicBezTo>
                    <a:pt x="216" y="195"/>
                    <a:pt x="187" y="136"/>
                    <a:pt x="147" y="114"/>
                  </a:cubicBezTo>
                  <a:cubicBezTo>
                    <a:pt x="162" y="102"/>
                    <a:pt x="172" y="85"/>
                    <a:pt x="172" y="64"/>
                  </a:cubicBezTo>
                  <a:cubicBezTo>
                    <a:pt x="172" y="28"/>
                    <a:pt x="143" y="0"/>
                    <a:pt x="108" y="0"/>
                  </a:cubicBezTo>
                  <a:cubicBezTo>
                    <a:pt x="72" y="0"/>
                    <a:pt x="44" y="29"/>
                    <a:pt x="44" y="65"/>
                  </a:cubicBezTo>
                  <a:cubicBezTo>
                    <a:pt x="44" y="86"/>
                    <a:pt x="54" y="102"/>
                    <a:pt x="69" y="114"/>
                  </a:cubicBezTo>
                  <a:cubicBezTo>
                    <a:pt x="29" y="136"/>
                    <a:pt x="0" y="195"/>
                    <a:pt x="0"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7" name="Freeform 235"/>
            <p:cNvSpPr>
              <a:spLocks/>
            </p:cNvSpPr>
            <p:nvPr/>
          </p:nvSpPr>
          <p:spPr bwMode="auto">
            <a:xfrm>
              <a:off x="4618831" y="2857638"/>
              <a:ext cx="269875" cy="401638"/>
            </a:xfrm>
            <a:custGeom>
              <a:avLst/>
              <a:gdLst>
                <a:gd name="T0" fmla="*/ 73 w 122"/>
                <a:gd name="T1" fmla="*/ 82 h 181"/>
                <a:gd name="T2" fmla="*/ 91 w 122"/>
                <a:gd name="T3" fmla="*/ 45 h 181"/>
                <a:gd name="T4" fmla="*/ 46 w 122"/>
                <a:gd name="T5" fmla="*/ 0 h 181"/>
                <a:gd name="T6" fmla="*/ 0 w 122"/>
                <a:gd name="T7" fmla="*/ 45 h 181"/>
                <a:gd name="T8" fmla="*/ 18 w 122"/>
                <a:gd name="T9" fmla="*/ 80 h 181"/>
                <a:gd name="T10" fmla="*/ 8 w 122"/>
                <a:gd name="T11" fmla="*/ 89 h 181"/>
                <a:gd name="T12" fmla="*/ 32 w 122"/>
                <a:gd name="T13" fmla="*/ 181 h 181"/>
                <a:gd name="T14" fmla="*/ 122 w 122"/>
                <a:gd name="T15" fmla="*/ 181 h 181"/>
                <a:gd name="T16" fmla="*/ 73 w 122"/>
                <a:gd name="T17" fmla="*/ 8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1">
                  <a:moveTo>
                    <a:pt x="73" y="82"/>
                  </a:moveTo>
                  <a:cubicBezTo>
                    <a:pt x="84" y="74"/>
                    <a:pt x="91" y="60"/>
                    <a:pt x="91" y="45"/>
                  </a:cubicBezTo>
                  <a:cubicBezTo>
                    <a:pt x="91" y="20"/>
                    <a:pt x="71" y="0"/>
                    <a:pt x="46" y="0"/>
                  </a:cubicBezTo>
                  <a:cubicBezTo>
                    <a:pt x="20" y="0"/>
                    <a:pt x="0" y="20"/>
                    <a:pt x="0" y="45"/>
                  </a:cubicBezTo>
                  <a:cubicBezTo>
                    <a:pt x="0" y="60"/>
                    <a:pt x="7" y="72"/>
                    <a:pt x="18" y="80"/>
                  </a:cubicBezTo>
                  <a:cubicBezTo>
                    <a:pt x="14" y="82"/>
                    <a:pt x="11" y="86"/>
                    <a:pt x="8" y="89"/>
                  </a:cubicBezTo>
                  <a:cubicBezTo>
                    <a:pt x="23" y="115"/>
                    <a:pt x="32" y="155"/>
                    <a:pt x="32" y="181"/>
                  </a:cubicBezTo>
                  <a:cubicBezTo>
                    <a:pt x="122" y="181"/>
                    <a:pt x="122" y="181"/>
                    <a:pt x="122" y="181"/>
                  </a:cubicBezTo>
                  <a:cubicBezTo>
                    <a:pt x="122" y="138"/>
                    <a:pt x="102" y="97"/>
                    <a:pt x="7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8" name="Freeform 236"/>
            <p:cNvSpPr>
              <a:spLocks/>
            </p:cNvSpPr>
            <p:nvPr/>
          </p:nvSpPr>
          <p:spPr bwMode="auto">
            <a:xfrm>
              <a:off x="3931443" y="2856051"/>
              <a:ext cx="269875" cy="403225"/>
            </a:xfrm>
            <a:custGeom>
              <a:avLst/>
              <a:gdLst>
                <a:gd name="T0" fmla="*/ 104 w 122"/>
                <a:gd name="T1" fmla="*/ 81 h 182"/>
                <a:gd name="T2" fmla="*/ 122 w 122"/>
                <a:gd name="T3" fmla="*/ 45 h 182"/>
                <a:gd name="T4" fmla="*/ 77 w 122"/>
                <a:gd name="T5" fmla="*/ 0 h 182"/>
                <a:gd name="T6" fmla="*/ 31 w 122"/>
                <a:gd name="T7" fmla="*/ 46 h 182"/>
                <a:gd name="T8" fmla="*/ 49 w 122"/>
                <a:gd name="T9" fmla="*/ 83 h 182"/>
                <a:gd name="T10" fmla="*/ 0 w 122"/>
                <a:gd name="T11" fmla="*/ 182 h 182"/>
                <a:gd name="T12" fmla="*/ 98 w 122"/>
                <a:gd name="T13" fmla="*/ 182 h 182"/>
                <a:gd name="T14" fmla="*/ 120 w 122"/>
                <a:gd name="T15" fmla="*/ 94 h 182"/>
                <a:gd name="T16" fmla="*/ 104 w 122"/>
                <a:gd name="T17" fmla="*/ 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2">
                  <a:moveTo>
                    <a:pt x="104" y="81"/>
                  </a:moveTo>
                  <a:cubicBezTo>
                    <a:pt x="115" y="73"/>
                    <a:pt x="122" y="60"/>
                    <a:pt x="122" y="45"/>
                  </a:cubicBezTo>
                  <a:cubicBezTo>
                    <a:pt x="122" y="20"/>
                    <a:pt x="102" y="0"/>
                    <a:pt x="77" y="0"/>
                  </a:cubicBezTo>
                  <a:cubicBezTo>
                    <a:pt x="52" y="0"/>
                    <a:pt x="31" y="21"/>
                    <a:pt x="31" y="46"/>
                  </a:cubicBezTo>
                  <a:cubicBezTo>
                    <a:pt x="31" y="61"/>
                    <a:pt x="38" y="75"/>
                    <a:pt x="49" y="83"/>
                  </a:cubicBezTo>
                  <a:cubicBezTo>
                    <a:pt x="20" y="98"/>
                    <a:pt x="0" y="139"/>
                    <a:pt x="0" y="182"/>
                  </a:cubicBezTo>
                  <a:cubicBezTo>
                    <a:pt x="98" y="182"/>
                    <a:pt x="98" y="182"/>
                    <a:pt x="98" y="182"/>
                  </a:cubicBezTo>
                  <a:cubicBezTo>
                    <a:pt x="98" y="156"/>
                    <a:pt x="106" y="120"/>
                    <a:pt x="120" y="94"/>
                  </a:cubicBezTo>
                  <a:cubicBezTo>
                    <a:pt x="115" y="90"/>
                    <a:pt x="110" y="84"/>
                    <a:pt x="104"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19" name="Freeform 249"/>
            <p:cNvSpPr>
              <a:spLocks noEditPoints="1"/>
            </p:cNvSpPr>
            <p:nvPr/>
          </p:nvSpPr>
          <p:spPr bwMode="auto">
            <a:xfrm>
              <a:off x="5044281" y="3173551"/>
              <a:ext cx="530225" cy="668338"/>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grpSp>
      <p:grpSp>
        <p:nvGrpSpPr>
          <p:cNvPr id="20" name="Group 23"/>
          <p:cNvGrpSpPr/>
          <p:nvPr/>
        </p:nvGrpSpPr>
        <p:grpSpPr>
          <a:xfrm>
            <a:off x="5340729" y="2127867"/>
            <a:ext cx="962317" cy="553812"/>
            <a:chOff x="7028656" y="4005401"/>
            <a:chExt cx="1282700" cy="738188"/>
          </a:xfrm>
          <a:gradFill>
            <a:gsLst>
              <a:gs pos="0">
                <a:srgbClr val="0070C0"/>
              </a:gs>
              <a:gs pos="100000">
                <a:srgbClr val="00B0F0"/>
              </a:gs>
            </a:gsLst>
            <a:lin ang="3600000" scaled="0"/>
          </a:gradFill>
        </p:grpSpPr>
        <p:sp>
          <p:nvSpPr>
            <p:cNvPr id="21" name="Freeform 237"/>
            <p:cNvSpPr>
              <a:spLocks noEditPoints="1"/>
            </p:cNvSpPr>
            <p:nvPr/>
          </p:nvSpPr>
          <p:spPr bwMode="auto">
            <a:xfrm>
              <a:off x="7565231" y="4005401"/>
              <a:ext cx="746125" cy="738188"/>
            </a:xfrm>
            <a:custGeom>
              <a:avLst/>
              <a:gdLst>
                <a:gd name="T0" fmla="*/ 323 w 336"/>
                <a:gd name="T1" fmla="*/ 277 h 333"/>
                <a:gd name="T2" fmla="*/ 267 w 336"/>
                <a:gd name="T3" fmla="*/ 220 h 333"/>
                <a:gd name="T4" fmla="*/ 243 w 336"/>
                <a:gd name="T5" fmla="*/ 211 h 333"/>
                <a:gd name="T6" fmla="*/ 210 w 336"/>
                <a:gd name="T7" fmla="*/ 178 h 333"/>
                <a:gd name="T8" fmla="*/ 196 w 336"/>
                <a:gd name="T9" fmla="*/ 42 h 333"/>
                <a:gd name="T10" fmla="*/ 42 w 336"/>
                <a:gd name="T11" fmla="*/ 42 h 333"/>
                <a:gd name="T12" fmla="*/ 42 w 336"/>
                <a:gd name="T13" fmla="*/ 195 h 333"/>
                <a:gd name="T14" fmla="*/ 181 w 336"/>
                <a:gd name="T15" fmla="*/ 208 h 333"/>
                <a:gd name="T16" fmla="*/ 214 w 336"/>
                <a:gd name="T17" fmla="*/ 241 h 333"/>
                <a:gd name="T18" fmla="*/ 223 w 336"/>
                <a:gd name="T19" fmla="*/ 265 h 333"/>
                <a:gd name="T20" fmla="*/ 279 w 336"/>
                <a:gd name="T21" fmla="*/ 321 h 333"/>
                <a:gd name="T22" fmla="*/ 323 w 336"/>
                <a:gd name="T23" fmla="*/ 321 h 333"/>
                <a:gd name="T24" fmla="*/ 323 w 336"/>
                <a:gd name="T25" fmla="*/ 277 h 333"/>
                <a:gd name="T26" fmla="*/ 73 w 336"/>
                <a:gd name="T27" fmla="*/ 164 h 333"/>
                <a:gd name="T28" fmla="*/ 73 w 336"/>
                <a:gd name="T29" fmla="*/ 73 h 333"/>
                <a:gd name="T30" fmla="*/ 165 w 336"/>
                <a:gd name="T31" fmla="*/ 73 h 333"/>
                <a:gd name="T32" fmla="*/ 165 w 336"/>
                <a:gd name="T33" fmla="*/ 164 h 333"/>
                <a:gd name="T34" fmla="*/ 73 w 336"/>
                <a:gd name="T35" fmla="*/ 16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3">
                  <a:moveTo>
                    <a:pt x="323" y="277"/>
                  </a:moveTo>
                  <a:cubicBezTo>
                    <a:pt x="267" y="220"/>
                    <a:pt x="267" y="220"/>
                    <a:pt x="267" y="220"/>
                  </a:cubicBezTo>
                  <a:cubicBezTo>
                    <a:pt x="261" y="214"/>
                    <a:pt x="252" y="211"/>
                    <a:pt x="243" y="211"/>
                  </a:cubicBezTo>
                  <a:cubicBezTo>
                    <a:pt x="210" y="178"/>
                    <a:pt x="210" y="178"/>
                    <a:pt x="210" y="178"/>
                  </a:cubicBezTo>
                  <a:cubicBezTo>
                    <a:pt x="237" y="136"/>
                    <a:pt x="233" y="79"/>
                    <a:pt x="196" y="42"/>
                  </a:cubicBezTo>
                  <a:cubicBezTo>
                    <a:pt x="153" y="0"/>
                    <a:pt x="84" y="0"/>
                    <a:pt x="42" y="42"/>
                  </a:cubicBezTo>
                  <a:cubicBezTo>
                    <a:pt x="0" y="84"/>
                    <a:pt x="0" y="153"/>
                    <a:pt x="42" y="195"/>
                  </a:cubicBezTo>
                  <a:cubicBezTo>
                    <a:pt x="80" y="233"/>
                    <a:pt x="139" y="237"/>
                    <a:pt x="181" y="208"/>
                  </a:cubicBezTo>
                  <a:cubicBezTo>
                    <a:pt x="214" y="241"/>
                    <a:pt x="214" y="241"/>
                    <a:pt x="214" y="241"/>
                  </a:cubicBezTo>
                  <a:cubicBezTo>
                    <a:pt x="213" y="249"/>
                    <a:pt x="216" y="258"/>
                    <a:pt x="223" y="265"/>
                  </a:cubicBezTo>
                  <a:cubicBezTo>
                    <a:pt x="279" y="321"/>
                    <a:pt x="279" y="321"/>
                    <a:pt x="279" y="321"/>
                  </a:cubicBezTo>
                  <a:cubicBezTo>
                    <a:pt x="292" y="333"/>
                    <a:pt x="311" y="333"/>
                    <a:pt x="323" y="321"/>
                  </a:cubicBezTo>
                  <a:cubicBezTo>
                    <a:pt x="336" y="309"/>
                    <a:pt x="336" y="289"/>
                    <a:pt x="323" y="277"/>
                  </a:cubicBezTo>
                  <a:close/>
                  <a:moveTo>
                    <a:pt x="73" y="164"/>
                  </a:moveTo>
                  <a:cubicBezTo>
                    <a:pt x="48" y="139"/>
                    <a:pt x="48" y="98"/>
                    <a:pt x="73" y="73"/>
                  </a:cubicBezTo>
                  <a:cubicBezTo>
                    <a:pt x="98" y="48"/>
                    <a:pt x="139" y="48"/>
                    <a:pt x="165" y="73"/>
                  </a:cubicBezTo>
                  <a:cubicBezTo>
                    <a:pt x="190" y="98"/>
                    <a:pt x="190" y="139"/>
                    <a:pt x="165" y="164"/>
                  </a:cubicBezTo>
                  <a:cubicBezTo>
                    <a:pt x="139" y="190"/>
                    <a:pt x="98" y="190"/>
                    <a:pt x="7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22" name="Freeform 238"/>
            <p:cNvSpPr>
              <a:spLocks/>
            </p:cNvSpPr>
            <p:nvPr/>
          </p:nvSpPr>
          <p:spPr bwMode="auto">
            <a:xfrm>
              <a:off x="7728743" y="4168913"/>
              <a:ext cx="198438" cy="198438"/>
            </a:xfrm>
            <a:custGeom>
              <a:avLst/>
              <a:gdLst>
                <a:gd name="T0" fmla="*/ 16 w 89"/>
                <a:gd name="T1" fmla="*/ 16 h 89"/>
                <a:gd name="T2" fmla="*/ 16 w 89"/>
                <a:gd name="T3" fmla="*/ 73 h 89"/>
                <a:gd name="T4" fmla="*/ 73 w 89"/>
                <a:gd name="T5" fmla="*/ 73 h 89"/>
                <a:gd name="T6" fmla="*/ 73 w 89"/>
                <a:gd name="T7" fmla="*/ 16 h 89"/>
                <a:gd name="T8" fmla="*/ 16 w 89"/>
                <a:gd name="T9" fmla="*/ 16 h 89"/>
              </a:gdLst>
              <a:ahLst/>
              <a:cxnLst>
                <a:cxn ang="0">
                  <a:pos x="T0" y="T1"/>
                </a:cxn>
                <a:cxn ang="0">
                  <a:pos x="T2" y="T3"/>
                </a:cxn>
                <a:cxn ang="0">
                  <a:pos x="T4" y="T5"/>
                </a:cxn>
                <a:cxn ang="0">
                  <a:pos x="T6" y="T7"/>
                </a:cxn>
                <a:cxn ang="0">
                  <a:pos x="T8" y="T9"/>
                </a:cxn>
              </a:cxnLst>
              <a:rect l="0" t="0" r="r" b="b"/>
              <a:pathLst>
                <a:path w="89" h="89">
                  <a:moveTo>
                    <a:pt x="16" y="16"/>
                  </a:moveTo>
                  <a:cubicBezTo>
                    <a:pt x="0" y="32"/>
                    <a:pt x="0" y="58"/>
                    <a:pt x="16" y="73"/>
                  </a:cubicBezTo>
                  <a:cubicBezTo>
                    <a:pt x="32" y="89"/>
                    <a:pt x="58" y="89"/>
                    <a:pt x="73" y="73"/>
                  </a:cubicBezTo>
                  <a:cubicBezTo>
                    <a:pt x="89" y="58"/>
                    <a:pt x="89" y="32"/>
                    <a:pt x="73" y="16"/>
                  </a:cubicBezTo>
                  <a:cubicBezTo>
                    <a:pt x="58" y="0"/>
                    <a:pt x="32" y="0"/>
                    <a:pt x="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23" name="Freeform 251"/>
            <p:cNvSpPr>
              <a:spLocks noEditPoints="1"/>
            </p:cNvSpPr>
            <p:nvPr/>
          </p:nvSpPr>
          <p:spPr bwMode="auto">
            <a:xfrm>
              <a:off x="7028656" y="4062551"/>
              <a:ext cx="579438" cy="641350"/>
            </a:xfrm>
            <a:custGeom>
              <a:avLst/>
              <a:gdLst>
                <a:gd name="T0" fmla="*/ 165 w 261"/>
                <a:gd name="T1" fmla="*/ 289 h 289"/>
                <a:gd name="T2" fmla="*/ 97 w 261"/>
                <a:gd name="T3" fmla="*/ 226 h 289"/>
                <a:gd name="T4" fmla="*/ 96 w 261"/>
                <a:gd name="T5" fmla="*/ 169 h 289"/>
                <a:gd name="T6" fmla="*/ 8 w 261"/>
                <a:gd name="T7" fmla="*/ 247 h 289"/>
                <a:gd name="T8" fmla="*/ 2 w 261"/>
                <a:gd name="T9" fmla="*/ 248 h 289"/>
                <a:gd name="T10" fmla="*/ 1 w 261"/>
                <a:gd name="T11" fmla="*/ 243 h 289"/>
                <a:gd name="T12" fmla="*/ 98 w 261"/>
                <a:gd name="T13" fmla="*/ 160 h 289"/>
                <a:gd name="T14" fmla="*/ 246 w 261"/>
                <a:gd name="T15" fmla="*/ 9 h 289"/>
                <a:gd name="T16" fmla="*/ 213 w 261"/>
                <a:gd name="T17" fmla="*/ 8 h 289"/>
                <a:gd name="T18" fmla="*/ 213 w 261"/>
                <a:gd name="T19" fmla="*/ 0 h 289"/>
                <a:gd name="T20" fmla="*/ 251 w 261"/>
                <a:gd name="T21" fmla="*/ 2 h 289"/>
                <a:gd name="T22" fmla="*/ 258 w 261"/>
                <a:gd name="T23" fmla="*/ 5 h 289"/>
                <a:gd name="T24" fmla="*/ 260 w 261"/>
                <a:gd name="T25" fmla="*/ 7 h 289"/>
                <a:gd name="T26" fmla="*/ 260 w 261"/>
                <a:gd name="T27" fmla="*/ 11 h 289"/>
                <a:gd name="T28" fmla="*/ 259 w 261"/>
                <a:gd name="T29" fmla="*/ 14 h 289"/>
                <a:gd name="T30" fmla="*/ 239 w 261"/>
                <a:gd name="T31" fmla="*/ 50 h 289"/>
                <a:gd name="T32" fmla="*/ 234 w 261"/>
                <a:gd name="T33" fmla="*/ 51 h 289"/>
                <a:gd name="T34" fmla="*/ 233 w 261"/>
                <a:gd name="T35" fmla="*/ 45 h 289"/>
                <a:gd name="T36" fmla="*/ 248 w 261"/>
                <a:gd name="T37" fmla="*/ 18 h 289"/>
                <a:gd name="T38" fmla="*/ 107 w 261"/>
                <a:gd name="T39" fmla="*/ 156 h 289"/>
                <a:gd name="T40" fmla="*/ 163 w 261"/>
                <a:gd name="T41" fmla="*/ 148 h 289"/>
                <a:gd name="T42" fmla="*/ 242 w 261"/>
                <a:gd name="T43" fmla="*/ 216 h 289"/>
                <a:gd name="T44" fmla="*/ 170 w 261"/>
                <a:gd name="T45" fmla="*/ 289 h 289"/>
                <a:gd name="T46" fmla="*/ 165 w 261"/>
                <a:gd name="T47" fmla="*/ 289 h 289"/>
                <a:gd name="T48" fmla="*/ 105 w 261"/>
                <a:gd name="T49" fmla="*/ 166 h 289"/>
                <a:gd name="T50" fmla="*/ 104 w 261"/>
                <a:gd name="T51" fmla="*/ 224 h 289"/>
                <a:gd name="T52" fmla="*/ 169 w 261"/>
                <a:gd name="T53" fmla="*/ 281 h 289"/>
                <a:gd name="T54" fmla="*/ 234 w 261"/>
                <a:gd name="T55" fmla="*/ 216 h 289"/>
                <a:gd name="T56" fmla="*/ 163 w 261"/>
                <a:gd name="T57" fmla="*/ 156 h 289"/>
                <a:gd name="T58" fmla="*/ 105 w 261"/>
                <a:gd name="T59" fmla="*/ 1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1" h="289">
                  <a:moveTo>
                    <a:pt x="165" y="289"/>
                  </a:moveTo>
                  <a:cubicBezTo>
                    <a:pt x="132" y="289"/>
                    <a:pt x="106" y="265"/>
                    <a:pt x="97" y="226"/>
                  </a:cubicBezTo>
                  <a:cubicBezTo>
                    <a:pt x="92" y="208"/>
                    <a:pt x="92" y="189"/>
                    <a:pt x="96" y="169"/>
                  </a:cubicBezTo>
                  <a:cubicBezTo>
                    <a:pt x="39" y="195"/>
                    <a:pt x="8" y="246"/>
                    <a:pt x="8" y="247"/>
                  </a:cubicBezTo>
                  <a:cubicBezTo>
                    <a:pt x="7" y="249"/>
                    <a:pt x="4" y="249"/>
                    <a:pt x="2" y="248"/>
                  </a:cubicBezTo>
                  <a:cubicBezTo>
                    <a:pt x="0" y="247"/>
                    <a:pt x="0" y="245"/>
                    <a:pt x="1" y="243"/>
                  </a:cubicBezTo>
                  <a:cubicBezTo>
                    <a:pt x="1" y="242"/>
                    <a:pt x="36" y="185"/>
                    <a:pt x="98" y="160"/>
                  </a:cubicBezTo>
                  <a:cubicBezTo>
                    <a:pt x="112" y="106"/>
                    <a:pt x="158" y="49"/>
                    <a:pt x="246" y="9"/>
                  </a:cubicBezTo>
                  <a:cubicBezTo>
                    <a:pt x="231" y="9"/>
                    <a:pt x="213" y="8"/>
                    <a:pt x="213" y="8"/>
                  </a:cubicBezTo>
                  <a:cubicBezTo>
                    <a:pt x="213" y="0"/>
                    <a:pt x="213" y="0"/>
                    <a:pt x="213" y="0"/>
                  </a:cubicBezTo>
                  <a:cubicBezTo>
                    <a:pt x="213" y="0"/>
                    <a:pt x="236" y="1"/>
                    <a:pt x="251" y="2"/>
                  </a:cubicBezTo>
                  <a:cubicBezTo>
                    <a:pt x="255" y="2"/>
                    <a:pt x="257" y="4"/>
                    <a:pt x="258" y="5"/>
                  </a:cubicBezTo>
                  <a:cubicBezTo>
                    <a:pt x="259" y="6"/>
                    <a:pt x="259" y="6"/>
                    <a:pt x="260" y="7"/>
                  </a:cubicBezTo>
                  <a:cubicBezTo>
                    <a:pt x="261" y="8"/>
                    <a:pt x="261" y="10"/>
                    <a:pt x="260" y="11"/>
                  </a:cubicBezTo>
                  <a:cubicBezTo>
                    <a:pt x="259" y="14"/>
                    <a:pt x="259" y="14"/>
                    <a:pt x="259" y="14"/>
                  </a:cubicBezTo>
                  <a:cubicBezTo>
                    <a:pt x="257" y="25"/>
                    <a:pt x="245" y="42"/>
                    <a:pt x="239" y="50"/>
                  </a:cubicBezTo>
                  <a:cubicBezTo>
                    <a:pt x="238" y="51"/>
                    <a:pt x="236" y="52"/>
                    <a:pt x="234" y="51"/>
                  </a:cubicBezTo>
                  <a:cubicBezTo>
                    <a:pt x="232" y="49"/>
                    <a:pt x="232" y="47"/>
                    <a:pt x="233" y="45"/>
                  </a:cubicBezTo>
                  <a:cubicBezTo>
                    <a:pt x="248" y="18"/>
                    <a:pt x="248" y="18"/>
                    <a:pt x="248" y="18"/>
                  </a:cubicBezTo>
                  <a:cubicBezTo>
                    <a:pt x="166" y="54"/>
                    <a:pt x="122" y="106"/>
                    <a:pt x="107" y="156"/>
                  </a:cubicBezTo>
                  <a:cubicBezTo>
                    <a:pt x="124" y="151"/>
                    <a:pt x="142" y="147"/>
                    <a:pt x="163" y="148"/>
                  </a:cubicBezTo>
                  <a:cubicBezTo>
                    <a:pt x="217" y="149"/>
                    <a:pt x="242" y="183"/>
                    <a:pt x="242" y="216"/>
                  </a:cubicBezTo>
                  <a:cubicBezTo>
                    <a:pt x="243" y="250"/>
                    <a:pt x="219" y="285"/>
                    <a:pt x="170" y="289"/>
                  </a:cubicBezTo>
                  <a:cubicBezTo>
                    <a:pt x="168" y="289"/>
                    <a:pt x="167" y="289"/>
                    <a:pt x="165" y="289"/>
                  </a:cubicBezTo>
                  <a:close/>
                  <a:moveTo>
                    <a:pt x="105" y="166"/>
                  </a:moveTo>
                  <a:cubicBezTo>
                    <a:pt x="100" y="186"/>
                    <a:pt x="100" y="206"/>
                    <a:pt x="104" y="224"/>
                  </a:cubicBezTo>
                  <a:cubicBezTo>
                    <a:pt x="113" y="261"/>
                    <a:pt x="139" y="283"/>
                    <a:pt x="169" y="281"/>
                  </a:cubicBezTo>
                  <a:cubicBezTo>
                    <a:pt x="213" y="278"/>
                    <a:pt x="235" y="246"/>
                    <a:pt x="234" y="216"/>
                  </a:cubicBezTo>
                  <a:cubicBezTo>
                    <a:pt x="234" y="187"/>
                    <a:pt x="211" y="157"/>
                    <a:pt x="163" y="156"/>
                  </a:cubicBezTo>
                  <a:cubicBezTo>
                    <a:pt x="141" y="155"/>
                    <a:pt x="122" y="159"/>
                    <a:pt x="10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grpSp>
      <p:grpSp>
        <p:nvGrpSpPr>
          <p:cNvPr id="24" name="Group 27"/>
          <p:cNvGrpSpPr/>
          <p:nvPr/>
        </p:nvGrpSpPr>
        <p:grpSpPr>
          <a:xfrm>
            <a:off x="5366931" y="1157209"/>
            <a:ext cx="874184" cy="847987"/>
            <a:chOff x="7063581" y="2711588"/>
            <a:chExt cx="1165225" cy="1130301"/>
          </a:xfrm>
          <a:gradFill>
            <a:gsLst>
              <a:gs pos="0">
                <a:srgbClr val="0070C0"/>
              </a:gs>
              <a:gs pos="100000">
                <a:srgbClr val="00B0F0"/>
              </a:gs>
            </a:gsLst>
            <a:lin ang="3600000" scaled="0"/>
          </a:gradFill>
        </p:grpSpPr>
        <p:sp>
          <p:nvSpPr>
            <p:cNvPr id="25" name="Freeform 247"/>
            <p:cNvSpPr>
              <a:spLocks/>
            </p:cNvSpPr>
            <p:nvPr/>
          </p:nvSpPr>
          <p:spPr bwMode="auto">
            <a:xfrm>
              <a:off x="7541418" y="2711588"/>
              <a:ext cx="687388" cy="674688"/>
            </a:xfrm>
            <a:custGeom>
              <a:avLst/>
              <a:gdLst>
                <a:gd name="T0" fmla="*/ 194 w 310"/>
                <a:gd name="T1" fmla="*/ 149 h 304"/>
                <a:gd name="T2" fmla="*/ 258 w 310"/>
                <a:gd name="T3" fmla="*/ 151 h 304"/>
                <a:gd name="T4" fmla="*/ 293 w 310"/>
                <a:gd name="T5" fmla="*/ 118 h 304"/>
                <a:gd name="T6" fmla="*/ 305 w 310"/>
                <a:gd name="T7" fmla="*/ 71 h 304"/>
                <a:gd name="T8" fmla="*/ 303 w 310"/>
                <a:gd name="T9" fmla="*/ 73 h 304"/>
                <a:gd name="T10" fmla="*/ 261 w 310"/>
                <a:gd name="T11" fmla="*/ 112 h 304"/>
                <a:gd name="T12" fmla="*/ 204 w 310"/>
                <a:gd name="T13" fmla="*/ 110 h 304"/>
                <a:gd name="T14" fmla="*/ 203 w 310"/>
                <a:gd name="T15" fmla="*/ 109 h 304"/>
                <a:gd name="T16" fmla="*/ 204 w 310"/>
                <a:gd name="T17" fmla="*/ 50 h 304"/>
                <a:gd name="T18" fmla="*/ 245 w 310"/>
                <a:gd name="T19" fmla="*/ 12 h 304"/>
                <a:gd name="T20" fmla="*/ 249 w 310"/>
                <a:gd name="T21" fmla="*/ 9 h 304"/>
                <a:gd name="T22" fmla="*/ 198 w 310"/>
                <a:gd name="T23" fmla="*/ 16 h 304"/>
                <a:gd name="T24" fmla="*/ 162 w 310"/>
                <a:gd name="T25" fmla="*/ 48 h 304"/>
                <a:gd name="T26" fmla="*/ 161 w 310"/>
                <a:gd name="T27" fmla="*/ 114 h 304"/>
                <a:gd name="T28" fmla="*/ 166 w 310"/>
                <a:gd name="T29" fmla="*/ 120 h 304"/>
                <a:gd name="T30" fmla="*/ 148 w 310"/>
                <a:gd name="T31" fmla="*/ 137 h 304"/>
                <a:gd name="T32" fmla="*/ 66 w 310"/>
                <a:gd name="T33" fmla="*/ 49 h 304"/>
                <a:gd name="T34" fmla="*/ 39 w 310"/>
                <a:gd name="T35" fmla="*/ 41 h 304"/>
                <a:gd name="T36" fmla="*/ 33 w 310"/>
                <a:gd name="T37" fmla="*/ 47 h 304"/>
                <a:gd name="T38" fmla="*/ 41 w 310"/>
                <a:gd name="T39" fmla="*/ 72 h 304"/>
                <a:gd name="T40" fmla="*/ 123 w 310"/>
                <a:gd name="T41" fmla="*/ 160 h 304"/>
                <a:gd name="T42" fmla="*/ 102 w 310"/>
                <a:gd name="T43" fmla="*/ 180 h 304"/>
                <a:gd name="T44" fmla="*/ 70 w 310"/>
                <a:gd name="T45" fmla="*/ 187 h 304"/>
                <a:gd name="T46" fmla="*/ 15 w 310"/>
                <a:gd name="T47" fmla="*/ 238 h 304"/>
                <a:gd name="T48" fmla="*/ 13 w 310"/>
                <a:gd name="T49" fmla="*/ 284 h 304"/>
                <a:gd name="T50" fmla="*/ 14 w 310"/>
                <a:gd name="T51" fmla="*/ 285 h 304"/>
                <a:gd name="T52" fmla="*/ 61 w 310"/>
                <a:gd name="T53" fmla="*/ 288 h 304"/>
                <a:gd name="T54" fmla="*/ 116 w 310"/>
                <a:gd name="T55" fmla="*/ 236 h 304"/>
                <a:gd name="T56" fmla="*/ 124 w 310"/>
                <a:gd name="T57" fmla="*/ 205 h 304"/>
                <a:gd name="T58" fmla="*/ 146 w 310"/>
                <a:gd name="T59" fmla="*/ 185 h 304"/>
                <a:gd name="T60" fmla="*/ 163 w 310"/>
                <a:gd name="T61" fmla="*/ 203 h 304"/>
                <a:gd name="T62" fmla="*/ 170 w 310"/>
                <a:gd name="T63" fmla="*/ 235 h 304"/>
                <a:gd name="T64" fmla="*/ 221 w 310"/>
                <a:gd name="T65" fmla="*/ 290 h 304"/>
                <a:gd name="T66" fmla="*/ 267 w 310"/>
                <a:gd name="T67" fmla="*/ 292 h 304"/>
                <a:gd name="T68" fmla="*/ 268 w 310"/>
                <a:gd name="T69" fmla="*/ 291 h 304"/>
                <a:gd name="T70" fmla="*/ 271 w 310"/>
                <a:gd name="T71" fmla="*/ 244 h 304"/>
                <a:gd name="T72" fmla="*/ 220 w 310"/>
                <a:gd name="T73" fmla="*/ 189 h 304"/>
                <a:gd name="T74" fmla="*/ 189 w 310"/>
                <a:gd name="T75" fmla="*/ 181 h 304"/>
                <a:gd name="T76" fmla="*/ 171 w 310"/>
                <a:gd name="T77" fmla="*/ 162 h 304"/>
                <a:gd name="T78" fmla="*/ 189 w 310"/>
                <a:gd name="T79" fmla="*/ 145 h 304"/>
                <a:gd name="T80" fmla="*/ 194 w 310"/>
                <a:gd name="T81" fmla="*/ 14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0" h="304">
                  <a:moveTo>
                    <a:pt x="194" y="149"/>
                  </a:moveTo>
                  <a:cubicBezTo>
                    <a:pt x="210" y="167"/>
                    <a:pt x="240" y="167"/>
                    <a:pt x="258" y="151"/>
                  </a:cubicBezTo>
                  <a:cubicBezTo>
                    <a:pt x="293" y="118"/>
                    <a:pt x="293" y="118"/>
                    <a:pt x="293" y="118"/>
                  </a:cubicBezTo>
                  <a:cubicBezTo>
                    <a:pt x="306" y="105"/>
                    <a:pt x="310" y="87"/>
                    <a:pt x="305" y="71"/>
                  </a:cubicBezTo>
                  <a:cubicBezTo>
                    <a:pt x="304" y="72"/>
                    <a:pt x="304" y="73"/>
                    <a:pt x="303" y="73"/>
                  </a:cubicBezTo>
                  <a:cubicBezTo>
                    <a:pt x="261" y="112"/>
                    <a:pt x="261" y="112"/>
                    <a:pt x="261" y="112"/>
                  </a:cubicBezTo>
                  <a:cubicBezTo>
                    <a:pt x="245" y="127"/>
                    <a:pt x="219" y="126"/>
                    <a:pt x="204" y="110"/>
                  </a:cubicBezTo>
                  <a:cubicBezTo>
                    <a:pt x="203" y="109"/>
                    <a:pt x="203" y="109"/>
                    <a:pt x="203" y="109"/>
                  </a:cubicBezTo>
                  <a:cubicBezTo>
                    <a:pt x="188" y="93"/>
                    <a:pt x="188" y="65"/>
                    <a:pt x="204" y="50"/>
                  </a:cubicBezTo>
                  <a:cubicBezTo>
                    <a:pt x="245" y="12"/>
                    <a:pt x="245" y="12"/>
                    <a:pt x="245" y="12"/>
                  </a:cubicBezTo>
                  <a:cubicBezTo>
                    <a:pt x="246" y="11"/>
                    <a:pt x="247" y="10"/>
                    <a:pt x="249" y="9"/>
                  </a:cubicBezTo>
                  <a:cubicBezTo>
                    <a:pt x="232" y="0"/>
                    <a:pt x="212" y="2"/>
                    <a:pt x="198" y="16"/>
                  </a:cubicBezTo>
                  <a:cubicBezTo>
                    <a:pt x="162" y="48"/>
                    <a:pt x="162" y="48"/>
                    <a:pt x="162" y="48"/>
                  </a:cubicBezTo>
                  <a:cubicBezTo>
                    <a:pt x="144" y="65"/>
                    <a:pt x="144" y="96"/>
                    <a:pt x="161" y="114"/>
                  </a:cubicBezTo>
                  <a:cubicBezTo>
                    <a:pt x="166" y="120"/>
                    <a:pt x="166" y="120"/>
                    <a:pt x="166" y="120"/>
                  </a:cubicBezTo>
                  <a:cubicBezTo>
                    <a:pt x="148" y="137"/>
                    <a:pt x="148" y="137"/>
                    <a:pt x="148" y="137"/>
                  </a:cubicBezTo>
                  <a:cubicBezTo>
                    <a:pt x="66" y="49"/>
                    <a:pt x="66" y="49"/>
                    <a:pt x="66" y="49"/>
                  </a:cubicBezTo>
                  <a:cubicBezTo>
                    <a:pt x="39" y="41"/>
                    <a:pt x="39" y="41"/>
                    <a:pt x="39" y="41"/>
                  </a:cubicBezTo>
                  <a:cubicBezTo>
                    <a:pt x="33" y="47"/>
                    <a:pt x="33" y="47"/>
                    <a:pt x="33" y="47"/>
                  </a:cubicBezTo>
                  <a:cubicBezTo>
                    <a:pt x="41" y="72"/>
                    <a:pt x="41" y="72"/>
                    <a:pt x="41" y="72"/>
                  </a:cubicBezTo>
                  <a:cubicBezTo>
                    <a:pt x="123" y="160"/>
                    <a:pt x="123" y="160"/>
                    <a:pt x="123" y="160"/>
                  </a:cubicBezTo>
                  <a:cubicBezTo>
                    <a:pt x="102" y="180"/>
                    <a:pt x="102" y="180"/>
                    <a:pt x="102" y="180"/>
                  </a:cubicBezTo>
                  <a:cubicBezTo>
                    <a:pt x="91" y="176"/>
                    <a:pt x="79" y="178"/>
                    <a:pt x="70" y="187"/>
                  </a:cubicBezTo>
                  <a:cubicBezTo>
                    <a:pt x="15" y="238"/>
                    <a:pt x="15" y="238"/>
                    <a:pt x="15" y="238"/>
                  </a:cubicBezTo>
                  <a:cubicBezTo>
                    <a:pt x="1" y="250"/>
                    <a:pt x="0" y="271"/>
                    <a:pt x="13" y="284"/>
                  </a:cubicBezTo>
                  <a:cubicBezTo>
                    <a:pt x="14" y="285"/>
                    <a:pt x="14" y="285"/>
                    <a:pt x="14" y="285"/>
                  </a:cubicBezTo>
                  <a:cubicBezTo>
                    <a:pt x="26" y="298"/>
                    <a:pt x="48" y="300"/>
                    <a:pt x="61" y="288"/>
                  </a:cubicBezTo>
                  <a:cubicBezTo>
                    <a:pt x="116" y="236"/>
                    <a:pt x="116" y="236"/>
                    <a:pt x="116" y="236"/>
                  </a:cubicBezTo>
                  <a:cubicBezTo>
                    <a:pt x="125" y="228"/>
                    <a:pt x="127" y="216"/>
                    <a:pt x="124" y="205"/>
                  </a:cubicBezTo>
                  <a:cubicBezTo>
                    <a:pt x="146" y="185"/>
                    <a:pt x="146" y="185"/>
                    <a:pt x="146" y="185"/>
                  </a:cubicBezTo>
                  <a:cubicBezTo>
                    <a:pt x="163" y="203"/>
                    <a:pt x="163" y="203"/>
                    <a:pt x="163" y="203"/>
                  </a:cubicBezTo>
                  <a:cubicBezTo>
                    <a:pt x="159" y="214"/>
                    <a:pt x="162" y="226"/>
                    <a:pt x="170" y="235"/>
                  </a:cubicBezTo>
                  <a:cubicBezTo>
                    <a:pt x="221" y="290"/>
                    <a:pt x="221" y="290"/>
                    <a:pt x="221" y="290"/>
                  </a:cubicBezTo>
                  <a:cubicBezTo>
                    <a:pt x="234" y="304"/>
                    <a:pt x="254" y="304"/>
                    <a:pt x="267" y="292"/>
                  </a:cubicBezTo>
                  <a:cubicBezTo>
                    <a:pt x="268" y="291"/>
                    <a:pt x="268" y="291"/>
                    <a:pt x="268" y="291"/>
                  </a:cubicBezTo>
                  <a:cubicBezTo>
                    <a:pt x="281" y="279"/>
                    <a:pt x="283" y="257"/>
                    <a:pt x="271" y="244"/>
                  </a:cubicBezTo>
                  <a:cubicBezTo>
                    <a:pt x="220" y="189"/>
                    <a:pt x="220" y="189"/>
                    <a:pt x="220" y="189"/>
                  </a:cubicBezTo>
                  <a:cubicBezTo>
                    <a:pt x="211" y="180"/>
                    <a:pt x="200" y="178"/>
                    <a:pt x="189" y="181"/>
                  </a:cubicBezTo>
                  <a:cubicBezTo>
                    <a:pt x="171" y="162"/>
                    <a:pt x="171" y="162"/>
                    <a:pt x="171" y="162"/>
                  </a:cubicBezTo>
                  <a:cubicBezTo>
                    <a:pt x="189" y="145"/>
                    <a:pt x="189" y="145"/>
                    <a:pt x="189" y="145"/>
                  </a:cubicBezTo>
                  <a:lnTo>
                    <a:pt x="19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26" name="Freeform 252"/>
            <p:cNvSpPr>
              <a:spLocks noEditPoints="1"/>
            </p:cNvSpPr>
            <p:nvPr/>
          </p:nvSpPr>
          <p:spPr bwMode="auto">
            <a:xfrm>
              <a:off x="7063581" y="3173551"/>
              <a:ext cx="533400" cy="668338"/>
            </a:xfrm>
            <a:custGeom>
              <a:avLst/>
              <a:gdLst>
                <a:gd name="T0" fmla="*/ 158 w 240"/>
                <a:gd name="T1" fmla="*/ 301 h 301"/>
                <a:gd name="T2" fmla="*/ 91 w 240"/>
                <a:gd name="T3" fmla="*/ 252 h 301"/>
                <a:gd name="T4" fmla="*/ 79 w 240"/>
                <a:gd name="T5" fmla="*/ 197 h 301"/>
                <a:gd name="T6" fmla="*/ 9 w 240"/>
                <a:gd name="T7" fmla="*/ 291 h 301"/>
                <a:gd name="T8" fmla="*/ 4 w 240"/>
                <a:gd name="T9" fmla="*/ 293 h 301"/>
                <a:gd name="T10" fmla="*/ 1 w 240"/>
                <a:gd name="T11" fmla="*/ 288 h 301"/>
                <a:gd name="T12" fmla="*/ 79 w 240"/>
                <a:gd name="T13" fmla="*/ 187 h 301"/>
                <a:gd name="T14" fmla="*/ 193 w 240"/>
                <a:gd name="T15" fmla="*/ 9 h 301"/>
                <a:gd name="T16" fmla="*/ 160 w 240"/>
                <a:gd name="T17" fmla="*/ 14 h 301"/>
                <a:gd name="T18" fmla="*/ 159 w 240"/>
                <a:gd name="T19" fmla="*/ 6 h 301"/>
                <a:gd name="T20" fmla="*/ 196 w 240"/>
                <a:gd name="T21" fmla="*/ 0 h 301"/>
                <a:gd name="T22" fmla="*/ 204 w 240"/>
                <a:gd name="T23" fmla="*/ 3 h 301"/>
                <a:gd name="T24" fmla="*/ 206 w 240"/>
                <a:gd name="T25" fmla="*/ 3 h 301"/>
                <a:gd name="T26" fmla="*/ 207 w 240"/>
                <a:gd name="T27" fmla="*/ 8 h 301"/>
                <a:gd name="T28" fmla="*/ 206 w 240"/>
                <a:gd name="T29" fmla="*/ 11 h 301"/>
                <a:gd name="T30" fmla="*/ 194 w 240"/>
                <a:gd name="T31" fmla="*/ 50 h 301"/>
                <a:gd name="T32" fmla="*/ 189 w 240"/>
                <a:gd name="T33" fmla="*/ 52 h 301"/>
                <a:gd name="T34" fmla="*/ 187 w 240"/>
                <a:gd name="T35" fmla="*/ 47 h 301"/>
                <a:gd name="T36" fmla="*/ 196 w 240"/>
                <a:gd name="T37" fmla="*/ 17 h 301"/>
                <a:gd name="T38" fmla="*/ 87 w 240"/>
                <a:gd name="T39" fmla="*/ 182 h 301"/>
                <a:gd name="T40" fmla="*/ 140 w 240"/>
                <a:gd name="T41" fmla="*/ 162 h 301"/>
                <a:gd name="T42" fmla="*/ 232 w 240"/>
                <a:gd name="T43" fmla="*/ 212 h 301"/>
                <a:gd name="T44" fmla="*/ 176 w 240"/>
                <a:gd name="T45" fmla="*/ 298 h 301"/>
                <a:gd name="T46" fmla="*/ 158 w 240"/>
                <a:gd name="T47" fmla="*/ 301 h 301"/>
                <a:gd name="T48" fmla="*/ 87 w 240"/>
                <a:gd name="T49" fmla="*/ 191 h 301"/>
                <a:gd name="T50" fmla="*/ 99 w 240"/>
                <a:gd name="T51" fmla="*/ 249 h 301"/>
                <a:gd name="T52" fmla="*/ 174 w 240"/>
                <a:gd name="T53" fmla="*/ 291 h 301"/>
                <a:gd name="T54" fmla="*/ 224 w 240"/>
                <a:gd name="T55" fmla="*/ 214 h 301"/>
                <a:gd name="T56" fmla="*/ 141 w 240"/>
                <a:gd name="T57" fmla="*/ 170 h 301"/>
                <a:gd name="T58" fmla="*/ 87 w 240"/>
                <a:gd name="T59" fmla="*/ 19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0" h="301">
                  <a:moveTo>
                    <a:pt x="158" y="301"/>
                  </a:moveTo>
                  <a:cubicBezTo>
                    <a:pt x="131" y="301"/>
                    <a:pt x="106" y="283"/>
                    <a:pt x="91" y="252"/>
                  </a:cubicBezTo>
                  <a:cubicBezTo>
                    <a:pt x="84" y="236"/>
                    <a:pt x="79" y="217"/>
                    <a:pt x="79" y="197"/>
                  </a:cubicBezTo>
                  <a:cubicBezTo>
                    <a:pt x="29" y="233"/>
                    <a:pt x="9" y="290"/>
                    <a:pt x="9" y="291"/>
                  </a:cubicBezTo>
                  <a:cubicBezTo>
                    <a:pt x="8" y="293"/>
                    <a:pt x="6" y="294"/>
                    <a:pt x="4" y="293"/>
                  </a:cubicBezTo>
                  <a:cubicBezTo>
                    <a:pt x="2" y="293"/>
                    <a:pt x="0" y="290"/>
                    <a:pt x="1" y="288"/>
                  </a:cubicBezTo>
                  <a:cubicBezTo>
                    <a:pt x="1" y="287"/>
                    <a:pt x="23" y="225"/>
                    <a:pt x="79" y="187"/>
                  </a:cubicBezTo>
                  <a:cubicBezTo>
                    <a:pt x="82" y="131"/>
                    <a:pt x="115" y="66"/>
                    <a:pt x="193" y="9"/>
                  </a:cubicBezTo>
                  <a:cubicBezTo>
                    <a:pt x="178" y="11"/>
                    <a:pt x="160" y="14"/>
                    <a:pt x="160" y="14"/>
                  </a:cubicBezTo>
                  <a:cubicBezTo>
                    <a:pt x="159" y="6"/>
                    <a:pt x="159" y="6"/>
                    <a:pt x="159" y="6"/>
                  </a:cubicBezTo>
                  <a:cubicBezTo>
                    <a:pt x="159" y="6"/>
                    <a:pt x="181" y="3"/>
                    <a:pt x="196" y="0"/>
                  </a:cubicBezTo>
                  <a:cubicBezTo>
                    <a:pt x="200" y="0"/>
                    <a:pt x="203" y="1"/>
                    <a:pt x="204" y="3"/>
                  </a:cubicBezTo>
                  <a:cubicBezTo>
                    <a:pt x="204" y="3"/>
                    <a:pt x="205" y="3"/>
                    <a:pt x="206" y="3"/>
                  </a:cubicBezTo>
                  <a:cubicBezTo>
                    <a:pt x="207" y="4"/>
                    <a:pt x="208" y="6"/>
                    <a:pt x="207" y="8"/>
                  </a:cubicBezTo>
                  <a:cubicBezTo>
                    <a:pt x="206" y="11"/>
                    <a:pt x="206" y="11"/>
                    <a:pt x="206" y="11"/>
                  </a:cubicBezTo>
                  <a:cubicBezTo>
                    <a:pt x="207" y="22"/>
                    <a:pt x="199" y="41"/>
                    <a:pt x="194" y="50"/>
                  </a:cubicBezTo>
                  <a:cubicBezTo>
                    <a:pt x="193" y="52"/>
                    <a:pt x="191" y="53"/>
                    <a:pt x="189" y="52"/>
                  </a:cubicBezTo>
                  <a:cubicBezTo>
                    <a:pt x="187" y="51"/>
                    <a:pt x="186" y="49"/>
                    <a:pt x="187" y="47"/>
                  </a:cubicBezTo>
                  <a:cubicBezTo>
                    <a:pt x="196" y="17"/>
                    <a:pt x="196" y="17"/>
                    <a:pt x="196" y="17"/>
                  </a:cubicBezTo>
                  <a:cubicBezTo>
                    <a:pt x="124" y="69"/>
                    <a:pt x="92" y="130"/>
                    <a:pt x="87" y="182"/>
                  </a:cubicBezTo>
                  <a:cubicBezTo>
                    <a:pt x="103" y="173"/>
                    <a:pt x="120" y="165"/>
                    <a:pt x="140" y="162"/>
                  </a:cubicBezTo>
                  <a:cubicBezTo>
                    <a:pt x="193" y="152"/>
                    <a:pt x="224" y="180"/>
                    <a:pt x="232" y="212"/>
                  </a:cubicBezTo>
                  <a:cubicBezTo>
                    <a:pt x="240" y="245"/>
                    <a:pt x="223" y="285"/>
                    <a:pt x="176" y="298"/>
                  </a:cubicBezTo>
                  <a:cubicBezTo>
                    <a:pt x="170" y="300"/>
                    <a:pt x="164" y="301"/>
                    <a:pt x="158" y="301"/>
                  </a:cubicBezTo>
                  <a:close/>
                  <a:moveTo>
                    <a:pt x="87" y="191"/>
                  </a:moveTo>
                  <a:cubicBezTo>
                    <a:pt x="86" y="212"/>
                    <a:pt x="91" y="232"/>
                    <a:pt x="99" y="249"/>
                  </a:cubicBezTo>
                  <a:cubicBezTo>
                    <a:pt x="115" y="283"/>
                    <a:pt x="144" y="299"/>
                    <a:pt x="174" y="291"/>
                  </a:cubicBezTo>
                  <a:cubicBezTo>
                    <a:pt x="216" y="279"/>
                    <a:pt x="231" y="243"/>
                    <a:pt x="224" y="214"/>
                  </a:cubicBezTo>
                  <a:cubicBezTo>
                    <a:pt x="218" y="185"/>
                    <a:pt x="189" y="161"/>
                    <a:pt x="141" y="170"/>
                  </a:cubicBezTo>
                  <a:cubicBezTo>
                    <a:pt x="120" y="174"/>
                    <a:pt x="102" y="181"/>
                    <a:pt x="87"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grpSp>
      <p:grpSp>
        <p:nvGrpSpPr>
          <p:cNvPr id="27" name="Group 3"/>
          <p:cNvGrpSpPr/>
          <p:nvPr/>
        </p:nvGrpSpPr>
        <p:grpSpPr>
          <a:xfrm>
            <a:off x="4130687" y="1697415"/>
            <a:ext cx="1155257" cy="1529234"/>
            <a:chOff x="5415756" y="3159263"/>
            <a:chExt cx="1539875" cy="2038350"/>
          </a:xfrm>
          <a:gradFill>
            <a:gsLst>
              <a:gs pos="0">
                <a:srgbClr val="0070C0"/>
              </a:gs>
              <a:gs pos="100000">
                <a:srgbClr val="00B0F0"/>
              </a:gs>
            </a:gsLst>
            <a:lin ang="3600000" scaled="0"/>
          </a:gradFill>
        </p:grpSpPr>
        <p:sp>
          <p:nvSpPr>
            <p:cNvPr id="28" name="Freeform 211"/>
            <p:cNvSpPr>
              <a:spLocks/>
            </p:cNvSpPr>
            <p:nvPr/>
          </p:nvSpPr>
          <p:spPr bwMode="auto">
            <a:xfrm>
              <a:off x="5763418" y="3159263"/>
              <a:ext cx="684213" cy="590550"/>
            </a:xfrm>
            <a:custGeom>
              <a:avLst/>
              <a:gdLst>
                <a:gd name="T0" fmla="*/ 155 w 308"/>
                <a:gd name="T1" fmla="*/ 0 h 266"/>
                <a:gd name="T2" fmla="*/ 268 w 308"/>
                <a:gd name="T3" fmla="*/ 50 h 266"/>
                <a:gd name="T4" fmla="*/ 284 w 308"/>
                <a:gd name="T5" fmla="*/ 189 h 266"/>
                <a:gd name="T6" fmla="*/ 260 w 308"/>
                <a:gd name="T7" fmla="*/ 262 h 266"/>
                <a:gd name="T8" fmla="*/ 248 w 308"/>
                <a:gd name="T9" fmla="*/ 189 h 266"/>
                <a:gd name="T10" fmla="*/ 223 w 308"/>
                <a:gd name="T11" fmla="*/ 105 h 266"/>
                <a:gd name="T12" fmla="*/ 153 w 308"/>
                <a:gd name="T13" fmla="*/ 94 h 266"/>
                <a:gd name="T14" fmla="*/ 65 w 308"/>
                <a:gd name="T15" fmla="*/ 110 h 266"/>
                <a:gd name="T16" fmla="*/ 48 w 308"/>
                <a:gd name="T17" fmla="*/ 192 h 266"/>
                <a:gd name="T18" fmla="*/ 42 w 308"/>
                <a:gd name="T19" fmla="*/ 249 h 266"/>
                <a:gd name="T20" fmla="*/ 28 w 308"/>
                <a:gd name="T21" fmla="*/ 152 h 266"/>
                <a:gd name="T22" fmla="*/ 155 w 308"/>
                <a:gd name="T23"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8" h="266">
                  <a:moveTo>
                    <a:pt x="155" y="0"/>
                  </a:moveTo>
                  <a:cubicBezTo>
                    <a:pt x="155" y="0"/>
                    <a:pt x="228" y="6"/>
                    <a:pt x="268" y="50"/>
                  </a:cubicBezTo>
                  <a:cubicBezTo>
                    <a:pt x="308" y="94"/>
                    <a:pt x="293" y="151"/>
                    <a:pt x="284" y="189"/>
                  </a:cubicBezTo>
                  <a:cubicBezTo>
                    <a:pt x="284" y="189"/>
                    <a:pt x="260" y="258"/>
                    <a:pt x="260" y="262"/>
                  </a:cubicBezTo>
                  <a:cubicBezTo>
                    <a:pt x="260" y="266"/>
                    <a:pt x="256" y="206"/>
                    <a:pt x="248" y="189"/>
                  </a:cubicBezTo>
                  <a:cubicBezTo>
                    <a:pt x="240" y="172"/>
                    <a:pt x="252" y="123"/>
                    <a:pt x="223" y="105"/>
                  </a:cubicBezTo>
                  <a:cubicBezTo>
                    <a:pt x="194" y="86"/>
                    <a:pt x="153" y="94"/>
                    <a:pt x="153" y="94"/>
                  </a:cubicBezTo>
                  <a:cubicBezTo>
                    <a:pt x="153" y="94"/>
                    <a:pt x="93" y="77"/>
                    <a:pt x="65" y="110"/>
                  </a:cubicBezTo>
                  <a:cubicBezTo>
                    <a:pt x="36" y="142"/>
                    <a:pt x="52" y="167"/>
                    <a:pt x="48" y="192"/>
                  </a:cubicBezTo>
                  <a:cubicBezTo>
                    <a:pt x="45" y="217"/>
                    <a:pt x="42" y="249"/>
                    <a:pt x="42" y="249"/>
                  </a:cubicBezTo>
                  <a:cubicBezTo>
                    <a:pt x="42" y="249"/>
                    <a:pt x="30" y="179"/>
                    <a:pt x="28" y="152"/>
                  </a:cubicBezTo>
                  <a:cubicBezTo>
                    <a:pt x="26" y="125"/>
                    <a:pt x="0" y="27"/>
                    <a:pt x="1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29" name="Freeform 212"/>
            <p:cNvSpPr>
              <a:spLocks/>
            </p:cNvSpPr>
            <p:nvPr/>
          </p:nvSpPr>
          <p:spPr bwMode="auto">
            <a:xfrm>
              <a:off x="5415756" y="3905388"/>
              <a:ext cx="1539875" cy="1292225"/>
            </a:xfrm>
            <a:custGeom>
              <a:avLst/>
              <a:gdLst>
                <a:gd name="T0" fmla="*/ 239 w 694"/>
                <a:gd name="T1" fmla="*/ 16 h 582"/>
                <a:gd name="T2" fmla="*/ 249 w 694"/>
                <a:gd name="T3" fmla="*/ 64 h 582"/>
                <a:gd name="T4" fmla="*/ 315 w 694"/>
                <a:gd name="T5" fmla="*/ 114 h 582"/>
                <a:gd name="T6" fmla="*/ 405 w 694"/>
                <a:gd name="T7" fmla="*/ 22 h 582"/>
                <a:gd name="T8" fmla="*/ 404 w 694"/>
                <a:gd name="T9" fmla="*/ 0 h 582"/>
                <a:gd name="T10" fmla="*/ 435 w 694"/>
                <a:gd name="T11" fmla="*/ 31 h 582"/>
                <a:gd name="T12" fmla="*/ 438 w 694"/>
                <a:gd name="T13" fmla="*/ 45 h 582"/>
                <a:gd name="T14" fmla="*/ 588 w 694"/>
                <a:gd name="T15" fmla="*/ 89 h 582"/>
                <a:gd name="T16" fmla="*/ 674 w 694"/>
                <a:gd name="T17" fmla="*/ 309 h 582"/>
                <a:gd name="T18" fmla="*/ 659 w 694"/>
                <a:gd name="T19" fmla="*/ 527 h 582"/>
                <a:gd name="T20" fmla="*/ 566 w 694"/>
                <a:gd name="T21" fmla="*/ 558 h 582"/>
                <a:gd name="T22" fmla="*/ 512 w 694"/>
                <a:gd name="T23" fmla="*/ 552 h 582"/>
                <a:gd name="T24" fmla="*/ 509 w 694"/>
                <a:gd name="T25" fmla="*/ 486 h 582"/>
                <a:gd name="T26" fmla="*/ 497 w 694"/>
                <a:gd name="T27" fmla="*/ 396 h 582"/>
                <a:gd name="T28" fmla="*/ 525 w 694"/>
                <a:gd name="T29" fmla="*/ 389 h 582"/>
                <a:gd name="T30" fmla="*/ 489 w 694"/>
                <a:gd name="T31" fmla="*/ 355 h 582"/>
                <a:gd name="T32" fmla="*/ 424 w 694"/>
                <a:gd name="T33" fmla="*/ 389 h 582"/>
                <a:gd name="T34" fmla="*/ 328 w 694"/>
                <a:gd name="T35" fmla="*/ 372 h 582"/>
                <a:gd name="T36" fmla="*/ 324 w 694"/>
                <a:gd name="T37" fmla="*/ 184 h 582"/>
                <a:gd name="T38" fmla="*/ 319 w 694"/>
                <a:gd name="T39" fmla="*/ 165 h 582"/>
                <a:gd name="T40" fmla="*/ 332 w 694"/>
                <a:gd name="T41" fmla="*/ 139 h 582"/>
                <a:gd name="T42" fmla="*/ 368 w 694"/>
                <a:gd name="T43" fmla="*/ 114 h 582"/>
                <a:gd name="T44" fmla="*/ 357 w 694"/>
                <a:gd name="T45" fmla="*/ 101 h 582"/>
                <a:gd name="T46" fmla="*/ 321 w 694"/>
                <a:gd name="T47" fmla="*/ 127 h 582"/>
                <a:gd name="T48" fmla="*/ 308 w 694"/>
                <a:gd name="T49" fmla="*/ 127 h 582"/>
                <a:gd name="T50" fmla="*/ 276 w 694"/>
                <a:gd name="T51" fmla="*/ 107 h 582"/>
                <a:gd name="T52" fmla="*/ 262 w 694"/>
                <a:gd name="T53" fmla="*/ 124 h 582"/>
                <a:gd name="T54" fmla="*/ 294 w 694"/>
                <a:gd name="T55" fmla="*/ 143 h 582"/>
                <a:gd name="T56" fmla="*/ 289 w 694"/>
                <a:gd name="T57" fmla="*/ 159 h 582"/>
                <a:gd name="T58" fmla="*/ 275 w 694"/>
                <a:gd name="T59" fmla="*/ 185 h 582"/>
                <a:gd name="T60" fmla="*/ 260 w 694"/>
                <a:gd name="T61" fmla="*/ 355 h 582"/>
                <a:gd name="T62" fmla="*/ 186 w 694"/>
                <a:gd name="T63" fmla="*/ 357 h 582"/>
                <a:gd name="T64" fmla="*/ 141 w 694"/>
                <a:gd name="T65" fmla="*/ 419 h 582"/>
                <a:gd name="T66" fmla="*/ 161 w 694"/>
                <a:gd name="T67" fmla="*/ 432 h 582"/>
                <a:gd name="T68" fmla="*/ 154 w 694"/>
                <a:gd name="T69" fmla="*/ 572 h 582"/>
                <a:gd name="T70" fmla="*/ 85 w 694"/>
                <a:gd name="T71" fmla="*/ 577 h 582"/>
                <a:gd name="T72" fmla="*/ 8 w 694"/>
                <a:gd name="T73" fmla="*/ 486 h 582"/>
                <a:gd name="T74" fmla="*/ 11 w 694"/>
                <a:gd name="T75" fmla="*/ 283 h 582"/>
                <a:gd name="T76" fmla="*/ 73 w 694"/>
                <a:gd name="T77" fmla="*/ 121 h 582"/>
                <a:gd name="T78" fmla="*/ 196 w 694"/>
                <a:gd name="T79" fmla="*/ 72 h 582"/>
                <a:gd name="T80" fmla="*/ 239 w 694"/>
                <a:gd name="T81" fmla="*/ 1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4" h="582">
                  <a:moveTo>
                    <a:pt x="239" y="16"/>
                  </a:moveTo>
                  <a:cubicBezTo>
                    <a:pt x="239" y="16"/>
                    <a:pt x="234" y="43"/>
                    <a:pt x="249" y="64"/>
                  </a:cubicBezTo>
                  <a:cubicBezTo>
                    <a:pt x="265" y="84"/>
                    <a:pt x="303" y="117"/>
                    <a:pt x="315" y="114"/>
                  </a:cubicBezTo>
                  <a:cubicBezTo>
                    <a:pt x="326" y="111"/>
                    <a:pt x="401" y="41"/>
                    <a:pt x="405" y="22"/>
                  </a:cubicBezTo>
                  <a:cubicBezTo>
                    <a:pt x="410" y="3"/>
                    <a:pt x="404" y="0"/>
                    <a:pt x="404" y="0"/>
                  </a:cubicBezTo>
                  <a:cubicBezTo>
                    <a:pt x="404" y="0"/>
                    <a:pt x="434" y="24"/>
                    <a:pt x="435" y="31"/>
                  </a:cubicBezTo>
                  <a:cubicBezTo>
                    <a:pt x="437" y="38"/>
                    <a:pt x="438" y="45"/>
                    <a:pt x="438" y="45"/>
                  </a:cubicBezTo>
                  <a:cubicBezTo>
                    <a:pt x="438" y="45"/>
                    <a:pt x="544" y="54"/>
                    <a:pt x="588" y="89"/>
                  </a:cubicBezTo>
                  <a:cubicBezTo>
                    <a:pt x="632" y="123"/>
                    <a:pt x="661" y="230"/>
                    <a:pt x="674" y="309"/>
                  </a:cubicBezTo>
                  <a:cubicBezTo>
                    <a:pt x="686" y="389"/>
                    <a:pt x="694" y="496"/>
                    <a:pt x="659" y="527"/>
                  </a:cubicBezTo>
                  <a:cubicBezTo>
                    <a:pt x="625" y="559"/>
                    <a:pt x="566" y="558"/>
                    <a:pt x="566" y="558"/>
                  </a:cubicBezTo>
                  <a:cubicBezTo>
                    <a:pt x="566" y="558"/>
                    <a:pt x="516" y="565"/>
                    <a:pt x="512" y="552"/>
                  </a:cubicBezTo>
                  <a:cubicBezTo>
                    <a:pt x="507" y="540"/>
                    <a:pt x="521" y="515"/>
                    <a:pt x="509" y="486"/>
                  </a:cubicBezTo>
                  <a:cubicBezTo>
                    <a:pt x="498" y="457"/>
                    <a:pt x="487" y="413"/>
                    <a:pt x="497" y="396"/>
                  </a:cubicBezTo>
                  <a:cubicBezTo>
                    <a:pt x="525" y="389"/>
                    <a:pt x="525" y="389"/>
                    <a:pt x="525" y="389"/>
                  </a:cubicBezTo>
                  <a:cubicBezTo>
                    <a:pt x="525" y="389"/>
                    <a:pt x="516" y="354"/>
                    <a:pt x="489" y="355"/>
                  </a:cubicBezTo>
                  <a:cubicBezTo>
                    <a:pt x="462" y="356"/>
                    <a:pt x="456" y="390"/>
                    <a:pt x="424" y="389"/>
                  </a:cubicBezTo>
                  <a:cubicBezTo>
                    <a:pt x="392" y="389"/>
                    <a:pt x="328" y="372"/>
                    <a:pt x="328" y="372"/>
                  </a:cubicBezTo>
                  <a:cubicBezTo>
                    <a:pt x="324" y="184"/>
                    <a:pt x="324" y="184"/>
                    <a:pt x="324" y="184"/>
                  </a:cubicBezTo>
                  <a:cubicBezTo>
                    <a:pt x="319" y="165"/>
                    <a:pt x="319" y="165"/>
                    <a:pt x="319" y="165"/>
                  </a:cubicBezTo>
                  <a:cubicBezTo>
                    <a:pt x="332" y="139"/>
                    <a:pt x="332" y="139"/>
                    <a:pt x="332" y="139"/>
                  </a:cubicBezTo>
                  <a:cubicBezTo>
                    <a:pt x="368" y="114"/>
                    <a:pt x="368" y="114"/>
                    <a:pt x="368" y="114"/>
                  </a:cubicBezTo>
                  <a:cubicBezTo>
                    <a:pt x="357" y="101"/>
                    <a:pt x="357" y="101"/>
                    <a:pt x="357" y="101"/>
                  </a:cubicBezTo>
                  <a:cubicBezTo>
                    <a:pt x="321" y="127"/>
                    <a:pt x="321" y="127"/>
                    <a:pt x="321" y="127"/>
                  </a:cubicBezTo>
                  <a:cubicBezTo>
                    <a:pt x="308" y="127"/>
                    <a:pt x="308" y="127"/>
                    <a:pt x="308" y="127"/>
                  </a:cubicBezTo>
                  <a:cubicBezTo>
                    <a:pt x="276" y="107"/>
                    <a:pt x="276" y="107"/>
                    <a:pt x="276" y="107"/>
                  </a:cubicBezTo>
                  <a:cubicBezTo>
                    <a:pt x="262" y="124"/>
                    <a:pt x="262" y="124"/>
                    <a:pt x="262" y="124"/>
                  </a:cubicBezTo>
                  <a:cubicBezTo>
                    <a:pt x="294" y="143"/>
                    <a:pt x="294" y="143"/>
                    <a:pt x="294" y="143"/>
                  </a:cubicBezTo>
                  <a:cubicBezTo>
                    <a:pt x="289" y="159"/>
                    <a:pt x="289" y="159"/>
                    <a:pt x="289" y="159"/>
                  </a:cubicBezTo>
                  <a:cubicBezTo>
                    <a:pt x="275" y="185"/>
                    <a:pt x="275" y="185"/>
                    <a:pt x="275" y="185"/>
                  </a:cubicBezTo>
                  <a:cubicBezTo>
                    <a:pt x="260" y="355"/>
                    <a:pt x="260" y="355"/>
                    <a:pt x="260" y="355"/>
                  </a:cubicBezTo>
                  <a:cubicBezTo>
                    <a:pt x="260" y="355"/>
                    <a:pt x="215" y="347"/>
                    <a:pt x="186" y="357"/>
                  </a:cubicBezTo>
                  <a:cubicBezTo>
                    <a:pt x="157" y="367"/>
                    <a:pt x="138" y="399"/>
                    <a:pt x="141" y="419"/>
                  </a:cubicBezTo>
                  <a:cubicBezTo>
                    <a:pt x="141" y="419"/>
                    <a:pt x="139" y="434"/>
                    <a:pt x="161" y="432"/>
                  </a:cubicBezTo>
                  <a:cubicBezTo>
                    <a:pt x="161" y="432"/>
                    <a:pt x="155" y="569"/>
                    <a:pt x="154" y="572"/>
                  </a:cubicBezTo>
                  <a:cubicBezTo>
                    <a:pt x="154" y="575"/>
                    <a:pt x="119" y="582"/>
                    <a:pt x="85" y="577"/>
                  </a:cubicBezTo>
                  <a:cubicBezTo>
                    <a:pt x="50" y="571"/>
                    <a:pt x="15" y="526"/>
                    <a:pt x="8" y="486"/>
                  </a:cubicBezTo>
                  <a:cubicBezTo>
                    <a:pt x="0" y="446"/>
                    <a:pt x="4" y="330"/>
                    <a:pt x="11" y="283"/>
                  </a:cubicBezTo>
                  <a:cubicBezTo>
                    <a:pt x="17" y="236"/>
                    <a:pt x="28" y="138"/>
                    <a:pt x="73" y="121"/>
                  </a:cubicBezTo>
                  <a:cubicBezTo>
                    <a:pt x="117" y="104"/>
                    <a:pt x="180" y="89"/>
                    <a:pt x="196" y="72"/>
                  </a:cubicBezTo>
                  <a:cubicBezTo>
                    <a:pt x="213" y="56"/>
                    <a:pt x="233" y="18"/>
                    <a:pt x="23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30" name="Freeform 213"/>
            <p:cNvSpPr>
              <a:spLocks/>
            </p:cNvSpPr>
            <p:nvPr/>
          </p:nvSpPr>
          <p:spPr bwMode="auto">
            <a:xfrm>
              <a:off x="5766593" y="4840426"/>
              <a:ext cx="923925" cy="301625"/>
            </a:xfrm>
            <a:custGeom>
              <a:avLst/>
              <a:gdLst>
                <a:gd name="T0" fmla="*/ 361 w 417"/>
                <a:gd name="T1" fmla="*/ 124 h 136"/>
                <a:gd name="T2" fmla="*/ 237 w 417"/>
                <a:gd name="T3" fmla="*/ 77 h 136"/>
                <a:gd name="T4" fmla="*/ 128 w 417"/>
                <a:gd name="T5" fmla="*/ 26 h 136"/>
                <a:gd name="T6" fmla="*/ 1 w 417"/>
                <a:gd name="T7" fmla="*/ 12 h 136"/>
                <a:gd name="T8" fmla="*/ 0 w 417"/>
                <a:gd name="T9" fmla="*/ 16 h 136"/>
                <a:gd name="T10" fmla="*/ 128 w 417"/>
                <a:gd name="T11" fmla="*/ 35 h 136"/>
                <a:gd name="T12" fmla="*/ 361 w 417"/>
                <a:gd name="T13" fmla="*/ 132 h 136"/>
                <a:gd name="T14" fmla="*/ 361 w 417"/>
                <a:gd name="T15" fmla="*/ 124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136">
                  <a:moveTo>
                    <a:pt x="361" y="124"/>
                  </a:moveTo>
                  <a:cubicBezTo>
                    <a:pt x="361" y="124"/>
                    <a:pt x="286" y="103"/>
                    <a:pt x="237" y="77"/>
                  </a:cubicBezTo>
                  <a:cubicBezTo>
                    <a:pt x="187" y="52"/>
                    <a:pt x="136" y="27"/>
                    <a:pt x="128" y="26"/>
                  </a:cubicBezTo>
                  <a:cubicBezTo>
                    <a:pt x="120" y="26"/>
                    <a:pt x="39" y="0"/>
                    <a:pt x="1" y="12"/>
                  </a:cubicBezTo>
                  <a:cubicBezTo>
                    <a:pt x="0" y="16"/>
                    <a:pt x="0" y="16"/>
                    <a:pt x="0" y="16"/>
                  </a:cubicBezTo>
                  <a:cubicBezTo>
                    <a:pt x="0" y="16"/>
                    <a:pt x="66" y="7"/>
                    <a:pt x="128" y="35"/>
                  </a:cubicBezTo>
                  <a:cubicBezTo>
                    <a:pt x="189" y="63"/>
                    <a:pt x="306" y="136"/>
                    <a:pt x="361" y="132"/>
                  </a:cubicBezTo>
                  <a:cubicBezTo>
                    <a:pt x="417" y="128"/>
                    <a:pt x="361" y="124"/>
                    <a:pt x="361"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31" name="Freeform 214"/>
            <p:cNvSpPr>
              <a:spLocks/>
            </p:cNvSpPr>
            <p:nvPr/>
          </p:nvSpPr>
          <p:spPr bwMode="auto">
            <a:xfrm>
              <a:off x="6328568" y="4753113"/>
              <a:ext cx="217488" cy="53975"/>
            </a:xfrm>
            <a:custGeom>
              <a:avLst/>
              <a:gdLst>
                <a:gd name="T0" fmla="*/ 95 w 98"/>
                <a:gd name="T1" fmla="*/ 14 h 24"/>
                <a:gd name="T2" fmla="*/ 4 w 98"/>
                <a:gd name="T3" fmla="*/ 0 h 24"/>
                <a:gd name="T4" fmla="*/ 0 w 98"/>
                <a:gd name="T5" fmla="*/ 7 h 24"/>
                <a:gd name="T6" fmla="*/ 98 w 98"/>
                <a:gd name="T7" fmla="*/ 24 h 24"/>
                <a:gd name="T8" fmla="*/ 95 w 98"/>
                <a:gd name="T9" fmla="*/ 14 h 24"/>
              </a:gdLst>
              <a:ahLst/>
              <a:cxnLst>
                <a:cxn ang="0">
                  <a:pos x="T0" y="T1"/>
                </a:cxn>
                <a:cxn ang="0">
                  <a:pos x="T2" y="T3"/>
                </a:cxn>
                <a:cxn ang="0">
                  <a:pos x="T4" y="T5"/>
                </a:cxn>
                <a:cxn ang="0">
                  <a:pos x="T6" y="T7"/>
                </a:cxn>
                <a:cxn ang="0">
                  <a:pos x="T8" y="T9"/>
                </a:cxn>
              </a:cxnLst>
              <a:rect l="0" t="0" r="r" b="b"/>
              <a:pathLst>
                <a:path w="98" h="24">
                  <a:moveTo>
                    <a:pt x="95" y="14"/>
                  </a:moveTo>
                  <a:cubicBezTo>
                    <a:pt x="95" y="14"/>
                    <a:pt x="30" y="7"/>
                    <a:pt x="4" y="0"/>
                  </a:cubicBezTo>
                  <a:cubicBezTo>
                    <a:pt x="0" y="7"/>
                    <a:pt x="0" y="7"/>
                    <a:pt x="0" y="7"/>
                  </a:cubicBezTo>
                  <a:cubicBezTo>
                    <a:pt x="98" y="24"/>
                    <a:pt x="98" y="24"/>
                    <a:pt x="98" y="24"/>
                  </a:cubicBezTo>
                  <a:cubicBezTo>
                    <a:pt x="98" y="24"/>
                    <a:pt x="93" y="14"/>
                    <a:pt x="9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32" name="Freeform 215"/>
            <p:cNvSpPr>
              <a:spLocks/>
            </p:cNvSpPr>
            <p:nvPr/>
          </p:nvSpPr>
          <p:spPr bwMode="auto">
            <a:xfrm>
              <a:off x="5728493" y="5042038"/>
              <a:ext cx="614363" cy="136525"/>
            </a:xfrm>
            <a:custGeom>
              <a:avLst/>
              <a:gdLst>
                <a:gd name="T0" fmla="*/ 8 w 277"/>
                <a:gd name="T1" fmla="*/ 50 h 62"/>
                <a:gd name="T2" fmla="*/ 168 w 277"/>
                <a:gd name="T3" fmla="*/ 34 h 62"/>
                <a:gd name="T4" fmla="*/ 265 w 277"/>
                <a:gd name="T5" fmla="*/ 0 h 62"/>
                <a:gd name="T6" fmla="*/ 277 w 277"/>
                <a:gd name="T7" fmla="*/ 5 h 62"/>
                <a:gd name="T8" fmla="*/ 162 w 277"/>
                <a:gd name="T9" fmla="*/ 45 h 62"/>
                <a:gd name="T10" fmla="*/ 0 w 277"/>
                <a:gd name="T11" fmla="*/ 62 h 62"/>
                <a:gd name="T12" fmla="*/ 8 w 277"/>
                <a:gd name="T13" fmla="*/ 50 h 62"/>
              </a:gdLst>
              <a:ahLst/>
              <a:cxnLst>
                <a:cxn ang="0">
                  <a:pos x="T0" y="T1"/>
                </a:cxn>
                <a:cxn ang="0">
                  <a:pos x="T2" y="T3"/>
                </a:cxn>
                <a:cxn ang="0">
                  <a:pos x="T4" y="T5"/>
                </a:cxn>
                <a:cxn ang="0">
                  <a:pos x="T6" y="T7"/>
                </a:cxn>
                <a:cxn ang="0">
                  <a:pos x="T8" y="T9"/>
                </a:cxn>
                <a:cxn ang="0">
                  <a:pos x="T10" y="T11"/>
                </a:cxn>
                <a:cxn ang="0">
                  <a:pos x="T12" y="T13"/>
                </a:cxn>
              </a:cxnLst>
              <a:rect l="0" t="0" r="r" b="b"/>
              <a:pathLst>
                <a:path w="277" h="62">
                  <a:moveTo>
                    <a:pt x="8" y="50"/>
                  </a:moveTo>
                  <a:cubicBezTo>
                    <a:pt x="8" y="50"/>
                    <a:pt x="95" y="52"/>
                    <a:pt x="168" y="34"/>
                  </a:cubicBezTo>
                  <a:cubicBezTo>
                    <a:pt x="241" y="16"/>
                    <a:pt x="265" y="0"/>
                    <a:pt x="265" y="0"/>
                  </a:cubicBezTo>
                  <a:cubicBezTo>
                    <a:pt x="277" y="5"/>
                    <a:pt x="277" y="5"/>
                    <a:pt x="277" y="5"/>
                  </a:cubicBezTo>
                  <a:cubicBezTo>
                    <a:pt x="277" y="5"/>
                    <a:pt x="223" y="34"/>
                    <a:pt x="162" y="45"/>
                  </a:cubicBezTo>
                  <a:cubicBezTo>
                    <a:pt x="100" y="56"/>
                    <a:pt x="0" y="62"/>
                    <a:pt x="0" y="62"/>
                  </a:cubicBezTo>
                  <a:lnTo>
                    <a:pt x="8"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FFFFFF"/>
                </a:solidFill>
                <a:latin typeface="微软雅黑" panose="020B0503020204020204" pitchFamily="34" charset="-122"/>
                <a:ea typeface="微软雅黑" panose="020B0503020204020204" pitchFamily="34" charset="-122"/>
              </a:endParaRPr>
            </a:p>
          </p:txBody>
        </p:sp>
      </p:grpSp>
      <p:sp>
        <p:nvSpPr>
          <p:cNvPr id="33" name="Rectangle 42"/>
          <p:cNvSpPr/>
          <p:nvPr/>
        </p:nvSpPr>
        <p:spPr>
          <a:xfrm>
            <a:off x="0" y="3109932"/>
            <a:ext cx="9146779" cy="2009756"/>
          </a:xfrm>
          <a:prstGeom prst="rect">
            <a:avLst/>
          </a:prstGeom>
          <a:gradFill>
            <a:gsLst>
              <a:gs pos="0">
                <a:srgbClr val="0070C0"/>
              </a:gs>
              <a:gs pos="100000">
                <a:srgbClr val="00B0F0"/>
              </a:gs>
            </a:gsLst>
            <a:lin ang="3600000" scaled="0"/>
          </a:gradFill>
          <a:ln w="57150" cap="flat" cmpd="sng" algn="ctr">
            <a:noFill/>
            <a:prstDash val="solid"/>
            <a:miter lim="800000"/>
          </a:ln>
          <a:effectLst/>
        </p:spPr>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defRPr/>
            </a:pPr>
            <a:endParaRPr lang="en-US" kern="0">
              <a:solidFill>
                <a:srgbClr val="FFFFFF"/>
              </a:solidFill>
              <a:latin typeface="微软雅黑" panose="020B0503020204020204" pitchFamily="34" charset="-122"/>
              <a:ea typeface="微软雅黑" panose="020B0503020204020204" pitchFamily="34" charset="-122"/>
            </a:endParaRPr>
          </a:p>
        </p:txBody>
      </p:sp>
      <p:sp>
        <p:nvSpPr>
          <p:cNvPr id="34" name="Content Placeholder 2"/>
          <p:cNvSpPr txBox="1">
            <a:spLocks/>
          </p:cNvSpPr>
          <p:nvPr/>
        </p:nvSpPr>
        <p:spPr>
          <a:xfrm>
            <a:off x="683180" y="872441"/>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35" name="Content Placeholder 2"/>
          <p:cNvSpPr txBox="1">
            <a:spLocks/>
          </p:cNvSpPr>
          <p:nvPr/>
        </p:nvSpPr>
        <p:spPr>
          <a:xfrm>
            <a:off x="683180" y="1898872"/>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36" name="Content Placeholder 2"/>
          <p:cNvSpPr txBox="1">
            <a:spLocks/>
          </p:cNvSpPr>
          <p:nvPr/>
        </p:nvSpPr>
        <p:spPr>
          <a:xfrm>
            <a:off x="6463578" y="872441"/>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37" name="Content Placeholder 2"/>
          <p:cNvSpPr txBox="1">
            <a:spLocks/>
          </p:cNvSpPr>
          <p:nvPr/>
        </p:nvSpPr>
        <p:spPr>
          <a:xfrm>
            <a:off x="6463578" y="1898872"/>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4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38" name="矩形 37"/>
          <p:cNvSpPr/>
          <p:nvPr/>
        </p:nvSpPr>
        <p:spPr>
          <a:xfrm>
            <a:off x="683180" y="3508987"/>
            <a:ext cx="7833250" cy="1159946"/>
          </a:xfrm>
          <a:prstGeom prst="rect">
            <a:avLst/>
          </a:prstGeom>
        </p:spPr>
        <p:txBody>
          <a:bodyPr wrap="square" lIns="51447" tIns="25724" rIns="51447" bIns="25724">
            <a:spAutoFit/>
          </a:bodyPr>
          <a:lstStyle/>
          <a:p>
            <a:pPr>
              <a:lnSpc>
                <a:spcPct val="150000"/>
              </a:lnSpc>
              <a:defRPr/>
            </a:pP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分钟之内。此处添加详细文本描述，语言描述尽量简洁生动语言描述尽量简洁生动。尽量将每页幻灯片的字数控制在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分钟之内。尽量将每页幻灯片的字数控制在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a:t>
            </a:r>
            <a:endParaRPr lang="en-US" altLang="zh-CN" sz="8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a:p>
            <a:pPr>
              <a:lnSpc>
                <a:spcPct val="150000"/>
              </a:lnSpc>
              <a:defRPr/>
            </a:pPr>
            <a:endParaRPr lang="en-US" altLang="zh-CN" sz="800" dirty="0">
              <a:solidFill>
                <a:schemeClr val="bg1"/>
              </a:solidFill>
              <a:latin typeface="微软雅黑" panose="020B0503020204020204" pitchFamily="34" charset="-122"/>
              <a:ea typeface="微软雅黑" panose="020B0503020204020204" pitchFamily="34" charset="-122"/>
              <a:sym typeface="Gill Sans" charset="0"/>
            </a:endParaRPr>
          </a:p>
          <a:p>
            <a:pPr>
              <a:lnSpc>
                <a:spcPct val="150000"/>
              </a:lnSpc>
              <a:defRPr/>
            </a:pP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尽量将每页幻灯片的字数控制在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分钟之内。尽量将每页幻灯片的字数控制在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8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分钟之内。</a:t>
            </a:r>
            <a:endParaRPr lang="en-US" altLang="zh-CN" sz="8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Tree>
    <p:extLst>
      <p:ext uri="{BB962C8B-B14F-4D97-AF65-F5344CB8AC3E}">
        <p14:creationId xmlns:p14="http://schemas.microsoft.com/office/powerpoint/2010/main" val="11856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anim calcmode="lin" valueType="num">
                                      <p:cBhvr>
                                        <p:cTn id="14" dur="500" fill="hold"/>
                                        <p:tgtEl>
                                          <p:spTgt spid="27"/>
                                        </p:tgtEl>
                                        <p:attrNameLst>
                                          <p:attrName>ppt_x</p:attrName>
                                        </p:attrNameLst>
                                      </p:cBhvr>
                                      <p:tavLst>
                                        <p:tav tm="0">
                                          <p:val>
                                            <p:fltVal val="0.5"/>
                                          </p:val>
                                        </p:tav>
                                        <p:tav tm="100000">
                                          <p:val>
                                            <p:strVal val="#ppt_x"/>
                                          </p:val>
                                        </p:tav>
                                      </p:tavLst>
                                    </p:anim>
                                    <p:anim calcmode="lin" valueType="num">
                                      <p:cBhvr>
                                        <p:cTn id="15" dur="500" fill="hold"/>
                                        <p:tgtEl>
                                          <p:spTgt spid="27"/>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52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fltVal val="0.5"/>
                                          </p:val>
                                        </p:tav>
                                        <p:tav tm="100000">
                                          <p:val>
                                            <p:strVal val="#ppt_x"/>
                                          </p:val>
                                        </p:tav>
                                      </p:tavLst>
                                    </p:anim>
                                    <p:anim calcmode="lin" valueType="num">
                                      <p:cBhvr>
                                        <p:cTn id="23" dur="500" fill="hold"/>
                                        <p:tgtEl>
                                          <p:spTgt spid="14"/>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53" presetClass="entr" presetSubtype="52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anim calcmode="lin" valueType="num">
                                      <p:cBhvr>
                                        <p:cTn id="30" dur="500" fill="hold"/>
                                        <p:tgtEl>
                                          <p:spTgt spid="24"/>
                                        </p:tgtEl>
                                        <p:attrNameLst>
                                          <p:attrName>ppt_x</p:attrName>
                                        </p:attrNameLst>
                                      </p:cBhvr>
                                      <p:tavLst>
                                        <p:tav tm="0">
                                          <p:val>
                                            <p:fltVal val="0.5"/>
                                          </p:val>
                                        </p:tav>
                                        <p:tav tm="100000">
                                          <p:val>
                                            <p:strVal val="#ppt_x"/>
                                          </p:val>
                                        </p:tav>
                                      </p:tavLst>
                                    </p:anim>
                                    <p:anim calcmode="lin" valueType="num">
                                      <p:cBhvr>
                                        <p:cTn id="31" dur="500" fill="hold"/>
                                        <p:tgtEl>
                                          <p:spTgt spid="24"/>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53" presetClass="entr" presetSubtype="52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anim calcmode="lin" valueType="num">
                                      <p:cBhvr>
                                        <p:cTn id="38" dur="500" fill="hold"/>
                                        <p:tgtEl>
                                          <p:spTgt spid="6"/>
                                        </p:tgtEl>
                                        <p:attrNameLst>
                                          <p:attrName>ppt_x</p:attrName>
                                        </p:attrNameLst>
                                      </p:cBhvr>
                                      <p:tavLst>
                                        <p:tav tm="0">
                                          <p:val>
                                            <p:fltVal val="0.5"/>
                                          </p:val>
                                        </p:tav>
                                        <p:tav tm="100000">
                                          <p:val>
                                            <p:strVal val="#ppt_x"/>
                                          </p:val>
                                        </p:tav>
                                      </p:tavLst>
                                    </p:anim>
                                    <p:anim calcmode="lin" valueType="num">
                                      <p:cBhvr>
                                        <p:cTn id="39" dur="500" fill="hold"/>
                                        <p:tgtEl>
                                          <p:spTgt spid="6"/>
                                        </p:tgtEl>
                                        <p:attrNameLst>
                                          <p:attrName>ppt_y</p:attrName>
                                        </p:attrNameLst>
                                      </p:cBhvr>
                                      <p:tavLst>
                                        <p:tav tm="0">
                                          <p:val>
                                            <p:fltVal val="0.5"/>
                                          </p:val>
                                        </p:tav>
                                        <p:tav tm="100000">
                                          <p:val>
                                            <p:strVal val="#ppt_y"/>
                                          </p:val>
                                        </p:tav>
                                      </p:tavLst>
                                    </p:anim>
                                  </p:childTnLst>
                                </p:cTn>
                              </p:par>
                            </p:childTnLst>
                          </p:cTn>
                        </p:par>
                        <p:par>
                          <p:cTn id="40" fill="hold">
                            <p:stCondLst>
                              <p:cond delay="2500"/>
                            </p:stCondLst>
                            <p:childTnLst>
                              <p:par>
                                <p:cTn id="41" presetID="53" presetClass="entr" presetSubtype="52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anim calcmode="lin" valueType="num">
                                      <p:cBhvr>
                                        <p:cTn id="46" dur="500" fill="hold"/>
                                        <p:tgtEl>
                                          <p:spTgt spid="20"/>
                                        </p:tgtEl>
                                        <p:attrNameLst>
                                          <p:attrName>ppt_x</p:attrName>
                                        </p:attrNameLst>
                                      </p:cBhvr>
                                      <p:tavLst>
                                        <p:tav tm="0">
                                          <p:val>
                                            <p:fltVal val="0.5"/>
                                          </p:val>
                                        </p:tav>
                                        <p:tav tm="100000">
                                          <p:val>
                                            <p:strVal val="#ppt_x"/>
                                          </p:val>
                                        </p:tav>
                                      </p:tavLst>
                                    </p:anim>
                                    <p:anim calcmode="lin" valueType="num">
                                      <p:cBhvr>
                                        <p:cTn id="47" dur="500" fill="hold"/>
                                        <p:tgtEl>
                                          <p:spTgt spid="20"/>
                                        </p:tgtEl>
                                        <p:attrNameLst>
                                          <p:attrName>ppt_y</p:attrName>
                                        </p:attrNameLst>
                                      </p:cBhvr>
                                      <p:tavLst>
                                        <p:tav tm="0">
                                          <p:val>
                                            <p:fltVal val="0.5"/>
                                          </p:val>
                                        </p:tav>
                                        <p:tav tm="100000">
                                          <p:val>
                                            <p:strVal val="#ppt_y"/>
                                          </p:val>
                                        </p:tav>
                                      </p:tavLst>
                                    </p:anim>
                                  </p:childTnLst>
                                </p:cTn>
                              </p:par>
                            </p:childTnLst>
                          </p:cTn>
                        </p:par>
                        <p:par>
                          <p:cTn id="48" fill="hold">
                            <p:stCondLst>
                              <p:cond delay="3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500" fill="hold"/>
                                        <p:tgtEl>
                                          <p:spTgt spid="35"/>
                                        </p:tgtEl>
                                        <p:attrNameLst>
                                          <p:attrName>ppt_w</p:attrName>
                                        </p:attrNameLst>
                                      </p:cBhvr>
                                      <p:tavLst>
                                        <p:tav tm="0">
                                          <p:val>
                                            <p:fltVal val="0"/>
                                          </p:val>
                                        </p:tav>
                                        <p:tav tm="100000">
                                          <p:val>
                                            <p:strVal val="#ppt_w"/>
                                          </p:val>
                                        </p:tav>
                                      </p:tavLst>
                                    </p:anim>
                                    <p:anim calcmode="lin" valueType="num">
                                      <p:cBhvr>
                                        <p:cTn id="58" dur="500" fill="hold"/>
                                        <p:tgtEl>
                                          <p:spTgt spid="35"/>
                                        </p:tgtEl>
                                        <p:attrNameLst>
                                          <p:attrName>ppt_h</p:attrName>
                                        </p:attrNameLst>
                                      </p:cBhvr>
                                      <p:tavLst>
                                        <p:tav tm="0">
                                          <p:val>
                                            <p:fltVal val="0"/>
                                          </p:val>
                                        </p:tav>
                                        <p:tav tm="100000">
                                          <p:val>
                                            <p:strVal val="#ppt_h"/>
                                          </p:val>
                                        </p:tav>
                                      </p:tavLst>
                                    </p:anim>
                                    <p:animEffect transition="in" filter="fade">
                                      <p:cBhvr>
                                        <p:cTn id="59" dur="500"/>
                                        <p:tgtEl>
                                          <p:spTgt spid="35"/>
                                        </p:tgtEl>
                                      </p:cBhvr>
                                    </p:animEffect>
                                  </p:childTnLst>
                                </p:cTn>
                              </p:par>
                            </p:childTnLst>
                          </p:cTn>
                        </p:par>
                        <p:par>
                          <p:cTn id="60" fill="hold">
                            <p:stCondLst>
                              <p:cond delay="40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Effect transition="in" filter="fade">
                                      <p:cBhvr>
                                        <p:cTn id="71" dur="500"/>
                                        <p:tgtEl>
                                          <p:spTgt spid="37"/>
                                        </p:tgtEl>
                                      </p:cBhvr>
                                    </p:animEffect>
                                  </p:childTnLst>
                                </p:cTn>
                              </p:par>
                            </p:childTnLst>
                          </p:cTn>
                        </p:par>
                        <p:par>
                          <p:cTn id="72" fill="hold">
                            <p:stCondLst>
                              <p:cond delay="5000"/>
                            </p:stCondLst>
                            <p:childTnLst>
                              <p:par>
                                <p:cTn id="73" presetID="10" presetClass="entr" presetSubtype="0" fill="hold" grpId="0"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childTnLst>
                          </p:cTn>
                        </p:par>
                        <p:par>
                          <p:cTn id="76" fill="hold">
                            <p:stCondLst>
                              <p:cond delay="5500"/>
                            </p:stCondLst>
                            <p:childTnLst>
                              <p:par>
                                <p:cTn id="77" presetID="42" presetClass="entr" presetSubtype="0"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4" grpId="0"/>
      <p:bldP spid="35" grpId="0"/>
      <p:bldP spid="36" grpId="0"/>
      <p:bldP spid="37"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962076" y="940802"/>
            <a:ext cx="7338264" cy="948247"/>
            <a:chOff x="8370955" y="2204864"/>
            <a:chExt cx="8356184" cy="1263940"/>
          </a:xfrm>
        </p:grpSpPr>
        <p:sp>
          <p:nvSpPr>
            <p:cNvPr id="3" name="TextBox 2"/>
            <p:cNvSpPr txBox="1"/>
            <p:nvPr/>
          </p:nvSpPr>
          <p:spPr>
            <a:xfrm>
              <a:off x="8370955" y="2204864"/>
              <a:ext cx="2321270" cy="430754"/>
            </a:xfrm>
            <a:prstGeom prst="rect">
              <a:avLst/>
            </a:prstGeom>
            <a:noFill/>
          </p:spPr>
          <p:txBody>
            <a:bodyPr wrap="square" rtlCol="0">
              <a:spAutoFit/>
            </a:bodyPr>
            <a:lstStyle/>
            <a:p>
              <a:r>
                <a:rPr lang="zh-CN" alt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sz="1500"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4" name="TextBox 3"/>
            <p:cNvSpPr txBox="1"/>
            <p:nvPr/>
          </p:nvSpPr>
          <p:spPr>
            <a:xfrm>
              <a:off x="8370960" y="2607295"/>
              <a:ext cx="8356179" cy="861509"/>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相关并符合整体语言风格，语言描述尽量简洁生动。此处添加详细文本描述与标题相关并符合整体语言风格。此处添加详细文本描述与标题相关并符合整体语言风格。此处添加详细文本描述与标题相关并符合整体语言风格。此处添加详细文本描述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5" name="Shape 908"/>
          <p:cNvSpPr/>
          <p:nvPr/>
        </p:nvSpPr>
        <p:spPr>
          <a:xfrm>
            <a:off x="1019831" y="2118239"/>
            <a:ext cx="2164111" cy="2334037"/>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a:p>
        </p:txBody>
      </p:sp>
      <p:sp>
        <p:nvSpPr>
          <p:cNvPr id="6" name="TextBox 5"/>
          <p:cNvSpPr txBox="1"/>
          <p:nvPr/>
        </p:nvSpPr>
        <p:spPr>
          <a:xfrm>
            <a:off x="1153651" y="2453437"/>
            <a:ext cx="2068582" cy="1570010"/>
          </a:xfrm>
          <a:prstGeom prst="rect">
            <a:avLst/>
          </a:prstGeom>
          <a:noFill/>
        </p:spPr>
        <p:txBody>
          <a:bodyPr wrap="square" lIns="68598" tIns="34299" rIns="108029" bIns="27007" numCol="1" spcCol="27007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Shape 908"/>
          <p:cNvSpPr/>
          <p:nvPr/>
        </p:nvSpPr>
        <p:spPr>
          <a:xfrm>
            <a:off x="3492346" y="2129301"/>
            <a:ext cx="2164111" cy="2334037"/>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a:p>
        </p:txBody>
      </p:sp>
      <p:sp>
        <p:nvSpPr>
          <p:cNvPr id="8" name="TextBox 7"/>
          <p:cNvSpPr txBox="1"/>
          <p:nvPr/>
        </p:nvSpPr>
        <p:spPr>
          <a:xfrm>
            <a:off x="3626166" y="2464499"/>
            <a:ext cx="2068582" cy="1570010"/>
          </a:xfrm>
          <a:prstGeom prst="rect">
            <a:avLst/>
          </a:prstGeom>
          <a:noFill/>
        </p:spPr>
        <p:txBody>
          <a:bodyPr wrap="square" lIns="68598" tIns="34299" rIns="108029" bIns="27007" numCol="1" spcCol="27007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Shape 908"/>
          <p:cNvSpPr/>
          <p:nvPr/>
        </p:nvSpPr>
        <p:spPr>
          <a:xfrm>
            <a:off x="5935870" y="2129301"/>
            <a:ext cx="2164111" cy="2334037"/>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a:p>
        </p:txBody>
      </p:sp>
      <p:sp>
        <p:nvSpPr>
          <p:cNvPr id="10" name="TextBox 9"/>
          <p:cNvSpPr txBox="1"/>
          <p:nvPr/>
        </p:nvSpPr>
        <p:spPr>
          <a:xfrm>
            <a:off x="6069691" y="2464499"/>
            <a:ext cx="2068582" cy="1570010"/>
          </a:xfrm>
          <a:prstGeom prst="rect">
            <a:avLst/>
          </a:prstGeom>
          <a:noFill/>
        </p:spPr>
        <p:txBody>
          <a:bodyPr wrap="square" lIns="68598" tIns="34299" rIns="108029" bIns="27007" numCol="1" spcCol="27007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2306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500"/>
                            </p:stCondLst>
                            <p:childTnLst>
                              <p:par>
                                <p:cTn id="22" presetID="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ppt_x"/>
                                          </p:val>
                                        </p:tav>
                                        <p:tav tm="100000">
                                          <p:val>
                                            <p:strVal val="#ppt_x"/>
                                          </p:val>
                                        </p:tav>
                                      </p:tavLst>
                                    </p:anim>
                                    <p:anim calcmode="lin" valueType="num">
                                      <p:cBhvr additive="base">
                                        <p:cTn id="25" dur="100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4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000" fill="hold"/>
                                        <p:tgtEl>
                                          <p:spTgt spid="10"/>
                                        </p:tgtEl>
                                        <p:attrNameLst>
                                          <p:attrName>ppt_x</p:attrName>
                                        </p:attrNameLst>
                                      </p:cBhvr>
                                      <p:tavLst>
                                        <p:tav tm="0">
                                          <p:val>
                                            <p:strVal val="#ppt_x"/>
                                          </p:val>
                                        </p:tav>
                                        <p:tav tm="100000">
                                          <p:val>
                                            <p:strVal val="#ppt_x"/>
                                          </p:val>
                                        </p:tav>
                                      </p:tavLst>
                                    </p:anim>
                                    <p:anim calcmode="lin" valueType="num">
                                      <p:cBhvr additive="base">
                                        <p:cTn id="34"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413068" y="4667222"/>
            <a:ext cx="2160896" cy="28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 b="0" dirty="0">
                <a:solidFill>
                  <a:schemeClr val="bg1">
                    <a:lumMod val="75000"/>
                  </a:schemeClr>
                </a:solidFill>
                <a:latin typeface="Meiryo UI" panose="020B0604030504040204" pitchFamily="34" charset="-128"/>
                <a:ea typeface="Meiryo UI" panose="020B0604030504040204" pitchFamily="34" charset="-128"/>
                <a:cs typeface="Meiryo UI" panose="020B0604030504040204" pitchFamily="34" charset="-128"/>
              </a:rPr>
              <a:t>Introduction Of Atmospheric  Business</a:t>
            </a:r>
          </a:p>
          <a:p>
            <a:pPr algn="l"/>
            <a:r>
              <a:rPr lang="en-US" altLang="zh-CN" sz="800" b="0" dirty="0">
                <a:solidFill>
                  <a:schemeClr val="bg1">
                    <a:lumMod val="75000"/>
                  </a:schemeClr>
                </a:solidFill>
                <a:latin typeface="Meiryo UI" panose="020B0604030504040204" pitchFamily="34" charset="-128"/>
                <a:ea typeface="Meiryo UI" panose="020B0604030504040204" pitchFamily="34" charset="-128"/>
                <a:cs typeface="Meiryo UI" panose="020B0604030504040204" pitchFamily="34" charset="-128"/>
              </a:rPr>
              <a:t> Plan Startup Plan PPT Template, </a:t>
            </a:r>
          </a:p>
          <a:p>
            <a:pPr algn="l"/>
            <a:r>
              <a:rPr lang="en-US" altLang="zh-CN" sz="800" b="0" dirty="0">
                <a:solidFill>
                  <a:schemeClr val="bg1">
                    <a:lumMod val="75000"/>
                  </a:schemeClr>
                </a:solidFill>
                <a:latin typeface="Meiryo UI" panose="020B0604030504040204" pitchFamily="34" charset="-128"/>
                <a:ea typeface="Meiryo UI" panose="020B0604030504040204" pitchFamily="34" charset="-128"/>
                <a:cs typeface="Meiryo UI" panose="020B0604030504040204" pitchFamily="34" charset="-128"/>
              </a:rPr>
              <a:t>Complete Framework</a:t>
            </a:r>
            <a:endParaRPr lang="zh-CN" altLang="en-US" sz="800" b="0" dirty="0">
              <a:solidFill>
                <a:schemeClr val="bg1">
                  <a:lumMod val="7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3" name="Group 3"/>
          <p:cNvGrpSpPr/>
          <p:nvPr/>
        </p:nvGrpSpPr>
        <p:grpSpPr>
          <a:xfrm>
            <a:off x="2259403" y="1300983"/>
            <a:ext cx="1655815" cy="2010634"/>
            <a:chOff x="4350885" y="2760476"/>
            <a:chExt cx="3180806" cy="3862390"/>
          </a:xfrm>
        </p:grpSpPr>
        <p:cxnSp>
          <p:nvCxnSpPr>
            <p:cNvPr id="4" name="Elbow Connector 4"/>
            <p:cNvCxnSpPr/>
            <p:nvPr/>
          </p:nvCxnSpPr>
          <p:spPr>
            <a:xfrm rot="16200000" flipV="1">
              <a:off x="4626566" y="3717741"/>
              <a:ext cx="3048000" cy="2762250"/>
            </a:xfrm>
            <a:prstGeom prst="bentConnector3">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Oval 5"/>
            <p:cNvSpPr/>
            <p:nvPr/>
          </p:nvSpPr>
          <p:spPr>
            <a:xfrm>
              <a:off x="4350885" y="2760476"/>
              <a:ext cx="814388" cy="81438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Impact MT Std" pitchFamily="34" charset="0"/>
                  <a:ea typeface="微软雅黑" panose="020B0503020204020204" pitchFamily="34" charset="-122"/>
                </a:rPr>
                <a:t>02</a:t>
              </a:r>
            </a:p>
          </p:txBody>
        </p:sp>
      </p:grpSp>
      <p:grpSp>
        <p:nvGrpSpPr>
          <p:cNvPr id="6" name="Group 6"/>
          <p:cNvGrpSpPr/>
          <p:nvPr/>
        </p:nvGrpSpPr>
        <p:grpSpPr>
          <a:xfrm>
            <a:off x="5333104" y="1313076"/>
            <a:ext cx="1550735" cy="1998543"/>
            <a:chOff x="10255436" y="2783705"/>
            <a:chExt cx="2978946" cy="3839162"/>
          </a:xfrm>
        </p:grpSpPr>
        <p:cxnSp>
          <p:nvCxnSpPr>
            <p:cNvPr id="7" name="Elbow Connector 7"/>
            <p:cNvCxnSpPr/>
            <p:nvPr/>
          </p:nvCxnSpPr>
          <p:spPr>
            <a:xfrm rot="5400000" flipH="1" flipV="1">
              <a:off x="10017311" y="3812990"/>
              <a:ext cx="3048002" cy="2571751"/>
            </a:xfrm>
            <a:prstGeom prst="bentConnector3">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Oval 8"/>
            <p:cNvSpPr/>
            <p:nvPr/>
          </p:nvSpPr>
          <p:spPr>
            <a:xfrm>
              <a:off x="12419994" y="2783705"/>
              <a:ext cx="814388" cy="81438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Impact MT Std" pitchFamily="34" charset="0"/>
                  <a:ea typeface="微软雅黑" panose="020B0503020204020204" pitchFamily="34" charset="-122"/>
                </a:rPr>
                <a:t>04</a:t>
              </a:r>
            </a:p>
          </p:txBody>
        </p:sp>
      </p:grpSp>
      <p:grpSp>
        <p:nvGrpSpPr>
          <p:cNvPr id="9" name="Group 41"/>
          <p:cNvGrpSpPr/>
          <p:nvPr/>
        </p:nvGrpSpPr>
        <p:grpSpPr>
          <a:xfrm>
            <a:off x="4365190" y="1967887"/>
            <a:ext cx="423942" cy="1561900"/>
            <a:chOff x="8396084" y="3736785"/>
            <a:chExt cx="814388" cy="3000381"/>
          </a:xfrm>
        </p:grpSpPr>
        <p:sp>
          <p:nvSpPr>
            <p:cNvPr id="10" name="Oval 10"/>
            <p:cNvSpPr/>
            <p:nvPr/>
          </p:nvSpPr>
          <p:spPr>
            <a:xfrm>
              <a:off x="8396084" y="3736785"/>
              <a:ext cx="814388" cy="81438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Impact MT Std" pitchFamily="34" charset="0"/>
                  <a:ea typeface="微软雅黑" panose="020B0503020204020204" pitchFamily="34" charset="-122"/>
                </a:rPr>
                <a:t>03</a:t>
              </a:r>
            </a:p>
          </p:txBody>
        </p:sp>
        <p:cxnSp>
          <p:nvCxnSpPr>
            <p:cNvPr id="11" name="Straight Connector 11"/>
            <p:cNvCxnSpPr>
              <a:stCxn id="10" idx="4"/>
            </p:cNvCxnSpPr>
            <p:nvPr/>
          </p:nvCxnSpPr>
          <p:spPr>
            <a:xfrm>
              <a:off x="8803278" y="4551173"/>
              <a:ext cx="1" cy="218599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2"/>
          <p:cNvGrpSpPr/>
          <p:nvPr/>
        </p:nvGrpSpPr>
        <p:grpSpPr>
          <a:xfrm>
            <a:off x="5637996" y="3099645"/>
            <a:ext cx="1865298" cy="602129"/>
            <a:chOff x="10841129" y="6215671"/>
            <a:chExt cx="3583221" cy="1156679"/>
          </a:xfrm>
        </p:grpSpPr>
        <p:cxnSp>
          <p:nvCxnSpPr>
            <p:cNvPr id="13" name="Elbow Connector 13"/>
            <p:cNvCxnSpPr/>
            <p:nvPr/>
          </p:nvCxnSpPr>
          <p:spPr>
            <a:xfrm flipV="1">
              <a:off x="10841129" y="6622866"/>
              <a:ext cx="2855821" cy="749484"/>
            </a:xfrm>
            <a:prstGeom prst="bentConnector3">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Oval 14"/>
            <p:cNvSpPr/>
            <p:nvPr/>
          </p:nvSpPr>
          <p:spPr>
            <a:xfrm>
              <a:off x="13609962" y="6215671"/>
              <a:ext cx="814388" cy="81438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Impact MT Std" pitchFamily="34" charset="0"/>
                  <a:ea typeface="微软雅黑" panose="020B0503020204020204" pitchFamily="34" charset="-122"/>
                </a:rPr>
                <a:t>05</a:t>
              </a:r>
            </a:p>
          </p:txBody>
        </p:sp>
      </p:grpSp>
      <p:grpSp>
        <p:nvGrpSpPr>
          <p:cNvPr id="15" name="Group 15"/>
          <p:cNvGrpSpPr/>
          <p:nvPr/>
        </p:nvGrpSpPr>
        <p:grpSpPr>
          <a:xfrm>
            <a:off x="1603374" y="3099645"/>
            <a:ext cx="1902341" cy="602129"/>
            <a:chOff x="3090660" y="6215671"/>
            <a:chExt cx="3654379" cy="1156679"/>
          </a:xfrm>
        </p:grpSpPr>
        <p:cxnSp>
          <p:nvCxnSpPr>
            <p:cNvPr id="16" name="Elbow Connector 16"/>
            <p:cNvCxnSpPr/>
            <p:nvPr/>
          </p:nvCxnSpPr>
          <p:spPr>
            <a:xfrm flipH="1" flipV="1">
              <a:off x="3889218" y="6622866"/>
              <a:ext cx="2855821" cy="749484"/>
            </a:xfrm>
            <a:prstGeom prst="bentConnector3">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Oval 17"/>
            <p:cNvSpPr/>
            <p:nvPr/>
          </p:nvSpPr>
          <p:spPr>
            <a:xfrm>
              <a:off x="3090660" y="6215671"/>
              <a:ext cx="814388" cy="81438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Impact MT Std" pitchFamily="34" charset="0"/>
                  <a:ea typeface="微软雅黑" panose="020B0503020204020204" pitchFamily="34" charset="-122"/>
                </a:rPr>
                <a:t>01</a:t>
              </a:r>
            </a:p>
          </p:txBody>
        </p:sp>
      </p:grpSp>
      <p:sp>
        <p:nvSpPr>
          <p:cNvPr id="18" name="Content Placeholder 2"/>
          <p:cNvSpPr txBox="1">
            <a:spLocks/>
          </p:cNvSpPr>
          <p:nvPr/>
        </p:nvSpPr>
        <p:spPr>
          <a:xfrm>
            <a:off x="467090" y="3589227"/>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9" name="Content Placeholder 2"/>
          <p:cNvSpPr txBox="1">
            <a:spLocks/>
          </p:cNvSpPr>
          <p:nvPr/>
        </p:nvSpPr>
        <p:spPr>
          <a:xfrm>
            <a:off x="413068" y="1698433"/>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0" name="Content Placeholder 2"/>
          <p:cNvSpPr txBox="1">
            <a:spLocks/>
          </p:cNvSpPr>
          <p:nvPr/>
        </p:nvSpPr>
        <p:spPr>
          <a:xfrm>
            <a:off x="3546368" y="1042791"/>
            <a:ext cx="1950663" cy="1064093"/>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ctr">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1" name="Content Placeholder 2"/>
          <p:cNvSpPr txBox="1">
            <a:spLocks/>
          </p:cNvSpPr>
          <p:nvPr/>
        </p:nvSpPr>
        <p:spPr>
          <a:xfrm>
            <a:off x="6733690" y="1698433"/>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2" name="Content Placeholder 2"/>
          <p:cNvSpPr txBox="1">
            <a:spLocks/>
          </p:cNvSpPr>
          <p:nvPr/>
        </p:nvSpPr>
        <p:spPr>
          <a:xfrm>
            <a:off x="6733690" y="3589227"/>
            <a:ext cx="2052852" cy="1026431"/>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您的容打在这里，或者通过复制您的文本后，在此框中选择粘贴。</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23" name="组合 22"/>
          <p:cNvGrpSpPr/>
          <p:nvPr/>
        </p:nvGrpSpPr>
        <p:grpSpPr>
          <a:xfrm>
            <a:off x="3403315" y="2943686"/>
            <a:ext cx="2357972" cy="2221947"/>
            <a:chOff x="4393601" y="3896320"/>
            <a:chExt cx="3143008" cy="2961681"/>
          </a:xfrm>
        </p:grpSpPr>
        <p:grpSp>
          <p:nvGrpSpPr>
            <p:cNvPr id="24" name="Group 4"/>
            <p:cNvGrpSpPr>
              <a:grpSpLocks noChangeAspect="1"/>
            </p:cNvGrpSpPr>
            <p:nvPr/>
          </p:nvGrpSpPr>
          <p:grpSpPr bwMode="auto">
            <a:xfrm>
              <a:off x="4393601" y="3896320"/>
              <a:ext cx="3143008" cy="2961681"/>
              <a:chOff x="2291" y="1478"/>
              <a:chExt cx="3016" cy="2842"/>
            </a:xfrm>
          </p:grpSpPr>
          <p:sp>
            <p:nvSpPr>
              <p:cNvPr id="26" name="AutoShape 3"/>
              <p:cNvSpPr>
                <a:spLocks noChangeAspect="1" noChangeArrowheads="1" noTextEdit="1"/>
              </p:cNvSpPr>
              <p:nvPr/>
            </p:nvSpPr>
            <p:spPr bwMode="auto">
              <a:xfrm>
                <a:off x="2345" y="1482"/>
                <a:ext cx="2900" cy="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5"/>
              <p:cNvSpPr>
                <a:spLocks/>
              </p:cNvSpPr>
              <p:nvPr/>
            </p:nvSpPr>
            <p:spPr bwMode="auto">
              <a:xfrm>
                <a:off x="4167" y="2453"/>
                <a:ext cx="1140" cy="1333"/>
              </a:xfrm>
              <a:custGeom>
                <a:avLst/>
                <a:gdLst>
                  <a:gd name="T0" fmla="*/ 209 w 277"/>
                  <a:gd name="T1" fmla="*/ 80 h 324"/>
                  <a:gd name="T2" fmla="*/ 233 w 277"/>
                  <a:gd name="T3" fmla="*/ 261 h 324"/>
                  <a:gd name="T4" fmla="*/ 63 w 277"/>
                  <a:gd name="T5" fmla="*/ 281 h 324"/>
                  <a:gd name="T6" fmla="*/ 43 w 277"/>
                  <a:gd name="T7" fmla="*/ 57 h 324"/>
                  <a:gd name="T8" fmla="*/ 209 w 277"/>
                  <a:gd name="T9" fmla="*/ 80 h 324"/>
                </a:gdLst>
                <a:ahLst/>
                <a:cxnLst>
                  <a:cxn ang="0">
                    <a:pos x="T0" y="T1"/>
                  </a:cxn>
                  <a:cxn ang="0">
                    <a:pos x="T2" y="T3"/>
                  </a:cxn>
                  <a:cxn ang="0">
                    <a:pos x="T4" y="T5"/>
                  </a:cxn>
                  <a:cxn ang="0">
                    <a:pos x="T6" y="T7"/>
                  </a:cxn>
                  <a:cxn ang="0">
                    <a:pos x="T8" y="T9"/>
                  </a:cxn>
                </a:cxnLst>
                <a:rect l="0" t="0" r="r" b="b"/>
                <a:pathLst>
                  <a:path w="277" h="324">
                    <a:moveTo>
                      <a:pt x="209" y="80"/>
                    </a:moveTo>
                    <a:cubicBezTo>
                      <a:pt x="266" y="123"/>
                      <a:pt x="277" y="204"/>
                      <a:pt x="233" y="261"/>
                    </a:cubicBezTo>
                    <a:cubicBezTo>
                      <a:pt x="190" y="318"/>
                      <a:pt x="119" y="324"/>
                      <a:pt x="63" y="281"/>
                    </a:cubicBezTo>
                    <a:cubicBezTo>
                      <a:pt x="6" y="237"/>
                      <a:pt x="0" y="114"/>
                      <a:pt x="43" y="57"/>
                    </a:cubicBezTo>
                    <a:cubicBezTo>
                      <a:pt x="86" y="0"/>
                      <a:pt x="153" y="36"/>
                      <a:pt x="209" y="80"/>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6"/>
              <p:cNvSpPr>
                <a:spLocks/>
              </p:cNvSpPr>
              <p:nvPr/>
            </p:nvSpPr>
            <p:spPr bwMode="auto">
              <a:xfrm>
                <a:off x="2291" y="2453"/>
                <a:ext cx="1140" cy="1333"/>
              </a:xfrm>
              <a:custGeom>
                <a:avLst/>
                <a:gdLst>
                  <a:gd name="T0" fmla="*/ 67 w 277"/>
                  <a:gd name="T1" fmla="*/ 80 h 324"/>
                  <a:gd name="T2" fmla="*/ 43 w 277"/>
                  <a:gd name="T3" fmla="*/ 261 h 324"/>
                  <a:gd name="T4" fmla="*/ 214 w 277"/>
                  <a:gd name="T5" fmla="*/ 281 h 324"/>
                  <a:gd name="T6" fmla="*/ 234 w 277"/>
                  <a:gd name="T7" fmla="*/ 57 h 324"/>
                  <a:gd name="T8" fmla="*/ 67 w 277"/>
                  <a:gd name="T9" fmla="*/ 80 h 324"/>
                </a:gdLst>
                <a:ahLst/>
                <a:cxnLst>
                  <a:cxn ang="0">
                    <a:pos x="T0" y="T1"/>
                  </a:cxn>
                  <a:cxn ang="0">
                    <a:pos x="T2" y="T3"/>
                  </a:cxn>
                  <a:cxn ang="0">
                    <a:pos x="T4" y="T5"/>
                  </a:cxn>
                  <a:cxn ang="0">
                    <a:pos x="T6" y="T7"/>
                  </a:cxn>
                  <a:cxn ang="0">
                    <a:pos x="T8" y="T9"/>
                  </a:cxn>
                </a:cxnLst>
                <a:rect l="0" t="0" r="r" b="b"/>
                <a:pathLst>
                  <a:path w="277" h="324">
                    <a:moveTo>
                      <a:pt x="67" y="80"/>
                    </a:moveTo>
                    <a:cubicBezTo>
                      <a:pt x="11" y="123"/>
                      <a:pt x="0" y="204"/>
                      <a:pt x="43" y="261"/>
                    </a:cubicBezTo>
                    <a:cubicBezTo>
                      <a:pt x="87" y="318"/>
                      <a:pt x="157" y="324"/>
                      <a:pt x="214" y="281"/>
                    </a:cubicBezTo>
                    <a:cubicBezTo>
                      <a:pt x="271" y="237"/>
                      <a:pt x="277" y="114"/>
                      <a:pt x="234" y="57"/>
                    </a:cubicBezTo>
                    <a:cubicBezTo>
                      <a:pt x="190" y="0"/>
                      <a:pt x="124" y="36"/>
                      <a:pt x="67" y="80"/>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7"/>
              <p:cNvSpPr>
                <a:spLocks/>
              </p:cNvSpPr>
              <p:nvPr/>
            </p:nvSpPr>
            <p:spPr bwMode="auto">
              <a:xfrm>
                <a:off x="2596" y="1478"/>
                <a:ext cx="2394" cy="1699"/>
              </a:xfrm>
              <a:custGeom>
                <a:avLst/>
                <a:gdLst>
                  <a:gd name="T0" fmla="*/ 35 w 582"/>
                  <a:gd name="T1" fmla="*/ 0 h 413"/>
                  <a:gd name="T2" fmla="*/ 547 w 582"/>
                  <a:gd name="T3" fmla="*/ 0 h 413"/>
                  <a:gd name="T4" fmla="*/ 582 w 582"/>
                  <a:gd name="T5" fmla="*/ 35 h 413"/>
                  <a:gd name="T6" fmla="*/ 582 w 582"/>
                  <a:gd name="T7" fmla="*/ 378 h 413"/>
                  <a:gd name="T8" fmla="*/ 547 w 582"/>
                  <a:gd name="T9" fmla="*/ 413 h 413"/>
                  <a:gd name="T10" fmla="*/ 35 w 582"/>
                  <a:gd name="T11" fmla="*/ 413 h 413"/>
                  <a:gd name="T12" fmla="*/ 0 w 582"/>
                  <a:gd name="T13" fmla="*/ 378 h 413"/>
                  <a:gd name="T14" fmla="*/ 0 w 582"/>
                  <a:gd name="T15" fmla="*/ 35 h 413"/>
                  <a:gd name="T16" fmla="*/ 35 w 582"/>
                  <a:gd name="T17"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413">
                    <a:moveTo>
                      <a:pt x="35" y="0"/>
                    </a:moveTo>
                    <a:cubicBezTo>
                      <a:pt x="547" y="0"/>
                      <a:pt x="547" y="0"/>
                      <a:pt x="547" y="0"/>
                    </a:cubicBezTo>
                    <a:cubicBezTo>
                      <a:pt x="566" y="0"/>
                      <a:pt x="582" y="16"/>
                      <a:pt x="582" y="35"/>
                    </a:cubicBezTo>
                    <a:cubicBezTo>
                      <a:pt x="582" y="378"/>
                      <a:pt x="582" y="378"/>
                      <a:pt x="582" y="378"/>
                    </a:cubicBezTo>
                    <a:cubicBezTo>
                      <a:pt x="582" y="397"/>
                      <a:pt x="566" y="413"/>
                      <a:pt x="547" y="413"/>
                    </a:cubicBezTo>
                    <a:cubicBezTo>
                      <a:pt x="35" y="413"/>
                      <a:pt x="35" y="413"/>
                      <a:pt x="35" y="413"/>
                    </a:cubicBezTo>
                    <a:cubicBezTo>
                      <a:pt x="16" y="413"/>
                      <a:pt x="0" y="397"/>
                      <a:pt x="0" y="378"/>
                    </a:cubicBezTo>
                    <a:cubicBezTo>
                      <a:pt x="0" y="35"/>
                      <a:pt x="0" y="35"/>
                      <a:pt x="0" y="35"/>
                    </a:cubicBezTo>
                    <a:cubicBezTo>
                      <a:pt x="0" y="16"/>
                      <a:pt x="16" y="0"/>
                      <a:pt x="35"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9"/>
              <p:cNvSpPr>
                <a:spLocks/>
              </p:cNvSpPr>
              <p:nvPr/>
            </p:nvSpPr>
            <p:spPr bwMode="auto">
              <a:xfrm>
                <a:off x="2649" y="2128"/>
                <a:ext cx="37" cy="403"/>
              </a:xfrm>
              <a:custGeom>
                <a:avLst/>
                <a:gdLst>
                  <a:gd name="T0" fmla="*/ 0 w 9"/>
                  <a:gd name="T1" fmla="*/ 94 h 98"/>
                  <a:gd name="T2" fmla="*/ 0 w 9"/>
                  <a:gd name="T3" fmla="*/ 4 h 98"/>
                  <a:gd name="T4" fmla="*/ 5 w 9"/>
                  <a:gd name="T5" fmla="*/ 0 h 98"/>
                  <a:gd name="T6" fmla="*/ 5 w 9"/>
                  <a:gd name="T7" fmla="*/ 0 h 98"/>
                  <a:gd name="T8" fmla="*/ 9 w 9"/>
                  <a:gd name="T9" fmla="*/ 4 h 98"/>
                  <a:gd name="T10" fmla="*/ 9 w 9"/>
                  <a:gd name="T11" fmla="*/ 94 h 98"/>
                  <a:gd name="T12" fmla="*/ 5 w 9"/>
                  <a:gd name="T13" fmla="*/ 98 h 98"/>
                  <a:gd name="T14" fmla="*/ 5 w 9"/>
                  <a:gd name="T15" fmla="*/ 98 h 98"/>
                  <a:gd name="T16" fmla="*/ 0 w 9"/>
                  <a:gd name="T17"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8">
                    <a:moveTo>
                      <a:pt x="0" y="94"/>
                    </a:moveTo>
                    <a:cubicBezTo>
                      <a:pt x="0" y="4"/>
                      <a:pt x="0" y="4"/>
                      <a:pt x="0" y="4"/>
                    </a:cubicBezTo>
                    <a:cubicBezTo>
                      <a:pt x="0" y="2"/>
                      <a:pt x="2" y="0"/>
                      <a:pt x="5" y="0"/>
                    </a:cubicBezTo>
                    <a:cubicBezTo>
                      <a:pt x="5" y="0"/>
                      <a:pt x="5" y="0"/>
                      <a:pt x="5" y="0"/>
                    </a:cubicBezTo>
                    <a:cubicBezTo>
                      <a:pt x="7" y="0"/>
                      <a:pt x="9" y="2"/>
                      <a:pt x="9" y="4"/>
                    </a:cubicBezTo>
                    <a:cubicBezTo>
                      <a:pt x="9" y="94"/>
                      <a:pt x="9" y="94"/>
                      <a:pt x="9" y="94"/>
                    </a:cubicBezTo>
                    <a:cubicBezTo>
                      <a:pt x="9" y="96"/>
                      <a:pt x="7" y="98"/>
                      <a:pt x="5" y="98"/>
                    </a:cubicBezTo>
                    <a:cubicBezTo>
                      <a:pt x="5" y="98"/>
                      <a:pt x="5" y="98"/>
                      <a:pt x="5" y="98"/>
                    </a:cubicBezTo>
                    <a:cubicBezTo>
                      <a:pt x="2" y="98"/>
                      <a:pt x="0" y="96"/>
                      <a:pt x="0" y="9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Oval 10"/>
              <p:cNvSpPr>
                <a:spLocks noChangeArrowheads="1"/>
              </p:cNvSpPr>
              <p:nvPr/>
            </p:nvSpPr>
            <p:spPr bwMode="auto">
              <a:xfrm>
                <a:off x="4813" y="2268"/>
                <a:ext cx="119" cy="123"/>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Freeform 11"/>
              <p:cNvSpPr>
                <a:spLocks/>
              </p:cNvSpPr>
              <p:nvPr/>
            </p:nvSpPr>
            <p:spPr bwMode="auto">
              <a:xfrm>
                <a:off x="2415" y="3366"/>
                <a:ext cx="831" cy="950"/>
              </a:xfrm>
              <a:custGeom>
                <a:avLst/>
                <a:gdLst>
                  <a:gd name="T0" fmla="*/ 123 w 831"/>
                  <a:gd name="T1" fmla="*/ 0 h 950"/>
                  <a:gd name="T2" fmla="*/ 0 w 831"/>
                  <a:gd name="T3" fmla="*/ 950 h 950"/>
                  <a:gd name="T4" fmla="*/ 728 w 831"/>
                  <a:gd name="T5" fmla="*/ 950 h 950"/>
                  <a:gd name="T6" fmla="*/ 831 w 831"/>
                  <a:gd name="T7" fmla="*/ 136 h 950"/>
                  <a:gd name="T8" fmla="*/ 123 w 831"/>
                  <a:gd name="T9" fmla="*/ 0 h 950"/>
                </a:gdLst>
                <a:ahLst/>
                <a:cxnLst>
                  <a:cxn ang="0">
                    <a:pos x="T0" y="T1"/>
                  </a:cxn>
                  <a:cxn ang="0">
                    <a:pos x="T2" y="T3"/>
                  </a:cxn>
                  <a:cxn ang="0">
                    <a:pos x="T4" y="T5"/>
                  </a:cxn>
                  <a:cxn ang="0">
                    <a:pos x="T6" y="T7"/>
                  </a:cxn>
                  <a:cxn ang="0">
                    <a:pos x="T8" y="T9"/>
                  </a:cxn>
                </a:cxnLst>
                <a:rect l="0" t="0" r="r" b="b"/>
                <a:pathLst>
                  <a:path w="831" h="950">
                    <a:moveTo>
                      <a:pt x="123" y="0"/>
                    </a:moveTo>
                    <a:lnTo>
                      <a:pt x="0" y="950"/>
                    </a:lnTo>
                    <a:lnTo>
                      <a:pt x="728" y="950"/>
                    </a:lnTo>
                    <a:lnTo>
                      <a:pt x="831" y="136"/>
                    </a:lnTo>
                    <a:lnTo>
                      <a:pt x="123" y="0"/>
                    </a:ln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Freeform 12"/>
              <p:cNvSpPr>
                <a:spLocks/>
              </p:cNvSpPr>
              <p:nvPr/>
            </p:nvSpPr>
            <p:spPr bwMode="auto">
              <a:xfrm>
                <a:off x="2345" y="3744"/>
                <a:ext cx="921" cy="572"/>
              </a:xfrm>
              <a:custGeom>
                <a:avLst/>
                <a:gdLst>
                  <a:gd name="T0" fmla="*/ 70 w 921"/>
                  <a:gd name="T1" fmla="*/ 0 h 572"/>
                  <a:gd name="T2" fmla="*/ 0 w 921"/>
                  <a:gd name="T3" fmla="*/ 572 h 572"/>
                  <a:gd name="T4" fmla="*/ 868 w 921"/>
                  <a:gd name="T5" fmla="*/ 572 h 572"/>
                  <a:gd name="T6" fmla="*/ 921 w 921"/>
                  <a:gd name="T7" fmla="*/ 128 h 572"/>
                  <a:gd name="T8" fmla="*/ 70 w 921"/>
                  <a:gd name="T9" fmla="*/ 0 h 572"/>
                </a:gdLst>
                <a:ahLst/>
                <a:cxnLst>
                  <a:cxn ang="0">
                    <a:pos x="T0" y="T1"/>
                  </a:cxn>
                  <a:cxn ang="0">
                    <a:pos x="T2" y="T3"/>
                  </a:cxn>
                  <a:cxn ang="0">
                    <a:pos x="T4" y="T5"/>
                  </a:cxn>
                  <a:cxn ang="0">
                    <a:pos x="T6" y="T7"/>
                  </a:cxn>
                  <a:cxn ang="0">
                    <a:pos x="T8" y="T9"/>
                  </a:cxn>
                </a:cxnLst>
                <a:rect l="0" t="0" r="r" b="b"/>
                <a:pathLst>
                  <a:path w="921" h="572">
                    <a:moveTo>
                      <a:pt x="70" y="0"/>
                    </a:moveTo>
                    <a:lnTo>
                      <a:pt x="0" y="572"/>
                    </a:lnTo>
                    <a:lnTo>
                      <a:pt x="868" y="572"/>
                    </a:lnTo>
                    <a:lnTo>
                      <a:pt x="921" y="128"/>
                    </a:lnTo>
                    <a:lnTo>
                      <a:pt x="7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Freeform 13"/>
              <p:cNvSpPr>
                <a:spLocks/>
              </p:cNvSpPr>
              <p:nvPr/>
            </p:nvSpPr>
            <p:spPr bwMode="auto">
              <a:xfrm>
                <a:off x="2390" y="3078"/>
                <a:ext cx="658" cy="531"/>
              </a:xfrm>
              <a:custGeom>
                <a:avLst/>
                <a:gdLst>
                  <a:gd name="T0" fmla="*/ 42 w 160"/>
                  <a:gd name="T1" fmla="*/ 2 h 129"/>
                  <a:gd name="T2" fmla="*/ 18 w 160"/>
                  <a:gd name="T3" fmla="*/ 73 h 129"/>
                  <a:gd name="T4" fmla="*/ 108 w 160"/>
                  <a:gd name="T5" fmla="*/ 127 h 129"/>
                  <a:gd name="T6" fmla="*/ 142 w 160"/>
                  <a:gd name="T7" fmla="*/ 61 h 129"/>
                  <a:gd name="T8" fmla="*/ 42 w 160"/>
                  <a:gd name="T9" fmla="*/ 2 h 129"/>
                </a:gdLst>
                <a:ahLst/>
                <a:cxnLst>
                  <a:cxn ang="0">
                    <a:pos x="T0" y="T1"/>
                  </a:cxn>
                  <a:cxn ang="0">
                    <a:pos x="T2" y="T3"/>
                  </a:cxn>
                  <a:cxn ang="0">
                    <a:pos x="T4" y="T5"/>
                  </a:cxn>
                  <a:cxn ang="0">
                    <a:pos x="T6" y="T7"/>
                  </a:cxn>
                  <a:cxn ang="0">
                    <a:pos x="T8" y="T9"/>
                  </a:cxn>
                </a:cxnLst>
                <a:rect l="0" t="0" r="r" b="b"/>
                <a:pathLst>
                  <a:path w="160" h="129">
                    <a:moveTo>
                      <a:pt x="42" y="2"/>
                    </a:moveTo>
                    <a:cubicBezTo>
                      <a:pt x="6" y="4"/>
                      <a:pt x="0" y="38"/>
                      <a:pt x="18" y="73"/>
                    </a:cubicBezTo>
                    <a:cubicBezTo>
                      <a:pt x="36" y="107"/>
                      <a:pt x="72" y="129"/>
                      <a:pt x="108" y="127"/>
                    </a:cubicBezTo>
                    <a:cubicBezTo>
                      <a:pt x="145" y="125"/>
                      <a:pt x="160" y="96"/>
                      <a:pt x="142" y="61"/>
                    </a:cubicBezTo>
                    <a:cubicBezTo>
                      <a:pt x="123" y="27"/>
                      <a:pt x="79" y="0"/>
                      <a:pt x="42" y="2"/>
                    </a:cubicBezTo>
                    <a:close/>
                  </a:path>
                </a:pathLst>
              </a:custGeom>
              <a:solidFill>
                <a:srgbClr val="D5B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Freeform 14"/>
              <p:cNvSpPr>
                <a:spLocks/>
              </p:cNvSpPr>
              <p:nvPr/>
            </p:nvSpPr>
            <p:spPr bwMode="auto">
              <a:xfrm>
                <a:off x="2374" y="2440"/>
                <a:ext cx="292" cy="815"/>
              </a:xfrm>
              <a:custGeom>
                <a:avLst/>
                <a:gdLst>
                  <a:gd name="T0" fmla="*/ 33 w 71"/>
                  <a:gd name="T1" fmla="*/ 1 h 198"/>
                  <a:gd name="T2" fmla="*/ 23 w 71"/>
                  <a:gd name="T3" fmla="*/ 15 h 198"/>
                  <a:gd name="T4" fmla="*/ 2 w 71"/>
                  <a:gd name="T5" fmla="*/ 159 h 198"/>
                  <a:gd name="T6" fmla="*/ 22 w 71"/>
                  <a:gd name="T7" fmla="*/ 196 h 198"/>
                  <a:gd name="T8" fmla="*/ 22 w 71"/>
                  <a:gd name="T9" fmla="*/ 196 h 198"/>
                  <a:gd name="T10" fmla="*/ 52 w 71"/>
                  <a:gd name="T11" fmla="*/ 174 h 198"/>
                  <a:gd name="T12" fmla="*/ 68 w 71"/>
                  <a:gd name="T13" fmla="*/ 46 h 198"/>
                  <a:gd name="T14" fmla="*/ 33 w 71"/>
                  <a:gd name="T15" fmla="*/ 1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98">
                    <a:moveTo>
                      <a:pt x="33" y="1"/>
                    </a:moveTo>
                    <a:cubicBezTo>
                      <a:pt x="25" y="0"/>
                      <a:pt x="23" y="7"/>
                      <a:pt x="23" y="15"/>
                    </a:cubicBezTo>
                    <a:cubicBezTo>
                      <a:pt x="2" y="159"/>
                      <a:pt x="2" y="159"/>
                      <a:pt x="2" y="159"/>
                    </a:cubicBezTo>
                    <a:cubicBezTo>
                      <a:pt x="0" y="173"/>
                      <a:pt x="9" y="194"/>
                      <a:pt x="22" y="196"/>
                    </a:cubicBezTo>
                    <a:cubicBezTo>
                      <a:pt x="22" y="196"/>
                      <a:pt x="22" y="196"/>
                      <a:pt x="22" y="196"/>
                    </a:cubicBezTo>
                    <a:cubicBezTo>
                      <a:pt x="35" y="198"/>
                      <a:pt x="50" y="188"/>
                      <a:pt x="52" y="174"/>
                    </a:cubicBezTo>
                    <a:cubicBezTo>
                      <a:pt x="68" y="46"/>
                      <a:pt x="68" y="46"/>
                      <a:pt x="68" y="46"/>
                    </a:cubicBezTo>
                    <a:cubicBezTo>
                      <a:pt x="71" y="25"/>
                      <a:pt x="49" y="3"/>
                      <a:pt x="33" y="1"/>
                    </a:cubicBezTo>
                    <a:close/>
                  </a:path>
                </a:pathLst>
              </a:custGeom>
              <a:solidFill>
                <a:srgbClr val="D5B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Freeform 15"/>
              <p:cNvSpPr>
                <a:spLocks/>
              </p:cNvSpPr>
              <p:nvPr/>
            </p:nvSpPr>
            <p:spPr bwMode="auto">
              <a:xfrm>
                <a:off x="2357" y="2440"/>
                <a:ext cx="268" cy="856"/>
              </a:xfrm>
              <a:custGeom>
                <a:avLst/>
                <a:gdLst>
                  <a:gd name="T0" fmla="*/ 37 w 65"/>
                  <a:gd name="T1" fmla="*/ 1 h 208"/>
                  <a:gd name="T2" fmla="*/ 22 w 65"/>
                  <a:gd name="T3" fmla="*/ 12 h 208"/>
                  <a:gd name="T4" fmla="*/ 1 w 65"/>
                  <a:gd name="T5" fmla="*/ 174 h 208"/>
                  <a:gd name="T6" fmla="*/ 19 w 65"/>
                  <a:gd name="T7" fmla="*/ 206 h 208"/>
                  <a:gd name="T8" fmla="*/ 19 w 65"/>
                  <a:gd name="T9" fmla="*/ 206 h 208"/>
                  <a:gd name="T10" fmla="*/ 46 w 65"/>
                  <a:gd name="T11" fmla="*/ 187 h 208"/>
                  <a:gd name="T12" fmla="*/ 63 w 65"/>
                  <a:gd name="T13" fmla="*/ 40 h 208"/>
                  <a:gd name="T14" fmla="*/ 37 w 65"/>
                  <a:gd name="T15" fmla="*/ 1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08">
                    <a:moveTo>
                      <a:pt x="37" y="1"/>
                    </a:moveTo>
                    <a:cubicBezTo>
                      <a:pt x="30" y="0"/>
                      <a:pt x="23" y="5"/>
                      <a:pt x="22" y="12"/>
                    </a:cubicBezTo>
                    <a:cubicBezTo>
                      <a:pt x="1" y="174"/>
                      <a:pt x="1" y="174"/>
                      <a:pt x="1" y="174"/>
                    </a:cubicBezTo>
                    <a:cubicBezTo>
                      <a:pt x="0" y="186"/>
                      <a:pt x="7" y="205"/>
                      <a:pt x="19" y="206"/>
                    </a:cubicBezTo>
                    <a:cubicBezTo>
                      <a:pt x="19" y="206"/>
                      <a:pt x="19" y="206"/>
                      <a:pt x="19" y="206"/>
                    </a:cubicBezTo>
                    <a:cubicBezTo>
                      <a:pt x="31" y="208"/>
                      <a:pt x="45" y="199"/>
                      <a:pt x="46" y="187"/>
                    </a:cubicBezTo>
                    <a:cubicBezTo>
                      <a:pt x="63" y="40"/>
                      <a:pt x="63" y="40"/>
                      <a:pt x="63" y="40"/>
                    </a:cubicBezTo>
                    <a:cubicBezTo>
                      <a:pt x="65" y="21"/>
                      <a:pt x="51" y="3"/>
                      <a:pt x="37" y="1"/>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Freeform 16"/>
              <p:cNvSpPr>
                <a:spLocks/>
              </p:cNvSpPr>
              <p:nvPr/>
            </p:nvSpPr>
            <p:spPr bwMode="auto">
              <a:xfrm>
                <a:off x="2369" y="3082"/>
                <a:ext cx="626" cy="576"/>
              </a:xfrm>
              <a:custGeom>
                <a:avLst/>
                <a:gdLst>
                  <a:gd name="T0" fmla="*/ 44 w 152"/>
                  <a:gd name="T1" fmla="*/ 3 h 140"/>
                  <a:gd name="T2" fmla="*/ 18 w 152"/>
                  <a:gd name="T3" fmla="*/ 76 h 140"/>
                  <a:gd name="T4" fmla="*/ 108 w 152"/>
                  <a:gd name="T5" fmla="*/ 136 h 140"/>
                  <a:gd name="T6" fmla="*/ 134 w 152"/>
                  <a:gd name="T7" fmla="*/ 63 h 140"/>
                  <a:gd name="T8" fmla="*/ 44 w 152"/>
                  <a:gd name="T9" fmla="*/ 3 h 140"/>
                </a:gdLst>
                <a:ahLst/>
                <a:cxnLst>
                  <a:cxn ang="0">
                    <a:pos x="T0" y="T1"/>
                  </a:cxn>
                  <a:cxn ang="0">
                    <a:pos x="T2" y="T3"/>
                  </a:cxn>
                  <a:cxn ang="0">
                    <a:pos x="T4" y="T5"/>
                  </a:cxn>
                  <a:cxn ang="0">
                    <a:pos x="T6" y="T7"/>
                  </a:cxn>
                  <a:cxn ang="0">
                    <a:pos x="T8" y="T9"/>
                  </a:cxn>
                </a:cxnLst>
                <a:rect l="0" t="0" r="r" b="b"/>
                <a:pathLst>
                  <a:path w="152" h="140">
                    <a:moveTo>
                      <a:pt x="44" y="3"/>
                    </a:moveTo>
                    <a:cubicBezTo>
                      <a:pt x="12" y="7"/>
                      <a:pt x="0" y="40"/>
                      <a:pt x="18" y="76"/>
                    </a:cubicBezTo>
                    <a:cubicBezTo>
                      <a:pt x="36" y="113"/>
                      <a:pt x="76" y="140"/>
                      <a:pt x="108" y="136"/>
                    </a:cubicBezTo>
                    <a:cubicBezTo>
                      <a:pt x="140" y="133"/>
                      <a:pt x="152" y="100"/>
                      <a:pt x="134" y="63"/>
                    </a:cubicBezTo>
                    <a:cubicBezTo>
                      <a:pt x="116" y="27"/>
                      <a:pt x="76" y="0"/>
                      <a:pt x="44" y="3"/>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Freeform 17"/>
              <p:cNvSpPr>
                <a:spLocks/>
              </p:cNvSpPr>
              <p:nvPr/>
            </p:nvSpPr>
            <p:spPr bwMode="auto">
              <a:xfrm>
                <a:off x="2431" y="2457"/>
                <a:ext cx="103" cy="169"/>
              </a:xfrm>
              <a:custGeom>
                <a:avLst/>
                <a:gdLst>
                  <a:gd name="T0" fmla="*/ 8 w 25"/>
                  <a:gd name="T1" fmla="*/ 0 h 41"/>
                  <a:gd name="T2" fmla="*/ 4 w 25"/>
                  <a:gd name="T3" fmla="*/ 8 h 41"/>
                  <a:gd name="T4" fmla="*/ 0 w 25"/>
                  <a:gd name="T5" fmla="*/ 41 h 41"/>
                  <a:gd name="T6" fmla="*/ 23 w 25"/>
                  <a:gd name="T7" fmla="*/ 36 h 41"/>
                  <a:gd name="T8" fmla="*/ 8 w 25"/>
                  <a:gd name="T9" fmla="*/ 0 h 41"/>
                </a:gdLst>
                <a:ahLst/>
                <a:cxnLst>
                  <a:cxn ang="0">
                    <a:pos x="T0" y="T1"/>
                  </a:cxn>
                  <a:cxn ang="0">
                    <a:pos x="T2" y="T3"/>
                  </a:cxn>
                  <a:cxn ang="0">
                    <a:pos x="T4" y="T5"/>
                  </a:cxn>
                  <a:cxn ang="0">
                    <a:pos x="T6" y="T7"/>
                  </a:cxn>
                  <a:cxn ang="0">
                    <a:pos x="T8" y="T9"/>
                  </a:cxn>
                </a:cxnLst>
                <a:rect l="0" t="0" r="r" b="b"/>
                <a:pathLst>
                  <a:path w="25" h="41">
                    <a:moveTo>
                      <a:pt x="8" y="0"/>
                    </a:moveTo>
                    <a:cubicBezTo>
                      <a:pt x="6" y="2"/>
                      <a:pt x="5" y="5"/>
                      <a:pt x="4" y="8"/>
                    </a:cubicBezTo>
                    <a:cubicBezTo>
                      <a:pt x="0" y="41"/>
                      <a:pt x="0" y="41"/>
                      <a:pt x="0" y="41"/>
                    </a:cubicBezTo>
                    <a:cubicBezTo>
                      <a:pt x="8" y="40"/>
                      <a:pt x="15" y="39"/>
                      <a:pt x="23" y="36"/>
                    </a:cubicBezTo>
                    <a:cubicBezTo>
                      <a:pt x="25" y="22"/>
                      <a:pt x="23" y="0"/>
                      <a:pt x="8" y="0"/>
                    </a:cubicBezTo>
                    <a:close/>
                  </a:path>
                </a:pathLst>
              </a:custGeom>
              <a:solidFill>
                <a:srgbClr val="F7EC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Freeform 18"/>
              <p:cNvSpPr>
                <a:spLocks/>
              </p:cNvSpPr>
              <p:nvPr/>
            </p:nvSpPr>
            <p:spPr bwMode="auto">
              <a:xfrm>
                <a:off x="4352" y="3366"/>
                <a:ext cx="827" cy="950"/>
              </a:xfrm>
              <a:custGeom>
                <a:avLst/>
                <a:gdLst>
                  <a:gd name="T0" fmla="*/ 708 w 827"/>
                  <a:gd name="T1" fmla="*/ 0 h 950"/>
                  <a:gd name="T2" fmla="*/ 827 w 827"/>
                  <a:gd name="T3" fmla="*/ 950 h 950"/>
                  <a:gd name="T4" fmla="*/ 103 w 827"/>
                  <a:gd name="T5" fmla="*/ 950 h 950"/>
                  <a:gd name="T6" fmla="*/ 0 w 827"/>
                  <a:gd name="T7" fmla="*/ 136 h 950"/>
                  <a:gd name="T8" fmla="*/ 708 w 827"/>
                  <a:gd name="T9" fmla="*/ 0 h 950"/>
                </a:gdLst>
                <a:ahLst/>
                <a:cxnLst>
                  <a:cxn ang="0">
                    <a:pos x="T0" y="T1"/>
                  </a:cxn>
                  <a:cxn ang="0">
                    <a:pos x="T2" y="T3"/>
                  </a:cxn>
                  <a:cxn ang="0">
                    <a:pos x="T4" y="T5"/>
                  </a:cxn>
                  <a:cxn ang="0">
                    <a:pos x="T6" y="T7"/>
                  </a:cxn>
                  <a:cxn ang="0">
                    <a:pos x="T8" y="T9"/>
                  </a:cxn>
                </a:cxnLst>
                <a:rect l="0" t="0" r="r" b="b"/>
                <a:pathLst>
                  <a:path w="827" h="950">
                    <a:moveTo>
                      <a:pt x="708" y="0"/>
                    </a:moveTo>
                    <a:lnTo>
                      <a:pt x="827" y="950"/>
                    </a:lnTo>
                    <a:lnTo>
                      <a:pt x="103" y="950"/>
                    </a:lnTo>
                    <a:lnTo>
                      <a:pt x="0" y="136"/>
                    </a:lnTo>
                    <a:lnTo>
                      <a:pt x="708" y="0"/>
                    </a:ln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Freeform 19"/>
              <p:cNvSpPr>
                <a:spLocks/>
              </p:cNvSpPr>
              <p:nvPr/>
            </p:nvSpPr>
            <p:spPr bwMode="auto">
              <a:xfrm>
                <a:off x="4332" y="3744"/>
                <a:ext cx="917" cy="572"/>
              </a:xfrm>
              <a:custGeom>
                <a:avLst/>
                <a:gdLst>
                  <a:gd name="T0" fmla="*/ 847 w 917"/>
                  <a:gd name="T1" fmla="*/ 0 h 572"/>
                  <a:gd name="T2" fmla="*/ 917 w 917"/>
                  <a:gd name="T3" fmla="*/ 572 h 572"/>
                  <a:gd name="T4" fmla="*/ 53 w 917"/>
                  <a:gd name="T5" fmla="*/ 572 h 572"/>
                  <a:gd name="T6" fmla="*/ 0 w 917"/>
                  <a:gd name="T7" fmla="*/ 128 h 572"/>
                  <a:gd name="T8" fmla="*/ 847 w 917"/>
                  <a:gd name="T9" fmla="*/ 0 h 572"/>
                </a:gdLst>
                <a:ahLst/>
                <a:cxnLst>
                  <a:cxn ang="0">
                    <a:pos x="T0" y="T1"/>
                  </a:cxn>
                  <a:cxn ang="0">
                    <a:pos x="T2" y="T3"/>
                  </a:cxn>
                  <a:cxn ang="0">
                    <a:pos x="T4" y="T5"/>
                  </a:cxn>
                  <a:cxn ang="0">
                    <a:pos x="T6" y="T7"/>
                  </a:cxn>
                  <a:cxn ang="0">
                    <a:pos x="T8" y="T9"/>
                  </a:cxn>
                </a:cxnLst>
                <a:rect l="0" t="0" r="r" b="b"/>
                <a:pathLst>
                  <a:path w="917" h="572">
                    <a:moveTo>
                      <a:pt x="847" y="0"/>
                    </a:moveTo>
                    <a:lnTo>
                      <a:pt x="917" y="572"/>
                    </a:lnTo>
                    <a:lnTo>
                      <a:pt x="53" y="572"/>
                    </a:lnTo>
                    <a:lnTo>
                      <a:pt x="0" y="128"/>
                    </a:lnTo>
                    <a:lnTo>
                      <a:pt x="847"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Freeform 20"/>
              <p:cNvSpPr>
                <a:spLocks/>
              </p:cNvSpPr>
              <p:nvPr/>
            </p:nvSpPr>
            <p:spPr bwMode="auto">
              <a:xfrm>
                <a:off x="4550" y="3078"/>
                <a:ext cx="658" cy="531"/>
              </a:xfrm>
              <a:custGeom>
                <a:avLst/>
                <a:gdLst>
                  <a:gd name="T0" fmla="*/ 117 w 160"/>
                  <a:gd name="T1" fmla="*/ 2 h 129"/>
                  <a:gd name="T2" fmla="*/ 142 w 160"/>
                  <a:gd name="T3" fmla="*/ 73 h 129"/>
                  <a:gd name="T4" fmla="*/ 51 w 160"/>
                  <a:gd name="T5" fmla="*/ 127 h 129"/>
                  <a:gd name="T6" fmla="*/ 18 w 160"/>
                  <a:gd name="T7" fmla="*/ 61 h 129"/>
                  <a:gd name="T8" fmla="*/ 117 w 160"/>
                  <a:gd name="T9" fmla="*/ 2 h 129"/>
                </a:gdLst>
                <a:ahLst/>
                <a:cxnLst>
                  <a:cxn ang="0">
                    <a:pos x="T0" y="T1"/>
                  </a:cxn>
                  <a:cxn ang="0">
                    <a:pos x="T2" y="T3"/>
                  </a:cxn>
                  <a:cxn ang="0">
                    <a:pos x="T4" y="T5"/>
                  </a:cxn>
                  <a:cxn ang="0">
                    <a:pos x="T6" y="T7"/>
                  </a:cxn>
                  <a:cxn ang="0">
                    <a:pos x="T8" y="T9"/>
                  </a:cxn>
                </a:cxnLst>
                <a:rect l="0" t="0" r="r" b="b"/>
                <a:pathLst>
                  <a:path w="160" h="129">
                    <a:moveTo>
                      <a:pt x="117" y="2"/>
                    </a:moveTo>
                    <a:cubicBezTo>
                      <a:pt x="154" y="4"/>
                      <a:pt x="160" y="38"/>
                      <a:pt x="142" y="73"/>
                    </a:cubicBezTo>
                    <a:cubicBezTo>
                      <a:pt x="123" y="107"/>
                      <a:pt x="88" y="129"/>
                      <a:pt x="51" y="127"/>
                    </a:cubicBezTo>
                    <a:cubicBezTo>
                      <a:pt x="15" y="125"/>
                      <a:pt x="0" y="96"/>
                      <a:pt x="18" y="61"/>
                    </a:cubicBezTo>
                    <a:cubicBezTo>
                      <a:pt x="36" y="27"/>
                      <a:pt x="81" y="0"/>
                      <a:pt x="117" y="2"/>
                    </a:cubicBezTo>
                    <a:close/>
                  </a:path>
                </a:pathLst>
              </a:custGeom>
              <a:solidFill>
                <a:srgbClr val="D5B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Freeform 21"/>
              <p:cNvSpPr>
                <a:spLocks/>
              </p:cNvSpPr>
              <p:nvPr/>
            </p:nvSpPr>
            <p:spPr bwMode="auto">
              <a:xfrm>
                <a:off x="4932" y="2440"/>
                <a:ext cx="293" cy="815"/>
              </a:xfrm>
              <a:custGeom>
                <a:avLst/>
                <a:gdLst>
                  <a:gd name="T0" fmla="*/ 38 w 71"/>
                  <a:gd name="T1" fmla="*/ 1 h 198"/>
                  <a:gd name="T2" fmla="*/ 48 w 71"/>
                  <a:gd name="T3" fmla="*/ 15 h 198"/>
                  <a:gd name="T4" fmla="*/ 69 w 71"/>
                  <a:gd name="T5" fmla="*/ 159 h 198"/>
                  <a:gd name="T6" fmla="*/ 49 w 71"/>
                  <a:gd name="T7" fmla="*/ 196 h 198"/>
                  <a:gd name="T8" fmla="*/ 49 w 71"/>
                  <a:gd name="T9" fmla="*/ 196 h 198"/>
                  <a:gd name="T10" fmla="*/ 19 w 71"/>
                  <a:gd name="T11" fmla="*/ 174 h 198"/>
                  <a:gd name="T12" fmla="*/ 2 w 71"/>
                  <a:gd name="T13" fmla="*/ 46 h 198"/>
                  <a:gd name="T14" fmla="*/ 38 w 71"/>
                  <a:gd name="T15" fmla="*/ 1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98">
                    <a:moveTo>
                      <a:pt x="38" y="1"/>
                    </a:moveTo>
                    <a:cubicBezTo>
                      <a:pt x="46" y="0"/>
                      <a:pt x="47" y="7"/>
                      <a:pt x="48" y="15"/>
                    </a:cubicBezTo>
                    <a:cubicBezTo>
                      <a:pt x="69" y="159"/>
                      <a:pt x="69" y="159"/>
                      <a:pt x="69" y="159"/>
                    </a:cubicBezTo>
                    <a:cubicBezTo>
                      <a:pt x="71" y="173"/>
                      <a:pt x="62" y="194"/>
                      <a:pt x="49" y="196"/>
                    </a:cubicBezTo>
                    <a:cubicBezTo>
                      <a:pt x="49" y="196"/>
                      <a:pt x="49" y="196"/>
                      <a:pt x="49" y="196"/>
                    </a:cubicBezTo>
                    <a:cubicBezTo>
                      <a:pt x="35" y="198"/>
                      <a:pt x="20" y="188"/>
                      <a:pt x="19" y="174"/>
                    </a:cubicBezTo>
                    <a:cubicBezTo>
                      <a:pt x="2" y="46"/>
                      <a:pt x="2" y="46"/>
                      <a:pt x="2" y="46"/>
                    </a:cubicBezTo>
                    <a:cubicBezTo>
                      <a:pt x="0" y="25"/>
                      <a:pt x="22" y="3"/>
                      <a:pt x="38" y="1"/>
                    </a:cubicBezTo>
                    <a:close/>
                  </a:path>
                </a:pathLst>
              </a:custGeom>
              <a:solidFill>
                <a:srgbClr val="D5B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Freeform 22"/>
              <p:cNvSpPr>
                <a:spLocks/>
              </p:cNvSpPr>
              <p:nvPr/>
            </p:nvSpPr>
            <p:spPr bwMode="auto">
              <a:xfrm>
                <a:off x="4969" y="2440"/>
                <a:ext cx="272" cy="856"/>
              </a:xfrm>
              <a:custGeom>
                <a:avLst/>
                <a:gdLst>
                  <a:gd name="T0" fmla="*/ 29 w 66"/>
                  <a:gd name="T1" fmla="*/ 1 h 208"/>
                  <a:gd name="T2" fmla="*/ 43 w 66"/>
                  <a:gd name="T3" fmla="*/ 12 h 208"/>
                  <a:gd name="T4" fmla="*/ 65 w 66"/>
                  <a:gd name="T5" fmla="*/ 174 h 208"/>
                  <a:gd name="T6" fmla="*/ 46 w 66"/>
                  <a:gd name="T7" fmla="*/ 206 h 208"/>
                  <a:gd name="T8" fmla="*/ 46 w 66"/>
                  <a:gd name="T9" fmla="*/ 206 h 208"/>
                  <a:gd name="T10" fmla="*/ 20 w 66"/>
                  <a:gd name="T11" fmla="*/ 187 h 208"/>
                  <a:gd name="T12" fmla="*/ 3 w 66"/>
                  <a:gd name="T13" fmla="*/ 40 h 208"/>
                  <a:gd name="T14" fmla="*/ 29 w 66"/>
                  <a:gd name="T15" fmla="*/ 1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08">
                    <a:moveTo>
                      <a:pt x="29" y="1"/>
                    </a:moveTo>
                    <a:cubicBezTo>
                      <a:pt x="36" y="0"/>
                      <a:pt x="42" y="5"/>
                      <a:pt x="43" y="12"/>
                    </a:cubicBezTo>
                    <a:cubicBezTo>
                      <a:pt x="65" y="174"/>
                      <a:pt x="65" y="174"/>
                      <a:pt x="65" y="174"/>
                    </a:cubicBezTo>
                    <a:cubicBezTo>
                      <a:pt x="66" y="186"/>
                      <a:pt x="58" y="205"/>
                      <a:pt x="46" y="206"/>
                    </a:cubicBezTo>
                    <a:cubicBezTo>
                      <a:pt x="46" y="206"/>
                      <a:pt x="46" y="206"/>
                      <a:pt x="46" y="206"/>
                    </a:cubicBezTo>
                    <a:cubicBezTo>
                      <a:pt x="35" y="208"/>
                      <a:pt x="21" y="199"/>
                      <a:pt x="20" y="187"/>
                    </a:cubicBezTo>
                    <a:cubicBezTo>
                      <a:pt x="3" y="40"/>
                      <a:pt x="3" y="40"/>
                      <a:pt x="3" y="40"/>
                    </a:cubicBezTo>
                    <a:cubicBezTo>
                      <a:pt x="0" y="21"/>
                      <a:pt x="15" y="3"/>
                      <a:pt x="29" y="1"/>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Freeform 23"/>
              <p:cNvSpPr>
                <a:spLocks/>
              </p:cNvSpPr>
              <p:nvPr/>
            </p:nvSpPr>
            <p:spPr bwMode="auto">
              <a:xfrm>
                <a:off x="4603" y="3082"/>
                <a:ext cx="626" cy="576"/>
              </a:xfrm>
              <a:custGeom>
                <a:avLst/>
                <a:gdLst>
                  <a:gd name="T0" fmla="*/ 108 w 152"/>
                  <a:gd name="T1" fmla="*/ 3 h 140"/>
                  <a:gd name="T2" fmla="*/ 134 w 152"/>
                  <a:gd name="T3" fmla="*/ 76 h 140"/>
                  <a:gd name="T4" fmla="*/ 44 w 152"/>
                  <a:gd name="T5" fmla="*/ 136 h 140"/>
                  <a:gd name="T6" fmla="*/ 18 w 152"/>
                  <a:gd name="T7" fmla="*/ 63 h 140"/>
                  <a:gd name="T8" fmla="*/ 108 w 152"/>
                  <a:gd name="T9" fmla="*/ 3 h 140"/>
                </a:gdLst>
                <a:ahLst/>
                <a:cxnLst>
                  <a:cxn ang="0">
                    <a:pos x="T0" y="T1"/>
                  </a:cxn>
                  <a:cxn ang="0">
                    <a:pos x="T2" y="T3"/>
                  </a:cxn>
                  <a:cxn ang="0">
                    <a:pos x="T4" y="T5"/>
                  </a:cxn>
                  <a:cxn ang="0">
                    <a:pos x="T6" y="T7"/>
                  </a:cxn>
                  <a:cxn ang="0">
                    <a:pos x="T8" y="T9"/>
                  </a:cxn>
                </a:cxnLst>
                <a:rect l="0" t="0" r="r" b="b"/>
                <a:pathLst>
                  <a:path w="152" h="140">
                    <a:moveTo>
                      <a:pt x="108" y="3"/>
                    </a:moveTo>
                    <a:cubicBezTo>
                      <a:pt x="140" y="7"/>
                      <a:pt x="152" y="40"/>
                      <a:pt x="134" y="76"/>
                    </a:cubicBezTo>
                    <a:cubicBezTo>
                      <a:pt x="116" y="113"/>
                      <a:pt x="76" y="140"/>
                      <a:pt x="44" y="136"/>
                    </a:cubicBezTo>
                    <a:cubicBezTo>
                      <a:pt x="12" y="133"/>
                      <a:pt x="0" y="100"/>
                      <a:pt x="18" y="63"/>
                    </a:cubicBezTo>
                    <a:cubicBezTo>
                      <a:pt x="36" y="27"/>
                      <a:pt x="76" y="0"/>
                      <a:pt x="108" y="3"/>
                    </a:cubicBezTo>
                    <a:close/>
                  </a:path>
                </a:pathLst>
              </a:custGeom>
              <a:solidFill>
                <a:srgbClr val="E7D1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Freeform 24"/>
              <p:cNvSpPr>
                <a:spLocks/>
              </p:cNvSpPr>
              <p:nvPr/>
            </p:nvSpPr>
            <p:spPr bwMode="auto">
              <a:xfrm>
                <a:off x="5064" y="2457"/>
                <a:ext cx="103" cy="169"/>
              </a:xfrm>
              <a:custGeom>
                <a:avLst/>
                <a:gdLst>
                  <a:gd name="T0" fmla="*/ 16 w 25"/>
                  <a:gd name="T1" fmla="*/ 0 h 41"/>
                  <a:gd name="T2" fmla="*/ 20 w 25"/>
                  <a:gd name="T3" fmla="*/ 8 h 41"/>
                  <a:gd name="T4" fmla="*/ 25 w 25"/>
                  <a:gd name="T5" fmla="*/ 41 h 41"/>
                  <a:gd name="T6" fmla="*/ 2 w 25"/>
                  <a:gd name="T7" fmla="*/ 36 h 41"/>
                  <a:gd name="T8" fmla="*/ 16 w 25"/>
                  <a:gd name="T9" fmla="*/ 0 h 41"/>
                </a:gdLst>
                <a:ahLst/>
                <a:cxnLst>
                  <a:cxn ang="0">
                    <a:pos x="T0" y="T1"/>
                  </a:cxn>
                  <a:cxn ang="0">
                    <a:pos x="T2" y="T3"/>
                  </a:cxn>
                  <a:cxn ang="0">
                    <a:pos x="T4" y="T5"/>
                  </a:cxn>
                  <a:cxn ang="0">
                    <a:pos x="T6" y="T7"/>
                  </a:cxn>
                  <a:cxn ang="0">
                    <a:pos x="T8" y="T9"/>
                  </a:cxn>
                </a:cxnLst>
                <a:rect l="0" t="0" r="r" b="b"/>
                <a:pathLst>
                  <a:path w="25" h="41">
                    <a:moveTo>
                      <a:pt x="16" y="0"/>
                    </a:moveTo>
                    <a:cubicBezTo>
                      <a:pt x="18" y="2"/>
                      <a:pt x="20" y="5"/>
                      <a:pt x="20" y="8"/>
                    </a:cubicBezTo>
                    <a:cubicBezTo>
                      <a:pt x="25" y="41"/>
                      <a:pt x="25" y="41"/>
                      <a:pt x="25" y="41"/>
                    </a:cubicBezTo>
                    <a:cubicBezTo>
                      <a:pt x="16" y="40"/>
                      <a:pt x="10" y="39"/>
                      <a:pt x="2" y="36"/>
                    </a:cubicBezTo>
                    <a:cubicBezTo>
                      <a:pt x="0" y="22"/>
                      <a:pt x="2" y="0"/>
                      <a:pt x="16" y="0"/>
                    </a:cubicBezTo>
                    <a:close/>
                  </a:path>
                </a:pathLst>
              </a:custGeom>
              <a:solidFill>
                <a:srgbClr val="F7EC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5" name="矩形 24"/>
            <p:cNvSpPr/>
            <p:nvPr/>
          </p:nvSpPr>
          <p:spPr>
            <a:xfrm>
              <a:off x="4929767" y="4005064"/>
              <a:ext cx="2012838" cy="1512168"/>
            </a:xfrm>
            <a:prstGeom prst="rect">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3816480" y="3427389"/>
            <a:ext cx="1468361" cy="300175"/>
          </a:xfrm>
          <a:prstGeom prst="rect">
            <a:avLst/>
          </a:prstGeom>
          <a:noFill/>
        </p:spPr>
        <p:txBody>
          <a:bodyPr wrap="square" lIns="68598" tIns="34299" rIns="68598" bIns="34299" rtlCol="0">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网络调查</a:t>
            </a:r>
            <a:endParaRPr lang="en-US" sz="15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319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22" presetClass="entr" presetSubtype="2" fill="hold" nodeType="withEffect">
                                  <p:stCondLst>
                                    <p:cond delay="75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par>
                                <p:cTn id="21" presetID="22" presetClass="entr" presetSubtype="2" fill="hold" nodeType="withEffect">
                                  <p:stCondLst>
                                    <p:cond delay="75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par>
                                <p:cTn id="24" presetID="22" presetClass="entr" presetSubtype="4" fill="hold" nodeType="withEffect">
                                  <p:stCondLst>
                                    <p:cond delay="75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8" fill="hold" nodeType="withEffect">
                                  <p:stCondLst>
                                    <p:cond delay="75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75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2750"/>
                            </p:stCondLst>
                            <p:childTnLst>
                              <p:par>
                                <p:cTn id="34" presetID="53" presetClass="entr" presetSubtype="16"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3250"/>
                            </p:stCondLst>
                            <p:childTnLst>
                              <p:par>
                                <p:cTn id="40" presetID="53" presetClass="entr" presetSubtype="16"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375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4250"/>
                            </p:stCondLst>
                            <p:childTnLst>
                              <p:par>
                                <p:cTn id="52" presetID="53"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4750"/>
                            </p:stCondLst>
                            <p:childTnLst>
                              <p:par>
                                <p:cTn id="58" presetID="53" presetClass="entr" presetSubtype="16"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P spid="21" grpId="0"/>
      <p:bldP spid="22"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339547" y="1434044"/>
            <a:ext cx="2486780" cy="2486793"/>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 name="组合 2"/>
          <p:cNvGrpSpPr/>
          <p:nvPr/>
        </p:nvGrpSpPr>
        <p:grpSpPr>
          <a:xfrm>
            <a:off x="4244677" y="3123473"/>
            <a:ext cx="657425" cy="1285842"/>
            <a:chOff x="5333569" y="2604866"/>
            <a:chExt cx="876300" cy="1713927"/>
          </a:xfrm>
        </p:grpSpPr>
        <p:grpSp>
          <p:nvGrpSpPr>
            <p:cNvPr id="4" name="组合 3"/>
            <p:cNvGrpSpPr/>
            <p:nvPr/>
          </p:nvGrpSpPr>
          <p:grpSpPr>
            <a:xfrm>
              <a:off x="5333569" y="2604866"/>
              <a:ext cx="876300" cy="1713927"/>
              <a:chOff x="2621412" y="1588866"/>
              <a:chExt cx="876300" cy="1713927"/>
            </a:xfrm>
          </p:grpSpPr>
          <p:grpSp>
            <p:nvGrpSpPr>
              <p:cNvPr id="6" name="组合 5"/>
              <p:cNvGrpSpPr/>
              <p:nvPr/>
            </p:nvGrpSpPr>
            <p:grpSpPr>
              <a:xfrm>
                <a:off x="2621412" y="1588866"/>
                <a:ext cx="876300" cy="1713927"/>
                <a:chOff x="2621412" y="1588866"/>
                <a:chExt cx="876300" cy="1713927"/>
              </a:xfrm>
            </p:grpSpPr>
            <p:sp>
              <p:nvSpPr>
                <p:cNvPr id="10" name="任意多边形 9"/>
                <p:cNvSpPr/>
                <p:nvPr/>
              </p:nvSpPr>
              <p:spPr>
                <a:xfrm>
                  <a:off x="2621412" y="1588866"/>
                  <a:ext cx="876300" cy="1713927"/>
                </a:xfrm>
                <a:custGeom>
                  <a:avLst/>
                  <a:gdLst>
                    <a:gd name="connsiteX0" fmla="*/ 57150 w 876300"/>
                    <a:gd name="connsiteY0" fmla="*/ 285702 h 1713927"/>
                    <a:gd name="connsiteX1" fmla="*/ 57150 w 876300"/>
                    <a:gd name="connsiteY1" fmla="*/ 1409652 h 1713927"/>
                    <a:gd name="connsiteX2" fmla="*/ 819150 w 876300"/>
                    <a:gd name="connsiteY2" fmla="*/ 1409652 h 1713927"/>
                    <a:gd name="connsiteX3" fmla="*/ 819150 w 876300"/>
                    <a:gd name="connsiteY3" fmla="*/ 285702 h 1713927"/>
                    <a:gd name="connsiteX4" fmla="*/ 119378 w 876300"/>
                    <a:gd name="connsiteY4" fmla="*/ 0 h 1713927"/>
                    <a:gd name="connsiteX5" fmla="*/ 756922 w 876300"/>
                    <a:gd name="connsiteY5" fmla="*/ 0 h 1713927"/>
                    <a:gd name="connsiteX6" fmla="*/ 876300 w 876300"/>
                    <a:gd name="connsiteY6" fmla="*/ 119378 h 1713927"/>
                    <a:gd name="connsiteX7" fmla="*/ 876300 w 876300"/>
                    <a:gd name="connsiteY7" fmla="*/ 1594549 h 1713927"/>
                    <a:gd name="connsiteX8" fmla="*/ 756922 w 876300"/>
                    <a:gd name="connsiteY8" fmla="*/ 1713927 h 1713927"/>
                    <a:gd name="connsiteX9" fmla="*/ 119378 w 876300"/>
                    <a:gd name="connsiteY9" fmla="*/ 1713927 h 1713927"/>
                    <a:gd name="connsiteX10" fmla="*/ 0 w 876300"/>
                    <a:gd name="connsiteY10" fmla="*/ 1594549 h 1713927"/>
                    <a:gd name="connsiteX11" fmla="*/ 0 w 876300"/>
                    <a:gd name="connsiteY11" fmla="*/ 119378 h 1713927"/>
                    <a:gd name="connsiteX12" fmla="*/ 119378 w 876300"/>
                    <a:gd name="connsiteY12" fmla="*/ 0 h 171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1713927">
                      <a:moveTo>
                        <a:pt x="57150" y="285702"/>
                      </a:moveTo>
                      <a:lnTo>
                        <a:pt x="57150" y="1409652"/>
                      </a:lnTo>
                      <a:lnTo>
                        <a:pt x="819150" y="1409652"/>
                      </a:lnTo>
                      <a:lnTo>
                        <a:pt x="819150" y="285702"/>
                      </a:lnTo>
                      <a:close/>
                      <a:moveTo>
                        <a:pt x="119378" y="0"/>
                      </a:moveTo>
                      <a:lnTo>
                        <a:pt x="756922" y="0"/>
                      </a:lnTo>
                      <a:cubicBezTo>
                        <a:pt x="822853" y="0"/>
                        <a:pt x="876300" y="53447"/>
                        <a:pt x="876300" y="119378"/>
                      </a:cubicBezTo>
                      <a:lnTo>
                        <a:pt x="876300" y="1594549"/>
                      </a:lnTo>
                      <a:cubicBezTo>
                        <a:pt x="876300" y="1660480"/>
                        <a:pt x="822853" y="1713927"/>
                        <a:pt x="756922" y="1713927"/>
                      </a:cubicBezTo>
                      <a:lnTo>
                        <a:pt x="119378" y="1713927"/>
                      </a:lnTo>
                      <a:cubicBezTo>
                        <a:pt x="53447" y="1713927"/>
                        <a:pt x="0" y="1660480"/>
                        <a:pt x="0" y="1594549"/>
                      </a:cubicBezTo>
                      <a:lnTo>
                        <a:pt x="0" y="119378"/>
                      </a:lnTo>
                      <a:cubicBezTo>
                        <a:pt x="0" y="53447"/>
                        <a:pt x="53447" y="0"/>
                        <a:pt x="119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flipV="1">
                  <a:off x="2885983" y="1681942"/>
                  <a:ext cx="61918" cy="61916"/>
                </a:xfrm>
                <a:prstGeom prst="ellipse">
                  <a:avLst/>
                </a:prstGeom>
                <a:gradFill>
                  <a:gsLst>
                    <a:gs pos="31000">
                      <a:srgbClr val="666666"/>
                    </a:gs>
                    <a:gs pos="0">
                      <a:srgbClr val="666666"/>
                    </a:gs>
                    <a:gs pos="82750">
                      <a:srgbClr val="B1B2B2"/>
                    </a:gs>
                    <a:gs pos="18000">
                      <a:srgbClr val="7C7C7C"/>
                    </a:gs>
                    <a:gs pos="50000">
                      <a:srgbClr val="66666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flipH="1" flipV="1">
                  <a:off x="2894083" y="1686744"/>
                  <a:ext cx="45719" cy="45719"/>
                </a:xfrm>
                <a:prstGeom prst="ellipse">
                  <a:avLst/>
                </a:prstGeom>
                <a:gradFill>
                  <a:gsLst>
                    <a:gs pos="69000">
                      <a:srgbClr val="132134"/>
                    </a:gs>
                    <a:gs pos="26000">
                      <a:srgbClr val="3F5E80"/>
                    </a:gs>
                    <a:gs pos="0">
                      <a:schemeClr val="tx1">
                        <a:lumMod val="65000"/>
                        <a:lumOff val="35000"/>
                      </a:schemeClr>
                    </a:gs>
                    <a:gs pos="79000">
                      <a:srgbClr val="5D646D"/>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 name="任意多边形 6"/>
              <p:cNvSpPr/>
              <p:nvPr/>
            </p:nvSpPr>
            <p:spPr>
              <a:xfrm>
                <a:off x="2973551" y="1681941"/>
                <a:ext cx="172021" cy="55324"/>
              </a:xfrm>
              <a:custGeom>
                <a:avLst/>
                <a:gdLst>
                  <a:gd name="connsiteX0" fmla="*/ 22860 w 172021"/>
                  <a:gd name="connsiteY0" fmla="*/ 0 h 45720"/>
                  <a:gd name="connsiteX1" fmla="*/ 27743 w 172021"/>
                  <a:gd name="connsiteY1" fmla="*/ 2023 h 45720"/>
                  <a:gd name="connsiteX2" fmla="*/ 27743 w 172021"/>
                  <a:gd name="connsiteY2" fmla="*/ 1 h 45720"/>
                  <a:gd name="connsiteX3" fmla="*/ 149159 w 172021"/>
                  <a:gd name="connsiteY3" fmla="*/ 1 h 45720"/>
                  <a:gd name="connsiteX4" fmla="*/ 149161 w 172021"/>
                  <a:gd name="connsiteY4" fmla="*/ 0 h 45720"/>
                  <a:gd name="connsiteX5" fmla="*/ 149164 w 172021"/>
                  <a:gd name="connsiteY5" fmla="*/ 1 h 45720"/>
                  <a:gd name="connsiteX6" fmla="*/ 155286 w 172021"/>
                  <a:gd name="connsiteY6" fmla="*/ 1 h 45720"/>
                  <a:gd name="connsiteX7" fmla="*/ 155286 w 172021"/>
                  <a:gd name="connsiteY7" fmla="*/ 2537 h 45720"/>
                  <a:gd name="connsiteX8" fmla="*/ 165326 w 172021"/>
                  <a:gd name="connsiteY8" fmla="*/ 6696 h 45720"/>
                  <a:gd name="connsiteX9" fmla="*/ 172021 w 172021"/>
                  <a:gd name="connsiteY9" fmla="*/ 22860 h 45720"/>
                  <a:gd name="connsiteX10" fmla="*/ 165326 w 172021"/>
                  <a:gd name="connsiteY10" fmla="*/ 39024 h 45720"/>
                  <a:gd name="connsiteX11" fmla="*/ 155286 w 172021"/>
                  <a:gd name="connsiteY11" fmla="*/ 43183 h 45720"/>
                  <a:gd name="connsiteX12" fmla="*/ 155286 w 172021"/>
                  <a:gd name="connsiteY12" fmla="*/ 45720 h 45720"/>
                  <a:gd name="connsiteX13" fmla="*/ 149161 w 172021"/>
                  <a:gd name="connsiteY13" fmla="*/ 45720 h 45720"/>
                  <a:gd name="connsiteX14" fmla="*/ 27743 w 172021"/>
                  <a:gd name="connsiteY14" fmla="*/ 45720 h 45720"/>
                  <a:gd name="connsiteX15" fmla="*/ 27743 w 172021"/>
                  <a:gd name="connsiteY15" fmla="*/ 43697 h 45720"/>
                  <a:gd name="connsiteX16" fmla="*/ 22860 w 172021"/>
                  <a:gd name="connsiteY16" fmla="*/ 45720 h 45720"/>
                  <a:gd name="connsiteX17" fmla="*/ 0 w 172021"/>
                  <a:gd name="connsiteY17" fmla="*/ 22860 h 45720"/>
                  <a:gd name="connsiteX18" fmla="*/ 22860 w 172021"/>
                  <a:gd name="connsiteY18" fmla="*/ 0 h 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21" h="45720">
                    <a:moveTo>
                      <a:pt x="22860" y="0"/>
                    </a:moveTo>
                    <a:lnTo>
                      <a:pt x="27743" y="2023"/>
                    </a:lnTo>
                    <a:lnTo>
                      <a:pt x="27743" y="1"/>
                    </a:lnTo>
                    <a:lnTo>
                      <a:pt x="149159" y="1"/>
                    </a:lnTo>
                    <a:lnTo>
                      <a:pt x="149161" y="0"/>
                    </a:lnTo>
                    <a:lnTo>
                      <a:pt x="149164" y="1"/>
                    </a:lnTo>
                    <a:lnTo>
                      <a:pt x="155286" y="1"/>
                    </a:lnTo>
                    <a:lnTo>
                      <a:pt x="155286" y="2537"/>
                    </a:lnTo>
                    <a:lnTo>
                      <a:pt x="165326" y="6696"/>
                    </a:lnTo>
                    <a:cubicBezTo>
                      <a:pt x="169462" y="10833"/>
                      <a:pt x="172021" y="16548"/>
                      <a:pt x="172021" y="22860"/>
                    </a:cubicBezTo>
                    <a:cubicBezTo>
                      <a:pt x="172021" y="29173"/>
                      <a:pt x="169462" y="34888"/>
                      <a:pt x="165326" y="39024"/>
                    </a:cubicBezTo>
                    <a:lnTo>
                      <a:pt x="155286" y="43183"/>
                    </a:lnTo>
                    <a:lnTo>
                      <a:pt x="155286" y="45720"/>
                    </a:lnTo>
                    <a:lnTo>
                      <a:pt x="149161" y="45720"/>
                    </a:lnTo>
                    <a:lnTo>
                      <a:pt x="27743" y="45720"/>
                    </a:lnTo>
                    <a:lnTo>
                      <a:pt x="27743" y="43697"/>
                    </a:lnTo>
                    <a:lnTo>
                      <a:pt x="22860" y="45720"/>
                    </a:lnTo>
                    <a:cubicBezTo>
                      <a:pt x="10235" y="45720"/>
                      <a:pt x="0" y="35485"/>
                      <a:pt x="0" y="22860"/>
                    </a:cubicBezTo>
                    <a:cubicBezTo>
                      <a:pt x="0" y="10235"/>
                      <a:pt x="10235" y="0"/>
                      <a:pt x="22860" y="0"/>
                    </a:cubicBezTo>
                    <a:close/>
                  </a:path>
                </a:pathLst>
              </a:custGeom>
              <a:gradFill>
                <a:gsLst>
                  <a:gs pos="0">
                    <a:srgbClr val="232322"/>
                  </a:gs>
                  <a:gs pos="62000">
                    <a:srgbClr val="706F6F"/>
                  </a:gs>
                  <a:gs pos="24000">
                    <a:srgbClr val="4C4B4B"/>
                  </a:gs>
                  <a:gs pos="100000">
                    <a:srgbClr val="30302F"/>
                  </a:gs>
                </a:gsLst>
                <a:lin ang="5400000" scaled="1"/>
              </a:gradFill>
              <a:ln>
                <a:noFill/>
              </a:ln>
              <a:effectLst>
                <a:innerShdw blurRad="635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2967071" y="3076575"/>
                <a:ext cx="154782" cy="154782"/>
              </a:xfrm>
              <a:prstGeom prst="ellipse">
                <a:avLst/>
              </a:prstGeom>
              <a:gradFill>
                <a:gsLst>
                  <a:gs pos="0">
                    <a:srgbClr val="38373C"/>
                  </a:gs>
                  <a:gs pos="100000">
                    <a:srgbClr val="0A0C0B"/>
                  </a:gs>
                </a:gsLst>
                <a:lin ang="240000" scaled="0"/>
              </a:gradFill>
              <a:ln>
                <a:noFill/>
              </a:ln>
              <a:effectLst>
                <a:outerShdw blurRad="508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圆角矩形 8"/>
              <p:cNvSpPr/>
              <p:nvPr/>
            </p:nvSpPr>
            <p:spPr>
              <a:xfrm>
                <a:off x="3026569" y="3136106"/>
                <a:ext cx="45719" cy="45719"/>
              </a:xfrm>
              <a:prstGeom prst="roundRect">
                <a:avLst/>
              </a:prstGeom>
              <a:solidFill>
                <a:srgbClr val="19191B"/>
              </a:solidFill>
              <a:ln w="3175">
                <a:solidFill>
                  <a:srgbClr val="292B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 name="矩形 4"/>
            <p:cNvSpPr/>
            <p:nvPr/>
          </p:nvSpPr>
          <p:spPr>
            <a:xfrm>
              <a:off x="5384799" y="2882899"/>
              <a:ext cx="774701" cy="1138239"/>
            </a:xfrm>
            <a:prstGeom prst="rect">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电话调查</a:t>
              </a:r>
              <a:endParaRPr lang="en-US" altLang="zh-CN" dirty="0">
                <a:latin typeface="微软雅黑" panose="020B0503020204020204" pitchFamily="34" charset="-122"/>
                <a:ea typeface="微软雅黑" panose="020B0503020204020204" pitchFamily="34" charset="-122"/>
              </a:endParaRPr>
            </a:p>
          </p:txBody>
        </p:sp>
      </p:grpSp>
      <p:sp>
        <p:nvSpPr>
          <p:cNvPr id="13" name="椭圆 12"/>
          <p:cNvSpPr/>
          <p:nvPr/>
        </p:nvSpPr>
        <p:spPr>
          <a:xfrm>
            <a:off x="3467368" y="1424518"/>
            <a:ext cx="650251" cy="65025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4935479" y="1434044"/>
            <a:ext cx="650251" cy="65025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5384036" y="3138226"/>
            <a:ext cx="650251" cy="65025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3072782" y="3117540"/>
            <a:ext cx="650251" cy="650254"/>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7" name="组合 16"/>
          <p:cNvGrpSpPr/>
          <p:nvPr/>
        </p:nvGrpSpPr>
        <p:grpSpPr>
          <a:xfrm>
            <a:off x="3161538" y="3171680"/>
            <a:ext cx="476467" cy="461376"/>
            <a:chOff x="9225367" y="3687752"/>
            <a:chExt cx="927100" cy="897732"/>
          </a:xfrm>
        </p:grpSpPr>
        <p:sp>
          <p:nvSpPr>
            <p:cNvPr id="18" name="Freeform 5"/>
            <p:cNvSpPr>
              <a:spLocks noEditPoints="1"/>
            </p:cNvSpPr>
            <p:nvPr/>
          </p:nvSpPr>
          <p:spPr bwMode="auto">
            <a:xfrm>
              <a:off x="9225367" y="3687752"/>
              <a:ext cx="927100" cy="896938"/>
            </a:xfrm>
            <a:custGeom>
              <a:avLst/>
              <a:gdLst>
                <a:gd name="T0" fmla="*/ 240 w 244"/>
                <a:gd name="T1" fmla="*/ 61 h 238"/>
                <a:gd name="T2" fmla="*/ 193 w 244"/>
                <a:gd name="T3" fmla="*/ 61 h 238"/>
                <a:gd name="T4" fmla="*/ 193 w 244"/>
                <a:gd name="T5" fmla="*/ 51 h 238"/>
                <a:gd name="T6" fmla="*/ 189 w 244"/>
                <a:gd name="T7" fmla="*/ 16 h 238"/>
                <a:gd name="T8" fmla="*/ 172 w 244"/>
                <a:gd name="T9" fmla="*/ 0 h 238"/>
                <a:gd name="T10" fmla="*/ 154 w 244"/>
                <a:gd name="T11" fmla="*/ 16 h 238"/>
                <a:gd name="T12" fmla="*/ 150 w 244"/>
                <a:gd name="T13" fmla="*/ 51 h 238"/>
                <a:gd name="T14" fmla="*/ 151 w 244"/>
                <a:gd name="T15" fmla="*/ 61 h 238"/>
                <a:gd name="T16" fmla="*/ 96 w 244"/>
                <a:gd name="T17" fmla="*/ 61 h 238"/>
                <a:gd name="T18" fmla="*/ 97 w 244"/>
                <a:gd name="T19" fmla="*/ 51 h 238"/>
                <a:gd name="T20" fmla="*/ 92 w 244"/>
                <a:gd name="T21" fmla="*/ 16 h 238"/>
                <a:gd name="T22" fmla="*/ 75 w 244"/>
                <a:gd name="T23" fmla="*/ 0 h 238"/>
                <a:gd name="T24" fmla="*/ 58 w 244"/>
                <a:gd name="T25" fmla="*/ 16 h 238"/>
                <a:gd name="T26" fmla="*/ 54 w 244"/>
                <a:gd name="T27" fmla="*/ 51 h 238"/>
                <a:gd name="T28" fmla="*/ 54 w 244"/>
                <a:gd name="T29" fmla="*/ 61 h 238"/>
                <a:gd name="T30" fmla="*/ 5 w 244"/>
                <a:gd name="T31" fmla="*/ 61 h 238"/>
                <a:gd name="T32" fmla="*/ 0 w 244"/>
                <a:gd name="T33" fmla="*/ 66 h 238"/>
                <a:gd name="T34" fmla="*/ 0 w 244"/>
                <a:gd name="T35" fmla="*/ 233 h 238"/>
                <a:gd name="T36" fmla="*/ 5 w 244"/>
                <a:gd name="T37" fmla="*/ 238 h 238"/>
                <a:gd name="T38" fmla="*/ 240 w 244"/>
                <a:gd name="T39" fmla="*/ 238 h 238"/>
                <a:gd name="T40" fmla="*/ 244 w 244"/>
                <a:gd name="T41" fmla="*/ 233 h 238"/>
                <a:gd name="T42" fmla="*/ 244 w 244"/>
                <a:gd name="T43" fmla="*/ 66 h 238"/>
                <a:gd name="T44" fmla="*/ 240 w 244"/>
                <a:gd name="T45" fmla="*/ 61 h 238"/>
                <a:gd name="T46" fmla="*/ 157 w 244"/>
                <a:gd name="T47" fmla="*/ 51 h 238"/>
                <a:gd name="T48" fmla="*/ 161 w 244"/>
                <a:gd name="T49" fmla="*/ 19 h 238"/>
                <a:gd name="T50" fmla="*/ 172 w 244"/>
                <a:gd name="T51" fmla="*/ 7 h 238"/>
                <a:gd name="T52" fmla="*/ 183 w 244"/>
                <a:gd name="T53" fmla="*/ 19 h 238"/>
                <a:gd name="T54" fmla="*/ 187 w 244"/>
                <a:gd name="T55" fmla="*/ 51 h 238"/>
                <a:gd name="T56" fmla="*/ 187 w 244"/>
                <a:gd name="T57" fmla="*/ 61 h 238"/>
                <a:gd name="T58" fmla="*/ 157 w 244"/>
                <a:gd name="T59" fmla="*/ 61 h 238"/>
                <a:gd name="T60" fmla="*/ 157 w 244"/>
                <a:gd name="T61" fmla="*/ 51 h 238"/>
                <a:gd name="T62" fmla="*/ 60 w 244"/>
                <a:gd name="T63" fmla="*/ 51 h 238"/>
                <a:gd name="T64" fmla="*/ 64 w 244"/>
                <a:gd name="T65" fmla="*/ 19 h 238"/>
                <a:gd name="T66" fmla="*/ 75 w 244"/>
                <a:gd name="T67" fmla="*/ 7 h 238"/>
                <a:gd name="T68" fmla="*/ 86 w 244"/>
                <a:gd name="T69" fmla="*/ 19 h 238"/>
                <a:gd name="T70" fmla="*/ 90 w 244"/>
                <a:gd name="T71" fmla="*/ 51 h 238"/>
                <a:gd name="T72" fmla="*/ 90 w 244"/>
                <a:gd name="T73" fmla="*/ 61 h 238"/>
                <a:gd name="T74" fmla="*/ 60 w 244"/>
                <a:gd name="T75" fmla="*/ 61 h 238"/>
                <a:gd name="T76" fmla="*/ 60 w 244"/>
                <a:gd name="T77" fmla="*/ 51 h 238"/>
                <a:gd name="T78" fmla="*/ 229 w 244"/>
                <a:gd name="T79" fmla="*/ 223 h 238"/>
                <a:gd name="T80" fmla="*/ 223 w 244"/>
                <a:gd name="T81" fmla="*/ 227 h 238"/>
                <a:gd name="T82" fmla="*/ 21 w 244"/>
                <a:gd name="T83" fmla="*/ 227 h 238"/>
                <a:gd name="T84" fmla="*/ 15 w 244"/>
                <a:gd name="T85" fmla="*/ 223 h 238"/>
                <a:gd name="T86" fmla="*/ 15 w 244"/>
                <a:gd name="T87" fmla="*/ 113 h 238"/>
                <a:gd name="T88" fmla="*/ 21 w 244"/>
                <a:gd name="T89" fmla="*/ 108 h 238"/>
                <a:gd name="T90" fmla="*/ 223 w 244"/>
                <a:gd name="T91" fmla="*/ 108 h 238"/>
                <a:gd name="T92" fmla="*/ 229 w 244"/>
                <a:gd name="T93" fmla="*/ 113 h 238"/>
                <a:gd name="T94" fmla="*/ 229 w 244"/>
                <a:gd name="T95" fmla="*/ 2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238">
                  <a:moveTo>
                    <a:pt x="240" y="61"/>
                  </a:moveTo>
                  <a:cubicBezTo>
                    <a:pt x="193" y="61"/>
                    <a:pt x="193" y="61"/>
                    <a:pt x="193" y="61"/>
                  </a:cubicBezTo>
                  <a:cubicBezTo>
                    <a:pt x="193" y="58"/>
                    <a:pt x="193" y="54"/>
                    <a:pt x="193" y="51"/>
                  </a:cubicBezTo>
                  <a:cubicBezTo>
                    <a:pt x="193" y="38"/>
                    <a:pt x="192" y="26"/>
                    <a:pt x="189" y="16"/>
                  </a:cubicBezTo>
                  <a:cubicBezTo>
                    <a:pt x="186" y="8"/>
                    <a:pt x="181" y="0"/>
                    <a:pt x="172" y="0"/>
                  </a:cubicBezTo>
                  <a:cubicBezTo>
                    <a:pt x="163" y="0"/>
                    <a:pt x="157" y="8"/>
                    <a:pt x="154" y="16"/>
                  </a:cubicBezTo>
                  <a:cubicBezTo>
                    <a:pt x="151" y="26"/>
                    <a:pt x="150" y="38"/>
                    <a:pt x="150" y="51"/>
                  </a:cubicBezTo>
                  <a:cubicBezTo>
                    <a:pt x="150" y="54"/>
                    <a:pt x="150" y="58"/>
                    <a:pt x="151" y="61"/>
                  </a:cubicBezTo>
                  <a:cubicBezTo>
                    <a:pt x="96" y="61"/>
                    <a:pt x="96" y="61"/>
                    <a:pt x="96" y="61"/>
                  </a:cubicBezTo>
                  <a:cubicBezTo>
                    <a:pt x="96" y="58"/>
                    <a:pt x="97" y="54"/>
                    <a:pt x="97" y="51"/>
                  </a:cubicBezTo>
                  <a:cubicBezTo>
                    <a:pt x="97" y="38"/>
                    <a:pt x="95" y="26"/>
                    <a:pt x="92" y="16"/>
                  </a:cubicBezTo>
                  <a:cubicBezTo>
                    <a:pt x="89" y="8"/>
                    <a:pt x="84" y="0"/>
                    <a:pt x="75" y="0"/>
                  </a:cubicBezTo>
                  <a:cubicBezTo>
                    <a:pt x="66" y="0"/>
                    <a:pt x="61" y="8"/>
                    <a:pt x="58" y="16"/>
                  </a:cubicBezTo>
                  <a:cubicBezTo>
                    <a:pt x="55" y="26"/>
                    <a:pt x="54" y="38"/>
                    <a:pt x="54" y="51"/>
                  </a:cubicBezTo>
                  <a:cubicBezTo>
                    <a:pt x="54" y="54"/>
                    <a:pt x="54" y="58"/>
                    <a:pt x="54" y="61"/>
                  </a:cubicBezTo>
                  <a:cubicBezTo>
                    <a:pt x="5" y="61"/>
                    <a:pt x="5" y="61"/>
                    <a:pt x="5" y="61"/>
                  </a:cubicBezTo>
                  <a:cubicBezTo>
                    <a:pt x="2" y="61"/>
                    <a:pt x="0" y="63"/>
                    <a:pt x="0" y="66"/>
                  </a:cubicBezTo>
                  <a:cubicBezTo>
                    <a:pt x="0" y="233"/>
                    <a:pt x="0" y="233"/>
                    <a:pt x="0" y="233"/>
                  </a:cubicBezTo>
                  <a:cubicBezTo>
                    <a:pt x="0" y="236"/>
                    <a:pt x="2" y="238"/>
                    <a:pt x="5" y="238"/>
                  </a:cubicBezTo>
                  <a:cubicBezTo>
                    <a:pt x="240" y="238"/>
                    <a:pt x="240" y="238"/>
                    <a:pt x="240" y="238"/>
                  </a:cubicBezTo>
                  <a:cubicBezTo>
                    <a:pt x="242" y="238"/>
                    <a:pt x="244" y="236"/>
                    <a:pt x="244" y="233"/>
                  </a:cubicBezTo>
                  <a:cubicBezTo>
                    <a:pt x="244" y="66"/>
                    <a:pt x="244" y="66"/>
                    <a:pt x="244" y="66"/>
                  </a:cubicBezTo>
                  <a:cubicBezTo>
                    <a:pt x="244" y="63"/>
                    <a:pt x="242" y="61"/>
                    <a:pt x="240" y="61"/>
                  </a:cubicBezTo>
                  <a:close/>
                  <a:moveTo>
                    <a:pt x="157" y="51"/>
                  </a:moveTo>
                  <a:cubicBezTo>
                    <a:pt x="157" y="38"/>
                    <a:pt x="158" y="26"/>
                    <a:pt x="161" y="19"/>
                  </a:cubicBezTo>
                  <a:cubicBezTo>
                    <a:pt x="163" y="10"/>
                    <a:pt x="167" y="7"/>
                    <a:pt x="172" y="7"/>
                  </a:cubicBezTo>
                  <a:cubicBezTo>
                    <a:pt x="177" y="7"/>
                    <a:pt x="180" y="10"/>
                    <a:pt x="183" y="19"/>
                  </a:cubicBezTo>
                  <a:cubicBezTo>
                    <a:pt x="186" y="26"/>
                    <a:pt x="187" y="38"/>
                    <a:pt x="187" y="51"/>
                  </a:cubicBezTo>
                  <a:cubicBezTo>
                    <a:pt x="187" y="54"/>
                    <a:pt x="187" y="58"/>
                    <a:pt x="187" y="61"/>
                  </a:cubicBezTo>
                  <a:cubicBezTo>
                    <a:pt x="157" y="61"/>
                    <a:pt x="157" y="61"/>
                    <a:pt x="157" y="61"/>
                  </a:cubicBezTo>
                  <a:cubicBezTo>
                    <a:pt x="157" y="58"/>
                    <a:pt x="157" y="54"/>
                    <a:pt x="157" y="51"/>
                  </a:cubicBezTo>
                  <a:close/>
                  <a:moveTo>
                    <a:pt x="60" y="51"/>
                  </a:moveTo>
                  <a:cubicBezTo>
                    <a:pt x="60" y="38"/>
                    <a:pt x="61" y="26"/>
                    <a:pt x="64" y="19"/>
                  </a:cubicBezTo>
                  <a:cubicBezTo>
                    <a:pt x="67" y="10"/>
                    <a:pt x="70" y="7"/>
                    <a:pt x="75" y="7"/>
                  </a:cubicBezTo>
                  <a:cubicBezTo>
                    <a:pt x="80" y="7"/>
                    <a:pt x="83" y="10"/>
                    <a:pt x="86" y="19"/>
                  </a:cubicBezTo>
                  <a:cubicBezTo>
                    <a:pt x="89" y="26"/>
                    <a:pt x="90" y="38"/>
                    <a:pt x="90" y="51"/>
                  </a:cubicBezTo>
                  <a:cubicBezTo>
                    <a:pt x="90" y="54"/>
                    <a:pt x="90" y="58"/>
                    <a:pt x="90" y="61"/>
                  </a:cubicBezTo>
                  <a:cubicBezTo>
                    <a:pt x="60" y="61"/>
                    <a:pt x="60" y="61"/>
                    <a:pt x="60" y="61"/>
                  </a:cubicBezTo>
                  <a:cubicBezTo>
                    <a:pt x="60" y="58"/>
                    <a:pt x="60" y="54"/>
                    <a:pt x="60" y="51"/>
                  </a:cubicBezTo>
                  <a:close/>
                  <a:moveTo>
                    <a:pt x="229" y="223"/>
                  </a:moveTo>
                  <a:cubicBezTo>
                    <a:pt x="229" y="226"/>
                    <a:pt x="226" y="227"/>
                    <a:pt x="223" y="227"/>
                  </a:cubicBezTo>
                  <a:cubicBezTo>
                    <a:pt x="21" y="227"/>
                    <a:pt x="21" y="227"/>
                    <a:pt x="21" y="227"/>
                  </a:cubicBezTo>
                  <a:cubicBezTo>
                    <a:pt x="18" y="227"/>
                    <a:pt x="15" y="226"/>
                    <a:pt x="15" y="223"/>
                  </a:cubicBezTo>
                  <a:cubicBezTo>
                    <a:pt x="15" y="113"/>
                    <a:pt x="15" y="113"/>
                    <a:pt x="15" y="113"/>
                  </a:cubicBezTo>
                  <a:cubicBezTo>
                    <a:pt x="15" y="110"/>
                    <a:pt x="18" y="108"/>
                    <a:pt x="21" y="108"/>
                  </a:cubicBezTo>
                  <a:cubicBezTo>
                    <a:pt x="223" y="108"/>
                    <a:pt x="223" y="108"/>
                    <a:pt x="223" y="108"/>
                  </a:cubicBezTo>
                  <a:cubicBezTo>
                    <a:pt x="226" y="108"/>
                    <a:pt x="229" y="110"/>
                    <a:pt x="229" y="113"/>
                  </a:cubicBezTo>
                  <a:lnTo>
                    <a:pt x="229" y="2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6"/>
            <p:cNvSpPr>
              <a:spLocks noEditPoints="1"/>
            </p:cNvSpPr>
            <p:nvPr/>
          </p:nvSpPr>
          <p:spPr bwMode="auto">
            <a:xfrm>
              <a:off x="9325246" y="4136221"/>
              <a:ext cx="812800" cy="449263"/>
            </a:xfrm>
            <a:custGeom>
              <a:avLst/>
              <a:gdLst>
                <a:gd name="T0" fmla="*/ 208 w 214"/>
                <a:gd name="T1" fmla="*/ 0 h 119"/>
                <a:gd name="T2" fmla="*/ 6 w 214"/>
                <a:gd name="T3" fmla="*/ 0 h 119"/>
                <a:gd name="T4" fmla="*/ 0 w 214"/>
                <a:gd name="T5" fmla="*/ 5 h 119"/>
                <a:gd name="T6" fmla="*/ 0 w 214"/>
                <a:gd name="T7" fmla="*/ 115 h 119"/>
                <a:gd name="T8" fmla="*/ 6 w 214"/>
                <a:gd name="T9" fmla="*/ 119 h 119"/>
                <a:gd name="T10" fmla="*/ 208 w 214"/>
                <a:gd name="T11" fmla="*/ 119 h 119"/>
                <a:gd name="T12" fmla="*/ 214 w 214"/>
                <a:gd name="T13" fmla="*/ 115 h 119"/>
                <a:gd name="T14" fmla="*/ 214 w 214"/>
                <a:gd name="T15" fmla="*/ 5 h 119"/>
                <a:gd name="T16" fmla="*/ 208 w 214"/>
                <a:gd name="T17" fmla="*/ 0 h 119"/>
                <a:gd name="T18" fmla="*/ 213 w 214"/>
                <a:gd name="T19" fmla="*/ 115 h 119"/>
                <a:gd name="T20" fmla="*/ 208 w 214"/>
                <a:gd name="T21" fmla="*/ 118 h 119"/>
                <a:gd name="T22" fmla="*/ 6 w 214"/>
                <a:gd name="T23" fmla="*/ 118 h 119"/>
                <a:gd name="T24" fmla="*/ 2 w 214"/>
                <a:gd name="T25" fmla="*/ 115 h 119"/>
                <a:gd name="T26" fmla="*/ 2 w 214"/>
                <a:gd name="T27" fmla="*/ 5 h 119"/>
                <a:gd name="T28" fmla="*/ 6 w 214"/>
                <a:gd name="T29" fmla="*/ 2 h 119"/>
                <a:gd name="T30" fmla="*/ 208 w 214"/>
                <a:gd name="T31" fmla="*/ 2 h 119"/>
                <a:gd name="T32" fmla="*/ 213 w 214"/>
                <a:gd name="T33" fmla="*/ 5 h 119"/>
                <a:gd name="T34" fmla="*/ 213 w 214"/>
                <a:gd name="T35" fmla="*/ 11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4" h="119">
                  <a:moveTo>
                    <a:pt x="208" y="0"/>
                  </a:moveTo>
                  <a:cubicBezTo>
                    <a:pt x="6" y="0"/>
                    <a:pt x="6" y="0"/>
                    <a:pt x="6" y="0"/>
                  </a:cubicBezTo>
                  <a:cubicBezTo>
                    <a:pt x="3" y="0"/>
                    <a:pt x="0" y="2"/>
                    <a:pt x="0" y="5"/>
                  </a:cubicBezTo>
                  <a:cubicBezTo>
                    <a:pt x="0" y="115"/>
                    <a:pt x="0" y="115"/>
                    <a:pt x="0" y="115"/>
                  </a:cubicBezTo>
                  <a:cubicBezTo>
                    <a:pt x="0" y="118"/>
                    <a:pt x="3" y="119"/>
                    <a:pt x="6" y="119"/>
                  </a:cubicBezTo>
                  <a:cubicBezTo>
                    <a:pt x="208" y="119"/>
                    <a:pt x="208" y="119"/>
                    <a:pt x="208" y="119"/>
                  </a:cubicBezTo>
                  <a:cubicBezTo>
                    <a:pt x="211" y="119"/>
                    <a:pt x="214" y="118"/>
                    <a:pt x="214" y="115"/>
                  </a:cubicBezTo>
                  <a:cubicBezTo>
                    <a:pt x="214" y="5"/>
                    <a:pt x="214" y="5"/>
                    <a:pt x="214" y="5"/>
                  </a:cubicBezTo>
                  <a:cubicBezTo>
                    <a:pt x="214" y="2"/>
                    <a:pt x="211" y="0"/>
                    <a:pt x="208" y="0"/>
                  </a:cubicBezTo>
                  <a:close/>
                  <a:moveTo>
                    <a:pt x="213" y="115"/>
                  </a:moveTo>
                  <a:cubicBezTo>
                    <a:pt x="213" y="116"/>
                    <a:pt x="211" y="118"/>
                    <a:pt x="208" y="118"/>
                  </a:cubicBezTo>
                  <a:cubicBezTo>
                    <a:pt x="6" y="118"/>
                    <a:pt x="6" y="118"/>
                    <a:pt x="6" y="118"/>
                  </a:cubicBezTo>
                  <a:cubicBezTo>
                    <a:pt x="4" y="118"/>
                    <a:pt x="2" y="116"/>
                    <a:pt x="2" y="115"/>
                  </a:cubicBezTo>
                  <a:cubicBezTo>
                    <a:pt x="2" y="5"/>
                    <a:pt x="2" y="5"/>
                    <a:pt x="2" y="5"/>
                  </a:cubicBezTo>
                  <a:cubicBezTo>
                    <a:pt x="2" y="3"/>
                    <a:pt x="4" y="2"/>
                    <a:pt x="6" y="2"/>
                  </a:cubicBezTo>
                  <a:cubicBezTo>
                    <a:pt x="208" y="2"/>
                    <a:pt x="208" y="2"/>
                    <a:pt x="208" y="2"/>
                  </a:cubicBezTo>
                  <a:cubicBezTo>
                    <a:pt x="211" y="2"/>
                    <a:pt x="213" y="3"/>
                    <a:pt x="213" y="5"/>
                  </a:cubicBezTo>
                  <a:lnTo>
                    <a:pt x="213" y="1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7"/>
            <p:cNvSpPr>
              <a:spLocks/>
            </p:cNvSpPr>
            <p:nvPr/>
          </p:nvSpPr>
          <p:spPr bwMode="auto">
            <a:xfrm>
              <a:off x="9474471" y="4193371"/>
              <a:ext cx="246063" cy="338138"/>
            </a:xfrm>
            <a:custGeom>
              <a:avLst/>
              <a:gdLst>
                <a:gd name="T0" fmla="*/ 35 w 65"/>
                <a:gd name="T1" fmla="*/ 67 h 90"/>
                <a:gd name="T2" fmla="*/ 45 w 65"/>
                <a:gd name="T3" fmla="*/ 58 h 90"/>
                <a:gd name="T4" fmla="*/ 57 w 65"/>
                <a:gd name="T5" fmla="*/ 42 h 90"/>
                <a:gd name="T6" fmla="*/ 61 w 65"/>
                <a:gd name="T7" fmla="*/ 27 h 90"/>
                <a:gd name="T8" fmla="*/ 53 w 65"/>
                <a:gd name="T9" fmla="*/ 7 h 90"/>
                <a:gd name="T10" fmla="*/ 29 w 65"/>
                <a:gd name="T11" fmla="*/ 0 h 90"/>
                <a:gd name="T12" fmla="*/ 14 w 65"/>
                <a:gd name="T13" fmla="*/ 2 h 90"/>
                <a:gd name="T14" fmla="*/ 3 w 65"/>
                <a:gd name="T15" fmla="*/ 6 h 90"/>
                <a:gd name="T16" fmla="*/ 3 w 65"/>
                <a:gd name="T17" fmla="*/ 25 h 90"/>
                <a:gd name="T18" fmla="*/ 4 w 65"/>
                <a:gd name="T19" fmla="*/ 25 h 90"/>
                <a:gd name="T20" fmla="*/ 7 w 65"/>
                <a:gd name="T21" fmla="*/ 23 h 90"/>
                <a:gd name="T22" fmla="*/ 13 w 65"/>
                <a:gd name="T23" fmla="*/ 20 h 90"/>
                <a:gd name="T24" fmla="*/ 19 w 65"/>
                <a:gd name="T25" fmla="*/ 18 h 90"/>
                <a:gd name="T26" fmla="*/ 25 w 65"/>
                <a:gd name="T27" fmla="*/ 17 h 90"/>
                <a:gd name="T28" fmla="*/ 35 w 65"/>
                <a:gd name="T29" fmla="*/ 20 h 90"/>
                <a:gd name="T30" fmla="*/ 39 w 65"/>
                <a:gd name="T31" fmla="*/ 30 h 90"/>
                <a:gd name="T32" fmla="*/ 36 w 65"/>
                <a:gd name="T33" fmla="*/ 40 h 90"/>
                <a:gd name="T34" fmla="*/ 27 w 65"/>
                <a:gd name="T35" fmla="*/ 52 h 90"/>
                <a:gd name="T36" fmla="*/ 15 w 65"/>
                <a:gd name="T37" fmla="*/ 63 h 90"/>
                <a:gd name="T38" fmla="*/ 0 w 65"/>
                <a:gd name="T39" fmla="*/ 75 h 90"/>
                <a:gd name="T40" fmla="*/ 0 w 65"/>
                <a:gd name="T41" fmla="*/ 90 h 90"/>
                <a:gd name="T42" fmla="*/ 65 w 65"/>
                <a:gd name="T43" fmla="*/ 90 h 90"/>
                <a:gd name="T44" fmla="*/ 65 w 65"/>
                <a:gd name="T45" fmla="*/ 73 h 90"/>
                <a:gd name="T46" fmla="*/ 28 w 65"/>
                <a:gd name="T47" fmla="*/ 73 h 90"/>
                <a:gd name="T48" fmla="*/ 35 w 65"/>
                <a:gd name="T49" fmla="*/ 6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90">
                  <a:moveTo>
                    <a:pt x="35" y="67"/>
                  </a:moveTo>
                  <a:cubicBezTo>
                    <a:pt x="38" y="65"/>
                    <a:pt x="42" y="61"/>
                    <a:pt x="45" y="58"/>
                  </a:cubicBezTo>
                  <a:cubicBezTo>
                    <a:pt x="51" y="52"/>
                    <a:pt x="55" y="47"/>
                    <a:pt x="57" y="42"/>
                  </a:cubicBezTo>
                  <a:cubicBezTo>
                    <a:pt x="60" y="37"/>
                    <a:pt x="61" y="32"/>
                    <a:pt x="61" y="27"/>
                  </a:cubicBezTo>
                  <a:cubicBezTo>
                    <a:pt x="61" y="18"/>
                    <a:pt x="58" y="12"/>
                    <a:pt x="53" y="7"/>
                  </a:cubicBezTo>
                  <a:cubicBezTo>
                    <a:pt x="48" y="3"/>
                    <a:pt x="40" y="0"/>
                    <a:pt x="29" y="0"/>
                  </a:cubicBezTo>
                  <a:cubicBezTo>
                    <a:pt x="24" y="0"/>
                    <a:pt x="19" y="1"/>
                    <a:pt x="14" y="2"/>
                  </a:cubicBezTo>
                  <a:cubicBezTo>
                    <a:pt x="9" y="3"/>
                    <a:pt x="5" y="5"/>
                    <a:pt x="3" y="6"/>
                  </a:cubicBezTo>
                  <a:cubicBezTo>
                    <a:pt x="3" y="25"/>
                    <a:pt x="3" y="25"/>
                    <a:pt x="3" y="25"/>
                  </a:cubicBezTo>
                  <a:cubicBezTo>
                    <a:pt x="4" y="25"/>
                    <a:pt x="4" y="25"/>
                    <a:pt x="4" y="25"/>
                  </a:cubicBezTo>
                  <a:cubicBezTo>
                    <a:pt x="5" y="24"/>
                    <a:pt x="6" y="24"/>
                    <a:pt x="7" y="23"/>
                  </a:cubicBezTo>
                  <a:cubicBezTo>
                    <a:pt x="9" y="22"/>
                    <a:pt x="11" y="21"/>
                    <a:pt x="13" y="20"/>
                  </a:cubicBezTo>
                  <a:cubicBezTo>
                    <a:pt x="15" y="19"/>
                    <a:pt x="17" y="18"/>
                    <a:pt x="19" y="18"/>
                  </a:cubicBezTo>
                  <a:cubicBezTo>
                    <a:pt x="21" y="17"/>
                    <a:pt x="23" y="17"/>
                    <a:pt x="25" y="17"/>
                  </a:cubicBezTo>
                  <a:cubicBezTo>
                    <a:pt x="29" y="17"/>
                    <a:pt x="33" y="18"/>
                    <a:pt x="35" y="20"/>
                  </a:cubicBezTo>
                  <a:cubicBezTo>
                    <a:pt x="37" y="23"/>
                    <a:pt x="39" y="26"/>
                    <a:pt x="39" y="30"/>
                  </a:cubicBezTo>
                  <a:cubicBezTo>
                    <a:pt x="39" y="33"/>
                    <a:pt x="38" y="37"/>
                    <a:pt x="36" y="40"/>
                  </a:cubicBezTo>
                  <a:cubicBezTo>
                    <a:pt x="34" y="44"/>
                    <a:pt x="31" y="48"/>
                    <a:pt x="27" y="52"/>
                  </a:cubicBezTo>
                  <a:cubicBezTo>
                    <a:pt x="23" y="56"/>
                    <a:pt x="19" y="59"/>
                    <a:pt x="15" y="63"/>
                  </a:cubicBezTo>
                  <a:cubicBezTo>
                    <a:pt x="11" y="67"/>
                    <a:pt x="6" y="71"/>
                    <a:pt x="0" y="75"/>
                  </a:cubicBezTo>
                  <a:cubicBezTo>
                    <a:pt x="0" y="90"/>
                    <a:pt x="0" y="90"/>
                    <a:pt x="0" y="90"/>
                  </a:cubicBezTo>
                  <a:cubicBezTo>
                    <a:pt x="65" y="90"/>
                    <a:pt x="65" y="90"/>
                    <a:pt x="65" y="90"/>
                  </a:cubicBezTo>
                  <a:cubicBezTo>
                    <a:pt x="65" y="73"/>
                    <a:pt x="65" y="73"/>
                    <a:pt x="65" y="73"/>
                  </a:cubicBezTo>
                  <a:cubicBezTo>
                    <a:pt x="28" y="73"/>
                    <a:pt x="28" y="73"/>
                    <a:pt x="28" y="73"/>
                  </a:cubicBezTo>
                  <a:cubicBezTo>
                    <a:pt x="29" y="72"/>
                    <a:pt x="32" y="70"/>
                    <a:pt x="35" y="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8"/>
            <p:cNvSpPr>
              <a:spLocks/>
            </p:cNvSpPr>
            <p:nvPr/>
          </p:nvSpPr>
          <p:spPr bwMode="auto">
            <a:xfrm>
              <a:off x="9777684" y="4201308"/>
              <a:ext cx="220663" cy="330200"/>
            </a:xfrm>
            <a:custGeom>
              <a:avLst/>
              <a:gdLst>
                <a:gd name="T0" fmla="*/ 40 w 58"/>
                <a:gd name="T1" fmla="*/ 0 h 88"/>
                <a:gd name="T2" fmla="*/ 20 w 58"/>
                <a:gd name="T3" fmla="*/ 0 h 88"/>
                <a:gd name="T4" fmla="*/ 19 w 58"/>
                <a:gd name="T5" fmla="*/ 6 h 88"/>
                <a:gd name="T6" fmla="*/ 14 w 58"/>
                <a:gd name="T7" fmla="*/ 9 h 88"/>
                <a:gd name="T8" fmla="*/ 8 w 58"/>
                <a:gd name="T9" fmla="*/ 11 h 88"/>
                <a:gd name="T10" fmla="*/ 0 w 58"/>
                <a:gd name="T11" fmla="*/ 12 h 88"/>
                <a:gd name="T12" fmla="*/ 0 w 58"/>
                <a:gd name="T13" fmla="*/ 26 h 88"/>
                <a:gd name="T14" fmla="*/ 18 w 58"/>
                <a:gd name="T15" fmla="*/ 26 h 88"/>
                <a:gd name="T16" fmla="*/ 18 w 58"/>
                <a:gd name="T17" fmla="*/ 72 h 88"/>
                <a:gd name="T18" fmla="*/ 0 w 58"/>
                <a:gd name="T19" fmla="*/ 72 h 88"/>
                <a:gd name="T20" fmla="*/ 0 w 58"/>
                <a:gd name="T21" fmla="*/ 88 h 88"/>
                <a:gd name="T22" fmla="*/ 58 w 58"/>
                <a:gd name="T23" fmla="*/ 88 h 88"/>
                <a:gd name="T24" fmla="*/ 58 w 58"/>
                <a:gd name="T25" fmla="*/ 72 h 88"/>
                <a:gd name="T26" fmla="*/ 40 w 58"/>
                <a:gd name="T27" fmla="*/ 72 h 88"/>
                <a:gd name="T28" fmla="*/ 40 w 58"/>
                <a:gd name="T2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88">
                  <a:moveTo>
                    <a:pt x="40" y="0"/>
                  </a:moveTo>
                  <a:cubicBezTo>
                    <a:pt x="20" y="0"/>
                    <a:pt x="20" y="0"/>
                    <a:pt x="20" y="0"/>
                  </a:cubicBezTo>
                  <a:cubicBezTo>
                    <a:pt x="20" y="2"/>
                    <a:pt x="20" y="4"/>
                    <a:pt x="19" y="6"/>
                  </a:cubicBezTo>
                  <a:cubicBezTo>
                    <a:pt x="18" y="7"/>
                    <a:pt x="16" y="9"/>
                    <a:pt x="14" y="9"/>
                  </a:cubicBezTo>
                  <a:cubicBezTo>
                    <a:pt x="13" y="10"/>
                    <a:pt x="10" y="11"/>
                    <a:pt x="8" y="11"/>
                  </a:cubicBezTo>
                  <a:cubicBezTo>
                    <a:pt x="5" y="12"/>
                    <a:pt x="2" y="12"/>
                    <a:pt x="0" y="12"/>
                  </a:cubicBezTo>
                  <a:cubicBezTo>
                    <a:pt x="0" y="26"/>
                    <a:pt x="0" y="26"/>
                    <a:pt x="0" y="26"/>
                  </a:cubicBezTo>
                  <a:cubicBezTo>
                    <a:pt x="18" y="26"/>
                    <a:pt x="18" y="26"/>
                    <a:pt x="18" y="26"/>
                  </a:cubicBezTo>
                  <a:cubicBezTo>
                    <a:pt x="18" y="72"/>
                    <a:pt x="18" y="72"/>
                    <a:pt x="18" y="72"/>
                  </a:cubicBezTo>
                  <a:cubicBezTo>
                    <a:pt x="0" y="72"/>
                    <a:pt x="0" y="72"/>
                    <a:pt x="0" y="72"/>
                  </a:cubicBezTo>
                  <a:cubicBezTo>
                    <a:pt x="0" y="88"/>
                    <a:pt x="0" y="88"/>
                    <a:pt x="0" y="88"/>
                  </a:cubicBezTo>
                  <a:cubicBezTo>
                    <a:pt x="58" y="88"/>
                    <a:pt x="58" y="88"/>
                    <a:pt x="58" y="88"/>
                  </a:cubicBezTo>
                  <a:cubicBezTo>
                    <a:pt x="58" y="72"/>
                    <a:pt x="58" y="72"/>
                    <a:pt x="58" y="72"/>
                  </a:cubicBezTo>
                  <a:cubicBezTo>
                    <a:pt x="40" y="72"/>
                    <a:pt x="40" y="72"/>
                    <a:pt x="40" y="72"/>
                  </a:cubicBezTo>
                  <a:lnTo>
                    <a:pt x="4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5492870" y="3320152"/>
            <a:ext cx="495411" cy="369208"/>
            <a:chOff x="9242696" y="3056721"/>
            <a:chExt cx="914400" cy="601663"/>
          </a:xfrm>
        </p:grpSpPr>
        <p:sp>
          <p:nvSpPr>
            <p:cNvPr id="23" name="Freeform 9"/>
            <p:cNvSpPr>
              <a:spLocks noEditPoints="1"/>
            </p:cNvSpPr>
            <p:nvPr/>
          </p:nvSpPr>
          <p:spPr bwMode="auto">
            <a:xfrm>
              <a:off x="9242696" y="3056721"/>
              <a:ext cx="914400" cy="601663"/>
            </a:xfrm>
            <a:custGeom>
              <a:avLst/>
              <a:gdLst>
                <a:gd name="T0" fmla="*/ 18 w 241"/>
                <a:gd name="T1" fmla="*/ 160 h 160"/>
                <a:gd name="T2" fmla="*/ 0 w 241"/>
                <a:gd name="T3" fmla="*/ 142 h 160"/>
                <a:gd name="T4" fmla="*/ 0 w 241"/>
                <a:gd name="T5" fmla="*/ 18 h 160"/>
                <a:gd name="T6" fmla="*/ 18 w 241"/>
                <a:gd name="T7" fmla="*/ 0 h 160"/>
                <a:gd name="T8" fmla="*/ 223 w 241"/>
                <a:gd name="T9" fmla="*/ 0 h 160"/>
                <a:gd name="T10" fmla="*/ 241 w 241"/>
                <a:gd name="T11" fmla="*/ 18 h 160"/>
                <a:gd name="T12" fmla="*/ 241 w 241"/>
                <a:gd name="T13" fmla="*/ 142 h 160"/>
                <a:gd name="T14" fmla="*/ 223 w 241"/>
                <a:gd name="T15" fmla="*/ 160 h 160"/>
                <a:gd name="T16" fmla="*/ 18 w 241"/>
                <a:gd name="T17" fmla="*/ 160 h 160"/>
                <a:gd name="T18" fmla="*/ 5 w 241"/>
                <a:gd name="T19" fmla="*/ 18 h 160"/>
                <a:gd name="T20" fmla="*/ 5 w 241"/>
                <a:gd name="T21" fmla="*/ 142 h 160"/>
                <a:gd name="T22" fmla="*/ 18 w 241"/>
                <a:gd name="T23" fmla="*/ 154 h 160"/>
                <a:gd name="T24" fmla="*/ 223 w 241"/>
                <a:gd name="T25" fmla="*/ 154 h 160"/>
                <a:gd name="T26" fmla="*/ 236 w 241"/>
                <a:gd name="T27" fmla="*/ 142 h 160"/>
                <a:gd name="T28" fmla="*/ 236 w 241"/>
                <a:gd name="T29" fmla="*/ 18 h 160"/>
                <a:gd name="T30" fmla="*/ 223 w 241"/>
                <a:gd name="T31" fmla="*/ 5 h 160"/>
                <a:gd name="T32" fmla="*/ 18 w 241"/>
                <a:gd name="T33" fmla="*/ 5 h 160"/>
                <a:gd name="T34" fmla="*/ 5 w 241"/>
                <a:gd name="T35" fmla="*/ 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0">
                  <a:moveTo>
                    <a:pt x="18" y="160"/>
                  </a:moveTo>
                  <a:cubicBezTo>
                    <a:pt x="8" y="160"/>
                    <a:pt x="0" y="152"/>
                    <a:pt x="0" y="142"/>
                  </a:cubicBezTo>
                  <a:cubicBezTo>
                    <a:pt x="0" y="18"/>
                    <a:pt x="0" y="18"/>
                    <a:pt x="0" y="18"/>
                  </a:cubicBezTo>
                  <a:cubicBezTo>
                    <a:pt x="0" y="8"/>
                    <a:pt x="8" y="0"/>
                    <a:pt x="18" y="0"/>
                  </a:cubicBezTo>
                  <a:cubicBezTo>
                    <a:pt x="223" y="0"/>
                    <a:pt x="223" y="0"/>
                    <a:pt x="223" y="0"/>
                  </a:cubicBezTo>
                  <a:cubicBezTo>
                    <a:pt x="233" y="0"/>
                    <a:pt x="241" y="8"/>
                    <a:pt x="241" y="18"/>
                  </a:cubicBezTo>
                  <a:cubicBezTo>
                    <a:pt x="241" y="142"/>
                    <a:pt x="241" y="142"/>
                    <a:pt x="241" y="142"/>
                  </a:cubicBezTo>
                  <a:cubicBezTo>
                    <a:pt x="241" y="152"/>
                    <a:pt x="233" y="160"/>
                    <a:pt x="223" y="160"/>
                  </a:cubicBezTo>
                  <a:lnTo>
                    <a:pt x="18" y="160"/>
                  </a:lnTo>
                  <a:close/>
                  <a:moveTo>
                    <a:pt x="5" y="18"/>
                  </a:moveTo>
                  <a:cubicBezTo>
                    <a:pt x="5" y="142"/>
                    <a:pt x="5" y="142"/>
                    <a:pt x="5" y="142"/>
                  </a:cubicBezTo>
                  <a:cubicBezTo>
                    <a:pt x="5" y="149"/>
                    <a:pt x="11" y="154"/>
                    <a:pt x="18" y="154"/>
                  </a:cubicBezTo>
                  <a:cubicBezTo>
                    <a:pt x="223" y="154"/>
                    <a:pt x="223" y="154"/>
                    <a:pt x="223" y="154"/>
                  </a:cubicBezTo>
                  <a:cubicBezTo>
                    <a:pt x="230" y="154"/>
                    <a:pt x="236" y="149"/>
                    <a:pt x="236" y="142"/>
                  </a:cubicBezTo>
                  <a:cubicBezTo>
                    <a:pt x="236" y="18"/>
                    <a:pt x="236" y="18"/>
                    <a:pt x="236" y="18"/>
                  </a:cubicBezTo>
                  <a:cubicBezTo>
                    <a:pt x="236" y="11"/>
                    <a:pt x="230" y="5"/>
                    <a:pt x="223" y="5"/>
                  </a:cubicBezTo>
                  <a:cubicBezTo>
                    <a:pt x="18" y="5"/>
                    <a:pt x="18" y="5"/>
                    <a:pt x="18" y="5"/>
                  </a:cubicBezTo>
                  <a:cubicBezTo>
                    <a:pt x="11" y="5"/>
                    <a:pt x="5" y="11"/>
                    <a:pt x="5" y="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10"/>
            <p:cNvSpPr>
              <a:spLocks/>
            </p:cNvSpPr>
            <p:nvPr/>
          </p:nvSpPr>
          <p:spPr bwMode="auto">
            <a:xfrm>
              <a:off x="9287146" y="3334533"/>
              <a:ext cx="296863" cy="207963"/>
            </a:xfrm>
            <a:custGeom>
              <a:avLst/>
              <a:gdLst>
                <a:gd name="T0" fmla="*/ 63 w 78"/>
                <a:gd name="T1" fmla="*/ 1 h 55"/>
                <a:gd name="T2" fmla="*/ 56 w 78"/>
                <a:gd name="T3" fmla="*/ 16 h 55"/>
                <a:gd name="T4" fmla="*/ 40 w 78"/>
                <a:gd name="T5" fmla="*/ 53 h 55"/>
                <a:gd name="T6" fmla="*/ 23 w 78"/>
                <a:gd name="T7" fmla="*/ 16 h 55"/>
                <a:gd name="T8" fmla="*/ 16 w 78"/>
                <a:gd name="T9" fmla="*/ 0 h 55"/>
                <a:gd name="T10" fmla="*/ 0 w 78"/>
                <a:gd name="T11" fmla="*/ 31 h 55"/>
                <a:gd name="T12" fmla="*/ 0 w 78"/>
                <a:gd name="T13" fmla="*/ 40 h 55"/>
                <a:gd name="T14" fmla="*/ 39 w 78"/>
                <a:gd name="T15" fmla="*/ 55 h 55"/>
                <a:gd name="T16" fmla="*/ 78 w 78"/>
                <a:gd name="T17" fmla="*/ 40 h 55"/>
                <a:gd name="T18" fmla="*/ 78 w 78"/>
                <a:gd name="T19" fmla="*/ 31 h 55"/>
                <a:gd name="T20" fmla="*/ 63 w 78"/>
                <a:gd name="T21"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63" y="1"/>
                  </a:moveTo>
                  <a:cubicBezTo>
                    <a:pt x="56" y="16"/>
                    <a:pt x="56" y="16"/>
                    <a:pt x="56" y="16"/>
                  </a:cubicBezTo>
                  <a:cubicBezTo>
                    <a:pt x="40" y="53"/>
                    <a:pt x="40" y="53"/>
                    <a:pt x="40" y="53"/>
                  </a:cubicBezTo>
                  <a:cubicBezTo>
                    <a:pt x="23" y="16"/>
                    <a:pt x="23" y="16"/>
                    <a:pt x="23" y="16"/>
                  </a:cubicBezTo>
                  <a:cubicBezTo>
                    <a:pt x="16" y="0"/>
                    <a:pt x="16" y="0"/>
                    <a:pt x="16" y="0"/>
                  </a:cubicBezTo>
                  <a:cubicBezTo>
                    <a:pt x="7" y="7"/>
                    <a:pt x="0" y="18"/>
                    <a:pt x="0" y="31"/>
                  </a:cubicBezTo>
                  <a:cubicBezTo>
                    <a:pt x="0" y="40"/>
                    <a:pt x="0" y="40"/>
                    <a:pt x="0" y="40"/>
                  </a:cubicBezTo>
                  <a:cubicBezTo>
                    <a:pt x="11" y="49"/>
                    <a:pt x="24" y="55"/>
                    <a:pt x="39" y="55"/>
                  </a:cubicBezTo>
                  <a:cubicBezTo>
                    <a:pt x="54" y="55"/>
                    <a:pt x="68" y="49"/>
                    <a:pt x="78" y="40"/>
                  </a:cubicBezTo>
                  <a:cubicBezTo>
                    <a:pt x="78" y="31"/>
                    <a:pt x="78" y="31"/>
                    <a:pt x="78" y="31"/>
                  </a:cubicBezTo>
                  <a:cubicBezTo>
                    <a:pt x="78" y="19"/>
                    <a:pt x="72" y="8"/>
                    <a:pt x="6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11"/>
            <p:cNvSpPr>
              <a:spLocks/>
            </p:cNvSpPr>
            <p:nvPr/>
          </p:nvSpPr>
          <p:spPr bwMode="auto">
            <a:xfrm>
              <a:off x="9412559" y="3383746"/>
              <a:ext cx="46038" cy="112713"/>
            </a:xfrm>
            <a:custGeom>
              <a:avLst/>
              <a:gdLst>
                <a:gd name="T0" fmla="*/ 6 w 12"/>
                <a:gd name="T1" fmla="*/ 1 h 30"/>
                <a:gd name="T2" fmla="*/ 3 w 12"/>
                <a:gd name="T3" fmla="*/ 0 h 30"/>
                <a:gd name="T4" fmla="*/ 0 w 12"/>
                <a:gd name="T5" fmla="*/ 23 h 30"/>
                <a:gd name="T6" fmla="*/ 6 w 12"/>
                <a:gd name="T7" fmla="*/ 30 h 30"/>
                <a:gd name="T8" fmla="*/ 12 w 12"/>
                <a:gd name="T9" fmla="*/ 23 h 30"/>
                <a:gd name="T10" fmla="*/ 10 w 12"/>
                <a:gd name="T11" fmla="*/ 0 h 30"/>
                <a:gd name="T12" fmla="*/ 6 w 12"/>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1"/>
                  </a:moveTo>
                  <a:cubicBezTo>
                    <a:pt x="5" y="1"/>
                    <a:pt x="4" y="1"/>
                    <a:pt x="3" y="0"/>
                  </a:cubicBezTo>
                  <a:cubicBezTo>
                    <a:pt x="0" y="23"/>
                    <a:pt x="0" y="23"/>
                    <a:pt x="0" y="23"/>
                  </a:cubicBezTo>
                  <a:cubicBezTo>
                    <a:pt x="6" y="30"/>
                    <a:pt x="6" y="30"/>
                    <a:pt x="6" y="30"/>
                  </a:cubicBezTo>
                  <a:cubicBezTo>
                    <a:pt x="12" y="23"/>
                    <a:pt x="12" y="23"/>
                    <a:pt x="12" y="23"/>
                  </a:cubicBezTo>
                  <a:cubicBezTo>
                    <a:pt x="10" y="0"/>
                    <a:pt x="10" y="0"/>
                    <a:pt x="10" y="0"/>
                  </a:cubicBezTo>
                  <a:cubicBezTo>
                    <a:pt x="9" y="1"/>
                    <a:pt x="8" y="1"/>
                    <a:pt x="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6" name="Freeform 12"/>
            <p:cNvSpPr>
              <a:spLocks/>
            </p:cNvSpPr>
            <p:nvPr/>
          </p:nvSpPr>
          <p:spPr bwMode="auto">
            <a:xfrm>
              <a:off x="9344296" y="3150383"/>
              <a:ext cx="182563" cy="217488"/>
            </a:xfrm>
            <a:custGeom>
              <a:avLst/>
              <a:gdLst>
                <a:gd name="T0" fmla="*/ 48 w 48"/>
                <a:gd name="T1" fmla="*/ 36 h 58"/>
                <a:gd name="T2" fmla="*/ 24 w 48"/>
                <a:gd name="T3" fmla="*/ 58 h 58"/>
                <a:gd name="T4" fmla="*/ 0 w 48"/>
                <a:gd name="T5" fmla="*/ 36 h 58"/>
                <a:gd name="T6" fmla="*/ 0 w 48"/>
                <a:gd name="T7" fmla="*/ 22 h 58"/>
                <a:gd name="T8" fmla="*/ 24 w 48"/>
                <a:gd name="T9" fmla="*/ 0 h 58"/>
                <a:gd name="T10" fmla="*/ 48 w 48"/>
                <a:gd name="T11" fmla="*/ 22 h 58"/>
                <a:gd name="T12" fmla="*/ 48 w 48"/>
                <a:gd name="T13" fmla="*/ 36 h 58"/>
              </a:gdLst>
              <a:ahLst/>
              <a:cxnLst>
                <a:cxn ang="0">
                  <a:pos x="T0" y="T1"/>
                </a:cxn>
                <a:cxn ang="0">
                  <a:pos x="T2" y="T3"/>
                </a:cxn>
                <a:cxn ang="0">
                  <a:pos x="T4" y="T5"/>
                </a:cxn>
                <a:cxn ang="0">
                  <a:pos x="T6" y="T7"/>
                </a:cxn>
                <a:cxn ang="0">
                  <a:pos x="T8" y="T9"/>
                </a:cxn>
                <a:cxn ang="0">
                  <a:pos x="T10" y="T11"/>
                </a:cxn>
                <a:cxn ang="0">
                  <a:pos x="T12" y="T13"/>
                </a:cxn>
              </a:cxnLst>
              <a:rect l="0" t="0" r="r" b="b"/>
              <a:pathLst>
                <a:path w="48" h="58">
                  <a:moveTo>
                    <a:pt x="48" y="36"/>
                  </a:moveTo>
                  <a:cubicBezTo>
                    <a:pt x="48" y="48"/>
                    <a:pt x="37" y="58"/>
                    <a:pt x="24" y="58"/>
                  </a:cubicBezTo>
                  <a:cubicBezTo>
                    <a:pt x="11" y="58"/>
                    <a:pt x="0" y="48"/>
                    <a:pt x="0" y="36"/>
                  </a:cubicBezTo>
                  <a:cubicBezTo>
                    <a:pt x="0" y="22"/>
                    <a:pt x="0" y="22"/>
                    <a:pt x="0" y="22"/>
                  </a:cubicBezTo>
                  <a:cubicBezTo>
                    <a:pt x="0" y="10"/>
                    <a:pt x="11" y="0"/>
                    <a:pt x="24" y="0"/>
                  </a:cubicBezTo>
                  <a:cubicBezTo>
                    <a:pt x="37" y="0"/>
                    <a:pt x="48" y="10"/>
                    <a:pt x="48" y="22"/>
                  </a:cubicBezTo>
                  <a:lnTo>
                    <a:pt x="48"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7" name="Rectangle 13"/>
            <p:cNvSpPr>
              <a:spLocks noChangeArrowheads="1"/>
            </p:cNvSpPr>
            <p:nvPr/>
          </p:nvSpPr>
          <p:spPr bwMode="auto">
            <a:xfrm>
              <a:off x="9693546" y="3236108"/>
              <a:ext cx="342900" cy="539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8" name="Rectangle 14"/>
            <p:cNvSpPr>
              <a:spLocks noChangeArrowheads="1"/>
            </p:cNvSpPr>
            <p:nvPr/>
          </p:nvSpPr>
          <p:spPr bwMode="auto">
            <a:xfrm>
              <a:off x="9693546" y="3345646"/>
              <a:ext cx="3429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5074483" y="1603207"/>
            <a:ext cx="470351" cy="338551"/>
            <a:chOff x="9295084" y="2389971"/>
            <a:chExt cx="866775" cy="623888"/>
          </a:xfrm>
        </p:grpSpPr>
        <p:sp>
          <p:nvSpPr>
            <p:cNvPr id="30" name="Freeform 15"/>
            <p:cNvSpPr>
              <a:spLocks/>
            </p:cNvSpPr>
            <p:nvPr/>
          </p:nvSpPr>
          <p:spPr bwMode="auto">
            <a:xfrm>
              <a:off x="9488759" y="2486808"/>
              <a:ext cx="23813" cy="49213"/>
            </a:xfrm>
            <a:custGeom>
              <a:avLst/>
              <a:gdLst>
                <a:gd name="T0" fmla="*/ 7 w 15"/>
                <a:gd name="T1" fmla="*/ 7 h 31"/>
                <a:gd name="T2" fmla="*/ 7 w 15"/>
                <a:gd name="T3" fmla="*/ 7 h 31"/>
                <a:gd name="T4" fmla="*/ 0 w 15"/>
                <a:gd name="T5" fmla="*/ 10 h 31"/>
                <a:gd name="T6" fmla="*/ 0 w 15"/>
                <a:gd name="T7" fmla="*/ 3 h 31"/>
                <a:gd name="T8" fmla="*/ 7 w 15"/>
                <a:gd name="T9" fmla="*/ 0 h 31"/>
                <a:gd name="T10" fmla="*/ 15 w 15"/>
                <a:gd name="T11" fmla="*/ 0 h 31"/>
                <a:gd name="T12" fmla="*/ 15 w 15"/>
                <a:gd name="T13" fmla="*/ 31 h 31"/>
                <a:gd name="T14" fmla="*/ 7 w 15"/>
                <a:gd name="T15" fmla="*/ 31 h 31"/>
                <a:gd name="T16" fmla="*/ 7 w 15"/>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1">
                  <a:moveTo>
                    <a:pt x="7" y="7"/>
                  </a:moveTo>
                  <a:lnTo>
                    <a:pt x="7" y="7"/>
                  </a:lnTo>
                  <a:lnTo>
                    <a:pt x="0" y="10"/>
                  </a:lnTo>
                  <a:lnTo>
                    <a:pt x="0" y="3"/>
                  </a:lnTo>
                  <a:lnTo>
                    <a:pt x="7" y="0"/>
                  </a:lnTo>
                  <a:lnTo>
                    <a:pt x="15" y="0"/>
                  </a:lnTo>
                  <a:lnTo>
                    <a:pt x="15" y="31"/>
                  </a:lnTo>
                  <a:lnTo>
                    <a:pt x="7" y="31"/>
                  </a:lnTo>
                  <a:lnTo>
                    <a:pt x="7"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16"/>
            <p:cNvSpPr>
              <a:spLocks noEditPoints="1"/>
            </p:cNvSpPr>
            <p:nvPr/>
          </p:nvSpPr>
          <p:spPr bwMode="auto">
            <a:xfrm>
              <a:off x="9526859" y="2483633"/>
              <a:ext cx="38100" cy="52388"/>
            </a:xfrm>
            <a:custGeom>
              <a:avLst/>
              <a:gdLst>
                <a:gd name="T0" fmla="*/ 10 w 10"/>
                <a:gd name="T1" fmla="*/ 7 h 14"/>
                <a:gd name="T2" fmla="*/ 5 w 10"/>
                <a:gd name="T3" fmla="*/ 14 h 14"/>
                <a:gd name="T4" fmla="*/ 0 w 10"/>
                <a:gd name="T5" fmla="*/ 8 h 14"/>
                <a:gd name="T6" fmla="*/ 5 w 10"/>
                <a:gd name="T7" fmla="*/ 0 h 14"/>
                <a:gd name="T8" fmla="*/ 10 w 10"/>
                <a:gd name="T9" fmla="*/ 7 h 14"/>
                <a:gd name="T10" fmla="*/ 3 w 10"/>
                <a:gd name="T11" fmla="*/ 8 h 14"/>
                <a:gd name="T12" fmla="*/ 5 w 10"/>
                <a:gd name="T13" fmla="*/ 12 h 14"/>
                <a:gd name="T14" fmla="*/ 7 w 10"/>
                <a:gd name="T15" fmla="*/ 7 h 14"/>
                <a:gd name="T16" fmla="*/ 5 w 10"/>
                <a:gd name="T17" fmla="*/ 3 h 14"/>
                <a:gd name="T18" fmla="*/ 3 w 10"/>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4">
                  <a:moveTo>
                    <a:pt x="10" y="7"/>
                  </a:moveTo>
                  <a:cubicBezTo>
                    <a:pt x="10" y="12"/>
                    <a:pt x="9" y="14"/>
                    <a:pt x="5" y="14"/>
                  </a:cubicBezTo>
                  <a:cubicBezTo>
                    <a:pt x="2" y="14"/>
                    <a:pt x="0" y="11"/>
                    <a:pt x="0" y="8"/>
                  </a:cubicBezTo>
                  <a:cubicBezTo>
                    <a:pt x="0" y="4"/>
                    <a:pt x="2" y="0"/>
                    <a:pt x="5" y="0"/>
                  </a:cubicBezTo>
                  <a:cubicBezTo>
                    <a:pt x="9" y="0"/>
                    <a:pt x="10" y="4"/>
                    <a:pt x="10" y="7"/>
                  </a:cubicBezTo>
                  <a:close/>
                  <a:moveTo>
                    <a:pt x="3" y="8"/>
                  </a:moveTo>
                  <a:cubicBezTo>
                    <a:pt x="3" y="11"/>
                    <a:pt x="4" y="12"/>
                    <a:pt x="5" y="12"/>
                  </a:cubicBezTo>
                  <a:cubicBezTo>
                    <a:pt x="7" y="12"/>
                    <a:pt x="7" y="11"/>
                    <a:pt x="7" y="7"/>
                  </a:cubicBezTo>
                  <a:cubicBezTo>
                    <a:pt x="7" y="4"/>
                    <a:pt x="7" y="3"/>
                    <a:pt x="5" y="3"/>
                  </a:cubicBezTo>
                  <a:cubicBezTo>
                    <a:pt x="4" y="3"/>
                    <a:pt x="3" y="4"/>
                    <a:pt x="3"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17"/>
            <p:cNvSpPr>
              <a:spLocks noEditPoints="1"/>
            </p:cNvSpPr>
            <p:nvPr/>
          </p:nvSpPr>
          <p:spPr bwMode="auto">
            <a:xfrm>
              <a:off x="9572896" y="2483633"/>
              <a:ext cx="38100" cy="52388"/>
            </a:xfrm>
            <a:custGeom>
              <a:avLst/>
              <a:gdLst>
                <a:gd name="T0" fmla="*/ 10 w 10"/>
                <a:gd name="T1" fmla="*/ 7 h 14"/>
                <a:gd name="T2" fmla="*/ 5 w 10"/>
                <a:gd name="T3" fmla="*/ 14 h 14"/>
                <a:gd name="T4" fmla="*/ 0 w 10"/>
                <a:gd name="T5" fmla="*/ 8 h 14"/>
                <a:gd name="T6" fmla="*/ 5 w 10"/>
                <a:gd name="T7" fmla="*/ 0 h 14"/>
                <a:gd name="T8" fmla="*/ 10 w 10"/>
                <a:gd name="T9" fmla="*/ 7 h 14"/>
                <a:gd name="T10" fmla="*/ 3 w 10"/>
                <a:gd name="T11" fmla="*/ 8 h 14"/>
                <a:gd name="T12" fmla="*/ 5 w 10"/>
                <a:gd name="T13" fmla="*/ 12 h 14"/>
                <a:gd name="T14" fmla="*/ 7 w 10"/>
                <a:gd name="T15" fmla="*/ 7 h 14"/>
                <a:gd name="T16" fmla="*/ 5 w 10"/>
                <a:gd name="T17" fmla="*/ 3 h 14"/>
                <a:gd name="T18" fmla="*/ 3 w 10"/>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4">
                  <a:moveTo>
                    <a:pt x="10" y="7"/>
                  </a:moveTo>
                  <a:cubicBezTo>
                    <a:pt x="10" y="12"/>
                    <a:pt x="8" y="14"/>
                    <a:pt x="5" y="14"/>
                  </a:cubicBezTo>
                  <a:cubicBezTo>
                    <a:pt x="1" y="14"/>
                    <a:pt x="0" y="11"/>
                    <a:pt x="0" y="8"/>
                  </a:cubicBezTo>
                  <a:cubicBezTo>
                    <a:pt x="0" y="4"/>
                    <a:pt x="2" y="0"/>
                    <a:pt x="5" y="0"/>
                  </a:cubicBezTo>
                  <a:cubicBezTo>
                    <a:pt x="9" y="0"/>
                    <a:pt x="10" y="4"/>
                    <a:pt x="10" y="7"/>
                  </a:cubicBezTo>
                  <a:close/>
                  <a:moveTo>
                    <a:pt x="3" y="8"/>
                  </a:moveTo>
                  <a:cubicBezTo>
                    <a:pt x="3" y="11"/>
                    <a:pt x="4" y="12"/>
                    <a:pt x="5" y="12"/>
                  </a:cubicBezTo>
                  <a:cubicBezTo>
                    <a:pt x="6" y="12"/>
                    <a:pt x="7" y="11"/>
                    <a:pt x="7" y="7"/>
                  </a:cubicBezTo>
                  <a:cubicBezTo>
                    <a:pt x="7" y="4"/>
                    <a:pt x="6" y="3"/>
                    <a:pt x="5" y="3"/>
                  </a:cubicBezTo>
                  <a:cubicBezTo>
                    <a:pt x="4" y="3"/>
                    <a:pt x="3" y="4"/>
                    <a:pt x="3"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18"/>
            <p:cNvSpPr>
              <a:spLocks noEditPoints="1"/>
            </p:cNvSpPr>
            <p:nvPr/>
          </p:nvSpPr>
          <p:spPr bwMode="auto">
            <a:xfrm>
              <a:off x="9295084" y="2393146"/>
              <a:ext cx="373063" cy="620713"/>
            </a:xfrm>
            <a:custGeom>
              <a:avLst/>
              <a:gdLst>
                <a:gd name="T0" fmla="*/ 17 w 98"/>
                <a:gd name="T1" fmla="*/ 0 h 165"/>
                <a:gd name="T2" fmla="*/ 0 w 98"/>
                <a:gd name="T3" fmla="*/ 148 h 165"/>
                <a:gd name="T4" fmla="*/ 81 w 98"/>
                <a:gd name="T5" fmla="*/ 165 h 165"/>
                <a:gd name="T6" fmla="*/ 98 w 98"/>
                <a:gd name="T7" fmla="*/ 17 h 165"/>
                <a:gd name="T8" fmla="*/ 25 w 98"/>
                <a:gd name="T9" fmla="*/ 145 h 165"/>
                <a:gd name="T10" fmla="*/ 25 w 98"/>
                <a:gd name="T11" fmla="*/ 126 h 165"/>
                <a:gd name="T12" fmla="*/ 25 w 98"/>
                <a:gd name="T13" fmla="*/ 145 h 165"/>
                <a:gd name="T14" fmla="*/ 15 w 98"/>
                <a:gd name="T15" fmla="*/ 110 h 165"/>
                <a:gd name="T16" fmla="*/ 34 w 98"/>
                <a:gd name="T17" fmla="*/ 110 h 165"/>
                <a:gd name="T18" fmla="*/ 25 w 98"/>
                <a:gd name="T19" fmla="*/ 97 h 165"/>
                <a:gd name="T20" fmla="*/ 25 w 98"/>
                <a:gd name="T21" fmla="*/ 77 h 165"/>
                <a:gd name="T22" fmla="*/ 25 w 98"/>
                <a:gd name="T23" fmla="*/ 97 h 165"/>
                <a:gd name="T24" fmla="*/ 17 w 98"/>
                <a:gd name="T25" fmla="*/ 60 h 165"/>
                <a:gd name="T26" fmla="*/ 41 w 98"/>
                <a:gd name="T27" fmla="*/ 56 h 165"/>
                <a:gd name="T28" fmla="*/ 45 w 98"/>
                <a:gd name="T29" fmla="*/ 65 h 165"/>
                <a:gd name="T30" fmla="*/ 20 w 98"/>
                <a:gd name="T31" fmla="*/ 69 h 165"/>
                <a:gd name="T32" fmla="*/ 49 w 98"/>
                <a:gd name="T33" fmla="*/ 145 h 165"/>
                <a:gd name="T34" fmla="*/ 49 w 98"/>
                <a:gd name="T35" fmla="*/ 126 h 165"/>
                <a:gd name="T36" fmla="*/ 49 w 98"/>
                <a:gd name="T37" fmla="*/ 145 h 165"/>
                <a:gd name="T38" fmla="*/ 39 w 98"/>
                <a:gd name="T39" fmla="*/ 110 h 165"/>
                <a:gd name="T40" fmla="*/ 59 w 98"/>
                <a:gd name="T41" fmla="*/ 110 h 165"/>
                <a:gd name="T42" fmla="*/ 49 w 98"/>
                <a:gd name="T43" fmla="*/ 97 h 165"/>
                <a:gd name="T44" fmla="*/ 49 w 98"/>
                <a:gd name="T45" fmla="*/ 77 h 165"/>
                <a:gd name="T46" fmla="*/ 49 w 98"/>
                <a:gd name="T47" fmla="*/ 97 h 165"/>
                <a:gd name="T48" fmla="*/ 55 w 98"/>
                <a:gd name="T49" fmla="*/ 60 h 165"/>
                <a:gd name="T50" fmla="*/ 78 w 98"/>
                <a:gd name="T51" fmla="*/ 56 h 165"/>
                <a:gd name="T52" fmla="*/ 82 w 98"/>
                <a:gd name="T53" fmla="*/ 65 h 165"/>
                <a:gd name="T54" fmla="*/ 58 w 98"/>
                <a:gd name="T55" fmla="*/ 69 h 165"/>
                <a:gd name="T56" fmla="*/ 73 w 98"/>
                <a:gd name="T57" fmla="*/ 145 h 165"/>
                <a:gd name="T58" fmla="*/ 73 w 98"/>
                <a:gd name="T59" fmla="*/ 126 h 165"/>
                <a:gd name="T60" fmla="*/ 73 w 98"/>
                <a:gd name="T61" fmla="*/ 145 h 165"/>
                <a:gd name="T62" fmla="*/ 63 w 98"/>
                <a:gd name="T63" fmla="*/ 110 h 165"/>
                <a:gd name="T64" fmla="*/ 83 w 98"/>
                <a:gd name="T65" fmla="*/ 110 h 165"/>
                <a:gd name="T66" fmla="*/ 73 w 98"/>
                <a:gd name="T67" fmla="*/ 97 h 165"/>
                <a:gd name="T68" fmla="*/ 73 w 98"/>
                <a:gd name="T69" fmla="*/ 77 h 165"/>
                <a:gd name="T70" fmla="*/ 73 w 98"/>
                <a:gd name="T71" fmla="*/ 97 h 165"/>
                <a:gd name="T72" fmla="*/ 78 w 98"/>
                <a:gd name="T73" fmla="*/ 45 h 165"/>
                <a:gd name="T74" fmla="*/ 8 w 98"/>
                <a:gd name="T75" fmla="*/ 33 h 165"/>
                <a:gd name="T76" fmla="*/ 20 w 98"/>
                <a:gd name="T77" fmla="*/ 12 h 165"/>
                <a:gd name="T78" fmla="*/ 90 w 98"/>
                <a:gd name="T79"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8" h="165">
                  <a:moveTo>
                    <a:pt x="81" y="0"/>
                  </a:moveTo>
                  <a:cubicBezTo>
                    <a:pt x="17" y="0"/>
                    <a:pt x="17" y="0"/>
                    <a:pt x="17" y="0"/>
                  </a:cubicBezTo>
                  <a:cubicBezTo>
                    <a:pt x="7" y="0"/>
                    <a:pt x="0" y="8"/>
                    <a:pt x="0" y="17"/>
                  </a:cubicBezTo>
                  <a:cubicBezTo>
                    <a:pt x="0" y="148"/>
                    <a:pt x="0" y="148"/>
                    <a:pt x="0" y="148"/>
                  </a:cubicBezTo>
                  <a:cubicBezTo>
                    <a:pt x="0" y="157"/>
                    <a:pt x="7" y="165"/>
                    <a:pt x="17" y="165"/>
                  </a:cubicBezTo>
                  <a:cubicBezTo>
                    <a:pt x="81" y="165"/>
                    <a:pt x="81" y="165"/>
                    <a:pt x="81" y="165"/>
                  </a:cubicBezTo>
                  <a:cubicBezTo>
                    <a:pt x="90" y="165"/>
                    <a:pt x="98" y="157"/>
                    <a:pt x="98" y="148"/>
                  </a:cubicBezTo>
                  <a:cubicBezTo>
                    <a:pt x="98" y="17"/>
                    <a:pt x="98" y="17"/>
                    <a:pt x="98" y="17"/>
                  </a:cubicBezTo>
                  <a:cubicBezTo>
                    <a:pt x="98" y="8"/>
                    <a:pt x="90" y="0"/>
                    <a:pt x="81" y="0"/>
                  </a:cubicBezTo>
                  <a:close/>
                  <a:moveTo>
                    <a:pt x="25" y="145"/>
                  </a:moveTo>
                  <a:cubicBezTo>
                    <a:pt x="19" y="145"/>
                    <a:pt x="15" y="141"/>
                    <a:pt x="15" y="135"/>
                  </a:cubicBezTo>
                  <a:cubicBezTo>
                    <a:pt x="15" y="130"/>
                    <a:pt x="19" y="126"/>
                    <a:pt x="25" y="126"/>
                  </a:cubicBezTo>
                  <a:cubicBezTo>
                    <a:pt x="30" y="126"/>
                    <a:pt x="34" y="130"/>
                    <a:pt x="34" y="135"/>
                  </a:cubicBezTo>
                  <a:cubicBezTo>
                    <a:pt x="34" y="141"/>
                    <a:pt x="30" y="145"/>
                    <a:pt x="25" y="145"/>
                  </a:cubicBezTo>
                  <a:close/>
                  <a:moveTo>
                    <a:pt x="25" y="120"/>
                  </a:moveTo>
                  <a:cubicBezTo>
                    <a:pt x="19" y="120"/>
                    <a:pt x="15" y="115"/>
                    <a:pt x="15" y="110"/>
                  </a:cubicBezTo>
                  <a:cubicBezTo>
                    <a:pt x="15" y="104"/>
                    <a:pt x="19" y="100"/>
                    <a:pt x="25" y="100"/>
                  </a:cubicBezTo>
                  <a:cubicBezTo>
                    <a:pt x="30" y="100"/>
                    <a:pt x="34" y="104"/>
                    <a:pt x="34" y="110"/>
                  </a:cubicBezTo>
                  <a:cubicBezTo>
                    <a:pt x="34" y="115"/>
                    <a:pt x="30" y="120"/>
                    <a:pt x="25" y="120"/>
                  </a:cubicBezTo>
                  <a:close/>
                  <a:moveTo>
                    <a:pt x="25" y="97"/>
                  </a:moveTo>
                  <a:cubicBezTo>
                    <a:pt x="19" y="97"/>
                    <a:pt x="15" y="92"/>
                    <a:pt x="15" y="87"/>
                  </a:cubicBezTo>
                  <a:cubicBezTo>
                    <a:pt x="15" y="82"/>
                    <a:pt x="19" y="77"/>
                    <a:pt x="25" y="77"/>
                  </a:cubicBezTo>
                  <a:cubicBezTo>
                    <a:pt x="30" y="77"/>
                    <a:pt x="34" y="82"/>
                    <a:pt x="34" y="87"/>
                  </a:cubicBezTo>
                  <a:cubicBezTo>
                    <a:pt x="34" y="92"/>
                    <a:pt x="30" y="97"/>
                    <a:pt x="25" y="97"/>
                  </a:cubicBezTo>
                  <a:close/>
                  <a:moveTo>
                    <a:pt x="17" y="65"/>
                  </a:moveTo>
                  <a:cubicBezTo>
                    <a:pt x="17" y="60"/>
                    <a:pt x="17" y="60"/>
                    <a:pt x="17" y="60"/>
                  </a:cubicBezTo>
                  <a:cubicBezTo>
                    <a:pt x="17" y="57"/>
                    <a:pt x="18" y="56"/>
                    <a:pt x="20" y="56"/>
                  </a:cubicBezTo>
                  <a:cubicBezTo>
                    <a:pt x="41" y="56"/>
                    <a:pt x="41" y="56"/>
                    <a:pt x="41" y="56"/>
                  </a:cubicBezTo>
                  <a:cubicBezTo>
                    <a:pt x="43" y="56"/>
                    <a:pt x="45" y="57"/>
                    <a:pt x="45" y="60"/>
                  </a:cubicBezTo>
                  <a:cubicBezTo>
                    <a:pt x="45" y="65"/>
                    <a:pt x="45" y="65"/>
                    <a:pt x="45" y="65"/>
                  </a:cubicBezTo>
                  <a:cubicBezTo>
                    <a:pt x="45" y="67"/>
                    <a:pt x="43" y="69"/>
                    <a:pt x="41" y="69"/>
                  </a:cubicBezTo>
                  <a:cubicBezTo>
                    <a:pt x="20" y="69"/>
                    <a:pt x="20" y="69"/>
                    <a:pt x="20" y="69"/>
                  </a:cubicBezTo>
                  <a:cubicBezTo>
                    <a:pt x="18" y="69"/>
                    <a:pt x="17" y="67"/>
                    <a:pt x="17" y="65"/>
                  </a:cubicBezTo>
                  <a:close/>
                  <a:moveTo>
                    <a:pt x="49" y="145"/>
                  </a:moveTo>
                  <a:cubicBezTo>
                    <a:pt x="43" y="145"/>
                    <a:pt x="39" y="141"/>
                    <a:pt x="39" y="135"/>
                  </a:cubicBezTo>
                  <a:cubicBezTo>
                    <a:pt x="39" y="130"/>
                    <a:pt x="43" y="126"/>
                    <a:pt x="49" y="126"/>
                  </a:cubicBezTo>
                  <a:cubicBezTo>
                    <a:pt x="54" y="126"/>
                    <a:pt x="59" y="130"/>
                    <a:pt x="59" y="135"/>
                  </a:cubicBezTo>
                  <a:cubicBezTo>
                    <a:pt x="59" y="141"/>
                    <a:pt x="54" y="145"/>
                    <a:pt x="49" y="145"/>
                  </a:cubicBezTo>
                  <a:close/>
                  <a:moveTo>
                    <a:pt x="49" y="120"/>
                  </a:moveTo>
                  <a:cubicBezTo>
                    <a:pt x="43" y="120"/>
                    <a:pt x="39" y="115"/>
                    <a:pt x="39" y="110"/>
                  </a:cubicBezTo>
                  <a:cubicBezTo>
                    <a:pt x="39" y="104"/>
                    <a:pt x="43" y="100"/>
                    <a:pt x="49" y="100"/>
                  </a:cubicBezTo>
                  <a:cubicBezTo>
                    <a:pt x="54" y="100"/>
                    <a:pt x="59" y="104"/>
                    <a:pt x="59" y="110"/>
                  </a:cubicBezTo>
                  <a:cubicBezTo>
                    <a:pt x="59" y="115"/>
                    <a:pt x="54" y="120"/>
                    <a:pt x="49" y="120"/>
                  </a:cubicBezTo>
                  <a:close/>
                  <a:moveTo>
                    <a:pt x="49" y="97"/>
                  </a:moveTo>
                  <a:cubicBezTo>
                    <a:pt x="43" y="97"/>
                    <a:pt x="39" y="92"/>
                    <a:pt x="39" y="87"/>
                  </a:cubicBezTo>
                  <a:cubicBezTo>
                    <a:pt x="39" y="82"/>
                    <a:pt x="43" y="77"/>
                    <a:pt x="49" y="77"/>
                  </a:cubicBezTo>
                  <a:cubicBezTo>
                    <a:pt x="54" y="77"/>
                    <a:pt x="59" y="82"/>
                    <a:pt x="59" y="87"/>
                  </a:cubicBezTo>
                  <a:cubicBezTo>
                    <a:pt x="59" y="92"/>
                    <a:pt x="54" y="97"/>
                    <a:pt x="49" y="97"/>
                  </a:cubicBezTo>
                  <a:close/>
                  <a:moveTo>
                    <a:pt x="55" y="65"/>
                  </a:moveTo>
                  <a:cubicBezTo>
                    <a:pt x="55" y="60"/>
                    <a:pt x="55" y="60"/>
                    <a:pt x="55" y="60"/>
                  </a:cubicBezTo>
                  <a:cubicBezTo>
                    <a:pt x="55" y="57"/>
                    <a:pt x="56" y="56"/>
                    <a:pt x="58" y="56"/>
                  </a:cubicBezTo>
                  <a:cubicBezTo>
                    <a:pt x="78" y="56"/>
                    <a:pt x="78" y="56"/>
                    <a:pt x="78" y="56"/>
                  </a:cubicBezTo>
                  <a:cubicBezTo>
                    <a:pt x="80" y="56"/>
                    <a:pt x="82" y="57"/>
                    <a:pt x="82" y="60"/>
                  </a:cubicBezTo>
                  <a:cubicBezTo>
                    <a:pt x="82" y="65"/>
                    <a:pt x="82" y="65"/>
                    <a:pt x="82" y="65"/>
                  </a:cubicBezTo>
                  <a:cubicBezTo>
                    <a:pt x="82" y="67"/>
                    <a:pt x="80" y="69"/>
                    <a:pt x="78" y="69"/>
                  </a:cubicBezTo>
                  <a:cubicBezTo>
                    <a:pt x="58" y="69"/>
                    <a:pt x="58" y="69"/>
                    <a:pt x="58" y="69"/>
                  </a:cubicBezTo>
                  <a:cubicBezTo>
                    <a:pt x="56" y="69"/>
                    <a:pt x="55" y="67"/>
                    <a:pt x="55" y="65"/>
                  </a:cubicBezTo>
                  <a:close/>
                  <a:moveTo>
                    <a:pt x="73" y="145"/>
                  </a:moveTo>
                  <a:cubicBezTo>
                    <a:pt x="68" y="145"/>
                    <a:pt x="63" y="141"/>
                    <a:pt x="63" y="135"/>
                  </a:cubicBezTo>
                  <a:cubicBezTo>
                    <a:pt x="63" y="130"/>
                    <a:pt x="68" y="126"/>
                    <a:pt x="73" y="126"/>
                  </a:cubicBezTo>
                  <a:cubicBezTo>
                    <a:pt x="78" y="126"/>
                    <a:pt x="83" y="130"/>
                    <a:pt x="83" y="135"/>
                  </a:cubicBezTo>
                  <a:cubicBezTo>
                    <a:pt x="83" y="141"/>
                    <a:pt x="78" y="145"/>
                    <a:pt x="73" y="145"/>
                  </a:cubicBezTo>
                  <a:close/>
                  <a:moveTo>
                    <a:pt x="73" y="120"/>
                  </a:moveTo>
                  <a:cubicBezTo>
                    <a:pt x="68" y="120"/>
                    <a:pt x="63" y="115"/>
                    <a:pt x="63" y="110"/>
                  </a:cubicBezTo>
                  <a:cubicBezTo>
                    <a:pt x="63" y="104"/>
                    <a:pt x="68" y="100"/>
                    <a:pt x="73" y="100"/>
                  </a:cubicBezTo>
                  <a:cubicBezTo>
                    <a:pt x="78" y="100"/>
                    <a:pt x="83" y="104"/>
                    <a:pt x="83" y="110"/>
                  </a:cubicBezTo>
                  <a:cubicBezTo>
                    <a:pt x="83" y="115"/>
                    <a:pt x="78" y="120"/>
                    <a:pt x="73" y="120"/>
                  </a:cubicBezTo>
                  <a:close/>
                  <a:moveTo>
                    <a:pt x="73" y="97"/>
                  </a:moveTo>
                  <a:cubicBezTo>
                    <a:pt x="68" y="97"/>
                    <a:pt x="63" y="92"/>
                    <a:pt x="63" y="87"/>
                  </a:cubicBezTo>
                  <a:cubicBezTo>
                    <a:pt x="63" y="82"/>
                    <a:pt x="68" y="77"/>
                    <a:pt x="73" y="77"/>
                  </a:cubicBezTo>
                  <a:cubicBezTo>
                    <a:pt x="78" y="77"/>
                    <a:pt x="83" y="82"/>
                    <a:pt x="83" y="87"/>
                  </a:cubicBezTo>
                  <a:cubicBezTo>
                    <a:pt x="83" y="92"/>
                    <a:pt x="78" y="97"/>
                    <a:pt x="73" y="97"/>
                  </a:cubicBezTo>
                  <a:close/>
                  <a:moveTo>
                    <a:pt x="90" y="33"/>
                  </a:moveTo>
                  <a:cubicBezTo>
                    <a:pt x="90" y="40"/>
                    <a:pt x="84" y="45"/>
                    <a:pt x="78" y="45"/>
                  </a:cubicBezTo>
                  <a:cubicBezTo>
                    <a:pt x="20" y="45"/>
                    <a:pt x="20" y="45"/>
                    <a:pt x="20" y="45"/>
                  </a:cubicBezTo>
                  <a:cubicBezTo>
                    <a:pt x="13" y="45"/>
                    <a:pt x="8" y="40"/>
                    <a:pt x="8" y="33"/>
                  </a:cubicBezTo>
                  <a:cubicBezTo>
                    <a:pt x="8" y="24"/>
                    <a:pt x="8" y="24"/>
                    <a:pt x="8" y="24"/>
                  </a:cubicBezTo>
                  <a:cubicBezTo>
                    <a:pt x="8" y="17"/>
                    <a:pt x="13" y="12"/>
                    <a:pt x="20" y="12"/>
                  </a:cubicBezTo>
                  <a:cubicBezTo>
                    <a:pt x="78" y="12"/>
                    <a:pt x="78" y="12"/>
                    <a:pt x="78" y="12"/>
                  </a:cubicBezTo>
                  <a:cubicBezTo>
                    <a:pt x="84" y="12"/>
                    <a:pt x="90" y="17"/>
                    <a:pt x="90" y="24"/>
                  </a:cubicBezTo>
                  <a:lnTo>
                    <a:pt x="90"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19"/>
            <p:cNvSpPr>
              <a:spLocks/>
            </p:cNvSpPr>
            <p:nvPr/>
          </p:nvSpPr>
          <p:spPr bwMode="auto">
            <a:xfrm>
              <a:off x="9717359" y="2389971"/>
              <a:ext cx="444500" cy="455613"/>
            </a:xfrm>
            <a:custGeom>
              <a:avLst/>
              <a:gdLst>
                <a:gd name="T0" fmla="*/ 111 w 117"/>
                <a:gd name="T1" fmla="*/ 69 h 121"/>
                <a:gd name="T2" fmla="*/ 72 w 117"/>
                <a:gd name="T3" fmla="*/ 11 h 121"/>
                <a:gd name="T4" fmla="*/ 48 w 117"/>
                <a:gd name="T5" fmla="*/ 10 h 121"/>
                <a:gd name="T6" fmla="*/ 7 w 117"/>
                <a:gd name="T7" fmla="*/ 70 h 121"/>
                <a:gd name="T8" fmla="*/ 16 w 117"/>
                <a:gd name="T9" fmla="*/ 87 h 121"/>
                <a:gd name="T10" fmla="*/ 32 w 117"/>
                <a:gd name="T11" fmla="*/ 87 h 121"/>
                <a:gd name="T12" fmla="*/ 32 w 117"/>
                <a:gd name="T13" fmla="*/ 121 h 121"/>
                <a:gd name="T14" fmla="*/ 84 w 117"/>
                <a:gd name="T15" fmla="*/ 121 h 121"/>
                <a:gd name="T16" fmla="*/ 84 w 117"/>
                <a:gd name="T17" fmla="*/ 87 h 121"/>
                <a:gd name="T18" fmla="*/ 101 w 117"/>
                <a:gd name="T19" fmla="*/ 87 h 121"/>
                <a:gd name="T20" fmla="*/ 111 w 117"/>
                <a:gd name="T21" fmla="*/ 6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21">
                  <a:moveTo>
                    <a:pt x="111" y="69"/>
                  </a:moveTo>
                  <a:cubicBezTo>
                    <a:pt x="72" y="11"/>
                    <a:pt x="72" y="11"/>
                    <a:pt x="72" y="11"/>
                  </a:cubicBezTo>
                  <a:cubicBezTo>
                    <a:pt x="66" y="1"/>
                    <a:pt x="55" y="0"/>
                    <a:pt x="48" y="10"/>
                  </a:cubicBezTo>
                  <a:cubicBezTo>
                    <a:pt x="7" y="70"/>
                    <a:pt x="7" y="70"/>
                    <a:pt x="7" y="70"/>
                  </a:cubicBezTo>
                  <a:cubicBezTo>
                    <a:pt x="0" y="79"/>
                    <a:pt x="4" y="87"/>
                    <a:pt x="16" y="87"/>
                  </a:cubicBezTo>
                  <a:cubicBezTo>
                    <a:pt x="32" y="87"/>
                    <a:pt x="32" y="87"/>
                    <a:pt x="32" y="87"/>
                  </a:cubicBezTo>
                  <a:cubicBezTo>
                    <a:pt x="32" y="121"/>
                    <a:pt x="32" y="121"/>
                    <a:pt x="32" y="121"/>
                  </a:cubicBezTo>
                  <a:cubicBezTo>
                    <a:pt x="84" y="121"/>
                    <a:pt x="84" y="121"/>
                    <a:pt x="84" y="121"/>
                  </a:cubicBezTo>
                  <a:cubicBezTo>
                    <a:pt x="84" y="87"/>
                    <a:pt x="84" y="87"/>
                    <a:pt x="84" y="87"/>
                  </a:cubicBezTo>
                  <a:cubicBezTo>
                    <a:pt x="101" y="87"/>
                    <a:pt x="101" y="87"/>
                    <a:pt x="101" y="87"/>
                  </a:cubicBezTo>
                  <a:cubicBezTo>
                    <a:pt x="113" y="87"/>
                    <a:pt x="117" y="79"/>
                    <a:pt x="111" y="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5" name="Freeform 20"/>
            <p:cNvSpPr>
              <a:spLocks/>
            </p:cNvSpPr>
            <p:nvPr/>
          </p:nvSpPr>
          <p:spPr bwMode="auto">
            <a:xfrm>
              <a:off x="9838009" y="2870983"/>
              <a:ext cx="198438" cy="34925"/>
            </a:xfrm>
            <a:custGeom>
              <a:avLst/>
              <a:gdLst>
                <a:gd name="T0" fmla="*/ 125 w 125"/>
                <a:gd name="T1" fmla="*/ 0 h 22"/>
                <a:gd name="T2" fmla="*/ 0 w 125"/>
                <a:gd name="T3" fmla="*/ 0 h 22"/>
                <a:gd name="T4" fmla="*/ 3 w 125"/>
                <a:gd name="T5" fmla="*/ 22 h 22"/>
                <a:gd name="T6" fmla="*/ 125 w 125"/>
                <a:gd name="T7" fmla="*/ 22 h 22"/>
                <a:gd name="T8" fmla="*/ 125 w 125"/>
                <a:gd name="T9" fmla="*/ 0 h 22"/>
              </a:gdLst>
              <a:ahLst/>
              <a:cxnLst>
                <a:cxn ang="0">
                  <a:pos x="T0" y="T1"/>
                </a:cxn>
                <a:cxn ang="0">
                  <a:pos x="T2" y="T3"/>
                </a:cxn>
                <a:cxn ang="0">
                  <a:pos x="T4" y="T5"/>
                </a:cxn>
                <a:cxn ang="0">
                  <a:pos x="T6" y="T7"/>
                </a:cxn>
                <a:cxn ang="0">
                  <a:pos x="T8" y="T9"/>
                </a:cxn>
              </a:cxnLst>
              <a:rect l="0" t="0" r="r" b="b"/>
              <a:pathLst>
                <a:path w="125" h="22">
                  <a:moveTo>
                    <a:pt x="125" y="0"/>
                  </a:moveTo>
                  <a:lnTo>
                    <a:pt x="0" y="0"/>
                  </a:lnTo>
                  <a:lnTo>
                    <a:pt x="3" y="22"/>
                  </a:lnTo>
                  <a:lnTo>
                    <a:pt x="125" y="22"/>
                  </a:lnTo>
                  <a:lnTo>
                    <a:pt x="1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6" name="Freeform 21"/>
            <p:cNvSpPr>
              <a:spLocks/>
            </p:cNvSpPr>
            <p:nvPr/>
          </p:nvSpPr>
          <p:spPr bwMode="auto">
            <a:xfrm>
              <a:off x="9842771" y="2961471"/>
              <a:ext cx="196850" cy="34925"/>
            </a:xfrm>
            <a:custGeom>
              <a:avLst/>
              <a:gdLst>
                <a:gd name="T0" fmla="*/ 9 w 52"/>
                <a:gd name="T1" fmla="*/ 9 h 9"/>
                <a:gd name="T2" fmla="*/ 42 w 52"/>
                <a:gd name="T3" fmla="*/ 9 h 9"/>
                <a:gd name="T4" fmla="*/ 52 w 52"/>
                <a:gd name="T5" fmla="*/ 0 h 9"/>
                <a:gd name="T6" fmla="*/ 0 w 52"/>
                <a:gd name="T7" fmla="*/ 0 h 9"/>
                <a:gd name="T8" fmla="*/ 9 w 52"/>
                <a:gd name="T9" fmla="*/ 9 h 9"/>
              </a:gdLst>
              <a:ahLst/>
              <a:cxnLst>
                <a:cxn ang="0">
                  <a:pos x="T0" y="T1"/>
                </a:cxn>
                <a:cxn ang="0">
                  <a:pos x="T2" y="T3"/>
                </a:cxn>
                <a:cxn ang="0">
                  <a:pos x="T4" y="T5"/>
                </a:cxn>
                <a:cxn ang="0">
                  <a:pos x="T6" y="T7"/>
                </a:cxn>
                <a:cxn ang="0">
                  <a:pos x="T8" y="T9"/>
                </a:cxn>
              </a:cxnLst>
              <a:rect l="0" t="0" r="r" b="b"/>
              <a:pathLst>
                <a:path w="52" h="9">
                  <a:moveTo>
                    <a:pt x="9" y="9"/>
                  </a:moveTo>
                  <a:cubicBezTo>
                    <a:pt x="42" y="9"/>
                    <a:pt x="42" y="9"/>
                    <a:pt x="42" y="9"/>
                  </a:cubicBezTo>
                  <a:cubicBezTo>
                    <a:pt x="47" y="9"/>
                    <a:pt x="51" y="5"/>
                    <a:pt x="52" y="0"/>
                  </a:cubicBezTo>
                  <a:cubicBezTo>
                    <a:pt x="0" y="0"/>
                    <a:pt x="0" y="0"/>
                    <a:pt x="0" y="0"/>
                  </a:cubicBezTo>
                  <a:cubicBezTo>
                    <a:pt x="0" y="5"/>
                    <a:pt x="4" y="9"/>
                    <a:pt x="9"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7" name="Freeform 22"/>
            <p:cNvSpPr>
              <a:spLocks/>
            </p:cNvSpPr>
            <p:nvPr/>
          </p:nvSpPr>
          <p:spPr bwMode="auto">
            <a:xfrm>
              <a:off x="9842771" y="2924958"/>
              <a:ext cx="196850" cy="22225"/>
            </a:xfrm>
            <a:custGeom>
              <a:avLst/>
              <a:gdLst>
                <a:gd name="T0" fmla="*/ 0 w 124"/>
                <a:gd name="T1" fmla="*/ 0 h 14"/>
                <a:gd name="T2" fmla="*/ 0 w 124"/>
                <a:gd name="T3" fmla="*/ 14 h 14"/>
                <a:gd name="T4" fmla="*/ 124 w 124"/>
                <a:gd name="T5" fmla="*/ 14 h 14"/>
                <a:gd name="T6" fmla="*/ 122 w 124"/>
                <a:gd name="T7" fmla="*/ 0 h 14"/>
                <a:gd name="T8" fmla="*/ 0 w 124"/>
                <a:gd name="T9" fmla="*/ 0 h 14"/>
              </a:gdLst>
              <a:ahLst/>
              <a:cxnLst>
                <a:cxn ang="0">
                  <a:pos x="T0" y="T1"/>
                </a:cxn>
                <a:cxn ang="0">
                  <a:pos x="T2" y="T3"/>
                </a:cxn>
                <a:cxn ang="0">
                  <a:pos x="T4" y="T5"/>
                </a:cxn>
                <a:cxn ang="0">
                  <a:pos x="T6" y="T7"/>
                </a:cxn>
                <a:cxn ang="0">
                  <a:pos x="T8" y="T9"/>
                </a:cxn>
              </a:cxnLst>
              <a:rect l="0" t="0" r="r" b="b"/>
              <a:pathLst>
                <a:path w="124" h="14">
                  <a:moveTo>
                    <a:pt x="0" y="0"/>
                  </a:moveTo>
                  <a:lnTo>
                    <a:pt x="0" y="14"/>
                  </a:lnTo>
                  <a:lnTo>
                    <a:pt x="124" y="14"/>
                  </a:lnTo>
                  <a:lnTo>
                    <a:pt x="12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flipH="1">
            <a:off x="3589198" y="1611118"/>
            <a:ext cx="426809" cy="313855"/>
            <a:chOff x="9310959" y="1718458"/>
            <a:chExt cx="839788" cy="617538"/>
          </a:xfrm>
        </p:grpSpPr>
        <p:sp>
          <p:nvSpPr>
            <p:cNvPr id="39" name="Freeform 23"/>
            <p:cNvSpPr>
              <a:spLocks noEditPoints="1"/>
            </p:cNvSpPr>
            <p:nvPr/>
          </p:nvSpPr>
          <p:spPr bwMode="auto">
            <a:xfrm>
              <a:off x="9310959" y="1718458"/>
              <a:ext cx="839788" cy="617538"/>
            </a:xfrm>
            <a:custGeom>
              <a:avLst/>
              <a:gdLst>
                <a:gd name="T0" fmla="*/ 215 w 221"/>
                <a:gd name="T1" fmla="*/ 0 h 164"/>
                <a:gd name="T2" fmla="*/ 108 w 221"/>
                <a:gd name="T3" fmla="*/ 0 h 164"/>
                <a:gd name="T4" fmla="*/ 3 w 221"/>
                <a:gd name="T5" fmla="*/ 0 h 164"/>
                <a:gd name="T6" fmla="*/ 0 w 221"/>
                <a:gd name="T7" fmla="*/ 4 h 164"/>
                <a:gd name="T8" fmla="*/ 0 w 221"/>
                <a:gd name="T9" fmla="*/ 22 h 164"/>
                <a:gd name="T10" fmla="*/ 0 w 221"/>
                <a:gd name="T11" fmla="*/ 155 h 164"/>
                <a:gd name="T12" fmla="*/ 2 w 221"/>
                <a:gd name="T13" fmla="*/ 162 h 164"/>
                <a:gd name="T14" fmla="*/ 108 w 221"/>
                <a:gd name="T15" fmla="*/ 164 h 164"/>
                <a:gd name="T16" fmla="*/ 215 w 221"/>
                <a:gd name="T17" fmla="*/ 164 h 164"/>
                <a:gd name="T18" fmla="*/ 219 w 221"/>
                <a:gd name="T19" fmla="*/ 162 h 164"/>
                <a:gd name="T20" fmla="*/ 221 w 221"/>
                <a:gd name="T21" fmla="*/ 155 h 164"/>
                <a:gd name="T22" fmla="*/ 221 w 221"/>
                <a:gd name="T23" fmla="*/ 22 h 164"/>
                <a:gd name="T24" fmla="*/ 221 w 221"/>
                <a:gd name="T25" fmla="*/ 4 h 164"/>
                <a:gd name="T26" fmla="*/ 106 w 221"/>
                <a:gd name="T27" fmla="*/ 141 h 164"/>
                <a:gd name="T28" fmla="*/ 106 w 221"/>
                <a:gd name="T29" fmla="*/ 155 h 164"/>
                <a:gd name="T30" fmla="*/ 8 w 221"/>
                <a:gd name="T31" fmla="*/ 155 h 164"/>
                <a:gd name="T32" fmla="*/ 8 w 221"/>
                <a:gd name="T33" fmla="*/ 22 h 164"/>
                <a:gd name="T34" fmla="*/ 8 w 221"/>
                <a:gd name="T35" fmla="*/ 8 h 164"/>
                <a:gd name="T36" fmla="*/ 106 w 221"/>
                <a:gd name="T37" fmla="*/ 9 h 164"/>
                <a:gd name="T38" fmla="*/ 106 w 221"/>
                <a:gd name="T39" fmla="*/ 48 h 164"/>
                <a:gd name="T40" fmla="*/ 92 w 221"/>
                <a:gd name="T41" fmla="*/ 56 h 164"/>
                <a:gd name="T42" fmla="*/ 106 w 221"/>
                <a:gd name="T43" fmla="*/ 65 h 164"/>
                <a:gd name="T44" fmla="*/ 100 w 221"/>
                <a:gd name="T45" fmla="*/ 92 h 164"/>
                <a:gd name="T46" fmla="*/ 100 w 221"/>
                <a:gd name="T47" fmla="*/ 108 h 164"/>
                <a:gd name="T48" fmla="*/ 106 w 221"/>
                <a:gd name="T49" fmla="*/ 141 h 164"/>
                <a:gd name="T50" fmla="*/ 213 w 221"/>
                <a:gd name="T51" fmla="*/ 22 h 164"/>
                <a:gd name="T52" fmla="*/ 213 w 221"/>
                <a:gd name="T53" fmla="*/ 155 h 164"/>
                <a:gd name="T54" fmla="*/ 115 w 221"/>
                <a:gd name="T55" fmla="*/ 155 h 164"/>
                <a:gd name="T56" fmla="*/ 115 w 221"/>
                <a:gd name="T57" fmla="*/ 141 h 164"/>
                <a:gd name="T58" fmla="*/ 119 w 221"/>
                <a:gd name="T59" fmla="*/ 108 h 164"/>
                <a:gd name="T60" fmla="*/ 119 w 221"/>
                <a:gd name="T61" fmla="*/ 92 h 164"/>
                <a:gd name="T62" fmla="*/ 115 w 221"/>
                <a:gd name="T63" fmla="*/ 65 h 164"/>
                <a:gd name="T64" fmla="*/ 127 w 221"/>
                <a:gd name="T65" fmla="*/ 56 h 164"/>
                <a:gd name="T66" fmla="*/ 115 w 221"/>
                <a:gd name="T67" fmla="*/ 48 h 164"/>
                <a:gd name="T68" fmla="*/ 115 w 221"/>
                <a:gd name="T69" fmla="*/ 9 h 164"/>
                <a:gd name="T70" fmla="*/ 213 w 221"/>
                <a:gd name="T71"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164">
                  <a:moveTo>
                    <a:pt x="219" y="1"/>
                  </a:moveTo>
                  <a:cubicBezTo>
                    <a:pt x="217" y="0"/>
                    <a:pt x="216" y="0"/>
                    <a:pt x="215" y="0"/>
                  </a:cubicBezTo>
                  <a:cubicBezTo>
                    <a:pt x="113" y="0"/>
                    <a:pt x="113" y="0"/>
                    <a:pt x="113" y="0"/>
                  </a:cubicBezTo>
                  <a:cubicBezTo>
                    <a:pt x="112" y="0"/>
                    <a:pt x="109" y="0"/>
                    <a:pt x="108" y="0"/>
                  </a:cubicBezTo>
                  <a:cubicBezTo>
                    <a:pt x="6" y="0"/>
                    <a:pt x="6" y="0"/>
                    <a:pt x="6" y="0"/>
                  </a:cubicBezTo>
                  <a:cubicBezTo>
                    <a:pt x="5" y="0"/>
                    <a:pt x="4" y="0"/>
                    <a:pt x="3" y="0"/>
                  </a:cubicBezTo>
                  <a:cubicBezTo>
                    <a:pt x="3" y="0"/>
                    <a:pt x="3" y="0"/>
                    <a:pt x="2" y="1"/>
                  </a:cubicBezTo>
                  <a:cubicBezTo>
                    <a:pt x="1" y="1"/>
                    <a:pt x="0" y="2"/>
                    <a:pt x="0" y="4"/>
                  </a:cubicBezTo>
                  <a:cubicBezTo>
                    <a:pt x="0" y="9"/>
                    <a:pt x="0" y="9"/>
                    <a:pt x="0" y="9"/>
                  </a:cubicBezTo>
                  <a:cubicBezTo>
                    <a:pt x="0" y="22"/>
                    <a:pt x="0" y="22"/>
                    <a:pt x="0" y="22"/>
                  </a:cubicBezTo>
                  <a:cubicBezTo>
                    <a:pt x="0" y="141"/>
                    <a:pt x="0" y="141"/>
                    <a:pt x="0" y="141"/>
                  </a:cubicBezTo>
                  <a:cubicBezTo>
                    <a:pt x="0" y="155"/>
                    <a:pt x="0" y="155"/>
                    <a:pt x="0" y="155"/>
                  </a:cubicBezTo>
                  <a:cubicBezTo>
                    <a:pt x="0" y="159"/>
                    <a:pt x="0" y="159"/>
                    <a:pt x="0" y="159"/>
                  </a:cubicBezTo>
                  <a:cubicBezTo>
                    <a:pt x="0" y="161"/>
                    <a:pt x="1" y="162"/>
                    <a:pt x="2" y="162"/>
                  </a:cubicBezTo>
                  <a:cubicBezTo>
                    <a:pt x="4" y="164"/>
                    <a:pt x="5" y="164"/>
                    <a:pt x="6" y="164"/>
                  </a:cubicBezTo>
                  <a:cubicBezTo>
                    <a:pt x="108" y="164"/>
                    <a:pt x="108" y="164"/>
                    <a:pt x="108" y="164"/>
                  </a:cubicBezTo>
                  <a:cubicBezTo>
                    <a:pt x="109" y="164"/>
                    <a:pt x="112" y="164"/>
                    <a:pt x="113" y="164"/>
                  </a:cubicBezTo>
                  <a:cubicBezTo>
                    <a:pt x="215" y="164"/>
                    <a:pt x="215" y="164"/>
                    <a:pt x="215" y="164"/>
                  </a:cubicBezTo>
                  <a:cubicBezTo>
                    <a:pt x="216" y="164"/>
                    <a:pt x="217" y="164"/>
                    <a:pt x="218" y="163"/>
                  </a:cubicBezTo>
                  <a:cubicBezTo>
                    <a:pt x="218" y="163"/>
                    <a:pt x="219" y="163"/>
                    <a:pt x="219" y="162"/>
                  </a:cubicBezTo>
                  <a:cubicBezTo>
                    <a:pt x="220" y="162"/>
                    <a:pt x="221" y="161"/>
                    <a:pt x="221" y="159"/>
                  </a:cubicBezTo>
                  <a:cubicBezTo>
                    <a:pt x="221" y="155"/>
                    <a:pt x="221" y="155"/>
                    <a:pt x="221" y="155"/>
                  </a:cubicBezTo>
                  <a:cubicBezTo>
                    <a:pt x="221" y="141"/>
                    <a:pt x="221" y="141"/>
                    <a:pt x="221" y="141"/>
                  </a:cubicBezTo>
                  <a:cubicBezTo>
                    <a:pt x="221" y="22"/>
                    <a:pt x="221" y="22"/>
                    <a:pt x="221" y="22"/>
                  </a:cubicBezTo>
                  <a:cubicBezTo>
                    <a:pt x="221" y="9"/>
                    <a:pt x="221" y="9"/>
                    <a:pt x="221" y="9"/>
                  </a:cubicBezTo>
                  <a:cubicBezTo>
                    <a:pt x="221" y="4"/>
                    <a:pt x="221" y="4"/>
                    <a:pt x="221" y="4"/>
                  </a:cubicBezTo>
                  <a:cubicBezTo>
                    <a:pt x="221" y="2"/>
                    <a:pt x="220" y="1"/>
                    <a:pt x="219" y="1"/>
                  </a:cubicBezTo>
                  <a:close/>
                  <a:moveTo>
                    <a:pt x="106" y="141"/>
                  </a:moveTo>
                  <a:cubicBezTo>
                    <a:pt x="106" y="155"/>
                    <a:pt x="106" y="155"/>
                    <a:pt x="106" y="155"/>
                  </a:cubicBezTo>
                  <a:cubicBezTo>
                    <a:pt x="106" y="155"/>
                    <a:pt x="106" y="155"/>
                    <a:pt x="106" y="155"/>
                  </a:cubicBezTo>
                  <a:cubicBezTo>
                    <a:pt x="8" y="155"/>
                    <a:pt x="8" y="155"/>
                    <a:pt x="8" y="155"/>
                  </a:cubicBezTo>
                  <a:cubicBezTo>
                    <a:pt x="8" y="155"/>
                    <a:pt x="8" y="155"/>
                    <a:pt x="8" y="155"/>
                  </a:cubicBezTo>
                  <a:cubicBezTo>
                    <a:pt x="8" y="141"/>
                    <a:pt x="8" y="141"/>
                    <a:pt x="8" y="141"/>
                  </a:cubicBezTo>
                  <a:cubicBezTo>
                    <a:pt x="8" y="22"/>
                    <a:pt x="8" y="22"/>
                    <a:pt x="8" y="22"/>
                  </a:cubicBezTo>
                  <a:cubicBezTo>
                    <a:pt x="8" y="9"/>
                    <a:pt x="8" y="9"/>
                    <a:pt x="8" y="9"/>
                  </a:cubicBezTo>
                  <a:cubicBezTo>
                    <a:pt x="8" y="8"/>
                    <a:pt x="8" y="8"/>
                    <a:pt x="8" y="8"/>
                  </a:cubicBezTo>
                  <a:cubicBezTo>
                    <a:pt x="106" y="8"/>
                    <a:pt x="106" y="8"/>
                    <a:pt x="106" y="8"/>
                  </a:cubicBezTo>
                  <a:cubicBezTo>
                    <a:pt x="106" y="9"/>
                    <a:pt x="106" y="9"/>
                    <a:pt x="106" y="9"/>
                  </a:cubicBezTo>
                  <a:cubicBezTo>
                    <a:pt x="106" y="22"/>
                    <a:pt x="106" y="22"/>
                    <a:pt x="106" y="22"/>
                  </a:cubicBezTo>
                  <a:cubicBezTo>
                    <a:pt x="106" y="48"/>
                    <a:pt x="106" y="48"/>
                    <a:pt x="106" y="48"/>
                  </a:cubicBezTo>
                  <a:cubicBezTo>
                    <a:pt x="100" y="48"/>
                    <a:pt x="100" y="48"/>
                    <a:pt x="100" y="48"/>
                  </a:cubicBezTo>
                  <a:cubicBezTo>
                    <a:pt x="95" y="48"/>
                    <a:pt x="92" y="52"/>
                    <a:pt x="92" y="56"/>
                  </a:cubicBezTo>
                  <a:cubicBezTo>
                    <a:pt x="92" y="61"/>
                    <a:pt x="95" y="65"/>
                    <a:pt x="100" y="65"/>
                  </a:cubicBezTo>
                  <a:cubicBezTo>
                    <a:pt x="106" y="65"/>
                    <a:pt x="106" y="65"/>
                    <a:pt x="106" y="65"/>
                  </a:cubicBezTo>
                  <a:cubicBezTo>
                    <a:pt x="106" y="92"/>
                    <a:pt x="106" y="92"/>
                    <a:pt x="106" y="92"/>
                  </a:cubicBezTo>
                  <a:cubicBezTo>
                    <a:pt x="100" y="92"/>
                    <a:pt x="100" y="92"/>
                    <a:pt x="100" y="92"/>
                  </a:cubicBezTo>
                  <a:cubicBezTo>
                    <a:pt x="95" y="92"/>
                    <a:pt x="92" y="96"/>
                    <a:pt x="92" y="100"/>
                  </a:cubicBezTo>
                  <a:cubicBezTo>
                    <a:pt x="92" y="105"/>
                    <a:pt x="95" y="108"/>
                    <a:pt x="100" y="108"/>
                  </a:cubicBezTo>
                  <a:cubicBezTo>
                    <a:pt x="106" y="108"/>
                    <a:pt x="106" y="108"/>
                    <a:pt x="106" y="108"/>
                  </a:cubicBezTo>
                  <a:lnTo>
                    <a:pt x="106" y="141"/>
                  </a:lnTo>
                  <a:close/>
                  <a:moveTo>
                    <a:pt x="213" y="9"/>
                  </a:moveTo>
                  <a:cubicBezTo>
                    <a:pt x="213" y="22"/>
                    <a:pt x="213" y="22"/>
                    <a:pt x="213" y="22"/>
                  </a:cubicBezTo>
                  <a:cubicBezTo>
                    <a:pt x="213" y="141"/>
                    <a:pt x="213" y="141"/>
                    <a:pt x="213" y="141"/>
                  </a:cubicBezTo>
                  <a:cubicBezTo>
                    <a:pt x="213" y="155"/>
                    <a:pt x="213" y="155"/>
                    <a:pt x="213" y="155"/>
                  </a:cubicBezTo>
                  <a:cubicBezTo>
                    <a:pt x="213" y="155"/>
                    <a:pt x="213" y="155"/>
                    <a:pt x="213" y="155"/>
                  </a:cubicBezTo>
                  <a:cubicBezTo>
                    <a:pt x="115" y="155"/>
                    <a:pt x="115" y="155"/>
                    <a:pt x="115" y="155"/>
                  </a:cubicBezTo>
                  <a:cubicBezTo>
                    <a:pt x="115" y="155"/>
                    <a:pt x="115" y="155"/>
                    <a:pt x="115" y="155"/>
                  </a:cubicBezTo>
                  <a:cubicBezTo>
                    <a:pt x="115" y="141"/>
                    <a:pt x="115" y="141"/>
                    <a:pt x="115" y="141"/>
                  </a:cubicBezTo>
                  <a:cubicBezTo>
                    <a:pt x="115" y="108"/>
                    <a:pt x="115" y="108"/>
                    <a:pt x="115" y="108"/>
                  </a:cubicBezTo>
                  <a:cubicBezTo>
                    <a:pt x="119" y="108"/>
                    <a:pt x="119" y="108"/>
                    <a:pt x="119" y="108"/>
                  </a:cubicBezTo>
                  <a:cubicBezTo>
                    <a:pt x="123" y="108"/>
                    <a:pt x="127" y="105"/>
                    <a:pt x="127" y="100"/>
                  </a:cubicBezTo>
                  <a:cubicBezTo>
                    <a:pt x="127" y="96"/>
                    <a:pt x="123" y="92"/>
                    <a:pt x="119" y="92"/>
                  </a:cubicBezTo>
                  <a:cubicBezTo>
                    <a:pt x="115" y="92"/>
                    <a:pt x="115" y="92"/>
                    <a:pt x="115" y="92"/>
                  </a:cubicBezTo>
                  <a:cubicBezTo>
                    <a:pt x="115" y="65"/>
                    <a:pt x="115" y="65"/>
                    <a:pt x="115" y="65"/>
                  </a:cubicBezTo>
                  <a:cubicBezTo>
                    <a:pt x="119" y="65"/>
                    <a:pt x="119" y="65"/>
                    <a:pt x="119" y="65"/>
                  </a:cubicBezTo>
                  <a:cubicBezTo>
                    <a:pt x="123" y="65"/>
                    <a:pt x="127" y="61"/>
                    <a:pt x="127" y="56"/>
                  </a:cubicBezTo>
                  <a:cubicBezTo>
                    <a:pt x="127" y="52"/>
                    <a:pt x="123" y="48"/>
                    <a:pt x="119" y="48"/>
                  </a:cubicBezTo>
                  <a:cubicBezTo>
                    <a:pt x="115" y="48"/>
                    <a:pt x="115" y="48"/>
                    <a:pt x="115" y="48"/>
                  </a:cubicBezTo>
                  <a:cubicBezTo>
                    <a:pt x="115" y="22"/>
                    <a:pt x="115" y="22"/>
                    <a:pt x="115" y="22"/>
                  </a:cubicBezTo>
                  <a:cubicBezTo>
                    <a:pt x="115" y="9"/>
                    <a:pt x="115" y="9"/>
                    <a:pt x="115" y="9"/>
                  </a:cubicBezTo>
                  <a:cubicBezTo>
                    <a:pt x="115" y="8"/>
                    <a:pt x="115" y="8"/>
                    <a:pt x="115" y="8"/>
                  </a:cubicBezTo>
                  <a:cubicBezTo>
                    <a:pt x="213" y="8"/>
                    <a:pt x="213" y="8"/>
                    <a:pt x="213" y="8"/>
                  </a:cubicBezTo>
                  <a:lnTo>
                    <a:pt x="21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0" name="Freeform 24"/>
            <p:cNvSpPr>
              <a:spLocks/>
            </p:cNvSpPr>
            <p:nvPr/>
          </p:nvSpPr>
          <p:spPr bwMode="auto">
            <a:xfrm>
              <a:off x="9834834" y="1986746"/>
              <a:ext cx="196850" cy="19050"/>
            </a:xfrm>
            <a:custGeom>
              <a:avLst/>
              <a:gdLst>
                <a:gd name="T0" fmla="*/ 3 w 52"/>
                <a:gd name="T1" fmla="*/ 5 h 5"/>
                <a:gd name="T2" fmla="*/ 0 w 52"/>
                <a:gd name="T3" fmla="*/ 3 h 5"/>
                <a:gd name="T4" fmla="*/ 3 w 52"/>
                <a:gd name="T5" fmla="*/ 0 h 5"/>
                <a:gd name="T6" fmla="*/ 49 w 52"/>
                <a:gd name="T7" fmla="*/ 0 h 5"/>
                <a:gd name="T8" fmla="*/ 52 w 52"/>
                <a:gd name="T9" fmla="*/ 3 h 5"/>
                <a:gd name="T10" fmla="*/ 49 w 52"/>
                <a:gd name="T11" fmla="*/ 5 h 5"/>
                <a:gd name="T12" fmla="*/ 3 w 5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2" h="5">
                  <a:moveTo>
                    <a:pt x="3" y="5"/>
                  </a:moveTo>
                  <a:cubicBezTo>
                    <a:pt x="2" y="5"/>
                    <a:pt x="0" y="4"/>
                    <a:pt x="0" y="3"/>
                  </a:cubicBezTo>
                  <a:cubicBezTo>
                    <a:pt x="0" y="1"/>
                    <a:pt x="2" y="0"/>
                    <a:pt x="3" y="0"/>
                  </a:cubicBezTo>
                  <a:cubicBezTo>
                    <a:pt x="49" y="0"/>
                    <a:pt x="49" y="0"/>
                    <a:pt x="49" y="0"/>
                  </a:cubicBezTo>
                  <a:cubicBezTo>
                    <a:pt x="51" y="0"/>
                    <a:pt x="52" y="1"/>
                    <a:pt x="52" y="3"/>
                  </a:cubicBezTo>
                  <a:cubicBezTo>
                    <a:pt x="52" y="4"/>
                    <a:pt x="51" y="5"/>
                    <a:pt x="49" y="5"/>
                  </a:cubicBezTo>
                  <a:lnTo>
                    <a:pt x="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1" name="Freeform 25"/>
            <p:cNvSpPr>
              <a:spLocks/>
            </p:cNvSpPr>
            <p:nvPr/>
          </p:nvSpPr>
          <p:spPr bwMode="auto">
            <a:xfrm>
              <a:off x="9834834" y="2024846"/>
              <a:ext cx="196850" cy="22225"/>
            </a:xfrm>
            <a:custGeom>
              <a:avLst/>
              <a:gdLst>
                <a:gd name="T0" fmla="*/ 3 w 52"/>
                <a:gd name="T1" fmla="*/ 6 h 6"/>
                <a:gd name="T2" fmla="*/ 0 w 52"/>
                <a:gd name="T3" fmla="*/ 3 h 6"/>
                <a:gd name="T4" fmla="*/ 3 w 52"/>
                <a:gd name="T5" fmla="*/ 0 h 6"/>
                <a:gd name="T6" fmla="*/ 49 w 52"/>
                <a:gd name="T7" fmla="*/ 0 h 6"/>
                <a:gd name="T8" fmla="*/ 52 w 52"/>
                <a:gd name="T9" fmla="*/ 3 h 6"/>
                <a:gd name="T10" fmla="*/ 49 w 52"/>
                <a:gd name="T11" fmla="*/ 6 h 6"/>
                <a:gd name="T12" fmla="*/ 3 w 5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2" h="6">
                  <a:moveTo>
                    <a:pt x="3" y="6"/>
                  </a:moveTo>
                  <a:cubicBezTo>
                    <a:pt x="2" y="6"/>
                    <a:pt x="0" y="4"/>
                    <a:pt x="0" y="3"/>
                  </a:cubicBezTo>
                  <a:cubicBezTo>
                    <a:pt x="0" y="1"/>
                    <a:pt x="2" y="0"/>
                    <a:pt x="3" y="0"/>
                  </a:cubicBezTo>
                  <a:cubicBezTo>
                    <a:pt x="49" y="0"/>
                    <a:pt x="49" y="0"/>
                    <a:pt x="49" y="0"/>
                  </a:cubicBezTo>
                  <a:cubicBezTo>
                    <a:pt x="51" y="0"/>
                    <a:pt x="52" y="1"/>
                    <a:pt x="52" y="3"/>
                  </a:cubicBezTo>
                  <a:cubicBezTo>
                    <a:pt x="52" y="4"/>
                    <a:pt x="51" y="6"/>
                    <a:pt x="49" y="6"/>
                  </a:cubicBezTo>
                  <a:lnTo>
                    <a:pt x="3" y="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2" name="Freeform 26"/>
            <p:cNvSpPr>
              <a:spLocks/>
            </p:cNvSpPr>
            <p:nvPr/>
          </p:nvSpPr>
          <p:spPr bwMode="auto">
            <a:xfrm>
              <a:off x="9834834" y="2072471"/>
              <a:ext cx="196850" cy="23813"/>
            </a:xfrm>
            <a:custGeom>
              <a:avLst/>
              <a:gdLst>
                <a:gd name="T0" fmla="*/ 3 w 52"/>
                <a:gd name="T1" fmla="*/ 6 h 6"/>
                <a:gd name="T2" fmla="*/ 0 w 52"/>
                <a:gd name="T3" fmla="*/ 3 h 6"/>
                <a:gd name="T4" fmla="*/ 3 w 52"/>
                <a:gd name="T5" fmla="*/ 0 h 6"/>
                <a:gd name="T6" fmla="*/ 49 w 52"/>
                <a:gd name="T7" fmla="*/ 0 h 6"/>
                <a:gd name="T8" fmla="*/ 52 w 52"/>
                <a:gd name="T9" fmla="*/ 3 h 6"/>
                <a:gd name="T10" fmla="*/ 49 w 52"/>
                <a:gd name="T11" fmla="*/ 6 h 6"/>
                <a:gd name="T12" fmla="*/ 3 w 5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2" h="6">
                  <a:moveTo>
                    <a:pt x="3" y="6"/>
                  </a:moveTo>
                  <a:cubicBezTo>
                    <a:pt x="2" y="6"/>
                    <a:pt x="0" y="5"/>
                    <a:pt x="0" y="3"/>
                  </a:cubicBezTo>
                  <a:cubicBezTo>
                    <a:pt x="0" y="2"/>
                    <a:pt x="2" y="0"/>
                    <a:pt x="3" y="0"/>
                  </a:cubicBezTo>
                  <a:cubicBezTo>
                    <a:pt x="49" y="0"/>
                    <a:pt x="49" y="0"/>
                    <a:pt x="49" y="0"/>
                  </a:cubicBezTo>
                  <a:cubicBezTo>
                    <a:pt x="51" y="0"/>
                    <a:pt x="52" y="2"/>
                    <a:pt x="52" y="3"/>
                  </a:cubicBezTo>
                  <a:cubicBezTo>
                    <a:pt x="52" y="5"/>
                    <a:pt x="51" y="6"/>
                    <a:pt x="49" y="6"/>
                  </a:cubicBezTo>
                  <a:lnTo>
                    <a:pt x="3" y="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3" name="Freeform 27"/>
            <p:cNvSpPr>
              <a:spLocks/>
            </p:cNvSpPr>
            <p:nvPr/>
          </p:nvSpPr>
          <p:spPr bwMode="auto">
            <a:xfrm>
              <a:off x="9834834" y="2115333"/>
              <a:ext cx="196850" cy="17463"/>
            </a:xfrm>
            <a:custGeom>
              <a:avLst/>
              <a:gdLst>
                <a:gd name="T0" fmla="*/ 3 w 52"/>
                <a:gd name="T1" fmla="*/ 5 h 5"/>
                <a:gd name="T2" fmla="*/ 0 w 52"/>
                <a:gd name="T3" fmla="*/ 2 h 5"/>
                <a:gd name="T4" fmla="*/ 3 w 52"/>
                <a:gd name="T5" fmla="*/ 0 h 5"/>
                <a:gd name="T6" fmla="*/ 49 w 52"/>
                <a:gd name="T7" fmla="*/ 0 h 5"/>
                <a:gd name="T8" fmla="*/ 52 w 52"/>
                <a:gd name="T9" fmla="*/ 2 h 5"/>
                <a:gd name="T10" fmla="*/ 49 w 52"/>
                <a:gd name="T11" fmla="*/ 5 h 5"/>
                <a:gd name="T12" fmla="*/ 3 w 5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2" h="5">
                  <a:moveTo>
                    <a:pt x="3" y="5"/>
                  </a:moveTo>
                  <a:cubicBezTo>
                    <a:pt x="2" y="5"/>
                    <a:pt x="0" y="4"/>
                    <a:pt x="0" y="2"/>
                  </a:cubicBezTo>
                  <a:cubicBezTo>
                    <a:pt x="0" y="1"/>
                    <a:pt x="2" y="0"/>
                    <a:pt x="3" y="0"/>
                  </a:cubicBezTo>
                  <a:cubicBezTo>
                    <a:pt x="49" y="0"/>
                    <a:pt x="49" y="0"/>
                    <a:pt x="49" y="0"/>
                  </a:cubicBezTo>
                  <a:cubicBezTo>
                    <a:pt x="51" y="0"/>
                    <a:pt x="52" y="1"/>
                    <a:pt x="52" y="2"/>
                  </a:cubicBezTo>
                  <a:cubicBezTo>
                    <a:pt x="52" y="4"/>
                    <a:pt x="51" y="5"/>
                    <a:pt x="49" y="5"/>
                  </a:cubicBezTo>
                  <a:lnTo>
                    <a:pt x="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139443" y="3203741"/>
            <a:ext cx="2160897" cy="828040"/>
            <a:chOff x="2288094" y="1321493"/>
            <a:chExt cx="981038" cy="1103712"/>
          </a:xfrm>
        </p:grpSpPr>
        <p:sp>
          <p:nvSpPr>
            <p:cNvPr id="45" name="矩形 44"/>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46" name="矩形 45"/>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7" name="组合 46"/>
          <p:cNvGrpSpPr/>
          <p:nvPr/>
        </p:nvGrpSpPr>
        <p:grpSpPr>
          <a:xfrm>
            <a:off x="5707265" y="1314354"/>
            <a:ext cx="2160897" cy="828040"/>
            <a:chOff x="2288094" y="1321493"/>
            <a:chExt cx="981038" cy="1103712"/>
          </a:xfrm>
        </p:grpSpPr>
        <p:sp>
          <p:nvSpPr>
            <p:cNvPr id="48" name="矩形 47"/>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49" name="矩形 48"/>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50" name="组合 49"/>
          <p:cNvGrpSpPr/>
          <p:nvPr/>
        </p:nvGrpSpPr>
        <p:grpSpPr>
          <a:xfrm>
            <a:off x="845248" y="3203741"/>
            <a:ext cx="2160897" cy="828040"/>
            <a:chOff x="2288094" y="1321493"/>
            <a:chExt cx="981038" cy="1103712"/>
          </a:xfrm>
        </p:grpSpPr>
        <p:sp>
          <p:nvSpPr>
            <p:cNvPr id="51" name="矩形 50"/>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52" name="矩形 51"/>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53" name="组合 52"/>
          <p:cNvGrpSpPr/>
          <p:nvPr/>
        </p:nvGrpSpPr>
        <p:grpSpPr>
          <a:xfrm>
            <a:off x="1223405" y="1314354"/>
            <a:ext cx="2160897" cy="828040"/>
            <a:chOff x="2288094" y="1321493"/>
            <a:chExt cx="981038" cy="1103712"/>
          </a:xfrm>
        </p:grpSpPr>
        <p:sp>
          <p:nvSpPr>
            <p:cNvPr id="54" name="矩形 53"/>
            <p:cNvSpPr/>
            <p:nvPr/>
          </p:nvSpPr>
          <p:spPr>
            <a:xfrm>
              <a:off x="2288094" y="1321493"/>
              <a:ext cx="572890" cy="410242"/>
            </a:xfrm>
            <a:prstGeom prst="rect">
              <a:avLst/>
            </a:prstGeom>
          </p:spPr>
          <p:txBody>
            <a:bodyPr wrap="none">
              <a:spAutoFit/>
            </a:body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55" name="矩形 54"/>
            <p:cNvSpPr/>
            <p:nvPr/>
          </p:nvSpPr>
          <p:spPr>
            <a:xfrm>
              <a:off x="2288094" y="1645746"/>
              <a:ext cx="981038" cy="779459"/>
            </a:xfrm>
            <a:prstGeom prst="rect">
              <a:avLst/>
            </a:prstGeom>
          </p:spPr>
          <p:txBody>
            <a:bodyPr wrap="square" anchor="ctr">
              <a:spAutoFit/>
            </a:bodyPr>
            <a:lstStyle/>
            <a:p>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请在此输入详细文字信息和简介请在此输入详细文字信息和简介</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rPr>
                <a:t>请在此输入详细文字信息和简介。</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a:p>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Tree>
    <p:extLst>
      <p:ext uri="{BB962C8B-B14F-4D97-AF65-F5344CB8AC3E}">
        <p14:creationId xmlns:p14="http://schemas.microsoft.com/office/powerpoint/2010/main" val="21621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53" presetClass="entr" presetSubtype="16" fill="hold" nodeType="withEffect">
                                  <p:stCondLst>
                                    <p:cond delay="50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53" presetClass="entr" presetSubtype="16" fill="hold" nodeType="withEffect">
                                  <p:stCondLst>
                                    <p:cond delay="50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nodeType="withEffect">
                                  <p:stCondLst>
                                    <p:cond delay="5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2000"/>
                            </p:stCondLst>
                            <p:childTnLst>
                              <p:par>
                                <p:cTn id="55" presetID="2" presetClass="entr" presetSubtype="2" fill="hold" nodeType="after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1+#ppt_w/2"/>
                                          </p:val>
                                        </p:tav>
                                        <p:tav tm="100000">
                                          <p:val>
                                            <p:strVal val="#ppt_x"/>
                                          </p:val>
                                        </p:tav>
                                      </p:tavLst>
                                    </p:anim>
                                    <p:anim calcmode="lin" valueType="num">
                                      <p:cBhvr additive="base">
                                        <p:cTn id="58" dur="500" fill="hold"/>
                                        <p:tgtEl>
                                          <p:spTgt spid="44"/>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2" presetClass="entr" presetSubtype="2" fill="hold" nodeType="after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3000"/>
                            </p:stCondLst>
                            <p:childTnLst>
                              <p:par>
                                <p:cTn id="65" presetID="2" presetClass="entr" presetSubtype="2" fill="hold" nodeType="after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1+#ppt_w/2"/>
                                          </p:val>
                                        </p:tav>
                                        <p:tav tm="100000">
                                          <p:val>
                                            <p:strVal val="#ppt_x"/>
                                          </p:val>
                                        </p:tav>
                                      </p:tavLst>
                                    </p:anim>
                                    <p:anim calcmode="lin" valueType="num">
                                      <p:cBhvr additive="base">
                                        <p:cTn id="68" dur="500" fill="hold"/>
                                        <p:tgtEl>
                                          <p:spTgt spid="50"/>
                                        </p:tgtEl>
                                        <p:attrNameLst>
                                          <p:attrName>ppt_y</p:attrName>
                                        </p:attrNameLst>
                                      </p:cBhvr>
                                      <p:tavLst>
                                        <p:tav tm="0">
                                          <p:val>
                                            <p:strVal val="#ppt_y"/>
                                          </p:val>
                                        </p:tav>
                                        <p:tav tm="100000">
                                          <p:val>
                                            <p:strVal val="#ppt_y"/>
                                          </p:val>
                                        </p:tav>
                                      </p:tavLst>
                                    </p:anim>
                                  </p:childTnLst>
                                </p:cTn>
                              </p:par>
                            </p:childTnLst>
                          </p:cTn>
                        </p:par>
                        <p:par>
                          <p:cTn id="69" fill="hold">
                            <p:stCondLst>
                              <p:cond delay="3500"/>
                            </p:stCondLst>
                            <p:childTnLst>
                              <p:par>
                                <p:cTn id="70" presetID="2" presetClass="entr" presetSubtype="2"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1+#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1077" y="1239020"/>
            <a:ext cx="1200801" cy="1191652"/>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矩形 2"/>
          <p:cNvSpPr/>
          <p:nvPr/>
        </p:nvSpPr>
        <p:spPr>
          <a:xfrm>
            <a:off x="636017" y="2883554"/>
            <a:ext cx="1200801" cy="1191652"/>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52"/>
          <p:cNvSpPr/>
          <p:nvPr/>
        </p:nvSpPr>
        <p:spPr>
          <a:xfrm>
            <a:off x="520440" y="2758465"/>
            <a:ext cx="1443589" cy="1443596"/>
          </a:xfrm>
          <a:prstGeom prst="rect">
            <a:avLst/>
          </a:prstGeom>
          <a:noFill/>
          <a:ln w="76200">
            <a:solidFill>
              <a:srgbClr val="E6E6E6">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p>
        </p:txBody>
      </p:sp>
      <p:sp>
        <p:nvSpPr>
          <p:cNvPr id="5" name="矩形 4"/>
          <p:cNvSpPr/>
          <p:nvPr/>
        </p:nvSpPr>
        <p:spPr>
          <a:xfrm>
            <a:off x="4899520" y="1239020"/>
            <a:ext cx="1200801" cy="1191652"/>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ectangle 48"/>
          <p:cNvSpPr/>
          <p:nvPr/>
        </p:nvSpPr>
        <p:spPr>
          <a:xfrm>
            <a:off x="4797626" y="1113932"/>
            <a:ext cx="1443589" cy="1443596"/>
          </a:xfrm>
          <a:prstGeom prst="rect">
            <a:avLst/>
          </a:prstGeom>
          <a:noFill/>
          <a:ln w="76200">
            <a:solidFill>
              <a:srgbClr val="E6E6E6">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p>
        </p:txBody>
      </p:sp>
      <p:sp>
        <p:nvSpPr>
          <p:cNvPr id="7" name="矩形 6"/>
          <p:cNvSpPr/>
          <p:nvPr/>
        </p:nvSpPr>
        <p:spPr>
          <a:xfrm>
            <a:off x="4904460" y="2883554"/>
            <a:ext cx="1200801" cy="1191652"/>
          </a:xfrm>
          <a:prstGeom prst="rect">
            <a:avLst/>
          </a:prstGeom>
          <a:blipFill>
            <a:blip r:embed="rId5"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60"/>
          <p:cNvSpPr/>
          <p:nvPr/>
        </p:nvSpPr>
        <p:spPr>
          <a:xfrm>
            <a:off x="4788883" y="2758465"/>
            <a:ext cx="1443589" cy="1443596"/>
          </a:xfrm>
          <a:prstGeom prst="rect">
            <a:avLst/>
          </a:prstGeom>
          <a:noFill/>
          <a:ln w="76200">
            <a:solidFill>
              <a:srgbClr val="E6E6E6">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p>
        </p:txBody>
      </p:sp>
      <p:sp>
        <p:nvSpPr>
          <p:cNvPr id="9" name="Rectangle 48"/>
          <p:cNvSpPr/>
          <p:nvPr/>
        </p:nvSpPr>
        <p:spPr>
          <a:xfrm>
            <a:off x="536129" y="1113932"/>
            <a:ext cx="1443589" cy="1443596"/>
          </a:xfrm>
          <a:prstGeom prst="rect">
            <a:avLst/>
          </a:prstGeom>
          <a:noFill/>
          <a:ln w="76200">
            <a:solidFill>
              <a:srgbClr val="E6E6E6">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a:p>
        </p:txBody>
      </p:sp>
      <p:grpSp>
        <p:nvGrpSpPr>
          <p:cNvPr id="10" name="组合 9"/>
          <p:cNvGrpSpPr/>
          <p:nvPr/>
        </p:nvGrpSpPr>
        <p:grpSpPr>
          <a:xfrm>
            <a:off x="2087763" y="1384045"/>
            <a:ext cx="2268941" cy="1080453"/>
            <a:chOff x="7139323" y="1126858"/>
            <a:chExt cx="3024336" cy="1440160"/>
          </a:xfrm>
        </p:grpSpPr>
        <p:sp>
          <p:nvSpPr>
            <p:cNvPr id="11" name="Text Box 7"/>
            <p:cNvSpPr txBox="1">
              <a:spLocks noChangeArrowheads="1"/>
            </p:cNvSpPr>
            <p:nvPr/>
          </p:nvSpPr>
          <p:spPr bwMode="gray">
            <a:xfrm>
              <a:off x="7139323" y="1126858"/>
              <a:ext cx="2160240"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12" name="Rectangle 5"/>
            <p:cNvSpPr>
              <a:spLocks/>
            </p:cNvSpPr>
            <p:nvPr/>
          </p:nvSpPr>
          <p:spPr bwMode="auto">
            <a:xfrm>
              <a:off x="7211330" y="1566467"/>
              <a:ext cx="2952329" cy="100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此处添加详细文本描述，建议与每标题相关并符合整体语言风格，语言描述尽量简洁生每每每每动。尽量将每页幻灯片的字数控制在 ，尽量将每页幻灯片的字数控制在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grpSp>
        <p:nvGrpSpPr>
          <p:cNvPr id="13" name="组合 12"/>
          <p:cNvGrpSpPr/>
          <p:nvPr/>
        </p:nvGrpSpPr>
        <p:grpSpPr>
          <a:xfrm>
            <a:off x="6403282" y="1384045"/>
            <a:ext cx="2268941" cy="1080453"/>
            <a:chOff x="7139323" y="1126858"/>
            <a:chExt cx="3024336" cy="1440160"/>
          </a:xfrm>
        </p:grpSpPr>
        <p:sp>
          <p:nvSpPr>
            <p:cNvPr id="14" name="Text Box 7"/>
            <p:cNvSpPr txBox="1">
              <a:spLocks noChangeArrowheads="1"/>
            </p:cNvSpPr>
            <p:nvPr/>
          </p:nvSpPr>
          <p:spPr bwMode="gray">
            <a:xfrm>
              <a:off x="7139323" y="1126858"/>
              <a:ext cx="2160240"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15" name="Rectangle 5"/>
            <p:cNvSpPr>
              <a:spLocks/>
            </p:cNvSpPr>
            <p:nvPr/>
          </p:nvSpPr>
          <p:spPr bwMode="auto">
            <a:xfrm>
              <a:off x="7211330" y="1566467"/>
              <a:ext cx="2952329" cy="100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此处添加详细文本描述，建议与每标题相关并符合整体语言风格，语言描述尽量简洁生每每每每动。尽量将每页幻灯片的字数控制在 ，尽量将每页幻灯片的字数控制在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grpSp>
        <p:nvGrpSpPr>
          <p:cNvPr id="16" name="组合 15"/>
          <p:cNvGrpSpPr/>
          <p:nvPr/>
        </p:nvGrpSpPr>
        <p:grpSpPr>
          <a:xfrm>
            <a:off x="2087763" y="3004726"/>
            <a:ext cx="2268941" cy="1080453"/>
            <a:chOff x="7139323" y="1126858"/>
            <a:chExt cx="3024336" cy="1440160"/>
          </a:xfrm>
        </p:grpSpPr>
        <p:sp>
          <p:nvSpPr>
            <p:cNvPr id="17" name="Text Box 7"/>
            <p:cNvSpPr txBox="1">
              <a:spLocks noChangeArrowheads="1"/>
            </p:cNvSpPr>
            <p:nvPr/>
          </p:nvSpPr>
          <p:spPr bwMode="gray">
            <a:xfrm>
              <a:off x="7139323" y="1126858"/>
              <a:ext cx="2160240"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18" name="Rectangle 5"/>
            <p:cNvSpPr>
              <a:spLocks/>
            </p:cNvSpPr>
            <p:nvPr/>
          </p:nvSpPr>
          <p:spPr bwMode="auto">
            <a:xfrm>
              <a:off x="7211330" y="1566467"/>
              <a:ext cx="2952329" cy="100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此处添加详细文本描述，建议与每标题相关并符合整体语言风格，语言描述尽量简洁生每每每每动。尽量将每页幻灯片的字数控制在 ，尽量将每页幻灯片的字数控制在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grpSp>
        <p:nvGrpSpPr>
          <p:cNvPr id="19" name="组合 18"/>
          <p:cNvGrpSpPr/>
          <p:nvPr/>
        </p:nvGrpSpPr>
        <p:grpSpPr>
          <a:xfrm>
            <a:off x="6403282" y="3004726"/>
            <a:ext cx="2268941" cy="1080453"/>
            <a:chOff x="7139323" y="1126858"/>
            <a:chExt cx="3024336" cy="1440160"/>
          </a:xfrm>
        </p:grpSpPr>
        <p:sp>
          <p:nvSpPr>
            <p:cNvPr id="20" name="Text Box 7"/>
            <p:cNvSpPr txBox="1">
              <a:spLocks noChangeArrowheads="1"/>
            </p:cNvSpPr>
            <p:nvPr/>
          </p:nvSpPr>
          <p:spPr bwMode="gray">
            <a:xfrm>
              <a:off x="7139323" y="1126858"/>
              <a:ext cx="2160240"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21" name="Rectangle 5"/>
            <p:cNvSpPr>
              <a:spLocks/>
            </p:cNvSpPr>
            <p:nvPr/>
          </p:nvSpPr>
          <p:spPr bwMode="auto">
            <a:xfrm>
              <a:off x="7211330" y="1566467"/>
              <a:ext cx="2952329" cy="100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此处添加详细文本描述，建议与每标题相关并符合整体语言风格，语言描述尽量简洁生每每每每动。尽量将每页幻灯片的字数控制在 ，尽量将每页幻灯片的字数控制在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Tree>
    <p:extLst>
      <p:ext uri="{BB962C8B-B14F-4D97-AF65-F5344CB8AC3E}">
        <p14:creationId xmlns:p14="http://schemas.microsoft.com/office/powerpoint/2010/main" val="341338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6" presetClass="entr" presetSubtype="21" fill="hold" grpId="0" nodeType="withEffect">
                                  <p:stCondLst>
                                    <p:cond delay="150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grpId="0"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150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E141295D-9BA7-4F4D-B569-E41766F33446}"/>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sp>
        <p:nvSpPr>
          <p:cNvPr id="2" name="同心圆 1">
            <a:extLst>
              <a:ext uri="{FF2B5EF4-FFF2-40B4-BE49-F238E27FC236}">
                <a16:creationId xmlns:a16="http://schemas.microsoft.com/office/drawing/2014/main" xmlns="" id="{60FAA728-79CD-4695-AB1C-F8B10A960E08}"/>
              </a:ext>
            </a:extLst>
          </p:cNvPr>
          <p:cNvSpPr/>
          <p:nvPr/>
        </p:nvSpPr>
        <p:spPr>
          <a:xfrm>
            <a:off x="1020763" y="1962150"/>
            <a:ext cx="1309687" cy="1309688"/>
          </a:xfrm>
          <a:prstGeom prst="donut">
            <a:avLst>
              <a:gd name="adj" fmla="val 3061"/>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cs typeface="+mn-ea"/>
              <a:sym typeface="+mn-lt"/>
            </a:endParaRPr>
          </a:p>
        </p:txBody>
      </p:sp>
      <p:sp>
        <p:nvSpPr>
          <p:cNvPr id="8196" name="文本框 8"/>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3200">
                <a:solidFill>
                  <a:schemeClr val="bg1">
                    <a:lumMod val="65000"/>
                  </a:schemeClr>
                </a:solidFill>
                <a:latin typeface="+mn-lt"/>
                <a:ea typeface="+mn-ea"/>
                <a:cs typeface="+mn-ea"/>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sym typeface="+mn-lt"/>
              </a:rPr>
              <a:t>04</a:t>
            </a:r>
            <a:endParaRPr lang="zh-CN" altLang="en-US" dirty="0">
              <a:sym typeface="+mn-lt"/>
            </a:endParaRPr>
          </a:p>
        </p:txBody>
      </p:sp>
      <p:sp>
        <p:nvSpPr>
          <p:cNvPr id="8197" name="文本框 8"/>
          <p:cNvSpPr txBox="1">
            <a:spLocks noChangeArrowheads="1"/>
          </p:cNvSpPr>
          <p:nvPr/>
        </p:nvSpPr>
        <p:spPr bwMode="auto">
          <a:xfrm>
            <a:off x="2533650" y="2182813"/>
            <a:ext cx="1714500" cy="369332"/>
          </a:xfrm>
          <a:prstGeom prst="rect">
            <a:avLst/>
          </a:prstGeom>
          <a:noFill/>
        </p:spPr>
        <p:txBody>
          <a:bodyPr wrap="square" lIns="0" tIns="0" rIns="0" bIns="0" rtlCol="0">
            <a:spAutoFit/>
          </a:bodyPr>
          <a:lstStyle>
            <a:defPPr>
              <a:defRPr lang="zh-CN"/>
            </a:defPPr>
            <a:lvl1pPr>
              <a:defRPr sz="1500" b="1">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defRPr>
            </a:lvl1pPr>
          </a:lstStyle>
          <a:p>
            <a:r>
              <a:rPr lang="zh-CN" altLang="en-US" sz="2400" dirty="0">
                <a:sym typeface="+mn-lt"/>
              </a:rPr>
              <a:t>市</a:t>
            </a:r>
            <a:r>
              <a:rPr lang="zh-CN" altLang="en-US" sz="2400" dirty="0" smtClean="0">
                <a:sym typeface="+mn-lt"/>
              </a:rPr>
              <a:t>场分析</a:t>
            </a:r>
            <a:endParaRPr lang="zh-CN" altLang="en-US" sz="2400" dirty="0">
              <a:sym typeface="+mn-lt"/>
            </a:endParaRPr>
          </a:p>
        </p:txBody>
      </p:sp>
      <p:sp>
        <p:nvSpPr>
          <p:cNvPr id="8198"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charset="-122"/>
              </a:defRPr>
            </a:lvl1pPr>
            <a:lvl2pPr marL="742950" indent="-285750" defTabSz="522288">
              <a:defRPr sz="1300">
                <a:solidFill>
                  <a:schemeClr val="tx1"/>
                </a:solidFill>
                <a:latin typeface="Calibri" pitchFamily="34" charset="0"/>
                <a:ea typeface="宋体" charset="-122"/>
              </a:defRPr>
            </a:lvl2pPr>
            <a:lvl3pPr marL="1143000" indent="-228600" defTabSz="522288">
              <a:defRPr sz="1300">
                <a:solidFill>
                  <a:schemeClr val="tx1"/>
                </a:solidFill>
                <a:latin typeface="Calibri" pitchFamily="34" charset="0"/>
                <a:ea typeface="宋体" charset="-122"/>
              </a:defRPr>
            </a:lvl3pPr>
            <a:lvl4pPr marL="1600200" indent="-228600" defTabSz="522288">
              <a:defRPr sz="1300">
                <a:solidFill>
                  <a:schemeClr val="tx1"/>
                </a:solidFill>
                <a:latin typeface="Calibri" pitchFamily="34" charset="0"/>
                <a:ea typeface="宋体" charset="-122"/>
              </a:defRPr>
            </a:lvl4pPr>
            <a:lvl5pPr marL="2057400" indent="-228600" defTabSz="522288">
              <a:defRPr sz="1300">
                <a:solidFill>
                  <a:schemeClr val="tx1"/>
                </a:solidFill>
                <a:latin typeface="Calibri" pitchFamily="34" charset="0"/>
                <a:ea typeface="宋体"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800" dirty="0">
                <a:solidFill>
                  <a:schemeClr val="bg1">
                    <a:lumMod val="65000"/>
                  </a:schemeClr>
                </a:solidFill>
                <a:latin typeface="+mn-lt"/>
                <a:ea typeface="+mn-ea"/>
                <a:cs typeface="+mn-ea"/>
                <a:sym typeface="+mn-lt"/>
              </a:rPr>
              <a:t>Lorem ipsum dolor sit </a:t>
            </a:r>
            <a:r>
              <a:rPr lang="en-US" altLang="zh-CN" sz="800" dirty="0" err="1">
                <a:solidFill>
                  <a:schemeClr val="bg1">
                    <a:lumMod val="65000"/>
                  </a:schemeClr>
                </a:solidFill>
                <a:latin typeface="+mn-lt"/>
                <a:ea typeface="+mn-ea"/>
                <a:cs typeface="+mn-ea"/>
                <a:sym typeface="+mn-lt"/>
              </a:rPr>
              <a:t>amet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consectetuer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adipiscing</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elit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commodo</a:t>
            </a:r>
            <a:r>
              <a:rPr lang="en-US" altLang="zh-CN" sz="800" dirty="0">
                <a:solidFill>
                  <a:schemeClr val="bg1">
                    <a:lumMod val="65000"/>
                  </a:schemeClr>
                </a:solidFill>
                <a:latin typeface="+mn-lt"/>
                <a:ea typeface="+mn-ea"/>
                <a:cs typeface="+mn-ea"/>
                <a:sym typeface="+mn-lt"/>
              </a:rPr>
              <a:t> ligula </a:t>
            </a:r>
            <a:r>
              <a:rPr lang="en-US" altLang="zh-CN" sz="800" dirty="0" err="1">
                <a:solidFill>
                  <a:schemeClr val="bg1">
                    <a:lumMod val="65000"/>
                  </a:schemeClr>
                </a:solidFill>
                <a:latin typeface="+mn-lt"/>
                <a:ea typeface="+mn-ea"/>
                <a:cs typeface="+mn-ea"/>
                <a:sym typeface="+mn-lt"/>
              </a:rPr>
              <a:t>eget</a:t>
            </a:r>
            <a:r>
              <a:rPr lang="en-US" altLang="zh-CN" sz="800" dirty="0">
                <a:solidFill>
                  <a:schemeClr val="bg1">
                    <a:lumMod val="65000"/>
                  </a:schemeClr>
                </a:solidFill>
                <a:latin typeface="+mn-lt"/>
                <a:ea typeface="+mn-ea"/>
                <a:cs typeface="+mn-ea"/>
                <a:sym typeface="+mn-lt"/>
              </a:rPr>
              <a:t> dolor.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massa</a:t>
            </a:r>
            <a:r>
              <a:rPr lang="en-US" altLang="zh-CN" sz="800" dirty="0">
                <a:solidFill>
                  <a:schemeClr val="bg1">
                    <a:lumMod val="65000"/>
                  </a:schemeClr>
                </a:solidFill>
                <a:latin typeface="+mn-lt"/>
                <a:ea typeface="+mn-ea"/>
                <a:cs typeface="+mn-ea"/>
                <a:sym typeface="+mn-lt"/>
              </a:rPr>
              <a:t>. Cum </a:t>
            </a:r>
            <a:r>
              <a:rPr lang="en-US" altLang="zh-CN" sz="800" dirty="0" err="1">
                <a:solidFill>
                  <a:schemeClr val="bg1">
                    <a:lumMod val="65000"/>
                  </a:schemeClr>
                </a:solidFill>
                <a:latin typeface="+mn-lt"/>
                <a:ea typeface="+mn-ea"/>
                <a:cs typeface="+mn-ea"/>
                <a:sym typeface="+mn-lt"/>
              </a:rPr>
              <a:t>sociis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natoque</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penatibus</a:t>
            </a:r>
            <a:r>
              <a:rPr lang="en-US" altLang="zh-CN" sz="800" dirty="0">
                <a:solidFill>
                  <a:schemeClr val="bg1">
                    <a:lumMod val="65000"/>
                  </a:schemeClr>
                </a:solidFill>
                <a:latin typeface="+mn-lt"/>
                <a:ea typeface="+mn-ea"/>
                <a:cs typeface="+mn-ea"/>
                <a:sym typeface="+mn-lt"/>
              </a:rPr>
              <a:t> et </a:t>
            </a:r>
            <a:r>
              <a:rPr lang="en-US" altLang="zh-CN" sz="800" dirty="0" err="1">
                <a:solidFill>
                  <a:schemeClr val="bg1">
                    <a:lumMod val="65000"/>
                  </a:schemeClr>
                </a:solidFill>
                <a:latin typeface="+mn-lt"/>
                <a:ea typeface="+mn-ea"/>
                <a:cs typeface="+mn-ea"/>
                <a:sym typeface="+mn-lt"/>
              </a:rPr>
              <a:t>magnis</a:t>
            </a:r>
            <a:r>
              <a:rPr lang="en-US" altLang="zh-CN" sz="800" dirty="0">
                <a:solidFill>
                  <a:schemeClr val="bg1">
                    <a:lumMod val="65000"/>
                  </a:schemeClr>
                </a:solidFill>
                <a:latin typeface="+mn-lt"/>
                <a:ea typeface="+mn-ea"/>
                <a:cs typeface="+mn-ea"/>
                <a:sym typeface="+mn-lt"/>
              </a:rPr>
              <a:t> dis parturient </a:t>
            </a:r>
            <a:r>
              <a:rPr lang="en-US" altLang="zh-CN" sz="800" dirty="0" err="1">
                <a:solidFill>
                  <a:schemeClr val="bg1">
                    <a:lumMod val="65000"/>
                  </a:schemeClr>
                </a:solidFill>
                <a:latin typeface="+mn-lt"/>
                <a:ea typeface="+mn-ea"/>
                <a:cs typeface="+mn-ea"/>
                <a:sym typeface="+mn-lt"/>
              </a:rPr>
              <a:t>montes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nascetur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ridiculus</a:t>
            </a:r>
            <a:r>
              <a:rPr lang="en-US" altLang="zh-CN" sz="800" dirty="0">
                <a:solidFill>
                  <a:schemeClr val="bg1">
                    <a:lumMod val="65000"/>
                  </a:schemeClr>
                </a:solidFill>
                <a:latin typeface="+mn-lt"/>
                <a:ea typeface="+mn-ea"/>
                <a:cs typeface="+mn-ea"/>
                <a:sym typeface="+mn-lt"/>
              </a:rPr>
              <a:t> mus. </a:t>
            </a:r>
          </a:p>
        </p:txBody>
      </p:sp>
      <p:cxnSp>
        <p:nvCxnSpPr>
          <p:cNvPr id="7" name="直接连接符 6">
            <a:extLst>
              <a:ext uri="{FF2B5EF4-FFF2-40B4-BE49-F238E27FC236}">
                <a16:creationId xmlns:a16="http://schemas.microsoft.com/office/drawing/2014/main" xmlns="" id="{B85AE45A-C8FD-42E3-912A-4AE7F4180C19}"/>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5"/>
          <p:cNvGrpSpPr/>
          <p:nvPr/>
        </p:nvGrpSpPr>
        <p:grpSpPr>
          <a:xfrm>
            <a:off x="2784644" y="3437709"/>
            <a:ext cx="284647" cy="266327"/>
            <a:chOff x="6964363" y="2108200"/>
            <a:chExt cx="690562" cy="646113"/>
          </a:xfrm>
          <a:solidFill>
            <a:sysClr val="window" lastClr="FFFFFF">
              <a:lumMod val="65000"/>
            </a:sysClr>
          </a:solidFill>
        </p:grpSpPr>
        <p:sp>
          <p:nvSpPr>
            <p:cNvPr id="28"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10"/>
          <p:cNvGrpSpPr/>
          <p:nvPr/>
        </p:nvGrpSpPr>
        <p:grpSpPr>
          <a:xfrm>
            <a:off x="3608396" y="3430819"/>
            <a:ext cx="256696" cy="256107"/>
            <a:chOff x="4594225" y="2119313"/>
            <a:chExt cx="690563" cy="688975"/>
          </a:xfrm>
          <a:solidFill>
            <a:sysClr val="window" lastClr="FFFFFF">
              <a:lumMod val="65000"/>
            </a:sysClr>
          </a:solidFill>
        </p:grpSpPr>
        <p:sp>
          <p:nvSpPr>
            <p:cNvPr id="31"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4" name="Group 25"/>
          <p:cNvGrpSpPr/>
          <p:nvPr/>
        </p:nvGrpSpPr>
        <p:grpSpPr>
          <a:xfrm>
            <a:off x="5312777" y="3435000"/>
            <a:ext cx="259077" cy="259078"/>
            <a:chOff x="2005013" y="1077913"/>
            <a:chExt cx="688975" cy="688975"/>
          </a:xfrm>
          <a:solidFill>
            <a:sysClr val="window" lastClr="FFFFFF">
              <a:lumMod val="65000"/>
            </a:sysClr>
          </a:solidFill>
        </p:grpSpPr>
        <p:sp>
          <p:nvSpPr>
            <p:cNvPr id="3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7" name="Freeform 286"/>
          <p:cNvSpPr>
            <a:spLocks noEditPoints="1"/>
          </p:cNvSpPr>
          <p:nvPr/>
        </p:nvSpPr>
        <p:spPr bwMode="auto">
          <a:xfrm>
            <a:off x="4459339" y="3429253"/>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8" name="Group 32"/>
          <p:cNvGrpSpPr/>
          <p:nvPr/>
        </p:nvGrpSpPr>
        <p:grpSpPr>
          <a:xfrm>
            <a:off x="6157209" y="3437935"/>
            <a:ext cx="299343" cy="243605"/>
            <a:chOff x="5245100" y="5103813"/>
            <a:chExt cx="690563" cy="561975"/>
          </a:xfrm>
          <a:solidFill>
            <a:sysClr val="window" lastClr="FFFFFF">
              <a:lumMod val="65000"/>
            </a:sysClr>
          </a:solidFill>
        </p:grpSpPr>
        <p:sp>
          <p:nvSpPr>
            <p:cNvPr id="39"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863922" y="3429253"/>
            <a:ext cx="0" cy="252286"/>
          </a:xfrm>
          <a:prstGeom prst="line">
            <a:avLst/>
          </a:prstGeom>
          <a:noFill/>
          <a:ln w="9525" cap="flat" cmpd="sng" algn="ctr">
            <a:solidFill>
              <a:sysClr val="window" lastClr="FFFFFF">
                <a:lumMod val="75000"/>
              </a:sysClr>
            </a:solidFill>
            <a:prstDash val="solid"/>
          </a:ln>
          <a:effectLst/>
        </p:spPr>
      </p:cxnSp>
      <p:cxnSp>
        <p:nvCxnSpPr>
          <p:cNvPr id="42" name="直接连接符 41"/>
          <p:cNvCxnSpPr/>
          <p:nvPr/>
        </p:nvCxnSpPr>
        <p:spPr>
          <a:xfrm>
            <a:off x="4999563" y="3433923"/>
            <a:ext cx="0" cy="252286"/>
          </a:xfrm>
          <a:prstGeom prst="line">
            <a:avLst/>
          </a:prstGeom>
          <a:noFill/>
          <a:ln w="9525" cap="flat" cmpd="sng" algn="ctr">
            <a:solidFill>
              <a:sysClr val="window" lastClr="FFFFFF">
                <a:lumMod val="75000"/>
              </a:sysClr>
            </a:solidFill>
            <a:prstDash val="solid"/>
          </a:ln>
          <a:effectLst/>
        </p:spPr>
      </p:cxnSp>
      <p:cxnSp>
        <p:nvCxnSpPr>
          <p:cNvPr id="43" name="直接连接符 42"/>
          <p:cNvCxnSpPr/>
          <p:nvPr/>
        </p:nvCxnSpPr>
        <p:spPr>
          <a:xfrm>
            <a:off x="4135204" y="3433923"/>
            <a:ext cx="0" cy="252286"/>
          </a:xfrm>
          <a:prstGeom prst="line">
            <a:avLst/>
          </a:prstGeom>
          <a:noFill/>
          <a:ln w="9525" cap="flat" cmpd="sng" algn="ctr">
            <a:solidFill>
              <a:sysClr val="window" lastClr="FFFFFF">
                <a:lumMod val="75000"/>
              </a:sysClr>
            </a:solidFill>
            <a:prstDash val="solid"/>
          </a:ln>
          <a:effectLst/>
        </p:spPr>
      </p:cxnSp>
      <p:cxnSp>
        <p:nvCxnSpPr>
          <p:cNvPr id="44" name="直接连接符 43"/>
          <p:cNvCxnSpPr/>
          <p:nvPr/>
        </p:nvCxnSpPr>
        <p:spPr>
          <a:xfrm>
            <a:off x="3270846" y="3433923"/>
            <a:ext cx="0" cy="252286"/>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682858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6" presetClass="entr" presetSubtype="42" fill="hold" nodeType="withEffect">
                                  <p:stCondLst>
                                    <p:cond delay="100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par>
                                <p:cTn id="23" presetID="16" presetClass="entr" presetSubtype="42" fill="hold" nodeType="withEffect">
                                  <p:stCondLst>
                                    <p:cond delay="1000"/>
                                  </p:stCondLst>
                                  <p:childTnLst>
                                    <p:set>
                                      <p:cBhvr>
                                        <p:cTn id="24" dur="1" fill="hold">
                                          <p:stCondLst>
                                            <p:cond delay="0"/>
                                          </p:stCondLst>
                                        </p:cTn>
                                        <p:tgtEl>
                                          <p:spTgt spid="43"/>
                                        </p:tgtEl>
                                        <p:attrNameLst>
                                          <p:attrName>style.visibility</p:attrName>
                                        </p:attrNameLst>
                                      </p:cBhvr>
                                      <p:to>
                                        <p:strVal val="visible"/>
                                      </p:to>
                                    </p:set>
                                    <p:animEffect transition="in" filter="barn(outHorizontal)">
                                      <p:cBhvr>
                                        <p:cTn id="25" dur="500"/>
                                        <p:tgtEl>
                                          <p:spTgt spid="43"/>
                                        </p:tgtEl>
                                      </p:cBhvr>
                                    </p:animEffect>
                                  </p:childTnLst>
                                </p:cTn>
                              </p:par>
                              <p:par>
                                <p:cTn id="26" presetID="16" presetClass="entr" presetSubtype="42" fill="hold" nodeType="withEffect">
                                  <p:stCondLst>
                                    <p:cond delay="1000"/>
                                  </p:stCondLst>
                                  <p:childTnLst>
                                    <p:set>
                                      <p:cBhvr>
                                        <p:cTn id="27" dur="1" fill="hold">
                                          <p:stCondLst>
                                            <p:cond delay="0"/>
                                          </p:stCondLst>
                                        </p:cTn>
                                        <p:tgtEl>
                                          <p:spTgt spid="42"/>
                                        </p:tgtEl>
                                        <p:attrNameLst>
                                          <p:attrName>style.visibility</p:attrName>
                                        </p:attrNameLst>
                                      </p:cBhvr>
                                      <p:to>
                                        <p:strVal val="visible"/>
                                      </p:to>
                                    </p:set>
                                    <p:animEffect transition="in" filter="barn(outHorizontal)">
                                      <p:cBhvr>
                                        <p:cTn id="28" dur="500"/>
                                        <p:tgtEl>
                                          <p:spTgt spid="42"/>
                                        </p:tgtEl>
                                      </p:cBhvr>
                                    </p:animEffect>
                                  </p:childTnLst>
                                </p:cTn>
                              </p:par>
                              <p:par>
                                <p:cTn id="29" presetID="16" presetClass="entr" presetSubtype="42" fill="hold" nodeType="withEffect">
                                  <p:stCondLst>
                                    <p:cond delay="1000"/>
                                  </p:stCondLst>
                                  <p:childTnLst>
                                    <p:set>
                                      <p:cBhvr>
                                        <p:cTn id="30" dur="1" fill="hold">
                                          <p:stCondLst>
                                            <p:cond delay="0"/>
                                          </p:stCondLst>
                                        </p:cTn>
                                        <p:tgtEl>
                                          <p:spTgt spid="41"/>
                                        </p:tgtEl>
                                        <p:attrNameLst>
                                          <p:attrName>style.visibility</p:attrName>
                                        </p:attrNameLst>
                                      </p:cBhvr>
                                      <p:to>
                                        <p:strVal val="visible"/>
                                      </p:to>
                                    </p:set>
                                    <p:animEffect transition="in" filter="barn(outHorizont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223404" y="1102773"/>
            <a:ext cx="6536712" cy="1132913"/>
            <a:chOff x="8370955" y="2204864"/>
            <a:chExt cx="6818281" cy="1510084"/>
          </a:xfrm>
        </p:grpSpPr>
        <p:sp>
          <p:nvSpPr>
            <p:cNvPr id="3" name="TextBox 2"/>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4" name="TextBox 3"/>
            <p:cNvSpPr txBox="1"/>
            <p:nvPr/>
          </p:nvSpPr>
          <p:spPr>
            <a:xfrm>
              <a:off x="8370959" y="2607294"/>
              <a:ext cx="6818277" cy="1107654"/>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相关并符合整体语言风格，语言描述尽量简洁生动。此处添加详细文本描述与标题相关并符合整体语言风格。此处添加详细文本描述与标题相关并符合整体语言风格。此处添加详细文本描述与标题相关并符合整体语言风格。此处添加详细文本描述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graphicFrame>
        <p:nvGraphicFramePr>
          <p:cNvPr id="5" name="图表 4"/>
          <p:cNvGraphicFramePr/>
          <p:nvPr>
            <p:extLst>
              <p:ext uri="{D42A27DB-BD31-4B8C-83A1-F6EECF244321}">
                <p14:modId xmlns:p14="http://schemas.microsoft.com/office/powerpoint/2010/main" val="2077299205"/>
              </p:ext>
            </p:extLst>
          </p:nvPr>
        </p:nvGraphicFramePr>
        <p:xfrm>
          <a:off x="1236356" y="2757561"/>
          <a:ext cx="2861661" cy="15443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3404237599"/>
              </p:ext>
            </p:extLst>
          </p:nvPr>
        </p:nvGraphicFramePr>
        <p:xfrm>
          <a:off x="4680839" y="2734612"/>
          <a:ext cx="2861661" cy="1544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859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rot="5400000">
            <a:off x="864939" y="1281977"/>
            <a:ext cx="2327122" cy="2465488"/>
          </a:xfrm>
          <a:custGeom>
            <a:avLst/>
            <a:gdLst>
              <a:gd name="T0" fmla="*/ 485 w 485"/>
              <a:gd name="T1" fmla="*/ 257 h 514"/>
              <a:gd name="T2" fmla="*/ 230 w 485"/>
              <a:gd name="T3" fmla="*/ 0 h 514"/>
              <a:gd name="T4" fmla="*/ 228 w 485"/>
              <a:gd name="T5" fmla="*/ 0 h 514"/>
              <a:gd name="T6" fmla="*/ 216 w 485"/>
              <a:gd name="T7" fmla="*/ 12 h 514"/>
              <a:gd name="T8" fmla="*/ 228 w 485"/>
              <a:gd name="T9" fmla="*/ 25 h 514"/>
              <a:gd name="T10" fmla="*/ 460 w 485"/>
              <a:gd name="T11" fmla="*/ 257 h 514"/>
              <a:gd name="T12" fmla="*/ 228 w 485"/>
              <a:gd name="T13" fmla="*/ 489 h 514"/>
              <a:gd name="T14" fmla="*/ 24 w 485"/>
              <a:gd name="T15" fmla="*/ 369 h 514"/>
              <a:gd name="T16" fmla="*/ 13 w 485"/>
              <a:gd name="T17" fmla="*/ 361 h 514"/>
              <a:gd name="T18" fmla="*/ 0 w 485"/>
              <a:gd name="T19" fmla="*/ 373 h 514"/>
              <a:gd name="T20" fmla="*/ 2 w 485"/>
              <a:gd name="T21" fmla="*/ 379 h 514"/>
              <a:gd name="T22" fmla="*/ 2 w 485"/>
              <a:gd name="T23" fmla="*/ 379 h 514"/>
              <a:gd name="T24" fmla="*/ 228 w 485"/>
              <a:gd name="T25" fmla="*/ 514 h 514"/>
              <a:gd name="T26" fmla="*/ 485 w 485"/>
              <a:gd name="T27" fmla="*/ 257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5" h="514">
                <a:moveTo>
                  <a:pt x="485" y="257"/>
                </a:moveTo>
                <a:cubicBezTo>
                  <a:pt x="485" y="116"/>
                  <a:pt x="371" y="1"/>
                  <a:pt x="230" y="0"/>
                </a:cubicBezTo>
                <a:cubicBezTo>
                  <a:pt x="229" y="0"/>
                  <a:pt x="229" y="0"/>
                  <a:pt x="228" y="0"/>
                </a:cubicBezTo>
                <a:cubicBezTo>
                  <a:pt x="221" y="0"/>
                  <a:pt x="216" y="5"/>
                  <a:pt x="216" y="12"/>
                </a:cubicBezTo>
                <a:cubicBezTo>
                  <a:pt x="216" y="19"/>
                  <a:pt x="221" y="25"/>
                  <a:pt x="228" y="25"/>
                </a:cubicBezTo>
                <a:cubicBezTo>
                  <a:pt x="356" y="25"/>
                  <a:pt x="460" y="129"/>
                  <a:pt x="460" y="257"/>
                </a:cubicBezTo>
                <a:cubicBezTo>
                  <a:pt x="460" y="385"/>
                  <a:pt x="356" y="489"/>
                  <a:pt x="228" y="489"/>
                </a:cubicBezTo>
                <a:cubicBezTo>
                  <a:pt x="143" y="489"/>
                  <a:pt x="65" y="443"/>
                  <a:pt x="24" y="369"/>
                </a:cubicBezTo>
                <a:cubicBezTo>
                  <a:pt x="22" y="364"/>
                  <a:pt x="18" y="361"/>
                  <a:pt x="13" y="361"/>
                </a:cubicBezTo>
                <a:cubicBezTo>
                  <a:pt x="6" y="361"/>
                  <a:pt x="0" y="366"/>
                  <a:pt x="0" y="373"/>
                </a:cubicBezTo>
                <a:cubicBezTo>
                  <a:pt x="0" y="375"/>
                  <a:pt x="1" y="377"/>
                  <a:pt x="2" y="379"/>
                </a:cubicBezTo>
                <a:cubicBezTo>
                  <a:pt x="2" y="379"/>
                  <a:pt x="2" y="379"/>
                  <a:pt x="2" y="379"/>
                </a:cubicBezTo>
                <a:cubicBezTo>
                  <a:pt x="47" y="462"/>
                  <a:pt x="133" y="514"/>
                  <a:pt x="228" y="514"/>
                </a:cubicBezTo>
                <a:cubicBezTo>
                  <a:pt x="370" y="514"/>
                  <a:pt x="485" y="399"/>
                  <a:pt x="485" y="257"/>
                </a:cubicBezTo>
              </a:path>
            </a:pathLst>
          </a:cu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id-ID"/>
          </a:p>
        </p:txBody>
      </p:sp>
      <p:sp>
        <p:nvSpPr>
          <p:cNvPr id="3" name="Freeform 6"/>
          <p:cNvSpPr>
            <a:spLocks/>
          </p:cNvSpPr>
          <p:nvPr/>
        </p:nvSpPr>
        <p:spPr bwMode="auto">
          <a:xfrm rot="5400000">
            <a:off x="960744" y="1366840"/>
            <a:ext cx="2154522" cy="2801758"/>
          </a:xfrm>
          <a:custGeom>
            <a:avLst/>
            <a:gdLst>
              <a:gd name="T0" fmla="*/ 157 w 449"/>
              <a:gd name="T1" fmla="*/ 584 h 584"/>
              <a:gd name="T2" fmla="*/ 449 w 449"/>
              <a:gd name="T3" fmla="*/ 292 h 584"/>
              <a:gd name="T4" fmla="*/ 159 w 449"/>
              <a:gd name="T5" fmla="*/ 0 h 584"/>
              <a:gd name="T6" fmla="*/ 157 w 449"/>
              <a:gd name="T7" fmla="*/ 0 h 584"/>
              <a:gd name="T8" fmla="*/ 145 w 449"/>
              <a:gd name="T9" fmla="*/ 12 h 584"/>
              <a:gd name="T10" fmla="*/ 157 w 449"/>
              <a:gd name="T11" fmla="*/ 25 h 584"/>
              <a:gd name="T12" fmla="*/ 424 w 449"/>
              <a:gd name="T13" fmla="*/ 292 h 584"/>
              <a:gd name="T14" fmla="*/ 157 w 449"/>
              <a:gd name="T15" fmla="*/ 559 h 584"/>
              <a:gd name="T16" fmla="*/ 19 w 449"/>
              <a:gd name="T17" fmla="*/ 521 h 584"/>
              <a:gd name="T18" fmla="*/ 12 w 449"/>
              <a:gd name="T19" fmla="*/ 519 h 584"/>
              <a:gd name="T20" fmla="*/ 0 w 449"/>
              <a:gd name="T21" fmla="*/ 531 h 584"/>
              <a:gd name="T22" fmla="*/ 6 w 449"/>
              <a:gd name="T23" fmla="*/ 542 h 584"/>
              <a:gd name="T24" fmla="*/ 157 w 449"/>
              <a:gd name="T25"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584">
                <a:moveTo>
                  <a:pt x="157" y="584"/>
                </a:moveTo>
                <a:cubicBezTo>
                  <a:pt x="318" y="584"/>
                  <a:pt x="449" y="453"/>
                  <a:pt x="449" y="292"/>
                </a:cubicBezTo>
                <a:cubicBezTo>
                  <a:pt x="449" y="132"/>
                  <a:pt x="319" y="1"/>
                  <a:pt x="159" y="0"/>
                </a:cubicBezTo>
                <a:cubicBezTo>
                  <a:pt x="158" y="0"/>
                  <a:pt x="158" y="0"/>
                  <a:pt x="157" y="0"/>
                </a:cubicBezTo>
                <a:cubicBezTo>
                  <a:pt x="150" y="0"/>
                  <a:pt x="145" y="5"/>
                  <a:pt x="145" y="12"/>
                </a:cubicBezTo>
                <a:cubicBezTo>
                  <a:pt x="145" y="19"/>
                  <a:pt x="150" y="25"/>
                  <a:pt x="157" y="25"/>
                </a:cubicBezTo>
                <a:cubicBezTo>
                  <a:pt x="304" y="25"/>
                  <a:pt x="424" y="145"/>
                  <a:pt x="424" y="292"/>
                </a:cubicBezTo>
                <a:cubicBezTo>
                  <a:pt x="424" y="439"/>
                  <a:pt x="304" y="559"/>
                  <a:pt x="157" y="559"/>
                </a:cubicBezTo>
                <a:cubicBezTo>
                  <a:pt x="108" y="559"/>
                  <a:pt x="61" y="546"/>
                  <a:pt x="19" y="521"/>
                </a:cubicBezTo>
                <a:cubicBezTo>
                  <a:pt x="17" y="520"/>
                  <a:pt x="15" y="519"/>
                  <a:pt x="12" y="519"/>
                </a:cubicBezTo>
                <a:cubicBezTo>
                  <a:pt x="5" y="519"/>
                  <a:pt x="0" y="524"/>
                  <a:pt x="0" y="531"/>
                </a:cubicBezTo>
                <a:cubicBezTo>
                  <a:pt x="0" y="536"/>
                  <a:pt x="2" y="540"/>
                  <a:pt x="6" y="542"/>
                </a:cubicBezTo>
                <a:cubicBezTo>
                  <a:pt x="52" y="570"/>
                  <a:pt x="104" y="584"/>
                  <a:pt x="157" y="584"/>
                </a:cubicBezTo>
              </a:path>
            </a:pathLst>
          </a:cu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id-ID"/>
          </a:p>
        </p:txBody>
      </p:sp>
      <p:sp>
        <p:nvSpPr>
          <p:cNvPr id="4" name="Freeform 7"/>
          <p:cNvSpPr>
            <a:spLocks/>
          </p:cNvSpPr>
          <p:nvPr/>
        </p:nvSpPr>
        <p:spPr bwMode="auto">
          <a:xfrm rot="5400000">
            <a:off x="1234141" y="1631961"/>
            <a:ext cx="1626308" cy="3135053"/>
          </a:xfrm>
          <a:custGeom>
            <a:avLst/>
            <a:gdLst>
              <a:gd name="T0" fmla="*/ 339 w 339"/>
              <a:gd name="T1" fmla="*/ 327 h 654"/>
              <a:gd name="T2" fmla="*/ 14 w 339"/>
              <a:gd name="T3" fmla="*/ 0 h 654"/>
              <a:gd name="T4" fmla="*/ 12 w 339"/>
              <a:gd name="T5" fmla="*/ 0 h 654"/>
              <a:gd name="T6" fmla="*/ 0 w 339"/>
              <a:gd name="T7" fmla="*/ 12 h 654"/>
              <a:gd name="T8" fmla="*/ 12 w 339"/>
              <a:gd name="T9" fmla="*/ 25 h 654"/>
              <a:gd name="T10" fmla="*/ 314 w 339"/>
              <a:gd name="T11" fmla="*/ 327 h 654"/>
              <a:gd name="T12" fmla="*/ 13 w 339"/>
              <a:gd name="T13" fmla="*/ 629 h 654"/>
              <a:gd name="T14" fmla="*/ 12 w 339"/>
              <a:gd name="T15" fmla="*/ 629 h 654"/>
              <a:gd name="T16" fmla="*/ 0 w 339"/>
              <a:gd name="T17" fmla="*/ 642 h 654"/>
              <a:gd name="T18" fmla="*/ 12 w 339"/>
              <a:gd name="T19" fmla="*/ 654 h 654"/>
              <a:gd name="T20" fmla="*/ 339 w 339"/>
              <a:gd name="T21" fmla="*/ 327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9" h="654">
                <a:moveTo>
                  <a:pt x="339" y="327"/>
                </a:moveTo>
                <a:cubicBezTo>
                  <a:pt x="339" y="147"/>
                  <a:pt x="193" y="1"/>
                  <a:pt x="14" y="0"/>
                </a:cubicBezTo>
                <a:cubicBezTo>
                  <a:pt x="13" y="0"/>
                  <a:pt x="13" y="0"/>
                  <a:pt x="12" y="0"/>
                </a:cubicBezTo>
                <a:cubicBezTo>
                  <a:pt x="5" y="0"/>
                  <a:pt x="0" y="6"/>
                  <a:pt x="0" y="12"/>
                </a:cubicBezTo>
                <a:cubicBezTo>
                  <a:pt x="0" y="19"/>
                  <a:pt x="5" y="25"/>
                  <a:pt x="12" y="25"/>
                </a:cubicBezTo>
                <a:cubicBezTo>
                  <a:pt x="179" y="25"/>
                  <a:pt x="314" y="160"/>
                  <a:pt x="314" y="327"/>
                </a:cubicBezTo>
                <a:cubicBezTo>
                  <a:pt x="314" y="493"/>
                  <a:pt x="179" y="629"/>
                  <a:pt x="13" y="629"/>
                </a:cubicBezTo>
                <a:cubicBezTo>
                  <a:pt x="13" y="629"/>
                  <a:pt x="12" y="629"/>
                  <a:pt x="12" y="629"/>
                </a:cubicBezTo>
                <a:cubicBezTo>
                  <a:pt x="5" y="629"/>
                  <a:pt x="0" y="635"/>
                  <a:pt x="0" y="642"/>
                </a:cubicBezTo>
                <a:cubicBezTo>
                  <a:pt x="0" y="648"/>
                  <a:pt x="5" y="654"/>
                  <a:pt x="12" y="654"/>
                </a:cubicBezTo>
                <a:cubicBezTo>
                  <a:pt x="192" y="654"/>
                  <a:pt x="339" y="507"/>
                  <a:pt x="339" y="327"/>
                </a:cubicBezTo>
              </a:path>
            </a:pathLst>
          </a:cu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id-ID"/>
          </a:p>
        </p:txBody>
      </p:sp>
      <p:sp>
        <p:nvSpPr>
          <p:cNvPr id="5" name="Freeform 8"/>
          <p:cNvSpPr>
            <a:spLocks/>
          </p:cNvSpPr>
          <p:nvPr/>
        </p:nvSpPr>
        <p:spPr bwMode="auto">
          <a:xfrm rot="5400000">
            <a:off x="1359555" y="1746933"/>
            <a:ext cx="1794443" cy="3074048"/>
          </a:xfrm>
          <a:custGeom>
            <a:avLst/>
            <a:gdLst>
              <a:gd name="T0" fmla="*/ 14 w 374"/>
              <a:gd name="T1" fmla="*/ 0 h 641"/>
              <a:gd name="T2" fmla="*/ 12 w 374"/>
              <a:gd name="T3" fmla="*/ 0 h 641"/>
              <a:gd name="T4" fmla="*/ 0 w 374"/>
              <a:gd name="T5" fmla="*/ 12 h 641"/>
              <a:gd name="T6" fmla="*/ 12 w 374"/>
              <a:gd name="T7" fmla="*/ 25 h 641"/>
              <a:gd name="T8" fmla="*/ 349 w 374"/>
              <a:gd name="T9" fmla="*/ 362 h 641"/>
              <a:gd name="T10" fmla="*/ 231 w 374"/>
              <a:gd name="T11" fmla="*/ 619 h 641"/>
              <a:gd name="T12" fmla="*/ 225 w 374"/>
              <a:gd name="T13" fmla="*/ 629 h 641"/>
              <a:gd name="T14" fmla="*/ 238 w 374"/>
              <a:gd name="T15" fmla="*/ 641 h 641"/>
              <a:gd name="T16" fmla="*/ 246 w 374"/>
              <a:gd name="T17" fmla="*/ 638 h 641"/>
              <a:gd name="T18" fmla="*/ 246 w 374"/>
              <a:gd name="T19" fmla="*/ 638 h 641"/>
              <a:gd name="T20" fmla="*/ 374 w 374"/>
              <a:gd name="T21" fmla="*/ 362 h 641"/>
              <a:gd name="T22" fmla="*/ 14 w 374"/>
              <a:gd name="T23"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641">
                <a:moveTo>
                  <a:pt x="14" y="0"/>
                </a:moveTo>
                <a:cubicBezTo>
                  <a:pt x="13" y="0"/>
                  <a:pt x="13" y="0"/>
                  <a:pt x="12" y="0"/>
                </a:cubicBezTo>
                <a:cubicBezTo>
                  <a:pt x="5" y="0"/>
                  <a:pt x="0" y="6"/>
                  <a:pt x="0" y="12"/>
                </a:cubicBezTo>
                <a:cubicBezTo>
                  <a:pt x="0" y="19"/>
                  <a:pt x="5" y="25"/>
                  <a:pt x="12" y="25"/>
                </a:cubicBezTo>
                <a:cubicBezTo>
                  <a:pt x="198" y="25"/>
                  <a:pt x="349" y="176"/>
                  <a:pt x="349" y="362"/>
                </a:cubicBezTo>
                <a:cubicBezTo>
                  <a:pt x="349" y="461"/>
                  <a:pt x="306" y="554"/>
                  <a:pt x="231" y="619"/>
                </a:cubicBezTo>
                <a:cubicBezTo>
                  <a:pt x="227" y="621"/>
                  <a:pt x="225" y="625"/>
                  <a:pt x="225" y="629"/>
                </a:cubicBezTo>
                <a:cubicBezTo>
                  <a:pt x="225" y="636"/>
                  <a:pt x="231" y="641"/>
                  <a:pt x="238" y="641"/>
                </a:cubicBezTo>
                <a:cubicBezTo>
                  <a:pt x="241" y="641"/>
                  <a:pt x="244" y="640"/>
                  <a:pt x="246" y="638"/>
                </a:cubicBezTo>
                <a:cubicBezTo>
                  <a:pt x="246" y="638"/>
                  <a:pt x="246" y="638"/>
                  <a:pt x="246" y="638"/>
                </a:cubicBezTo>
                <a:cubicBezTo>
                  <a:pt x="327" y="569"/>
                  <a:pt x="374" y="469"/>
                  <a:pt x="374" y="362"/>
                </a:cubicBezTo>
                <a:cubicBezTo>
                  <a:pt x="374" y="163"/>
                  <a:pt x="212" y="1"/>
                  <a:pt x="14" y="0"/>
                </a:cubicBezTo>
              </a:path>
            </a:pathLst>
          </a:cu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id-ID"/>
          </a:p>
        </p:txBody>
      </p:sp>
      <p:sp>
        <p:nvSpPr>
          <p:cNvPr id="6" name="TextBox 5"/>
          <p:cNvSpPr txBox="1"/>
          <p:nvPr/>
        </p:nvSpPr>
        <p:spPr>
          <a:xfrm rot="441673">
            <a:off x="1610337" y="1312312"/>
            <a:ext cx="578700" cy="184723"/>
          </a:xfrm>
          <a:prstGeom prst="rect">
            <a:avLst/>
          </a:prstGeom>
          <a:noFill/>
        </p:spPr>
        <p:txBody>
          <a:bodyPr wrap="none" lIns="68598" tIns="34299" rIns="68598" bIns="34299" rtlCol="0">
            <a:prstTxWarp prst="textArchUp">
              <a:avLst/>
            </a:prstTxWarp>
            <a:spAutoFit/>
          </a:bodyPr>
          <a:lstStyle/>
          <a:p>
            <a:r>
              <a:rPr lang="en-US" sz="8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Marketing</a:t>
            </a:r>
          </a:p>
        </p:txBody>
      </p:sp>
      <p:sp>
        <p:nvSpPr>
          <p:cNvPr id="7" name="TextBox 6"/>
          <p:cNvSpPr txBox="1"/>
          <p:nvPr/>
        </p:nvSpPr>
        <p:spPr>
          <a:xfrm rot="19816761">
            <a:off x="935146" y="1407303"/>
            <a:ext cx="578700" cy="184723"/>
          </a:xfrm>
          <a:prstGeom prst="rect">
            <a:avLst/>
          </a:prstGeom>
          <a:noFill/>
        </p:spPr>
        <p:txBody>
          <a:bodyPr wrap="none" lIns="68598" tIns="34299" rIns="68598" bIns="34299" rtlCol="0">
            <a:prstTxWarp prst="textArchUp">
              <a:avLst/>
            </a:prstTxWarp>
            <a:spAutoFit/>
          </a:bodyPr>
          <a:lstStyle/>
          <a:p>
            <a:r>
              <a:rPr lang="en-US" sz="8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Profit</a:t>
            </a:r>
          </a:p>
        </p:txBody>
      </p:sp>
      <p:sp>
        <p:nvSpPr>
          <p:cNvPr id="8" name="TextBox 7"/>
          <p:cNvSpPr txBox="1"/>
          <p:nvPr/>
        </p:nvSpPr>
        <p:spPr>
          <a:xfrm rot="17960036">
            <a:off x="400011" y="1955149"/>
            <a:ext cx="578702" cy="184722"/>
          </a:xfrm>
          <a:prstGeom prst="rect">
            <a:avLst/>
          </a:prstGeom>
          <a:noFill/>
        </p:spPr>
        <p:txBody>
          <a:bodyPr wrap="none" lIns="68598" tIns="34299" rIns="68598" bIns="34299" rtlCol="0">
            <a:prstTxWarp prst="textArchUp">
              <a:avLst/>
            </a:prstTxWarp>
            <a:spAutoFit/>
          </a:bodyPr>
          <a:lstStyle/>
          <a:p>
            <a:r>
              <a:rPr lang="en-US" sz="8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Services</a:t>
            </a:r>
          </a:p>
        </p:txBody>
      </p:sp>
      <p:sp>
        <p:nvSpPr>
          <p:cNvPr id="9" name="TextBox 8"/>
          <p:cNvSpPr txBox="1"/>
          <p:nvPr/>
        </p:nvSpPr>
        <p:spPr>
          <a:xfrm rot="15876779">
            <a:off x="383258" y="3029238"/>
            <a:ext cx="578702" cy="184722"/>
          </a:xfrm>
          <a:prstGeom prst="rect">
            <a:avLst/>
          </a:prstGeom>
          <a:noFill/>
        </p:spPr>
        <p:txBody>
          <a:bodyPr wrap="none" lIns="68598" tIns="34299" rIns="68598" bIns="34299" rtlCol="0">
            <a:prstTxWarp prst="textArchUp">
              <a:avLst/>
            </a:prstTxWarp>
            <a:spAutoFit/>
          </a:bodyPr>
          <a:lstStyle/>
          <a:p>
            <a:r>
              <a:rPr lang="en-US" sz="8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Price</a:t>
            </a:r>
          </a:p>
        </p:txBody>
      </p:sp>
      <p:sp>
        <p:nvSpPr>
          <p:cNvPr id="10" name="TextBox 9"/>
          <p:cNvSpPr txBox="1"/>
          <p:nvPr/>
        </p:nvSpPr>
        <p:spPr>
          <a:xfrm>
            <a:off x="1704487" y="2506027"/>
            <a:ext cx="777471" cy="392536"/>
          </a:xfrm>
          <a:prstGeom prst="rect">
            <a:avLst/>
          </a:prstGeom>
          <a:noFill/>
        </p:spPr>
        <p:txBody>
          <a:bodyPr wrap="square" lIns="68598" tIns="34299" rIns="68598" bIns="34299" rtlCol="0">
            <a:spAutoFit/>
          </a:bodyPr>
          <a:lstStyle/>
          <a:p>
            <a:r>
              <a:rPr lang="en-US" sz="2100" dirty="0">
                <a:gradFill>
                  <a:gsLst>
                    <a:gs pos="0">
                      <a:srgbClr val="0070C0"/>
                    </a:gs>
                    <a:gs pos="100000">
                      <a:srgbClr val="00B0F0"/>
                    </a:gs>
                  </a:gsLst>
                  <a:lin ang="3600000" scaled="0"/>
                </a:gradFill>
                <a:latin typeface="Impact MT Std" pitchFamily="34" charset="0"/>
              </a:rPr>
              <a:t>2030</a:t>
            </a:r>
            <a:endParaRPr lang="en-US" sz="2100" dirty="0">
              <a:gradFill>
                <a:gsLst>
                  <a:gs pos="0">
                    <a:srgbClr val="0070C0"/>
                  </a:gs>
                  <a:gs pos="100000">
                    <a:srgbClr val="00B0F0"/>
                  </a:gs>
                </a:gsLst>
                <a:lin ang="3600000" scaled="0"/>
              </a:gradFill>
              <a:latin typeface="Impact MT Std" pitchFamily="34" charset="0"/>
            </a:endParaRPr>
          </a:p>
        </p:txBody>
      </p:sp>
      <p:sp>
        <p:nvSpPr>
          <p:cNvPr id="11" name="TextBox 10"/>
          <p:cNvSpPr txBox="1"/>
          <p:nvPr/>
        </p:nvSpPr>
        <p:spPr>
          <a:xfrm>
            <a:off x="4027601" y="1186035"/>
            <a:ext cx="395017" cy="346267"/>
          </a:xfrm>
          <a:prstGeom prst="rect">
            <a:avLst/>
          </a:prstGeom>
          <a:noFill/>
        </p:spPr>
        <p:txBody>
          <a:bodyPr wrap="none" lIns="68598" tIns="34299" rIns="68598" bIns="34299" rtlCol="0">
            <a:spAutoFit/>
          </a:bodyPr>
          <a:lstStyle/>
          <a:p>
            <a:pPr algn="ctr"/>
            <a:r>
              <a:rPr lang="en-US" altLang="zh-CN"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rPr>
              <a:t>01</a:t>
            </a:r>
            <a:endParaRPr lang="zh-CN" altLang="en-US"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endParaRPr>
          </a:p>
        </p:txBody>
      </p:sp>
      <p:grpSp>
        <p:nvGrpSpPr>
          <p:cNvPr id="12" name="Group 3"/>
          <p:cNvGrpSpPr/>
          <p:nvPr/>
        </p:nvGrpSpPr>
        <p:grpSpPr>
          <a:xfrm>
            <a:off x="4344077" y="1059909"/>
            <a:ext cx="4297837" cy="763582"/>
            <a:chOff x="8370955" y="2204864"/>
            <a:chExt cx="4894006" cy="1017795"/>
          </a:xfrm>
        </p:grpSpPr>
        <p:sp>
          <p:nvSpPr>
            <p:cNvPr id="13" name="TextBox 12"/>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14" name="TextBox 13"/>
            <p:cNvSpPr txBox="1"/>
            <p:nvPr/>
          </p:nvSpPr>
          <p:spPr>
            <a:xfrm>
              <a:off x="8370960" y="2607296"/>
              <a:ext cx="4894001" cy="615363"/>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15" name="TextBox 14"/>
          <p:cNvSpPr txBox="1"/>
          <p:nvPr/>
        </p:nvSpPr>
        <p:spPr>
          <a:xfrm>
            <a:off x="4027601" y="1996375"/>
            <a:ext cx="395016" cy="346267"/>
          </a:xfrm>
          <a:prstGeom prst="rect">
            <a:avLst/>
          </a:prstGeom>
          <a:noFill/>
        </p:spPr>
        <p:txBody>
          <a:bodyPr wrap="none" lIns="68598" tIns="34299" rIns="68598" bIns="34299" rtlCol="0">
            <a:spAutoFit/>
          </a:bodyPr>
          <a:lstStyle/>
          <a:p>
            <a:pPr algn="ctr"/>
            <a:r>
              <a:rPr lang="en-US" altLang="zh-CN"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rPr>
              <a:t>02</a:t>
            </a:r>
            <a:endParaRPr lang="zh-CN" altLang="en-US"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endParaRPr>
          </a:p>
        </p:txBody>
      </p:sp>
      <p:grpSp>
        <p:nvGrpSpPr>
          <p:cNvPr id="16" name="Group 3"/>
          <p:cNvGrpSpPr/>
          <p:nvPr/>
        </p:nvGrpSpPr>
        <p:grpSpPr>
          <a:xfrm>
            <a:off x="4344076" y="1870249"/>
            <a:ext cx="4297837" cy="763582"/>
            <a:chOff x="8370955" y="2204864"/>
            <a:chExt cx="4894006" cy="1017795"/>
          </a:xfrm>
        </p:grpSpPr>
        <p:sp>
          <p:nvSpPr>
            <p:cNvPr id="17" name="TextBox 16"/>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18" name="TextBox 17"/>
            <p:cNvSpPr txBox="1"/>
            <p:nvPr/>
          </p:nvSpPr>
          <p:spPr>
            <a:xfrm>
              <a:off x="8370960" y="2607296"/>
              <a:ext cx="4894001" cy="615363"/>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19" name="TextBox 18"/>
          <p:cNvSpPr txBox="1"/>
          <p:nvPr/>
        </p:nvSpPr>
        <p:spPr>
          <a:xfrm>
            <a:off x="4027601" y="2828172"/>
            <a:ext cx="395016" cy="346267"/>
          </a:xfrm>
          <a:prstGeom prst="rect">
            <a:avLst/>
          </a:prstGeom>
          <a:noFill/>
        </p:spPr>
        <p:txBody>
          <a:bodyPr wrap="none" lIns="68598" tIns="34299" rIns="68598" bIns="34299" rtlCol="0">
            <a:spAutoFit/>
          </a:bodyPr>
          <a:lstStyle/>
          <a:p>
            <a:pPr algn="ctr"/>
            <a:r>
              <a:rPr lang="en-US" altLang="zh-CN"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rPr>
              <a:t>03</a:t>
            </a:r>
            <a:endParaRPr lang="zh-CN" altLang="en-US"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endParaRPr>
          </a:p>
        </p:txBody>
      </p:sp>
      <p:grpSp>
        <p:nvGrpSpPr>
          <p:cNvPr id="20" name="Group 3"/>
          <p:cNvGrpSpPr/>
          <p:nvPr/>
        </p:nvGrpSpPr>
        <p:grpSpPr>
          <a:xfrm>
            <a:off x="4344077" y="2702046"/>
            <a:ext cx="4297837" cy="763582"/>
            <a:chOff x="8370955" y="2204864"/>
            <a:chExt cx="4894006" cy="1017795"/>
          </a:xfrm>
        </p:grpSpPr>
        <p:sp>
          <p:nvSpPr>
            <p:cNvPr id="21" name="TextBox 20"/>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22" name="TextBox 21"/>
            <p:cNvSpPr txBox="1"/>
            <p:nvPr/>
          </p:nvSpPr>
          <p:spPr>
            <a:xfrm>
              <a:off x="8370960" y="2607296"/>
              <a:ext cx="4894001" cy="615363"/>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23" name="TextBox 22"/>
          <p:cNvSpPr txBox="1"/>
          <p:nvPr/>
        </p:nvSpPr>
        <p:spPr>
          <a:xfrm>
            <a:off x="4027601" y="3638512"/>
            <a:ext cx="395016" cy="346267"/>
          </a:xfrm>
          <a:prstGeom prst="rect">
            <a:avLst/>
          </a:prstGeom>
          <a:noFill/>
        </p:spPr>
        <p:txBody>
          <a:bodyPr wrap="none" lIns="68598" tIns="34299" rIns="68598" bIns="34299" rtlCol="0">
            <a:spAutoFit/>
          </a:bodyPr>
          <a:lstStyle/>
          <a:p>
            <a:pPr algn="ctr"/>
            <a:r>
              <a:rPr lang="en-US" altLang="zh-CN"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rPr>
              <a:t>04</a:t>
            </a:r>
            <a:endParaRPr lang="zh-CN" altLang="en-US" sz="1800" dirty="0">
              <a:solidFill>
                <a:schemeClr val="bg1">
                  <a:lumMod val="65000"/>
                </a:schemeClr>
              </a:solidFill>
              <a:latin typeface="Impact MT Std" pitchFamily="34" charset="0"/>
              <a:ea typeface="微软雅黑" panose="020B0503020204020204" pitchFamily="34" charset="-122"/>
              <a:cs typeface="Arial Unicode MS" panose="020B0604020202020204" pitchFamily="34" charset="-122"/>
              <a:sym typeface="微软雅黑" pitchFamily="34" charset="-122"/>
            </a:endParaRPr>
          </a:p>
        </p:txBody>
      </p:sp>
      <p:grpSp>
        <p:nvGrpSpPr>
          <p:cNvPr id="24" name="Group 3"/>
          <p:cNvGrpSpPr/>
          <p:nvPr/>
        </p:nvGrpSpPr>
        <p:grpSpPr>
          <a:xfrm>
            <a:off x="4344077" y="3512386"/>
            <a:ext cx="4297837" cy="763582"/>
            <a:chOff x="8370955" y="2204864"/>
            <a:chExt cx="4894006" cy="1017795"/>
          </a:xfrm>
        </p:grpSpPr>
        <p:sp>
          <p:nvSpPr>
            <p:cNvPr id="25" name="TextBox 24"/>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Arial Unicode MS" panose="020B0604020202020204" pitchFamily="34" charset="-122"/>
                <a:sym typeface="方正兰亭黑_GBK" pitchFamily="2" charset="-122"/>
              </a:endParaRPr>
            </a:p>
          </p:txBody>
        </p:sp>
        <p:sp>
          <p:nvSpPr>
            <p:cNvPr id="26" name="TextBox 25"/>
            <p:cNvSpPr txBox="1"/>
            <p:nvPr/>
          </p:nvSpPr>
          <p:spPr>
            <a:xfrm>
              <a:off x="8370960" y="2607296"/>
              <a:ext cx="4894001" cy="615363"/>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Tree>
    <p:extLst>
      <p:ext uri="{BB962C8B-B14F-4D97-AF65-F5344CB8AC3E}">
        <p14:creationId xmlns:p14="http://schemas.microsoft.com/office/powerpoint/2010/main" val="13465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par>
                          <p:cTn id="16" fill="hold">
                            <p:stCondLst>
                              <p:cond delay="4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par>
                          <p:cTn id="24" fill="hold">
                            <p:stCondLst>
                              <p:cond delay="7000"/>
                            </p:stCondLst>
                            <p:childTnLst>
                              <p:par>
                                <p:cTn id="25" presetID="2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p:stCondLst>
                              <p:cond delay="7500"/>
                            </p:stCondLst>
                            <p:childTnLst>
                              <p:par>
                                <p:cTn id="29" presetID="21" presetClass="entr" presetSubtype="1"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par>
                          <p:cTn id="32" fill="hold">
                            <p:stCondLst>
                              <p:cond delay="9500"/>
                            </p:stCondLst>
                            <p:childTnLst>
                              <p:par>
                                <p:cTn id="33" presetID="2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par>
                          <p:cTn id="36" fill="hold">
                            <p:stCondLst>
                              <p:cond delay="10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10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1000"/>
                            </p:stCondLst>
                            <p:childTnLst>
                              <p:par>
                                <p:cTn id="45" presetID="22" presetClass="entr" presetSubtype="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11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par>
                          <p:cTn id="52" fill="hold">
                            <p:stCondLst>
                              <p:cond delay="12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125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par>
                          <p:cTn id="60" fill="hold">
                            <p:stCondLst>
                              <p:cond delay="13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13500"/>
                            </p:stCondLst>
                            <p:childTnLst>
                              <p:par>
                                <p:cTn id="65" presetID="10"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14000"/>
                            </p:stCondLst>
                            <p:childTnLst>
                              <p:par>
                                <p:cTn id="69" presetID="22" presetClass="entr" presetSubtype="8" fill="hold"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p:bldP spid="11" grpId="0"/>
      <p:bldP spid="15" grpId="0"/>
      <p:bldP spid="19"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rot="408161">
            <a:off x="363132" y="1086434"/>
            <a:ext cx="3301821" cy="3056580"/>
          </a:xfrm>
          <a:prstGeom prst="rect">
            <a:avLst/>
          </a:prstGeom>
        </p:spPr>
      </p:pic>
      <p:grpSp>
        <p:nvGrpSpPr>
          <p:cNvPr id="3" name="组合 2"/>
          <p:cNvGrpSpPr/>
          <p:nvPr/>
        </p:nvGrpSpPr>
        <p:grpSpPr>
          <a:xfrm>
            <a:off x="2760221" y="3458027"/>
            <a:ext cx="2900293" cy="589978"/>
            <a:chOff x="2486520" y="3853980"/>
            <a:chExt cx="3359205" cy="683326"/>
          </a:xfrm>
        </p:grpSpPr>
        <p:sp>
          <p:nvSpPr>
            <p:cNvPr id="4" name="Rectangle 13" descr="FD1DDF730CE4456e89755B07FE1653D0# #Rectangle 13"/>
            <p:cNvSpPr>
              <a:spLocks noChangeArrowheads="1"/>
            </p:cNvSpPr>
            <p:nvPr/>
          </p:nvSpPr>
          <p:spPr bwMode="auto">
            <a:xfrm>
              <a:off x="2486520" y="4145185"/>
              <a:ext cx="3359205" cy="39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Rectangle 13" descr="FD1DDF730CE4456e89755B07FE1653D0# #Rectangle 13"/>
            <p:cNvSpPr>
              <a:spLocks noChangeArrowheads="1"/>
            </p:cNvSpPr>
            <p:nvPr/>
          </p:nvSpPr>
          <p:spPr bwMode="auto">
            <a:xfrm>
              <a:off x="2486522" y="3853980"/>
              <a:ext cx="1460088" cy="35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点击添加标题</a:t>
              </a:r>
              <a:endParaRPr lang="en-US" altLang="zh-CN"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393960" y="2688858"/>
            <a:ext cx="2900293" cy="597788"/>
            <a:chOff x="2987824" y="3207603"/>
            <a:chExt cx="3359205" cy="692372"/>
          </a:xfrm>
        </p:grpSpPr>
        <p:sp>
          <p:nvSpPr>
            <p:cNvPr id="7" name="Rectangle 13" descr="FD1DDF730CE4456e89755B07FE1653D0# #Rectangle 13"/>
            <p:cNvSpPr>
              <a:spLocks noChangeArrowheads="1"/>
            </p:cNvSpPr>
            <p:nvPr/>
          </p:nvSpPr>
          <p:spPr bwMode="auto">
            <a:xfrm>
              <a:off x="2987826" y="3207603"/>
              <a:ext cx="1460088" cy="35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点击添加标题</a:t>
              </a:r>
              <a:endParaRPr lang="en-US" altLang="zh-CN"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8" name="Rectangle 13" descr="FD1DDF730CE4456e89755B07FE1653D0# #Rectangle 13"/>
            <p:cNvSpPr>
              <a:spLocks noChangeArrowheads="1"/>
            </p:cNvSpPr>
            <p:nvPr/>
          </p:nvSpPr>
          <p:spPr bwMode="auto">
            <a:xfrm>
              <a:off x="2987824" y="3507854"/>
              <a:ext cx="3359205" cy="39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26225" y="1923017"/>
            <a:ext cx="2900293" cy="564893"/>
            <a:chOff x="2987824" y="3245703"/>
            <a:chExt cx="3359205" cy="654272"/>
          </a:xfrm>
        </p:grpSpPr>
        <p:sp>
          <p:nvSpPr>
            <p:cNvPr id="10" name="Rectangle 13" descr="FD1DDF730CE4456e89755B07FE1653D0# #Rectangle 13"/>
            <p:cNvSpPr>
              <a:spLocks noChangeArrowheads="1"/>
            </p:cNvSpPr>
            <p:nvPr/>
          </p:nvSpPr>
          <p:spPr bwMode="auto">
            <a:xfrm>
              <a:off x="2987826" y="3245703"/>
              <a:ext cx="1460088" cy="35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点击添加标题</a:t>
              </a:r>
              <a:endParaRPr lang="en-US" altLang="zh-CN"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11" name="Rectangle 13" descr="FD1DDF730CE4456e89755B07FE1653D0# #Rectangle 13"/>
            <p:cNvSpPr>
              <a:spLocks noChangeArrowheads="1"/>
            </p:cNvSpPr>
            <p:nvPr/>
          </p:nvSpPr>
          <p:spPr bwMode="auto">
            <a:xfrm>
              <a:off x="2987824" y="3507854"/>
              <a:ext cx="3359205" cy="39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399891" y="1134855"/>
            <a:ext cx="2900293" cy="564893"/>
            <a:chOff x="2987824" y="3245703"/>
            <a:chExt cx="3359205" cy="654272"/>
          </a:xfrm>
        </p:grpSpPr>
        <p:sp>
          <p:nvSpPr>
            <p:cNvPr id="13" name="Rectangle 13" descr="FD1DDF730CE4456e89755B07FE1653D0# #Rectangle 13"/>
            <p:cNvSpPr>
              <a:spLocks noChangeArrowheads="1"/>
            </p:cNvSpPr>
            <p:nvPr/>
          </p:nvSpPr>
          <p:spPr bwMode="auto">
            <a:xfrm>
              <a:off x="2987826" y="3245703"/>
              <a:ext cx="1460088" cy="35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点击添加标题</a:t>
              </a:r>
              <a:endParaRPr lang="en-US" altLang="zh-CN" sz="14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14" name="Rectangle 13" descr="FD1DDF730CE4456e89755B07FE1653D0# #Rectangle 13"/>
            <p:cNvSpPr>
              <a:spLocks noChangeArrowheads="1"/>
            </p:cNvSpPr>
            <p:nvPr/>
          </p:nvSpPr>
          <p:spPr bwMode="auto">
            <a:xfrm>
              <a:off x="2987824" y="3507854"/>
              <a:ext cx="3359205" cy="39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746063" y="3407865"/>
            <a:ext cx="603067" cy="1163518"/>
            <a:chOff x="8043962" y="4470410"/>
            <a:chExt cx="803845" cy="1550878"/>
          </a:xfrm>
        </p:grpSpPr>
        <p:grpSp>
          <p:nvGrpSpPr>
            <p:cNvPr id="16" name="组合 15"/>
            <p:cNvGrpSpPr/>
            <p:nvPr/>
          </p:nvGrpSpPr>
          <p:grpSpPr>
            <a:xfrm>
              <a:off x="8043962" y="4470410"/>
              <a:ext cx="803845" cy="1550878"/>
              <a:chOff x="5993390" y="3795886"/>
              <a:chExt cx="698490" cy="1347614"/>
            </a:xfrm>
            <a:solidFill>
              <a:schemeClr val="bg2"/>
            </a:solidFill>
          </p:grpSpPr>
          <p:sp>
            <p:nvSpPr>
              <p:cNvPr id="19" name="右箭头 24"/>
              <p:cNvSpPr/>
              <p:nvPr/>
            </p:nvSpPr>
            <p:spPr>
              <a:xfrm rot="16200000">
                <a:off x="5668828" y="4120448"/>
                <a:ext cx="1347614" cy="698490"/>
              </a:xfrm>
              <a:custGeom>
                <a:avLst/>
                <a:gdLst/>
                <a:ahLst/>
                <a:cxnLst/>
                <a:rect l="l" t="t" r="r" b="b"/>
                <a:pathLst>
                  <a:path w="1347614" h="698490">
                    <a:moveTo>
                      <a:pt x="1347614" y="349245"/>
                    </a:moveTo>
                    <a:lnTo>
                      <a:pt x="998369" y="698490"/>
                    </a:lnTo>
                    <a:lnTo>
                      <a:pt x="998369" y="584517"/>
                    </a:lnTo>
                    <a:lnTo>
                      <a:pt x="0" y="584517"/>
                    </a:lnTo>
                    <a:lnTo>
                      <a:pt x="0" y="113973"/>
                    </a:lnTo>
                    <a:lnTo>
                      <a:pt x="998369" y="113973"/>
                    </a:lnTo>
                    <a:lnTo>
                      <a:pt x="998369" y="0"/>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右箭头 25"/>
              <p:cNvSpPr/>
              <p:nvPr/>
            </p:nvSpPr>
            <p:spPr>
              <a:xfrm rot="16200000">
                <a:off x="5697446" y="4235447"/>
                <a:ext cx="1290380" cy="525725"/>
              </a:xfrm>
              <a:custGeom>
                <a:avLst/>
                <a:gdLst/>
                <a:ahLst/>
                <a:cxnLst/>
                <a:rect l="l" t="t" r="r" b="b"/>
                <a:pathLst>
                  <a:path w="1290380" h="525725">
                    <a:moveTo>
                      <a:pt x="1290380" y="262863"/>
                    </a:moveTo>
                    <a:lnTo>
                      <a:pt x="1027518" y="525725"/>
                    </a:lnTo>
                    <a:lnTo>
                      <a:pt x="1027518" y="460262"/>
                    </a:lnTo>
                    <a:lnTo>
                      <a:pt x="0" y="460262"/>
                    </a:lnTo>
                    <a:lnTo>
                      <a:pt x="0" y="65463"/>
                    </a:lnTo>
                    <a:lnTo>
                      <a:pt x="1027518" y="65463"/>
                    </a:lnTo>
                    <a:lnTo>
                      <a:pt x="1027518" y="0"/>
                    </a:lnTo>
                    <a:close/>
                  </a:path>
                </a:pathLst>
              </a:custGeom>
              <a:no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7" name="Rectangle 13" descr="FD1DDF730CE4456e89755B07FE1653D0# #Rectangle 13"/>
            <p:cNvSpPr>
              <a:spLocks noChangeArrowheads="1"/>
            </p:cNvSpPr>
            <p:nvPr/>
          </p:nvSpPr>
          <p:spPr bwMode="auto">
            <a:xfrm>
              <a:off x="8247676" y="5020421"/>
              <a:ext cx="4131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800" spc="-113" dirty="0">
                  <a:solidFill>
                    <a:schemeClr val="bg1"/>
                  </a:solidFill>
                  <a:latin typeface="微软雅黑" panose="020B0503020204020204" pitchFamily="34" charset="-122"/>
                  <a:ea typeface="微软雅黑" panose="020B0503020204020204" pitchFamily="34" charset="-122"/>
                  <a:cs typeface="Arial" pitchFamily="34" charset="0"/>
                </a:rPr>
                <a:t>25%</a:t>
              </a:r>
            </a:p>
          </p:txBody>
        </p:sp>
        <p:sp>
          <p:nvSpPr>
            <p:cNvPr id="18" name="TextBox 17"/>
            <p:cNvSpPr txBox="1"/>
            <p:nvPr/>
          </p:nvSpPr>
          <p:spPr>
            <a:xfrm>
              <a:off x="8318005" y="4843321"/>
              <a:ext cx="273497" cy="164097"/>
            </a:xfrm>
            <a:prstGeom prst="rect">
              <a:avLst/>
            </a:prstGeom>
            <a:noFill/>
          </p:spPr>
          <p:txBody>
            <a:bodyPr vert="horz" wrap="none" lIns="0" tIns="0" rIns="0" bIns="0"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提升</a:t>
              </a:r>
            </a:p>
          </p:txBody>
        </p:sp>
      </p:grpSp>
      <p:grpSp>
        <p:nvGrpSpPr>
          <p:cNvPr id="21" name="组合 20"/>
          <p:cNvGrpSpPr/>
          <p:nvPr/>
        </p:nvGrpSpPr>
        <p:grpSpPr>
          <a:xfrm>
            <a:off x="6306430" y="2655169"/>
            <a:ext cx="603067" cy="1916214"/>
            <a:chOff x="8790891" y="3467124"/>
            <a:chExt cx="803845" cy="2554164"/>
          </a:xfrm>
        </p:grpSpPr>
        <p:grpSp>
          <p:nvGrpSpPr>
            <p:cNvPr id="22" name="组合 21"/>
            <p:cNvGrpSpPr/>
            <p:nvPr/>
          </p:nvGrpSpPr>
          <p:grpSpPr>
            <a:xfrm>
              <a:off x="8790891" y="3467124"/>
              <a:ext cx="803845" cy="2554164"/>
              <a:chOff x="6642424" y="2924094"/>
              <a:chExt cx="698490" cy="2219406"/>
            </a:xfrm>
            <a:solidFill>
              <a:schemeClr val="bg2"/>
            </a:solidFill>
          </p:grpSpPr>
          <p:sp>
            <p:nvSpPr>
              <p:cNvPr id="25" name="右箭头 28"/>
              <p:cNvSpPr/>
              <p:nvPr/>
            </p:nvSpPr>
            <p:spPr>
              <a:xfrm rot="16200000">
                <a:off x="5881966" y="3684552"/>
                <a:ext cx="2219405" cy="698490"/>
              </a:xfrm>
              <a:custGeom>
                <a:avLst/>
                <a:gdLst/>
                <a:ahLst/>
                <a:cxnLst/>
                <a:rect l="l" t="t" r="r" b="b"/>
                <a:pathLst>
                  <a:path w="2219405" h="698490">
                    <a:moveTo>
                      <a:pt x="2219405" y="349245"/>
                    </a:moveTo>
                    <a:lnTo>
                      <a:pt x="1870160" y="698490"/>
                    </a:lnTo>
                    <a:lnTo>
                      <a:pt x="1870160" y="584517"/>
                    </a:lnTo>
                    <a:lnTo>
                      <a:pt x="0" y="584517"/>
                    </a:lnTo>
                    <a:lnTo>
                      <a:pt x="0" y="113973"/>
                    </a:lnTo>
                    <a:lnTo>
                      <a:pt x="1870160" y="113973"/>
                    </a:lnTo>
                    <a:lnTo>
                      <a:pt x="1870160" y="0"/>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右箭头 29"/>
              <p:cNvSpPr/>
              <p:nvPr/>
            </p:nvSpPr>
            <p:spPr>
              <a:xfrm rot="16200000">
                <a:off x="5910584" y="3799552"/>
                <a:ext cx="2162170" cy="525725"/>
              </a:xfrm>
              <a:custGeom>
                <a:avLst/>
                <a:gdLst/>
                <a:ahLst/>
                <a:cxnLst/>
                <a:rect l="l" t="t" r="r" b="b"/>
                <a:pathLst>
                  <a:path w="2162170" h="525725">
                    <a:moveTo>
                      <a:pt x="2162170" y="262863"/>
                    </a:moveTo>
                    <a:lnTo>
                      <a:pt x="1899308" y="525725"/>
                    </a:lnTo>
                    <a:lnTo>
                      <a:pt x="1899308" y="460262"/>
                    </a:lnTo>
                    <a:lnTo>
                      <a:pt x="0" y="460262"/>
                    </a:lnTo>
                    <a:lnTo>
                      <a:pt x="0" y="65463"/>
                    </a:lnTo>
                    <a:lnTo>
                      <a:pt x="1899308" y="65463"/>
                    </a:lnTo>
                    <a:lnTo>
                      <a:pt x="1899308" y="0"/>
                    </a:lnTo>
                    <a:close/>
                  </a:path>
                </a:pathLst>
              </a:custGeom>
              <a:no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3" name="Rectangle 13" descr="FD1DDF730CE4456e89755B07FE1653D0# #Rectangle 13"/>
            <p:cNvSpPr>
              <a:spLocks noChangeArrowheads="1"/>
            </p:cNvSpPr>
            <p:nvPr/>
          </p:nvSpPr>
          <p:spPr bwMode="auto">
            <a:xfrm>
              <a:off x="8980331" y="3996370"/>
              <a:ext cx="4131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800" spc="-113" dirty="0">
                  <a:solidFill>
                    <a:schemeClr val="bg1"/>
                  </a:solidFill>
                  <a:latin typeface="微软雅黑" panose="020B0503020204020204" pitchFamily="34" charset="-122"/>
                  <a:ea typeface="微软雅黑" panose="020B0503020204020204" pitchFamily="34" charset="-122"/>
                  <a:cs typeface="Arial" pitchFamily="34" charset="0"/>
                </a:rPr>
                <a:t>40%</a:t>
              </a:r>
            </a:p>
          </p:txBody>
        </p:sp>
        <p:sp>
          <p:nvSpPr>
            <p:cNvPr id="24" name="TextBox 23"/>
            <p:cNvSpPr txBox="1"/>
            <p:nvPr/>
          </p:nvSpPr>
          <p:spPr>
            <a:xfrm>
              <a:off x="9058340" y="3819271"/>
              <a:ext cx="273497" cy="164097"/>
            </a:xfrm>
            <a:prstGeom prst="rect">
              <a:avLst/>
            </a:prstGeom>
            <a:noFill/>
          </p:spPr>
          <p:txBody>
            <a:bodyPr vert="horz" wrap="none" lIns="0" tIns="0" rIns="0" bIns="0"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提升</a:t>
              </a:r>
            </a:p>
          </p:txBody>
        </p:sp>
      </p:grpSp>
      <p:grpSp>
        <p:nvGrpSpPr>
          <p:cNvPr id="27" name="组合 26"/>
          <p:cNvGrpSpPr/>
          <p:nvPr/>
        </p:nvGrpSpPr>
        <p:grpSpPr>
          <a:xfrm>
            <a:off x="6866796" y="1902473"/>
            <a:ext cx="603067" cy="2668910"/>
            <a:chOff x="9537819" y="2463840"/>
            <a:chExt cx="803845" cy="3557448"/>
          </a:xfrm>
        </p:grpSpPr>
        <p:grpSp>
          <p:nvGrpSpPr>
            <p:cNvPr id="28" name="组合 27"/>
            <p:cNvGrpSpPr/>
            <p:nvPr/>
          </p:nvGrpSpPr>
          <p:grpSpPr>
            <a:xfrm>
              <a:off x="9537819" y="2463840"/>
              <a:ext cx="803845" cy="3557448"/>
              <a:chOff x="7291457" y="2052304"/>
              <a:chExt cx="698490" cy="3091196"/>
            </a:xfrm>
            <a:solidFill>
              <a:schemeClr val="bg2"/>
            </a:solidFill>
          </p:grpSpPr>
          <p:sp>
            <p:nvSpPr>
              <p:cNvPr id="31" name="右箭头 31"/>
              <p:cNvSpPr/>
              <p:nvPr/>
            </p:nvSpPr>
            <p:spPr>
              <a:xfrm rot="16200000">
                <a:off x="6095104" y="3248657"/>
                <a:ext cx="3091195" cy="698490"/>
              </a:xfrm>
              <a:custGeom>
                <a:avLst/>
                <a:gdLst/>
                <a:ahLst/>
                <a:cxnLst/>
                <a:rect l="l" t="t" r="r" b="b"/>
                <a:pathLst>
                  <a:path w="3091195" h="698490">
                    <a:moveTo>
                      <a:pt x="3091195" y="349245"/>
                    </a:moveTo>
                    <a:lnTo>
                      <a:pt x="2741950" y="698490"/>
                    </a:lnTo>
                    <a:lnTo>
                      <a:pt x="2741950" y="584517"/>
                    </a:lnTo>
                    <a:lnTo>
                      <a:pt x="0" y="584517"/>
                    </a:lnTo>
                    <a:lnTo>
                      <a:pt x="0" y="113973"/>
                    </a:lnTo>
                    <a:lnTo>
                      <a:pt x="2741950" y="113973"/>
                    </a:lnTo>
                    <a:lnTo>
                      <a:pt x="2741950" y="0"/>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右箭头 32"/>
              <p:cNvSpPr/>
              <p:nvPr/>
            </p:nvSpPr>
            <p:spPr>
              <a:xfrm rot="16200000">
                <a:off x="6123722" y="3363657"/>
                <a:ext cx="3033960" cy="525725"/>
              </a:xfrm>
              <a:custGeom>
                <a:avLst/>
                <a:gdLst/>
                <a:ahLst/>
                <a:cxnLst/>
                <a:rect l="l" t="t" r="r" b="b"/>
                <a:pathLst>
                  <a:path w="3033960" h="525725">
                    <a:moveTo>
                      <a:pt x="3033960" y="262863"/>
                    </a:moveTo>
                    <a:lnTo>
                      <a:pt x="2771098" y="525725"/>
                    </a:lnTo>
                    <a:lnTo>
                      <a:pt x="2771098" y="460262"/>
                    </a:lnTo>
                    <a:lnTo>
                      <a:pt x="0" y="460262"/>
                    </a:lnTo>
                    <a:lnTo>
                      <a:pt x="0" y="65463"/>
                    </a:lnTo>
                    <a:lnTo>
                      <a:pt x="2771098" y="65463"/>
                    </a:lnTo>
                    <a:lnTo>
                      <a:pt x="2771098" y="0"/>
                    </a:lnTo>
                    <a:close/>
                  </a:path>
                </a:pathLst>
              </a:custGeom>
              <a:no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9" name="Rectangle 13" descr="FD1DDF730CE4456e89755B07FE1653D0# #Rectangle 13"/>
            <p:cNvSpPr>
              <a:spLocks noChangeArrowheads="1"/>
            </p:cNvSpPr>
            <p:nvPr/>
          </p:nvSpPr>
          <p:spPr bwMode="auto">
            <a:xfrm>
              <a:off x="9725478" y="3036908"/>
              <a:ext cx="4131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800" spc="-113" dirty="0">
                  <a:solidFill>
                    <a:schemeClr val="bg1"/>
                  </a:solidFill>
                  <a:latin typeface="微软雅黑" panose="020B0503020204020204" pitchFamily="34" charset="-122"/>
                  <a:ea typeface="微软雅黑" panose="020B0503020204020204" pitchFamily="34" charset="-122"/>
                  <a:cs typeface="Arial" pitchFamily="34" charset="0"/>
                </a:rPr>
                <a:t>65%</a:t>
              </a:r>
            </a:p>
          </p:txBody>
        </p:sp>
        <p:sp>
          <p:nvSpPr>
            <p:cNvPr id="30" name="TextBox 29"/>
            <p:cNvSpPr txBox="1"/>
            <p:nvPr/>
          </p:nvSpPr>
          <p:spPr>
            <a:xfrm>
              <a:off x="9803488" y="2859808"/>
              <a:ext cx="273497" cy="164097"/>
            </a:xfrm>
            <a:prstGeom prst="rect">
              <a:avLst/>
            </a:prstGeom>
            <a:noFill/>
          </p:spPr>
          <p:txBody>
            <a:bodyPr vert="horz" wrap="none" lIns="0" tIns="0" rIns="0" bIns="0"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提升</a:t>
              </a:r>
            </a:p>
          </p:txBody>
        </p:sp>
      </p:grpSp>
      <p:grpSp>
        <p:nvGrpSpPr>
          <p:cNvPr id="33" name="组合 32"/>
          <p:cNvGrpSpPr/>
          <p:nvPr/>
        </p:nvGrpSpPr>
        <p:grpSpPr>
          <a:xfrm>
            <a:off x="7427161" y="1149778"/>
            <a:ext cx="603067" cy="3421604"/>
            <a:chOff x="10284746" y="1460556"/>
            <a:chExt cx="803845" cy="4560731"/>
          </a:xfrm>
        </p:grpSpPr>
        <p:grpSp>
          <p:nvGrpSpPr>
            <p:cNvPr id="34" name="组合 33"/>
            <p:cNvGrpSpPr/>
            <p:nvPr/>
          </p:nvGrpSpPr>
          <p:grpSpPr>
            <a:xfrm>
              <a:off x="10284746" y="1460556"/>
              <a:ext cx="803845" cy="4560731"/>
              <a:chOff x="7940489" y="1180514"/>
              <a:chExt cx="698490" cy="3962985"/>
            </a:xfrm>
            <a:solidFill>
              <a:schemeClr val="tx2"/>
            </a:solidFill>
          </p:grpSpPr>
          <p:sp>
            <p:nvSpPr>
              <p:cNvPr id="37" name="右箭头 34"/>
              <p:cNvSpPr/>
              <p:nvPr/>
            </p:nvSpPr>
            <p:spPr>
              <a:xfrm rot="16200000">
                <a:off x="6308241" y="2812762"/>
                <a:ext cx="3962985" cy="698490"/>
              </a:xfrm>
              <a:custGeom>
                <a:avLst/>
                <a:gdLst/>
                <a:ahLst/>
                <a:cxnLst/>
                <a:rect l="l" t="t" r="r" b="b"/>
                <a:pathLst>
                  <a:path w="3962985" h="698490">
                    <a:moveTo>
                      <a:pt x="3962985" y="349245"/>
                    </a:moveTo>
                    <a:lnTo>
                      <a:pt x="3613740" y="698490"/>
                    </a:lnTo>
                    <a:lnTo>
                      <a:pt x="3613740" y="584517"/>
                    </a:lnTo>
                    <a:lnTo>
                      <a:pt x="0" y="584517"/>
                    </a:lnTo>
                    <a:lnTo>
                      <a:pt x="0" y="113973"/>
                    </a:lnTo>
                    <a:lnTo>
                      <a:pt x="3613740" y="113973"/>
                    </a:lnTo>
                    <a:lnTo>
                      <a:pt x="3613740" y="0"/>
                    </a:lnTo>
                    <a:close/>
                  </a:path>
                </a:pathLst>
              </a:cu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右箭头 35"/>
              <p:cNvSpPr/>
              <p:nvPr/>
            </p:nvSpPr>
            <p:spPr>
              <a:xfrm rot="16200000">
                <a:off x="6336859" y="2927761"/>
                <a:ext cx="3905751" cy="525725"/>
              </a:xfrm>
              <a:custGeom>
                <a:avLst/>
                <a:gdLst/>
                <a:ahLst/>
                <a:cxnLst/>
                <a:rect l="l" t="t" r="r" b="b"/>
                <a:pathLst>
                  <a:path w="3905751" h="525725">
                    <a:moveTo>
                      <a:pt x="3905751" y="262863"/>
                    </a:moveTo>
                    <a:lnTo>
                      <a:pt x="3642889" y="525725"/>
                    </a:lnTo>
                    <a:lnTo>
                      <a:pt x="3642889" y="460263"/>
                    </a:lnTo>
                    <a:lnTo>
                      <a:pt x="0" y="460263"/>
                    </a:lnTo>
                    <a:lnTo>
                      <a:pt x="0" y="65463"/>
                    </a:lnTo>
                    <a:lnTo>
                      <a:pt x="3642889" y="65463"/>
                    </a:lnTo>
                    <a:lnTo>
                      <a:pt x="3642889" y="0"/>
                    </a:lnTo>
                    <a:close/>
                  </a:path>
                </a:pathLst>
              </a:custGeom>
              <a:no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5" name="Rectangle 13" descr="FD1DDF730CE4456e89755B07FE1653D0# #Rectangle 13"/>
            <p:cNvSpPr>
              <a:spLocks noChangeArrowheads="1"/>
            </p:cNvSpPr>
            <p:nvPr/>
          </p:nvSpPr>
          <p:spPr bwMode="auto">
            <a:xfrm>
              <a:off x="10472407" y="2025771"/>
              <a:ext cx="4131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800" spc="-113" dirty="0">
                  <a:solidFill>
                    <a:schemeClr val="bg1"/>
                  </a:solidFill>
                  <a:latin typeface="微软雅黑" panose="020B0503020204020204" pitchFamily="34" charset="-122"/>
                  <a:ea typeface="微软雅黑" panose="020B0503020204020204" pitchFamily="34" charset="-122"/>
                  <a:cs typeface="Arial" pitchFamily="34" charset="0"/>
                </a:rPr>
                <a:t>0480%</a:t>
              </a:r>
            </a:p>
          </p:txBody>
        </p:sp>
        <p:sp>
          <p:nvSpPr>
            <p:cNvPr id="36" name="TextBox 35"/>
            <p:cNvSpPr txBox="1"/>
            <p:nvPr/>
          </p:nvSpPr>
          <p:spPr>
            <a:xfrm>
              <a:off x="10550416" y="1848672"/>
              <a:ext cx="273497" cy="164097"/>
            </a:xfrm>
            <a:prstGeom prst="rect">
              <a:avLst/>
            </a:prstGeom>
            <a:noFill/>
          </p:spPr>
          <p:txBody>
            <a:bodyPr vert="horz" wrap="none" lIns="0" tIns="0" rIns="0" bIns="0" rtlCol="0">
              <a:spAutoFit/>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提升</a:t>
              </a:r>
            </a:p>
          </p:txBody>
        </p:sp>
      </p:grpSp>
      <p:sp>
        <p:nvSpPr>
          <p:cNvPr id="39" name="矩形 261"/>
          <p:cNvSpPr>
            <a:spLocks noChangeArrowheads="1"/>
          </p:cNvSpPr>
          <p:nvPr/>
        </p:nvSpPr>
        <p:spPr bwMode="auto">
          <a:xfrm rot="19361530">
            <a:off x="1286031" y="2269073"/>
            <a:ext cx="2033750" cy="7049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prstTxWarp prst="textArchDown">
              <a:avLst>
                <a:gd name="adj" fmla="val 2170082"/>
              </a:avLst>
            </a:prstTxWarp>
            <a:spAutoFit/>
          </a:bodyPr>
          <a:lstStyle/>
          <a:p>
            <a:r>
              <a:rPr lang="zh-CN" altLang="en-US" sz="1700" spc="225"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同期对比</a:t>
            </a:r>
          </a:p>
        </p:txBody>
      </p:sp>
      <p:grpSp>
        <p:nvGrpSpPr>
          <p:cNvPr id="40" name="组合 39"/>
          <p:cNvGrpSpPr/>
          <p:nvPr/>
        </p:nvGrpSpPr>
        <p:grpSpPr>
          <a:xfrm>
            <a:off x="1542675" y="1327825"/>
            <a:ext cx="794064" cy="794068"/>
            <a:chOff x="2626891" y="1310398"/>
            <a:chExt cx="1058431" cy="1058431"/>
          </a:xfrm>
        </p:grpSpPr>
        <p:sp>
          <p:nvSpPr>
            <p:cNvPr id="41" name="椭圆 40"/>
            <p:cNvSpPr/>
            <p:nvPr/>
          </p:nvSpPr>
          <p:spPr>
            <a:xfrm>
              <a:off x="2626891" y="1310398"/>
              <a:ext cx="1058431" cy="1058431"/>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Freeform 14"/>
            <p:cNvSpPr>
              <a:spLocks noEditPoints="1"/>
            </p:cNvSpPr>
            <p:nvPr/>
          </p:nvSpPr>
          <p:spPr bwMode="auto">
            <a:xfrm>
              <a:off x="2726007" y="1441330"/>
              <a:ext cx="860200" cy="796568"/>
            </a:xfrm>
            <a:custGeom>
              <a:avLst/>
              <a:gdLst>
                <a:gd name="T0" fmla="*/ 204 w 365"/>
                <a:gd name="T1" fmla="*/ 4 h 338"/>
                <a:gd name="T2" fmla="*/ 236 w 365"/>
                <a:gd name="T3" fmla="*/ 26 h 338"/>
                <a:gd name="T4" fmla="*/ 255 w 365"/>
                <a:gd name="T5" fmla="*/ 65 h 338"/>
                <a:gd name="T6" fmla="*/ 268 w 365"/>
                <a:gd name="T7" fmla="*/ 67 h 338"/>
                <a:gd name="T8" fmla="*/ 271 w 365"/>
                <a:gd name="T9" fmla="*/ 86 h 338"/>
                <a:gd name="T10" fmla="*/ 261 w 365"/>
                <a:gd name="T11" fmla="*/ 100 h 338"/>
                <a:gd name="T12" fmla="*/ 238 w 365"/>
                <a:gd name="T13" fmla="*/ 120 h 338"/>
                <a:gd name="T14" fmla="*/ 243 w 365"/>
                <a:gd name="T15" fmla="*/ 89 h 338"/>
                <a:gd name="T16" fmla="*/ 235 w 365"/>
                <a:gd name="T17" fmla="*/ 52 h 338"/>
                <a:gd name="T18" fmla="*/ 203 w 365"/>
                <a:gd name="T19" fmla="*/ 67 h 338"/>
                <a:gd name="T20" fmla="*/ 156 w 365"/>
                <a:gd name="T21" fmla="*/ 66 h 338"/>
                <a:gd name="T22" fmla="*/ 124 w 365"/>
                <a:gd name="T23" fmla="*/ 63 h 338"/>
                <a:gd name="T24" fmla="*/ 120 w 365"/>
                <a:gd name="T25" fmla="*/ 97 h 338"/>
                <a:gd name="T26" fmla="*/ 117 w 365"/>
                <a:gd name="T27" fmla="*/ 117 h 338"/>
                <a:gd name="T28" fmla="*/ 102 w 365"/>
                <a:gd name="T29" fmla="*/ 100 h 338"/>
                <a:gd name="T30" fmla="*/ 93 w 365"/>
                <a:gd name="T31" fmla="*/ 86 h 338"/>
                <a:gd name="T32" fmla="*/ 95 w 365"/>
                <a:gd name="T33" fmla="*/ 67 h 338"/>
                <a:gd name="T34" fmla="*/ 109 w 365"/>
                <a:gd name="T35" fmla="*/ 65 h 338"/>
                <a:gd name="T36" fmla="*/ 128 w 365"/>
                <a:gd name="T37" fmla="*/ 26 h 338"/>
                <a:gd name="T38" fmla="*/ 159 w 365"/>
                <a:gd name="T39" fmla="*/ 4 h 338"/>
                <a:gd name="T40" fmla="*/ 348 w 365"/>
                <a:gd name="T41" fmla="*/ 194 h 338"/>
                <a:gd name="T42" fmla="*/ 334 w 365"/>
                <a:gd name="T43" fmla="*/ 167 h 338"/>
                <a:gd name="T44" fmla="*/ 348 w 365"/>
                <a:gd name="T45" fmla="*/ 194 h 338"/>
                <a:gd name="T46" fmla="*/ 326 w 365"/>
                <a:gd name="T47" fmla="*/ 209 h 338"/>
                <a:gd name="T48" fmla="*/ 297 w 365"/>
                <a:gd name="T49" fmla="*/ 216 h 338"/>
                <a:gd name="T50" fmla="*/ 293 w 365"/>
                <a:gd name="T51" fmla="*/ 231 h 338"/>
                <a:gd name="T52" fmla="*/ 317 w 365"/>
                <a:gd name="T53" fmla="*/ 255 h 338"/>
                <a:gd name="T54" fmla="*/ 342 w 365"/>
                <a:gd name="T55" fmla="*/ 254 h 338"/>
                <a:gd name="T56" fmla="*/ 362 w 365"/>
                <a:gd name="T57" fmla="*/ 228 h 338"/>
                <a:gd name="T58" fmla="*/ 363 w 365"/>
                <a:gd name="T59" fmla="*/ 209 h 338"/>
                <a:gd name="T60" fmla="*/ 332 w 365"/>
                <a:gd name="T61" fmla="*/ 191 h 338"/>
                <a:gd name="T62" fmla="*/ 29 w 365"/>
                <a:gd name="T63" fmla="*/ 188 h 338"/>
                <a:gd name="T64" fmla="*/ 28 w 365"/>
                <a:gd name="T65" fmla="*/ 170 h 338"/>
                <a:gd name="T66" fmla="*/ 18 w 365"/>
                <a:gd name="T67" fmla="*/ 194 h 338"/>
                <a:gd name="T68" fmla="*/ 62 w 365"/>
                <a:gd name="T69" fmla="*/ 200 h 338"/>
                <a:gd name="T70" fmla="*/ 68 w 365"/>
                <a:gd name="T71" fmla="*/ 216 h 338"/>
                <a:gd name="T72" fmla="*/ 75 w 365"/>
                <a:gd name="T73" fmla="*/ 241 h 338"/>
                <a:gd name="T74" fmla="*/ 41 w 365"/>
                <a:gd name="T75" fmla="*/ 257 h 338"/>
                <a:gd name="T76" fmla="*/ 19 w 365"/>
                <a:gd name="T77" fmla="*/ 251 h 338"/>
                <a:gd name="T78" fmla="*/ 1 w 365"/>
                <a:gd name="T79" fmla="*/ 221 h 338"/>
                <a:gd name="T80" fmla="*/ 4 w 365"/>
                <a:gd name="T81" fmla="*/ 206 h 338"/>
                <a:gd name="T82" fmla="*/ 42 w 365"/>
                <a:gd name="T83" fmla="*/ 188 h 338"/>
                <a:gd name="T84" fmla="*/ 179 w 365"/>
                <a:gd name="T85" fmla="*/ 149 h 338"/>
                <a:gd name="T86" fmla="*/ 265 w 365"/>
                <a:gd name="T87" fmla="*/ 117 h 338"/>
                <a:gd name="T88" fmla="*/ 305 w 365"/>
                <a:gd name="T89" fmla="*/ 169 h 338"/>
                <a:gd name="T90" fmla="*/ 301 w 365"/>
                <a:gd name="T91" fmla="*/ 273 h 338"/>
                <a:gd name="T92" fmla="*/ 318 w 365"/>
                <a:gd name="T93" fmla="*/ 270 h 338"/>
                <a:gd name="T94" fmla="*/ 195 w 365"/>
                <a:gd name="T95" fmla="*/ 337 h 338"/>
                <a:gd name="T96" fmla="*/ 183 w 365"/>
                <a:gd name="T97" fmla="*/ 338 h 338"/>
                <a:gd name="T98" fmla="*/ 48 w 365"/>
                <a:gd name="T99" fmla="*/ 285 h 338"/>
                <a:gd name="T100" fmla="*/ 65 w 365"/>
                <a:gd name="T101" fmla="*/ 262 h 338"/>
                <a:gd name="T102" fmla="*/ 65 w 365"/>
                <a:gd name="T103" fmla="*/ 177 h 338"/>
                <a:gd name="T104" fmla="*/ 48 w 365"/>
                <a:gd name="T105" fmla="*/ 95 h 338"/>
                <a:gd name="T106" fmla="*/ 224 w 365"/>
                <a:gd name="T107" fmla="*/ 172 h 338"/>
                <a:gd name="T108" fmla="*/ 224 w 365"/>
                <a:gd name="T109" fmla="*/ 172 h 338"/>
                <a:gd name="T110" fmla="*/ 183 w 365"/>
                <a:gd name="T111" fmla="*/ 321 h 338"/>
                <a:gd name="T112" fmla="*/ 195 w 365"/>
                <a:gd name="T113" fmla="*/ 164 h 338"/>
                <a:gd name="T114" fmla="*/ 171 w 365"/>
                <a:gd name="T115" fmla="*/ 16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5" h="338">
                  <a:moveTo>
                    <a:pt x="182" y="0"/>
                  </a:moveTo>
                  <a:lnTo>
                    <a:pt x="182" y="0"/>
                  </a:lnTo>
                  <a:lnTo>
                    <a:pt x="189" y="1"/>
                  </a:lnTo>
                  <a:lnTo>
                    <a:pt x="197" y="2"/>
                  </a:lnTo>
                  <a:lnTo>
                    <a:pt x="204" y="4"/>
                  </a:lnTo>
                  <a:lnTo>
                    <a:pt x="211" y="7"/>
                  </a:lnTo>
                  <a:lnTo>
                    <a:pt x="218" y="11"/>
                  </a:lnTo>
                  <a:lnTo>
                    <a:pt x="224" y="15"/>
                  </a:lnTo>
                  <a:lnTo>
                    <a:pt x="230" y="21"/>
                  </a:lnTo>
                  <a:lnTo>
                    <a:pt x="236" y="26"/>
                  </a:lnTo>
                  <a:lnTo>
                    <a:pt x="236" y="26"/>
                  </a:lnTo>
                  <a:lnTo>
                    <a:pt x="242" y="35"/>
                  </a:lnTo>
                  <a:lnTo>
                    <a:pt x="247" y="44"/>
                  </a:lnTo>
                  <a:lnTo>
                    <a:pt x="251" y="54"/>
                  </a:lnTo>
                  <a:lnTo>
                    <a:pt x="255" y="65"/>
                  </a:lnTo>
                  <a:lnTo>
                    <a:pt x="255" y="65"/>
                  </a:lnTo>
                  <a:lnTo>
                    <a:pt x="259" y="64"/>
                  </a:lnTo>
                  <a:lnTo>
                    <a:pt x="263" y="64"/>
                  </a:lnTo>
                  <a:lnTo>
                    <a:pt x="267" y="66"/>
                  </a:lnTo>
                  <a:lnTo>
                    <a:pt x="268" y="67"/>
                  </a:lnTo>
                  <a:lnTo>
                    <a:pt x="269" y="69"/>
                  </a:lnTo>
                  <a:lnTo>
                    <a:pt x="269" y="69"/>
                  </a:lnTo>
                  <a:lnTo>
                    <a:pt x="270" y="72"/>
                  </a:lnTo>
                  <a:lnTo>
                    <a:pt x="271" y="77"/>
                  </a:lnTo>
                  <a:lnTo>
                    <a:pt x="271" y="86"/>
                  </a:lnTo>
                  <a:lnTo>
                    <a:pt x="269" y="95"/>
                  </a:lnTo>
                  <a:lnTo>
                    <a:pt x="267" y="98"/>
                  </a:lnTo>
                  <a:lnTo>
                    <a:pt x="265" y="99"/>
                  </a:lnTo>
                  <a:lnTo>
                    <a:pt x="265" y="99"/>
                  </a:lnTo>
                  <a:lnTo>
                    <a:pt x="261" y="100"/>
                  </a:lnTo>
                  <a:lnTo>
                    <a:pt x="257" y="100"/>
                  </a:lnTo>
                  <a:lnTo>
                    <a:pt x="257" y="100"/>
                  </a:lnTo>
                  <a:lnTo>
                    <a:pt x="254" y="115"/>
                  </a:lnTo>
                  <a:lnTo>
                    <a:pt x="254" y="115"/>
                  </a:lnTo>
                  <a:lnTo>
                    <a:pt x="238" y="120"/>
                  </a:lnTo>
                  <a:lnTo>
                    <a:pt x="238" y="120"/>
                  </a:lnTo>
                  <a:lnTo>
                    <a:pt x="240" y="113"/>
                  </a:lnTo>
                  <a:lnTo>
                    <a:pt x="242" y="105"/>
                  </a:lnTo>
                  <a:lnTo>
                    <a:pt x="243" y="97"/>
                  </a:lnTo>
                  <a:lnTo>
                    <a:pt x="243" y="89"/>
                  </a:lnTo>
                  <a:lnTo>
                    <a:pt x="243" y="89"/>
                  </a:lnTo>
                  <a:lnTo>
                    <a:pt x="243" y="79"/>
                  </a:lnTo>
                  <a:lnTo>
                    <a:pt x="241" y="70"/>
                  </a:lnTo>
                  <a:lnTo>
                    <a:pt x="239" y="61"/>
                  </a:lnTo>
                  <a:lnTo>
                    <a:pt x="235" y="52"/>
                  </a:lnTo>
                  <a:lnTo>
                    <a:pt x="235" y="52"/>
                  </a:lnTo>
                  <a:lnTo>
                    <a:pt x="227" y="58"/>
                  </a:lnTo>
                  <a:lnTo>
                    <a:pt x="219" y="62"/>
                  </a:lnTo>
                  <a:lnTo>
                    <a:pt x="211" y="65"/>
                  </a:lnTo>
                  <a:lnTo>
                    <a:pt x="203" y="67"/>
                  </a:lnTo>
                  <a:lnTo>
                    <a:pt x="194" y="69"/>
                  </a:lnTo>
                  <a:lnTo>
                    <a:pt x="186" y="69"/>
                  </a:lnTo>
                  <a:lnTo>
                    <a:pt x="178" y="69"/>
                  </a:lnTo>
                  <a:lnTo>
                    <a:pt x="170" y="68"/>
                  </a:lnTo>
                  <a:lnTo>
                    <a:pt x="156" y="66"/>
                  </a:lnTo>
                  <a:lnTo>
                    <a:pt x="144" y="62"/>
                  </a:lnTo>
                  <a:lnTo>
                    <a:pt x="134" y="58"/>
                  </a:lnTo>
                  <a:lnTo>
                    <a:pt x="127" y="55"/>
                  </a:lnTo>
                  <a:lnTo>
                    <a:pt x="127" y="55"/>
                  </a:lnTo>
                  <a:lnTo>
                    <a:pt x="124" y="63"/>
                  </a:lnTo>
                  <a:lnTo>
                    <a:pt x="122" y="71"/>
                  </a:lnTo>
                  <a:lnTo>
                    <a:pt x="121" y="80"/>
                  </a:lnTo>
                  <a:lnTo>
                    <a:pt x="120" y="89"/>
                  </a:lnTo>
                  <a:lnTo>
                    <a:pt x="120" y="89"/>
                  </a:lnTo>
                  <a:lnTo>
                    <a:pt x="120" y="97"/>
                  </a:lnTo>
                  <a:lnTo>
                    <a:pt x="121" y="105"/>
                  </a:lnTo>
                  <a:lnTo>
                    <a:pt x="123" y="113"/>
                  </a:lnTo>
                  <a:lnTo>
                    <a:pt x="125" y="120"/>
                  </a:lnTo>
                  <a:lnTo>
                    <a:pt x="125" y="120"/>
                  </a:lnTo>
                  <a:lnTo>
                    <a:pt x="117" y="117"/>
                  </a:lnTo>
                  <a:lnTo>
                    <a:pt x="109" y="115"/>
                  </a:lnTo>
                  <a:lnTo>
                    <a:pt x="109" y="115"/>
                  </a:lnTo>
                  <a:lnTo>
                    <a:pt x="107" y="100"/>
                  </a:lnTo>
                  <a:lnTo>
                    <a:pt x="107" y="100"/>
                  </a:lnTo>
                  <a:lnTo>
                    <a:pt x="102" y="100"/>
                  </a:lnTo>
                  <a:lnTo>
                    <a:pt x="98" y="99"/>
                  </a:lnTo>
                  <a:lnTo>
                    <a:pt x="98" y="99"/>
                  </a:lnTo>
                  <a:lnTo>
                    <a:pt x="96" y="98"/>
                  </a:lnTo>
                  <a:lnTo>
                    <a:pt x="95" y="95"/>
                  </a:lnTo>
                  <a:lnTo>
                    <a:pt x="93" y="86"/>
                  </a:lnTo>
                  <a:lnTo>
                    <a:pt x="92" y="77"/>
                  </a:lnTo>
                  <a:lnTo>
                    <a:pt x="93" y="72"/>
                  </a:lnTo>
                  <a:lnTo>
                    <a:pt x="94" y="69"/>
                  </a:lnTo>
                  <a:lnTo>
                    <a:pt x="94" y="69"/>
                  </a:lnTo>
                  <a:lnTo>
                    <a:pt x="95" y="67"/>
                  </a:lnTo>
                  <a:lnTo>
                    <a:pt x="96" y="66"/>
                  </a:lnTo>
                  <a:lnTo>
                    <a:pt x="100" y="64"/>
                  </a:lnTo>
                  <a:lnTo>
                    <a:pt x="104" y="64"/>
                  </a:lnTo>
                  <a:lnTo>
                    <a:pt x="109" y="65"/>
                  </a:lnTo>
                  <a:lnTo>
                    <a:pt x="109" y="65"/>
                  </a:lnTo>
                  <a:lnTo>
                    <a:pt x="112" y="54"/>
                  </a:lnTo>
                  <a:lnTo>
                    <a:pt x="116" y="44"/>
                  </a:lnTo>
                  <a:lnTo>
                    <a:pt x="121" y="35"/>
                  </a:lnTo>
                  <a:lnTo>
                    <a:pt x="128" y="26"/>
                  </a:lnTo>
                  <a:lnTo>
                    <a:pt x="128" y="26"/>
                  </a:lnTo>
                  <a:lnTo>
                    <a:pt x="133" y="21"/>
                  </a:lnTo>
                  <a:lnTo>
                    <a:pt x="139" y="15"/>
                  </a:lnTo>
                  <a:lnTo>
                    <a:pt x="145" y="11"/>
                  </a:lnTo>
                  <a:lnTo>
                    <a:pt x="152" y="7"/>
                  </a:lnTo>
                  <a:lnTo>
                    <a:pt x="159" y="4"/>
                  </a:lnTo>
                  <a:lnTo>
                    <a:pt x="166" y="2"/>
                  </a:lnTo>
                  <a:lnTo>
                    <a:pt x="174" y="1"/>
                  </a:lnTo>
                  <a:lnTo>
                    <a:pt x="182" y="0"/>
                  </a:lnTo>
                  <a:lnTo>
                    <a:pt x="182" y="0"/>
                  </a:lnTo>
                  <a:close/>
                  <a:moveTo>
                    <a:pt x="348" y="194"/>
                  </a:moveTo>
                  <a:lnTo>
                    <a:pt x="336" y="188"/>
                  </a:lnTo>
                  <a:lnTo>
                    <a:pt x="331" y="183"/>
                  </a:lnTo>
                  <a:lnTo>
                    <a:pt x="331" y="166"/>
                  </a:lnTo>
                  <a:lnTo>
                    <a:pt x="331" y="166"/>
                  </a:lnTo>
                  <a:lnTo>
                    <a:pt x="334" y="167"/>
                  </a:lnTo>
                  <a:lnTo>
                    <a:pt x="337" y="170"/>
                  </a:lnTo>
                  <a:lnTo>
                    <a:pt x="340" y="173"/>
                  </a:lnTo>
                  <a:lnTo>
                    <a:pt x="342" y="176"/>
                  </a:lnTo>
                  <a:lnTo>
                    <a:pt x="345" y="184"/>
                  </a:lnTo>
                  <a:lnTo>
                    <a:pt x="348" y="194"/>
                  </a:lnTo>
                  <a:lnTo>
                    <a:pt x="348" y="194"/>
                  </a:lnTo>
                  <a:close/>
                  <a:moveTo>
                    <a:pt x="310" y="185"/>
                  </a:moveTo>
                  <a:lnTo>
                    <a:pt x="310" y="185"/>
                  </a:lnTo>
                  <a:lnTo>
                    <a:pt x="305" y="196"/>
                  </a:lnTo>
                  <a:lnTo>
                    <a:pt x="326" y="209"/>
                  </a:lnTo>
                  <a:lnTo>
                    <a:pt x="303" y="200"/>
                  </a:lnTo>
                  <a:lnTo>
                    <a:pt x="303" y="200"/>
                  </a:lnTo>
                  <a:lnTo>
                    <a:pt x="298" y="212"/>
                  </a:lnTo>
                  <a:lnTo>
                    <a:pt x="318" y="224"/>
                  </a:lnTo>
                  <a:lnTo>
                    <a:pt x="297" y="216"/>
                  </a:lnTo>
                  <a:lnTo>
                    <a:pt x="297" y="216"/>
                  </a:lnTo>
                  <a:lnTo>
                    <a:pt x="293" y="229"/>
                  </a:lnTo>
                  <a:lnTo>
                    <a:pt x="311" y="238"/>
                  </a:lnTo>
                  <a:lnTo>
                    <a:pt x="293" y="231"/>
                  </a:lnTo>
                  <a:lnTo>
                    <a:pt x="293" y="231"/>
                  </a:lnTo>
                  <a:lnTo>
                    <a:pt x="290" y="241"/>
                  </a:lnTo>
                  <a:lnTo>
                    <a:pt x="290" y="241"/>
                  </a:lnTo>
                  <a:lnTo>
                    <a:pt x="297" y="245"/>
                  </a:lnTo>
                  <a:lnTo>
                    <a:pt x="310" y="252"/>
                  </a:lnTo>
                  <a:lnTo>
                    <a:pt x="317" y="255"/>
                  </a:lnTo>
                  <a:lnTo>
                    <a:pt x="324" y="257"/>
                  </a:lnTo>
                  <a:lnTo>
                    <a:pt x="331" y="258"/>
                  </a:lnTo>
                  <a:lnTo>
                    <a:pt x="337" y="257"/>
                  </a:lnTo>
                  <a:lnTo>
                    <a:pt x="337" y="257"/>
                  </a:lnTo>
                  <a:lnTo>
                    <a:pt x="342" y="254"/>
                  </a:lnTo>
                  <a:lnTo>
                    <a:pt x="347" y="251"/>
                  </a:lnTo>
                  <a:lnTo>
                    <a:pt x="352" y="246"/>
                  </a:lnTo>
                  <a:lnTo>
                    <a:pt x="356" y="241"/>
                  </a:lnTo>
                  <a:lnTo>
                    <a:pt x="359" y="234"/>
                  </a:lnTo>
                  <a:lnTo>
                    <a:pt x="362" y="228"/>
                  </a:lnTo>
                  <a:lnTo>
                    <a:pt x="364" y="221"/>
                  </a:lnTo>
                  <a:lnTo>
                    <a:pt x="365" y="215"/>
                  </a:lnTo>
                  <a:lnTo>
                    <a:pt x="365" y="215"/>
                  </a:lnTo>
                  <a:lnTo>
                    <a:pt x="365" y="212"/>
                  </a:lnTo>
                  <a:lnTo>
                    <a:pt x="363" y="209"/>
                  </a:lnTo>
                  <a:lnTo>
                    <a:pt x="361" y="206"/>
                  </a:lnTo>
                  <a:lnTo>
                    <a:pt x="358" y="203"/>
                  </a:lnTo>
                  <a:lnTo>
                    <a:pt x="351" y="198"/>
                  </a:lnTo>
                  <a:lnTo>
                    <a:pt x="342" y="194"/>
                  </a:lnTo>
                  <a:lnTo>
                    <a:pt x="332" y="191"/>
                  </a:lnTo>
                  <a:lnTo>
                    <a:pt x="323" y="188"/>
                  </a:lnTo>
                  <a:lnTo>
                    <a:pt x="310" y="185"/>
                  </a:lnTo>
                  <a:lnTo>
                    <a:pt x="310" y="185"/>
                  </a:lnTo>
                  <a:close/>
                  <a:moveTo>
                    <a:pt x="18" y="194"/>
                  </a:moveTo>
                  <a:lnTo>
                    <a:pt x="29" y="188"/>
                  </a:lnTo>
                  <a:lnTo>
                    <a:pt x="35" y="183"/>
                  </a:lnTo>
                  <a:lnTo>
                    <a:pt x="35" y="166"/>
                  </a:lnTo>
                  <a:lnTo>
                    <a:pt x="35" y="166"/>
                  </a:lnTo>
                  <a:lnTo>
                    <a:pt x="31" y="167"/>
                  </a:lnTo>
                  <a:lnTo>
                    <a:pt x="28" y="170"/>
                  </a:lnTo>
                  <a:lnTo>
                    <a:pt x="25" y="173"/>
                  </a:lnTo>
                  <a:lnTo>
                    <a:pt x="23" y="176"/>
                  </a:lnTo>
                  <a:lnTo>
                    <a:pt x="20" y="184"/>
                  </a:lnTo>
                  <a:lnTo>
                    <a:pt x="18" y="194"/>
                  </a:lnTo>
                  <a:lnTo>
                    <a:pt x="18" y="194"/>
                  </a:lnTo>
                  <a:close/>
                  <a:moveTo>
                    <a:pt x="55" y="185"/>
                  </a:moveTo>
                  <a:lnTo>
                    <a:pt x="55" y="185"/>
                  </a:lnTo>
                  <a:lnTo>
                    <a:pt x="60" y="196"/>
                  </a:lnTo>
                  <a:lnTo>
                    <a:pt x="40" y="209"/>
                  </a:lnTo>
                  <a:lnTo>
                    <a:pt x="62" y="200"/>
                  </a:lnTo>
                  <a:lnTo>
                    <a:pt x="62" y="200"/>
                  </a:lnTo>
                  <a:lnTo>
                    <a:pt x="67" y="212"/>
                  </a:lnTo>
                  <a:lnTo>
                    <a:pt x="48" y="224"/>
                  </a:lnTo>
                  <a:lnTo>
                    <a:pt x="68" y="216"/>
                  </a:lnTo>
                  <a:lnTo>
                    <a:pt x="68" y="216"/>
                  </a:lnTo>
                  <a:lnTo>
                    <a:pt x="72" y="229"/>
                  </a:lnTo>
                  <a:lnTo>
                    <a:pt x="55" y="238"/>
                  </a:lnTo>
                  <a:lnTo>
                    <a:pt x="73" y="231"/>
                  </a:lnTo>
                  <a:lnTo>
                    <a:pt x="73" y="231"/>
                  </a:lnTo>
                  <a:lnTo>
                    <a:pt x="75" y="241"/>
                  </a:lnTo>
                  <a:lnTo>
                    <a:pt x="75" y="241"/>
                  </a:lnTo>
                  <a:lnTo>
                    <a:pt x="68" y="245"/>
                  </a:lnTo>
                  <a:lnTo>
                    <a:pt x="56" y="252"/>
                  </a:lnTo>
                  <a:lnTo>
                    <a:pt x="48" y="255"/>
                  </a:lnTo>
                  <a:lnTo>
                    <a:pt x="41" y="257"/>
                  </a:lnTo>
                  <a:lnTo>
                    <a:pt x="34" y="258"/>
                  </a:lnTo>
                  <a:lnTo>
                    <a:pt x="29" y="257"/>
                  </a:lnTo>
                  <a:lnTo>
                    <a:pt x="29" y="257"/>
                  </a:lnTo>
                  <a:lnTo>
                    <a:pt x="24" y="254"/>
                  </a:lnTo>
                  <a:lnTo>
                    <a:pt x="19" y="251"/>
                  </a:lnTo>
                  <a:lnTo>
                    <a:pt x="14" y="246"/>
                  </a:lnTo>
                  <a:lnTo>
                    <a:pt x="10" y="241"/>
                  </a:lnTo>
                  <a:lnTo>
                    <a:pt x="6" y="234"/>
                  </a:lnTo>
                  <a:lnTo>
                    <a:pt x="3" y="228"/>
                  </a:lnTo>
                  <a:lnTo>
                    <a:pt x="1" y="221"/>
                  </a:lnTo>
                  <a:lnTo>
                    <a:pt x="0" y="215"/>
                  </a:lnTo>
                  <a:lnTo>
                    <a:pt x="0" y="215"/>
                  </a:lnTo>
                  <a:lnTo>
                    <a:pt x="1" y="212"/>
                  </a:lnTo>
                  <a:lnTo>
                    <a:pt x="2" y="209"/>
                  </a:lnTo>
                  <a:lnTo>
                    <a:pt x="4" y="206"/>
                  </a:lnTo>
                  <a:lnTo>
                    <a:pt x="7" y="203"/>
                  </a:lnTo>
                  <a:lnTo>
                    <a:pt x="15" y="198"/>
                  </a:lnTo>
                  <a:lnTo>
                    <a:pt x="24" y="194"/>
                  </a:lnTo>
                  <a:lnTo>
                    <a:pt x="33" y="191"/>
                  </a:lnTo>
                  <a:lnTo>
                    <a:pt x="42" y="188"/>
                  </a:lnTo>
                  <a:lnTo>
                    <a:pt x="55" y="185"/>
                  </a:lnTo>
                  <a:lnTo>
                    <a:pt x="55" y="185"/>
                  </a:lnTo>
                  <a:close/>
                  <a:moveTo>
                    <a:pt x="172" y="147"/>
                  </a:moveTo>
                  <a:lnTo>
                    <a:pt x="172" y="147"/>
                  </a:lnTo>
                  <a:lnTo>
                    <a:pt x="179" y="149"/>
                  </a:lnTo>
                  <a:lnTo>
                    <a:pt x="185" y="149"/>
                  </a:lnTo>
                  <a:lnTo>
                    <a:pt x="188" y="149"/>
                  </a:lnTo>
                  <a:lnTo>
                    <a:pt x="191" y="149"/>
                  </a:lnTo>
                  <a:lnTo>
                    <a:pt x="191" y="149"/>
                  </a:lnTo>
                  <a:lnTo>
                    <a:pt x="265" y="117"/>
                  </a:lnTo>
                  <a:lnTo>
                    <a:pt x="318" y="95"/>
                  </a:lnTo>
                  <a:lnTo>
                    <a:pt x="318" y="171"/>
                  </a:lnTo>
                  <a:lnTo>
                    <a:pt x="318" y="171"/>
                  </a:lnTo>
                  <a:lnTo>
                    <a:pt x="315" y="171"/>
                  </a:lnTo>
                  <a:lnTo>
                    <a:pt x="305" y="169"/>
                  </a:lnTo>
                  <a:lnTo>
                    <a:pt x="301" y="177"/>
                  </a:lnTo>
                  <a:lnTo>
                    <a:pt x="301" y="121"/>
                  </a:lnTo>
                  <a:lnTo>
                    <a:pt x="212" y="158"/>
                  </a:lnTo>
                  <a:lnTo>
                    <a:pt x="212" y="311"/>
                  </a:lnTo>
                  <a:lnTo>
                    <a:pt x="301" y="273"/>
                  </a:lnTo>
                  <a:lnTo>
                    <a:pt x="301" y="262"/>
                  </a:lnTo>
                  <a:lnTo>
                    <a:pt x="301" y="262"/>
                  </a:lnTo>
                  <a:lnTo>
                    <a:pt x="310" y="267"/>
                  </a:lnTo>
                  <a:lnTo>
                    <a:pt x="310" y="267"/>
                  </a:lnTo>
                  <a:lnTo>
                    <a:pt x="318" y="270"/>
                  </a:lnTo>
                  <a:lnTo>
                    <a:pt x="318" y="285"/>
                  </a:lnTo>
                  <a:lnTo>
                    <a:pt x="207" y="332"/>
                  </a:lnTo>
                  <a:lnTo>
                    <a:pt x="207" y="332"/>
                  </a:lnTo>
                  <a:lnTo>
                    <a:pt x="200" y="335"/>
                  </a:lnTo>
                  <a:lnTo>
                    <a:pt x="195" y="337"/>
                  </a:lnTo>
                  <a:lnTo>
                    <a:pt x="195" y="336"/>
                  </a:lnTo>
                  <a:lnTo>
                    <a:pt x="195" y="336"/>
                  </a:lnTo>
                  <a:lnTo>
                    <a:pt x="189" y="337"/>
                  </a:lnTo>
                  <a:lnTo>
                    <a:pt x="183" y="338"/>
                  </a:lnTo>
                  <a:lnTo>
                    <a:pt x="183" y="338"/>
                  </a:lnTo>
                  <a:lnTo>
                    <a:pt x="177" y="338"/>
                  </a:lnTo>
                  <a:lnTo>
                    <a:pt x="171" y="337"/>
                  </a:lnTo>
                  <a:lnTo>
                    <a:pt x="165" y="334"/>
                  </a:lnTo>
                  <a:lnTo>
                    <a:pt x="159" y="331"/>
                  </a:lnTo>
                  <a:lnTo>
                    <a:pt x="48" y="285"/>
                  </a:lnTo>
                  <a:lnTo>
                    <a:pt x="48" y="270"/>
                  </a:lnTo>
                  <a:lnTo>
                    <a:pt x="48" y="270"/>
                  </a:lnTo>
                  <a:lnTo>
                    <a:pt x="56" y="267"/>
                  </a:lnTo>
                  <a:lnTo>
                    <a:pt x="56" y="267"/>
                  </a:lnTo>
                  <a:lnTo>
                    <a:pt x="65" y="262"/>
                  </a:lnTo>
                  <a:lnTo>
                    <a:pt x="65" y="273"/>
                  </a:lnTo>
                  <a:lnTo>
                    <a:pt x="154" y="311"/>
                  </a:lnTo>
                  <a:lnTo>
                    <a:pt x="154" y="158"/>
                  </a:lnTo>
                  <a:lnTo>
                    <a:pt x="65" y="121"/>
                  </a:lnTo>
                  <a:lnTo>
                    <a:pt x="65" y="177"/>
                  </a:lnTo>
                  <a:lnTo>
                    <a:pt x="61" y="169"/>
                  </a:lnTo>
                  <a:lnTo>
                    <a:pt x="51" y="171"/>
                  </a:lnTo>
                  <a:lnTo>
                    <a:pt x="51" y="171"/>
                  </a:lnTo>
                  <a:lnTo>
                    <a:pt x="48" y="171"/>
                  </a:lnTo>
                  <a:lnTo>
                    <a:pt x="48" y="95"/>
                  </a:lnTo>
                  <a:lnTo>
                    <a:pt x="92" y="113"/>
                  </a:lnTo>
                  <a:lnTo>
                    <a:pt x="92" y="113"/>
                  </a:lnTo>
                  <a:lnTo>
                    <a:pt x="172" y="147"/>
                  </a:lnTo>
                  <a:lnTo>
                    <a:pt x="172" y="147"/>
                  </a:lnTo>
                  <a:close/>
                  <a:moveTo>
                    <a:pt x="224" y="172"/>
                  </a:moveTo>
                  <a:lnTo>
                    <a:pt x="292" y="145"/>
                  </a:lnTo>
                  <a:lnTo>
                    <a:pt x="292" y="173"/>
                  </a:lnTo>
                  <a:lnTo>
                    <a:pt x="224" y="200"/>
                  </a:lnTo>
                  <a:lnTo>
                    <a:pt x="224" y="172"/>
                  </a:lnTo>
                  <a:lnTo>
                    <a:pt x="224" y="172"/>
                  </a:lnTo>
                  <a:close/>
                  <a:moveTo>
                    <a:pt x="171" y="164"/>
                  </a:moveTo>
                  <a:lnTo>
                    <a:pt x="171" y="319"/>
                  </a:lnTo>
                  <a:lnTo>
                    <a:pt x="171" y="319"/>
                  </a:lnTo>
                  <a:lnTo>
                    <a:pt x="177" y="321"/>
                  </a:lnTo>
                  <a:lnTo>
                    <a:pt x="183" y="321"/>
                  </a:lnTo>
                  <a:lnTo>
                    <a:pt x="183" y="321"/>
                  </a:lnTo>
                  <a:lnTo>
                    <a:pt x="189" y="320"/>
                  </a:lnTo>
                  <a:lnTo>
                    <a:pt x="195" y="318"/>
                  </a:lnTo>
                  <a:lnTo>
                    <a:pt x="195" y="164"/>
                  </a:lnTo>
                  <a:lnTo>
                    <a:pt x="195" y="164"/>
                  </a:lnTo>
                  <a:lnTo>
                    <a:pt x="189" y="165"/>
                  </a:lnTo>
                  <a:lnTo>
                    <a:pt x="183" y="165"/>
                  </a:lnTo>
                  <a:lnTo>
                    <a:pt x="183" y="165"/>
                  </a:lnTo>
                  <a:lnTo>
                    <a:pt x="171" y="164"/>
                  </a:lnTo>
                  <a:lnTo>
                    <a:pt x="171" y="1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1687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22" presetClass="entr" presetSubtype="4" fill="hold"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50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wipe(down)">
                                      <p:cBhvr>
                                        <p:cTn id="30" dur="500"/>
                                        <p:tgtEl>
                                          <p:spTgt spid="33"/>
                                        </p:tgtEl>
                                      </p:cBhvr>
                                    </p:animEffect>
                                  </p:childTnLst>
                                </p:cTn>
                              </p:par>
                              <p:par>
                                <p:cTn id="31" presetID="42" presetClass="entr" presetSubtype="0" fill="hold" nodeType="withEffect">
                                  <p:stCondLst>
                                    <p:cond delay="10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100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10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546368" y="1142600"/>
            <a:ext cx="943736" cy="943740"/>
          </a:xfrm>
          <a:prstGeom prst="roundRect">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2700" dirty="0">
                <a:latin typeface="微软雅黑" panose="020B0503020204020204" pitchFamily="34" charset="-122"/>
                <a:ea typeface="微软雅黑" panose="020B0503020204020204" pitchFamily="34" charset="-122"/>
              </a:rPr>
              <a:t>S</a:t>
            </a:r>
            <a:endParaRPr lang="zh-CN" altLang="en-US" sz="2700" dirty="0">
              <a:latin typeface="微软雅黑" panose="020B0503020204020204" pitchFamily="34" charset="-122"/>
              <a:ea typeface="微软雅黑" panose="020B0503020204020204" pitchFamily="34" charset="-122"/>
            </a:endParaRPr>
          </a:p>
        </p:txBody>
      </p:sp>
      <p:sp>
        <p:nvSpPr>
          <p:cNvPr id="3" name="圆角矩形 2"/>
          <p:cNvSpPr/>
          <p:nvPr/>
        </p:nvSpPr>
        <p:spPr>
          <a:xfrm>
            <a:off x="4601461" y="1142600"/>
            <a:ext cx="943736" cy="943740"/>
          </a:xfrm>
          <a:prstGeom prst="roundRect">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2700" dirty="0">
                <a:latin typeface="微软雅黑" panose="020B0503020204020204" pitchFamily="34" charset="-122"/>
                <a:ea typeface="微软雅黑" panose="020B0503020204020204" pitchFamily="34" charset="-122"/>
              </a:rPr>
              <a:t>W</a:t>
            </a:r>
            <a:endParaRPr lang="zh-CN" altLang="en-US" sz="2700" dirty="0">
              <a:latin typeface="微软雅黑" panose="020B0503020204020204" pitchFamily="34" charset="-122"/>
              <a:ea typeface="微软雅黑" panose="020B0503020204020204" pitchFamily="34" charset="-122"/>
            </a:endParaRPr>
          </a:p>
        </p:txBody>
      </p:sp>
      <p:sp>
        <p:nvSpPr>
          <p:cNvPr id="4" name="圆角矩形 3"/>
          <p:cNvSpPr/>
          <p:nvPr/>
        </p:nvSpPr>
        <p:spPr>
          <a:xfrm>
            <a:off x="3546368" y="2169031"/>
            <a:ext cx="943736" cy="943740"/>
          </a:xfrm>
          <a:prstGeom prst="roundRect">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2700" dirty="0">
                <a:latin typeface="微软雅黑" panose="020B0503020204020204" pitchFamily="34" charset="-122"/>
                <a:ea typeface="微软雅黑" panose="020B0503020204020204" pitchFamily="34" charset="-122"/>
              </a:rPr>
              <a:t>O</a:t>
            </a:r>
            <a:endParaRPr lang="zh-CN" altLang="en-US" sz="2700" dirty="0">
              <a:latin typeface="微软雅黑" panose="020B0503020204020204" pitchFamily="34" charset="-122"/>
              <a:ea typeface="微软雅黑" panose="020B0503020204020204" pitchFamily="34" charset="-122"/>
            </a:endParaRPr>
          </a:p>
        </p:txBody>
      </p:sp>
      <p:sp>
        <p:nvSpPr>
          <p:cNvPr id="5" name="圆角矩形 4"/>
          <p:cNvSpPr/>
          <p:nvPr/>
        </p:nvSpPr>
        <p:spPr>
          <a:xfrm>
            <a:off x="4601461" y="2169031"/>
            <a:ext cx="943736" cy="943740"/>
          </a:xfrm>
          <a:prstGeom prst="roundRect">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2700" dirty="0">
                <a:latin typeface="微软雅黑" panose="020B0503020204020204" pitchFamily="34" charset="-122"/>
                <a:ea typeface="微软雅黑" panose="020B0503020204020204" pitchFamily="34" charset="-122"/>
              </a:rPr>
              <a:t>T</a:t>
            </a:r>
            <a:endParaRPr lang="zh-CN" altLang="en-US" sz="2700" dirty="0">
              <a:latin typeface="微软雅黑" panose="020B0503020204020204" pitchFamily="34" charset="-122"/>
              <a:ea typeface="微软雅黑" panose="020B0503020204020204" pitchFamily="34" charset="-122"/>
            </a:endParaRPr>
          </a:p>
        </p:txBody>
      </p:sp>
      <p:sp>
        <p:nvSpPr>
          <p:cNvPr id="6" name="矩形 5"/>
          <p:cNvSpPr/>
          <p:nvPr/>
        </p:nvSpPr>
        <p:spPr>
          <a:xfrm>
            <a:off x="1258351" y="1198921"/>
            <a:ext cx="1215754" cy="284711"/>
          </a:xfrm>
          <a:prstGeom prst="rect">
            <a:avLst/>
          </a:prstGeom>
        </p:spPr>
        <p:txBody>
          <a:bodyPr wrap="none" lIns="68598" tIns="34299" rIns="68598" bIns="34299">
            <a:spAutoFit/>
          </a:bodyPr>
          <a:lstStyle/>
          <a:p>
            <a:pPr algn="ctr"/>
            <a:r>
              <a:rPr lang="zh-CN" altLang="en-US"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7" name="矩形 6"/>
          <p:cNvSpPr/>
          <p:nvPr/>
        </p:nvSpPr>
        <p:spPr>
          <a:xfrm>
            <a:off x="1277583" y="1455055"/>
            <a:ext cx="2268785"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8" name="矩形 7"/>
          <p:cNvSpPr/>
          <p:nvPr/>
        </p:nvSpPr>
        <p:spPr>
          <a:xfrm>
            <a:off x="5688189" y="1198921"/>
            <a:ext cx="1215754" cy="284711"/>
          </a:xfrm>
          <a:prstGeom prst="rect">
            <a:avLst/>
          </a:prstGeom>
        </p:spPr>
        <p:txBody>
          <a:bodyPr wrap="none" lIns="68598" tIns="34299" rIns="68598" bIns="34299">
            <a:spAutoFit/>
          </a:bodyPr>
          <a:lstStyle/>
          <a:p>
            <a:pPr algn="ctr"/>
            <a:r>
              <a:rPr lang="zh-CN" altLang="en-US"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9" name="矩形 8"/>
          <p:cNvSpPr/>
          <p:nvPr/>
        </p:nvSpPr>
        <p:spPr>
          <a:xfrm>
            <a:off x="5707420" y="1455055"/>
            <a:ext cx="2268785"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10" name="矩形 9"/>
          <p:cNvSpPr/>
          <p:nvPr/>
        </p:nvSpPr>
        <p:spPr>
          <a:xfrm>
            <a:off x="1258351" y="2302430"/>
            <a:ext cx="1215754" cy="284711"/>
          </a:xfrm>
          <a:prstGeom prst="rect">
            <a:avLst/>
          </a:prstGeom>
        </p:spPr>
        <p:txBody>
          <a:bodyPr wrap="none" lIns="68598" tIns="34299" rIns="68598" bIns="34299">
            <a:spAutoFit/>
          </a:bodyPr>
          <a:lstStyle/>
          <a:p>
            <a:pPr algn="ctr"/>
            <a:r>
              <a:rPr lang="zh-CN" altLang="en-US"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11" name="矩形 10"/>
          <p:cNvSpPr/>
          <p:nvPr/>
        </p:nvSpPr>
        <p:spPr>
          <a:xfrm>
            <a:off x="1277583" y="2558564"/>
            <a:ext cx="2268785"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12" name="矩形 11"/>
          <p:cNvSpPr/>
          <p:nvPr/>
        </p:nvSpPr>
        <p:spPr>
          <a:xfrm>
            <a:off x="5688189" y="2302430"/>
            <a:ext cx="1215754" cy="284711"/>
          </a:xfrm>
          <a:prstGeom prst="rect">
            <a:avLst/>
          </a:prstGeom>
        </p:spPr>
        <p:txBody>
          <a:bodyPr wrap="none" lIns="68598" tIns="34299" rIns="68598" bIns="34299">
            <a:spAutoFit/>
          </a:bodyPr>
          <a:lstStyle/>
          <a:p>
            <a:pPr algn="ctr"/>
            <a:r>
              <a:rPr lang="zh-CN" altLang="en-US"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altLang="zh-CN" i="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13" name="矩形 12"/>
          <p:cNvSpPr/>
          <p:nvPr/>
        </p:nvSpPr>
        <p:spPr>
          <a:xfrm>
            <a:off x="5707420" y="2558564"/>
            <a:ext cx="2268785" cy="364733"/>
          </a:xfrm>
          <a:prstGeom prst="rect">
            <a:avLst/>
          </a:prstGeom>
        </p:spPr>
        <p:txBody>
          <a:bodyPr wrap="square" lIns="68598" tIns="34299" rIns="68598" bIns="34299">
            <a:spAutoFit/>
          </a:bodyPr>
          <a:lstStyle/>
          <a:p>
            <a:pPr>
              <a:lnSpc>
                <a:spcPct val="120000"/>
              </a:lnSpc>
              <a:spcBef>
                <a:spcPct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在此录入上述图表的综合说明，在此录入上述图表的综合描述说明。</a:t>
            </a:r>
          </a:p>
        </p:txBody>
      </p:sp>
      <p:sp>
        <p:nvSpPr>
          <p:cNvPr id="14" name="圆角矩形 13"/>
          <p:cNvSpPr/>
          <p:nvPr/>
        </p:nvSpPr>
        <p:spPr>
          <a:xfrm>
            <a:off x="1439494" y="3438910"/>
            <a:ext cx="2214919" cy="324136"/>
          </a:xfrm>
          <a:prstGeom prst="roundRect">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p>
        </p:txBody>
      </p:sp>
      <p:sp>
        <p:nvSpPr>
          <p:cNvPr id="15" name="标题 4"/>
          <p:cNvSpPr txBox="1">
            <a:spLocks/>
          </p:cNvSpPr>
          <p:nvPr/>
        </p:nvSpPr>
        <p:spPr>
          <a:xfrm>
            <a:off x="1385472" y="3436907"/>
            <a:ext cx="2268941" cy="301271"/>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400" dirty="0">
                <a:solidFill>
                  <a:schemeClr val="bg1"/>
                </a:solidFill>
                <a:latin typeface="微软雅黑" panose="020B0503020204020204" pitchFamily="34" charset="-122"/>
                <a:ea typeface="微软雅黑" panose="020B0503020204020204" pitchFamily="34" charset="-122"/>
              </a:rPr>
              <a:t>添加标题内容</a:t>
            </a:r>
          </a:p>
        </p:txBody>
      </p:sp>
      <p:sp>
        <p:nvSpPr>
          <p:cNvPr id="16" name="矩形 15"/>
          <p:cNvSpPr/>
          <p:nvPr/>
        </p:nvSpPr>
        <p:spPr>
          <a:xfrm>
            <a:off x="1439494" y="3871092"/>
            <a:ext cx="6536712" cy="421282"/>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Tree>
    <p:extLst>
      <p:ext uri="{BB962C8B-B14F-4D97-AF65-F5344CB8AC3E}">
        <p14:creationId xmlns:p14="http://schemas.microsoft.com/office/powerpoint/2010/main" val="20181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1000"/>
                                        <p:tgtEl>
                                          <p:spTgt spid="14"/>
                                        </p:tgtEl>
                                      </p:cBhvr>
                                    </p:animEffect>
                                  </p:childTnLst>
                                </p:cTn>
                              </p:par>
                            </p:childTnLst>
                          </p:cTn>
                        </p:par>
                        <p:par>
                          <p:cTn id="56" fill="hold">
                            <p:stCondLst>
                              <p:cond delay="700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5"/>
                                        </p:tgtEl>
                                        <p:attrNameLst>
                                          <p:attrName>ppt_y</p:attrName>
                                        </p:attrNameLst>
                                      </p:cBhvr>
                                      <p:tavLst>
                                        <p:tav tm="0">
                                          <p:val>
                                            <p:strVal val="#ppt_y"/>
                                          </p:val>
                                        </p:tav>
                                        <p:tav tm="100000">
                                          <p:val>
                                            <p:strVal val="#ppt_y"/>
                                          </p:val>
                                        </p:tav>
                                      </p:tavLst>
                                    </p:anim>
                                    <p:anim calcmode="lin" valueType="num">
                                      <p:cBhvr>
                                        <p:cTn id="6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5"/>
                                        </p:tgtEl>
                                      </p:cBhvr>
                                    </p:animEffect>
                                  </p:childTnLst>
                                </p:cTn>
                              </p:par>
                            </p:childTnLst>
                          </p:cTn>
                        </p:par>
                        <p:par>
                          <p:cTn id="64" fill="hold">
                            <p:stCondLst>
                              <p:cond delay="775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p:bldP spid="11" grpId="0"/>
      <p:bldP spid="12" grpId="0"/>
      <p:bldP spid="13" grpId="0"/>
      <p:bldP spid="14" grpId="0" animBg="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E141295D-9BA7-4F4D-B569-E41766F33446}"/>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sp>
        <p:nvSpPr>
          <p:cNvPr id="2" name="同心圆 1">
            <a:extLst>
              <a:ext uri="{FF2B5EF4-FFF2-40B4-BE49-F238E27FC236}">
                <a16:creationId xmlns:a16="http://schemas.microsoft.com/office/drawing/2014/main" xmlns="" id="{60FAA728-79CD-4695-AB1C-F8B10A960E08}"/>
              </a:ext>
            </a:extLst>
          </p:cNvPr>
          <p:cNvSpPr/>
          <p:nvPr/>
        </p:nvSpPr>
        <p:spPr>
          <a:xfrm>
            <a:off x="1020763" y="1962150"/>
            <a:ext cx="1309687" cy="1309688"/>
          </a:xfrm>
          <a:prstGeom prst="donut">
            <a:avLst>
              <a:gd name="adj" fmla="val 3061"/>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cs typeface="+mn-ea"/>
              <a:sym typeface="+mn-lt"/>
            </a:endParaRPr>
          </a:p>
        </p:txBody>
      </p:sp>
      <p:sp>
        <p:nvSpPr>
          <p:cNvPr id="8196" name="文本框 8"/>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charset="-122"/>
              </a:defRPr>
            </a:lvl1pPr>
            <a:lvl2pPr marL="742950" indent="-285750">
              <a:defRPr sz="1300">
                <a:solidFill>
                  <a:schemeClr val="tx1"/>
                </a:solidFill>
                <a:latin typeface="Calibri" pitchFamily="34" charset="0"/>
                <a:ea typeface="宋体" charset="-122"/>
              </a:defRPr>
            </a:lvl2pPr>
            <a:lvl3pPr marL="1143000" indent="-228600">
              <a:defRPr sz="1300">
                <a:solidFill>
                  <a:schemeClr val="tx1"/>
                </a:solidFill>
                <a:latin typeface="Calibri" pitchFamily="34" charset="0"/>
                <a:ea typeface="宋体" charset="-122"/>
              </a:defRPr>
            </a:lvl3pPr>
            <a:lvl4pPr marL="1600200" indent="-228600">
              <a:defRPr sz="1300">
                <a:solidFill>
                  <a:schemeClr val="tx1"/>
                </a:solidFill>
                <a:latin typeface="Calibri" pitchFamily="34" charset="0"/>
                <a:ea typeface="宋体" charset="-122"/>
              </a:defRPr>
            </a:lvl4pPr>
            <a:lvl5pPr marL="2057400" indent="-228600">
              <a:defRPr sz="1300">
                <a:solidFill>
                  <a:schemeClr val="tx1"/>
                </a:solidFill>
                <a:latin typeface="Calibri" pitchFamily="34" charset="0"/>
                <a:ea typeface="宋体"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3200" dirty="0">
                <a:solidFill>
                  <a:schemeClr val="bg1">
                    <a:lumMod val="65000"/>
                  </a:schemeClr>
                </a:solidFill>
                <a:latin typeface="+mn-lt"/>
                <a:ea typeface="+mn-ea"/>
                <a:cs typeface="+mn-ea"/>
                <a:sym typeface="+mn-lt"/>
              </a:rPr>
              <a:t>01</a:t>
            </a:r>
            <a:endParaRPr lang="zh-CN" altLang="en-US" sz="3200" dirty="0">
              <a:solidFill>
                <a:schemeClr val="bg1">
                  <a:lumMod val="65000"/>
                </a:schemeClr>
              </a:solidFill>
              <a:latin typeface="+mn-lt"/>
              <a:ea typeface="+mn-ea"/>
              <a:cs typeface="+mn-ea"/>
              <a:sym typeface="+mn-lt"/>
            </a:endParaRPr>
          </a:p>
        </p:txBody>
      </p:sp>
      <p:sp>
        <p:nvSpPr>
          <p:cNvPr id="8197" name="文本框 8"/>
          <p:cNvSpPr txBox="1">
            <a:spLocks noChangeArrowheads="1"/>
          </p:cNvSpPr>
          <p:nvPr/>
        </p:nvSpPr>
        <p:spPr bwMode="auto">
          <a:xfrm>
            <a:off x="2533650" y="2182813"/>
            <a:ext cx="1714500" cy="369332"/>
          </a:xfrm>
          <a:prstGeom prst="rect">
            <a:avLst/>
          </a:prstGeom>
          <a:noFill/>
        </p:spPr>
        <p:txBody>
          <a:bodyPr wrap="square" lIns="0" tIns="0" rIns="0" bIns="0" rtlCol="0">
            <a:spAutoFit/>
          </a:bodyPr>
          <a:lstStyle>
            <a:defPPr>
              <a:defRPr lang="zh-CN"/>
            </a:defPPr>
            <a:lvl1pPr>
              <a:defRPr sz="1500" b="1">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defRPr>
            </a:lvl1pPr>
          </a:lstStyle>
          <a:p>
            <a:r>
              <a:rPr lang="zh-CN" altLang="en-US" sz="2400" dirty="0">
                <a:sym typeface="+mn-lt"/>
              </a:rPr>
              <a:t>项目简介</a:t>
            </a:r>
          </a:p>
        </p:txBody>
      </p:sp>
      <p:sp>
        <p:nvSpPr>
          <p:cNvPr id="8198"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charset="-122"/>
              </a:defRPr>
            </a:lvl1pPr>
            <a:lvl2pPr marL="742950" indent="-285750" defTabSz="522288">
              <a:defRPr sz="1300">
                <a:solidFill>
                  <a:schemeClr val="tx1"/>
                </a:solidFill>
                <a:latin typeface="Calibri" pitchFamily="34" charset="0"/>
                <a:ea typeface="宋体" charset="-122"/>
              </a:defRPr>
            </a:lvl2pPr>
            <a:lvl3pPr marL="1143000" indent="-228600" defTabSz="522288">
              <a:defRPr sz="1300">
                <a:solidFill>
                  <a:schemeClr val="tx1"/>
                </a:solidFill>
                <a:latin typeface="Calibri" pitchFamily="34" charset="0"/>
                <a:ea typeface="宋体" charset="-122"/>
              </a:defRPr>
            </a:lvl3pPr>
            <a:lvl4pPr marL="1600200" indent="-228600" defTabSz="522288">
              <a:defRPr sz="1300">
                <a:solidFill>
                  <a:schemeClr val="tx1"/>
                </a:solidFill>
                <a:latin typeface="Calibri" pitchFamily="34" charset="0"/>
                <a:ea typeface="宋体" charset="-122"/>
              </a:defRPr>
            </a:lvl4pPr>
            <a:lvl5pPr marL="2057400" indent="-228600" defTabSz="522288">
              <a:defRPr sz="1300">
                <a:solidFill>
                  <a:schemeClr val="tx1"/>
                </a:solidFill>
                <a:latin typeface="Calibri" pitchFamily="34" charset="0"/>
                <a:ea typeface="宋体"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800" dirty="0">
                <a:solidFill>
                  <a:schemeClr val="bg1">
                    <a:lumMod val="65000"/>
                  </a:schemeClr>
                </a:solidFill>
                <a:latin typeface="+mn-lt"/>
                <a:ea typeface="+mn-ea"/>
                <a:cs typeface="+mn-ea"/>
                <a:sym typeface="+mn-lt"/>
              </a:rPr>
              <a:t>Lorem ipsum dolor sit </a:t>
            </a:r>
            <a:r>
              <a:rPr lang="en-US" altLang="zh-CN" sz="800" dirty="0" err="1">
                <a:solidFill>
                  <a:schemeClr val="bg1">
                    <a:lumMod val="65000"/>
                  </a:schemeClr>
                </a:solidFill>
                <a:latin typeface="+mn-lt"/>
                <a:ea typeface="+mn-ea"/>
                <a:cs typeface="+mn-ea"/>
                <a:sym typeface="+mn-lt"/>
              </a:rPr>
              <a:t>amet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consectetuer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adipiscing</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elit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commodo</a:t>
            </a:r>
            <a:r>
              <a:rPr lang="en-US" altLang="zh-CN" sz="800" dirty="0">
                <a:solidFill>
                  <a:schemeClr val="bg1">
                    <a:lumMod val="65000"/>
                  </a:schemeClr>
                </a:solidFill>
                <a:latin typeface="+mn-lt"/>
                <a:ea typeface="+mn-ea"/>
                <a:cs typeface="+mn-ea"/>
                <a:sym typeface="+mn-lt"/>
              </a:rPr>
              <a:t> ligula </a:t>
            </a:r>
            <a:r>
              <a:rPr lang="en-US" altLang="zh-CN" sz="800" dirty="0" err="1">
                <a:solidFill>
                  <a:schemeClr val="bg1">
                    <a:lumMod val="65000"/>
                  </a:schemeClr>
                </a:solidFill>
                <a:latin typeface="+mn-lt"/>
                <a:ea typeface="+mn-ea"/>
                <a:cs typeface="+mn-ea"/>
                <a:sym typeface="+mn-lt"/>
              </a:rPr>
              <a:t>eget</a:t>
            </a:r>
            <a:r>
              <a:rPr lang="en-US" altLang="zh-CN" sz="800" dirty="0">
                <a:solidFill>
                  <a:schemeClr val="bg1">
                    <a:lumMod val="65000"/>
                  </a:schemeClr>
                </a:solidFill>
                <a:latin typeface="+mn-lt"/>
                <a:ea typeface="+mn-ea"/>
                <a:cs typeface="+mn-ea"/>
                <a:sym typeface="+mn-lt"/>
              </a:rPr>
              <a:t> dolor.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massa</a:t>
            </a:r>
            <a:r>
              <a:rPr lang="en-US" altLang="zh-CN" sz="800" dirty="0">
                <a:solidFill>
                  <a:schemeClr val="bg1">
                    <a:lumMod val="65000"/>
                  </a:schemeClr>
                </a:solidFill>
                <a:latin typeface="+mn-lt"/>
                <a:ea typeface="+mn-ea"/>
                <a:cs typeface="+mn-ea"/>
                <a:sym typeface="+mn-lt"/>
              </a:rPr>
              <a:t>. Cum </a:t>
            </a:r>
            <a:r>
              <a:rPr lang="en-US" altLang="zh-CN" sz="800" dirty="0" err="1">
                <a:solidFill>
                  <a:schemeClr val="bg1">
                    <a:lumMod val="65000"/>
                  </a:schemeClr>
                </a:solidFill>
                <a:latin typeface="+mn-lt"/>
                <a:ea typeface="+mn-ea"/>
                <a:cs typeface="+mn-ea"/>
                <a:sym typeface="+mn-lt"/>
              </a:rPr>
              <a:t>sociis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natoque</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penatibus</a:t>
            </a:r>
            <a:r>
              <a:rPr lang="en-US" altLang="zh-CN" sz="800" dirty="0">
                <a:solidFill>
                  <a:schemeClr val="bg1">
                    <a:lumMod val="65000"/>
                  </a:schemeClr>
                </a:solidFill>
                <a:latin typeface="+mn-lt"/>
                <a:ea typeface="+mn-ea"/>
                <a:cs typeface="+mn-ea"/>
                <a:sym typeface="+mn-lt"/>
              </a:rPr>
              <a:t> et </a:t>
            </a:r>
            <a:r>
              <a:rPr lang="en-US" altLang="zh-CN" sz="800" dirty="0" err="1">
                <a:solidFill>
                  <a:schemeClr val="bg1">
                    <a:lumMod val="65000"/>
                  </a:schemeClr>
                </a:solidFill>
                <a:latin typeface="+mn-lt"/>
                <a:ea typeface="+mn-ea"/>
                <a:cs typeface="+mn-ea"/>
                <a:sym typeface="+mn-lt"/>
              </a:rPr>
              <a:t>magnis</a:t>
            </a:r>
            <a:r>
              <a:rPr lang="en-US" altLang="zh-CN" sz="800" dirty="0">
                <a:solidFill>
                  <a:schemeClr val="bg1">
                    <a:lumMod val="65000"/>
                  </a:schemeClr>
                </a:solidFill>
                <a:latin typeface="+mn-lt"/>
                <a:ea typeface="+mn-ea"/>
                <a:cs typeface="+mn-ea"/>
                <a:sym typeface="+mn-lt"/>
              </a:rPr>
              <a:t> dis parturient </a:t>
            </a:r>
            <a:r>
              <a:rPr lang="en-US" altLang="zh-CN" sz="800" dirty="0" err="1">
                <a:solidFill>
                  <a:schemeClr val="bg1">
                    <a:lumMod val="65000"/>
                  </a:schemeClr>
                </a:solidFill>
                <a:latin typeface="+mn-lt"/>
                <a:ea typeface="+mn-ea"/>
                <a:cs typeface="+mn-ea"/>
                <a:sym typeface="+mn-lt"/>
              </a:rPr>
              <a:t>montes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nascetur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ridiculus</a:t>
            </a:r>
            <a:r>
              <a:rPr lang="en-US" altLang="zh-CN" sz="800" dirty="0">
                <a:solidFill>
                  <a:schemeClr val="bg1">
                    <a:lumMod val="65000"/>
                  </a:schemeClr>
                </a:solidFill>
                <a:latin typeface="+mn-lt"/>
                <a:ea typeface="+mn-ea"/>
                <a:cs typeface="+mn-ea"/>
                <a:sym typeface="+mn-lt"/>
              </a:rPr>
              <a:t> mus. </a:t>
            </a:r>
          </a:p>
        </p:txBody>
      </p:sp>
      <p:cxnSp>
        <p:nvCxnSpPr>
          <p:cNvPr id="7" name="直接连接符 6">
            <a:extLst>
              <a:ext uri="{FF2B5EF4-FFF2-40B4-BE49-F238E27FC236}">
                <a16:creationId xmlns:a16="http://schemas.microsoft.com/office/drawing/2014/main" xmlns="" id="{B85AE45A-C8FD-42E3-912A-4AE7F4180C19}"/>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5"/>
          <p:cNvGrpSpPr/>
          <p:nvPr/>
        </p:nvGrpSpPr>
        <p:grpSpPr>
          <a:xfrm>
            <a:off x="2784644" y="3437709"/>
            <a:ext cx="284647" cy="266327"/>
            <a:chOff x="6964363" y="2108200"/>
            <a:chExt cx="690562" cy="646113"/>
          </a:xfrm>
          <a:solidFill>
            <a:sysClr val="window" lastClr="FFFFFF">
              <a:lumMod val="65000"/>
            </a:sysClr>
          </a:solidFill>
        </p:grpSpPr>
        <p:sp>
          <p:nvSpPr>
            <p:cNvPr id="28"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10"/>
          <p:cNvGrpSpPr/>
          <p:nvPr/>
        </p:nvGrpSpPr>
        <p:grpSpPr>
          <a:xfrm>
            <a:off x="3608396" y="3430819"/>
            <a:ext cx="256696" cy="256107"/>
            <a:chOff x="4594225" y="2119313"/>
            <a:chExt cx="690563" cy="688975"/>
          </a:xfrm>
          <a:solidFill>
            <a:sysClr val="window" lastClr="FFFFFF">
              <a:lumMod val="65000"/>
            </a:sysClr>
          </a:solidFill>
        </p:grpSpPr>
        <p:sp>
          <p:nvSpPr>
            <p:cNvPr id="31"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4" name="Group 25"/>
          <p:cNvGrpSpPr/>
          <p:nvPr/>
        </p:nvGrpSpPr>
        <p:grpSpPr>
          <a:xfrm>
            <a:off x="5312777" y="3435000"/>
            <a:ext cx="259077" cy="259078"/>
            <a:chOff x="2005013" y="1077913"/>
            <a:chExt cx="688975" cy="688975"/>
          </a:xfrm>
          <a:solidFill>
            <a:sysClr val="window" lastClr="FFFFFF">
              <a:lumMod val="65000"/>
            </a:sysClr>
          </a:solidFill>
        </p:grpSpPr>
        <p:sp>
          <p:nvSpPr>
            <p:cNvPr id="3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7" name="Freeform 286"/>
          <p:cNvSpPr>
            <a:spLocks noEditPoints="1"/>
          </p:cNvSpPr>
          <p:nvPr/>
        </p:nvSpPr>
        <p:spPr bwMode="auto">
          <a:xfrm>
            <a:off x="4459339" y="3429253"/>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8" name="Group 32"/>
          <p:cNvGrpSpPr/>
          <p:nvPr/>
        </p:nvGrpSpPr>
        <p:grpSpPr>
          <a:xfrm>
            <a:off x="6157209" y="3437935"/>
            <a:ext cx="299343" cy="243605"/>
            <a:chOff x="5245100" y="5103813"/>
            <a:chExt cx="690563" cy="561975"/>
          </a:xfrm>
          <a:solidFill>
            <a:sysClr val="window" lastClr="FFFFFF">
              <a:lumMod val="65000"/>
            </a:sysClr>
          </a:solidFill>
        </p:grpSpPr>
        <p:sp>
          <p:nvSpPr>
            <p:cNvPr id="39"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863922" y="3429253"/>
            <a:ext cx="0" cy="252286"/>
          </a:xfrm>
          <a:prstGeom prst="line">
            <a:avLst/>
          </a:prstGeom>
          <a:noFill/>
          <a:ln w="9525" cap="flat" cmpd="sng" algn="ctr">
            <a:solidFill>
              <a:sysClr val="window" lastClr="FFFFFF">
                <a:lumMod val="75000"/>
              </a:sysClr>
            </a:solidFill>
            <a:prstDash val="solid"/>
          </a:ln>
          <a:effectLst/>
        </p:spPr>
      </p:cxnSp>
      <p:cxnSp>
        <p:nvCxnSpPr>
          <p:cNvPr id="42" name="直接连接符 41"/>
          <p:cNvCxnSpPr/>
          <p:nvPr/>
        </p:nvCxnSpPr>
        <p:spPr>
          <a:xfrm>
            <a:off x="4999563" y="3433923"/>
            <a:ext cx="0" cy="252286"/>
          </a:xfrm>
          <a:prstGeom prst="line">
            <a:avLst/>
          </a:prstGeom>
          <a:noFill/>
          <a:ln w="9525" cap="flat" cmpd="sng" algn="ctr">
            <a:solidFill>
              <a:sysClr val="window" lastClr="FFFFFF">
                <a:lumMod val="75000"/>
              </a:sysClr>
            </a:solidFill>
            <a:prstDash val="solid"/>
          </a:ln>
          <a:effectLst/>
        </p:spPr>
      </p:cxnSp>
      <p:cxnSp>
        <p:nvCxnSpPr>
          <p:cNvPr id="43" name="直接连接符 42"/>
          <p:cNvCxnSpPr/>
          <p:nvPr/>
        </p:nvCxnSpPr>
        <p:spPr>
          <a:xfrm>
            <a:off x="4135204" y="3433923"/>
            <a:ext cx="0" cy="252286"/>
          </a:xfrm>
          <a:prstGeom prst="line">
            <a:avLst/>
          </a:prstGeom>
          <a:noFill/>
          <a:ln w="9525" cap="flat" cmpd="sng" algn="ctr">
            <a:solidFill>
              <a:sysClr val="window" lastClr="FFFFFF">
                <a:lumMod val="75000"/>
              </a:sysClr>
            </a:solidFill>
            <a:prstDash val="solid"/>
          </a:ln>
          <a:effectLst/>
        </p:spPr>
      </p:cxnSp>
      <p:cxnSp>
        <p:nvCxnSpPr>
          <p:cNvPr id="44" name="直接连接符 43"/>
          <p:cNvCxnSpPr/>
          <p:nvPr/>
        </p:nvCxnSpPr>
        <p:spPr>
          <a:xfrm>
            <a:off x="3270846" y="3433923"/>
            <a:ext cx="0" cy="252286"/>
          </a:xfrm>
          <a:prstGeom prst="line">
            <a:avLst/>
          </a:prstGeom>
          <a:noFill/>
          <a:ln w="9525" cap="flat" cmpd="sng" algn="ctr">
            <a:solidFill>
              <a:sysClr val="window" lastClr="FFFFFF">
                <a:lumMod val="75000"/>
              </a:sysClr>
            </a:solidFill>
            <a:prstDash val="solid"/>
          </a:ln>
          <a:effectLst/>
        </p:spPr>
      </p:cxn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6" presetClass="entr" presetSubtype="42" fill="hold" nodeType="withEffect">
                                  <p:stCondLst>
                                    <p:cond delay="100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par>
                                <p:cTn id="23" presetID="16" presetClass="entr" presetSubtype="42" fill="hold" nodeType="withEffect">
                                  <p:stCondLst>
                                    <p:cond delay="1000"/>
                                  </p:stCondLst>
                                  <p:childTnLst>
                                    <p:set>
                                      <p:cBhvr>
                                        <p:cTn id="24" dur="1" fill="hold">
                                          <p:stCondLst>
                                            <p:cond delay="0"/>
                                          </p:stCondLst>
                                        </p:cTn>
                                        <p:tgtEl>
                                          <p:spTgt spid="43"/>
                                        </p:tgtEl>
                                        <p:attrNameLst>
                                          <p:attrName>style.visibility</p:attrName>
                                        </p:attrNameLst>
                                      </p:cBhvr>
                                      <p:to>
                                        <p:strVal val="visible"/>
                                      </p:to>
                                    </p:set>
                                    <p:animEffect transition="in" filter="barn(outHorizontal)">
                                      <p:cBhvr>
                                        <p:cTn id="25" dur="500"/>
                                        <p:tgtEl>
                                          <p:spTgt spid="43"/>
                                        </p:tgtEl>
                                      </p:cBhvr>
                                    </p:animEffect>
                                  </p:childTnLst>
                                </p:cTn>
                              </p:par>
                              <p:par>
                                <p:cTn id="26" presetID="16" presetClass="entr" presetSubtype="42" fill="hold" nodeType="withEffect">
                                  <p:stCondLst>
                                    <p:cond delay="1000"/>
                                  </p:stCondLst>
                                  <p:childTnLst>
                                    <p:set>
                                      <p:cBhvr>
                                        <p:cTn id="27" dur="1" fill="hold">
                                          <p:stCondLst>
                                            <p:cond delay="0"/>
                                          </p:stCondLst>
                                        </p:cTn>
                                        <p:tgtEl>
                                          <p:spTgt spid="42"/>
                                        </p:tgtEl>
                                        <p:attrNameLst>
                                          <p:attrName>style.visibility</p:attrName>
                                        </p:attrNameLst>
                                      </p:cBhvr>
                                      <p:to>
                                        <p:strVal val="visible"/>
                                      </p:to>
                                    </p:set>
                                    <p:animEffect transition="in" filter="barn(outHorizontal)">
                                      <p:cBhvr>
                                        <p:cTn id="28" dur="500"/>
                                        <p:tgtEl>
                                          <p:spTgt spid="42"/>
                                        </p:tgtEl>
                                      </p:cBhvr>
                                    </p:animEffect>
                                  </p:childTnLst>
                                </p:cTn>
                              </p:par>
                              <p:par>
                                <p:cTn id="29" presetID="16" presetClass="entr" presetSubtype="42" fill="hold" nodeType="withEffect">
                                  <p:stCondLst>
                                    <p:cond delay="1000"/>
                                  </p:stCondLst>
                                  <p:childTnLst>
                                    <p:set>
                                      <p:cBhvr>
                                        <p:cTn id="30" dur="1" fill="hold">
                                          <p:stCondLst>
                                            <p:cond delay="0"/>
                                          </p:stCondLst>
                                        </p:cTn>
                                        <p:tgtEl>
                                          <p:spTgt spid="41"/>
                                        </p:tgtEl>
                                        <p:attrNameLst>
                                          <p:attrName>style.visibility</p:attrName>
                                        </p:attrNameLst>
                                      </p:cBhvr>
                                      <p:to>
                                        <p:strVal val="visible"/>
                                      </p:to>
                                    </p:set>
                                    <p:animEffect transition="in" filter="barn(outHorizont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E141295D-9BA7-4F4D-B569-E41766F33446}"/>
              </a:ext>
            </a:extLst>
          </p:cNvPr>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cs typeface="+mn-ea"/>
              <a:sym typeface="+mn-lt"/>
            </a:endParaRPr>
          </a:p>
        </p:txBody>
      </p:sp>
      <p:sp>
        <p:nvSpPr>
          <p:cNvPr id="2" name="同心圆 1">
            <a:extLst>
              <a:ext uri="{FF2B5EF4-FFF2-40B4-BE49-F238E27FC236}">
                <a16:creationId xmlns:a16="http://schemas.microsoft.com/office/drawing/2014/main" xmlns="" id="{60FAA728-79CD-4695-AB1C-F8B10A960E08}"/>
              </a:ext>
            </a:extLst>
          </p:cNvPr>
          <p:cNvSpPr/>
          <p:nvPr/>
        </p:nvSpPr>
        <p:spPr>
          <a:xfrm>
            <a:off x="1020763" y="1962150"/>
            <a:ext cx="1309687" cy="1309688"/>
          </a:xfrm>
          <a:prstGeom prst="donut">
            <a:avLst>
              <a:gd name="adj" fmla="val 3061"/>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cs typeface="+mn-ea"/>
              <a:sym typeface="+mn-lt"/>
            </a:endParaRPr>
          </a:p>
        </p:txBody>
      </p:sp>
      <p:sp>
        <p:nvSpPr>
          <p:cNvPr id="8196" name="文本框 8"/>
          <p:cNvSpPr txBox="1">
            <a:spLocks noChangeArrowheads="1"/>
          </p:cNvSpPr>
          <p:nvPr/>
        </p:nvSpPr>
        <p:spPr bwMode="auto">
          <a:xfrm>
            <a:off x="1331913" y="23241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3200">
                <a:solidFill>
                  <a:schemeClr val="bg1">
                    <a:lumMod val="65000"/>
                  </a:schemeClr>
                </a:solidFill>
                <a:latin typeface="+mn-lt"/>
                <a:ea typeface="+mn-ea"/>
                <a:cs typeface="+mn-ea"/>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sym typeface="+mn-lt"/>
              </a:rPr>
              <a:t>05</a:t>
            </a:r>
            <a:endParaRPr lang="zh-CN" altLang="en-US" dirty="0">
              <a:sym typeface="+mn-lt"/>
            </a:endParaRPr>
          </a:p>
        </p:txBody>
      </p:sp>
      <p:sp>
        <p:nvSpPr>
          <p:cNvPr id="8197" name="文本框 8"/>
          <p:cNvSpPr txBox="1">
            <a:spLocks noChangeArrowheads="1"/>
          </p:cNvSpPr>
          <p:nvPr/>
        </p:nvSpPr>
        <p:spPr bwMode="auto">
          <a:xfrm>
            <a:off x="2533650" y="2182813"/>
            <a:ext cx="1714500" cy="369332"/>
          </a:xfrm>
          <a:prstGeom prst="rect">
            <a:avLst/>
          </a:prstGeom>
          <a:noFill/>
        </p:spPr>
        <p:txBody>
          <a:bodyPr wrap="square" lIns="0" tIns="0" rIns="0" bIns="0" rtlCol="0">
            <a:spAutoFit/>
          </a:bodyPr>
          <a:lstStyle>
            <a:defPPr>
              <a:defRPr lang="zh-CN"/>
            </a:defPPr>
            <a:lvl1pPr>
              <a:defRPr sz="1500" b="1">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defRPr>
            </a:lvl1pPr>
          </a:lstStyle>
          <a:p>
            <a:r>
              <a:rPr lang="zh-CN" altLang="en-US" sz="2400" dirty="0">
                <a:sym typeface="+mn-lt"/>
              </a:rPr>
              <a:t>投</a:t>
            </a:r>
            <a:r>
              <a:rPr lang="zh-CN" altLang="en-US" sz="2400" dirty="0" smtClean="0">
                <a:sym typeface="+mn-lt"/>
              </a:rPr>
              <a:t>资回报</a:t>
            </a:r>
            <a:endParaRPr lang="zh-CN" altLang="en-US" sz="2400" dirty="0">
              <a:sym typeface="+mn-lt"/>
            </a:endParaRPr>
          </a:p>
        </p:txBody>
      </p:sp>
      <p:sp>
        <p:nvSpPr>
          <p:cNvPr id="8198"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charset="-122"/>
              </a:defRPr>
            </a:lvl1pPr>
            <a:lvl2pPr marL="742950" indent="-285750" defTabSz="522288">
              <a:defRPr sz="1300">
                <a:solidFill>
                  <a:schemeClr val="tx1"/>
                </a:solidFill>
                <a:latin typeface="Calibri" pitchFamily="34" charset="0"/>
                <a:ea typeface="宋体" charset="-122"/>
              </a:defRPr>
            </a:lvl2pPr>
            <a:lvl3pPr marL="1143000" indent="-228600" defTabSz="522288">
              <a:defRPr sz="1300">
                <a:solidFill>
                  <a:schemeClr val="tx1"/>
                </a:solidFill>
                <a:latin typeface="Calibri" pitchFamily="34" charset="0"/>
                <a:ea typeface="宋体" charset="-122"/>
              </a:defRPr>
            </a:lvl3pPr>
            <a:lvl4pPr marL="1600200" indent="-228600" defTabSz="522288">
              <a:defRPr sz="1300">
                <a:solidFill>
                  <a:schemeClr val="tx1"/>
                </a:solidFill>
                <a:latin typeface="Calibri" pitchFamily="34" charset="0"/>
                <a:ea typeface="宋体" charset="-122"/>
              </a:defRPr>
            </a:lvl4pPr>
            <a:lvl5pPr marL="2057400" indent="-228600" defTabSz="522288">
              <a:defRPr sz="1300">
                <a:solidFill>
                  <a:schemeClr val="tx1"/>
                </a:solidFill>
                <a:latin typeface="Calibri" pitchFamily="34" charset="0"/>
                <a:ea typeface="宋体"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r>
              <a:rPr lang="en-US" altLang="zh-CN" sz="800" dirty="0">
                <a:solidFill>
                  <a:schemeClr val="bg1">
                    <a:lumMod val="65000"/>
                  </a:schemeClr>
                </a:solidFill>
                <a:latin typeface="+mn-lt"/>
                <a:ea typeface="+mn-ea"/>
                <a:cs typeface="+mn-ea"/>
                <a:sym typeface="+mn-lt"/>
              </a:rPr>
              <a:t>Lorem ipsum dolor sit </a:t>
            </a:r>
            <a:r>
              <a:rPr lang="en-US" altLang="zh-CN" sz="800" dirty="0" err="1">
                <a:solidFill>
                  <a:schemeClr val="bg1">
                    <a:lumMod val="65000"/>
                  </a:schemeClr>
                </a:solidFill>
                <a:latin typeface="+mn-lt"/>
                <a:ea typeface="+mn-ea"/>
                <a:cs typeface="+mn-ea"/>
                <a:sym typeface="+mn-lt"/>
              </a:rPr>
              <a:t>amet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consectetuer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adipiscing</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elit</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commodo</a:t>
            </a:r>
            <a:r>
              <a:rPr lang="en-US" altLang="zh-CN" sz="800" dirty="0">
                <a:solidFill>
                  <a:schemeClr val="bg1">
                    <a:lumMod val="65000"/>
                  </a:schemeClr>
                </a:solidFill>
                <a:latin typeface="+mn-lt"/>
                <a:ea typeface="+mn-ea"/>
                <a:cs typeface="+mn-ea"/>
                <a:sym typeface="+mn-lt"/>
              </a:rPr>
              <a:t> ligula </a:t>
            </a:r>
            <a:r>
              <a:rPr lang="en-US" altLang="zh-CN" sz="800" dirty="0" err="1">
                <a:solidFill>
                  <a:schemeClr val="bg1">
                    <a:lumMod val="65000"/>
                  </a:schemeClr>
                </a:solidFill>
                <a:latin typeface="+mn-lt"/>
                <a:ea typeface="+mn-ea"/>
                <a:cs typeface="+mn-ea"/>
                <a:sym typeface="+mn-lt"/>
              </a:rPr>
              <a:t>eget</a:t>
            </a:r>
            <a:r>
              <a:rPr lang="en-US" altLang="zh-CN" sz="800" dirty="0">
                <a:solidFill>
                  <a:schemeClr val="bg1">
                    <a:lumMod val="65000"/>
                  </a:schemeClr>
                </a:solidFill>
                <a:latin typeface="+mn-lt"/>
                <a:ea typeface="+mn-ea"/>
                <a:cs typeface="+mn-ea"/>
                <a:sym typeface="+mn-lt"/>
              </a:rPr>
              <a:t> dolor. </a:t>
            </a:r>
            <a:r>
              <a:rPr lang="en-US" altLang="zh-CN" sz="800" dirty="0" err="1">
                <a:solidFill>
                  <a:schemeClr val="bg1">
                    <a:lumMod val="65000"/>
                  </a:schemeClr>
                </a:solidFill>
                <a:latin typeface="+mn-lt"/>
                <a:ea typeface="+mn-ea"/>
                <a:cs typeface="+mn-ea"/>
                <a:sym typeface="+mn-lt"/>
              </a:rPr>
              <a:t>Aenean</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massa</a:t>
            </a:r>
            <a:r>
              <a:rPr lang="en-US" altLang="zh-CN" sz="800" dirty="0">
                <a:solidFill>
                  <a:schemeClr val="bg1">
                    <a:lumMod val="65000"/>
                  </a:schemeClr>
                </a:solidFill>
                <a:latin typeface="+mn-lt"/>
                <a:ea typeface="+mn-ea"/>
                <a:cs typeface="+mn-ea"/>
                <a:sym typeface="+mn-lt"/>
              </a:rPr>
              <a:t>. Cum </a:t>
            </a:r>
            <a:r>
              <a:rPr lang="en-US" altLang="zh-CN" sz="800" dirty="0" err="1">
                <a:solidFill>
                  <a:schemeClr val="bg1">
                    <a:lumMod val="65000"/>
                  </a:schemeClr>
                </a:solidFill>
                <a:latin typeface="+mn-lt"/>
                <a:ea typeface="+mn-ea"/>
                <a:cs typeface="+mn-ea"/>
                <a:sym typeface="+mn-lt"/>
              </a:rPr>
              <a:t>sociis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natoque</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penatibus</a:t>
            </a:r>
            <a:r>
              <a:rPr lang="en-US" altLang="zh-CN" sz="800" dirty="0">
                <a:solidFill>
                  <a:schemeClr val="bg1">
                    <a:lumMod val="65000"/>
                  </a:schemeClr>
                </a:solidFill>
                <a:latin typeface="+mn-lt"/>
                <a:ea typeface="+mn-ea"/>
                <a:cs typeface="+mn-ea"/>
                <a:sym typeface="+mn-lt"/>
              </a:rPr>
              <a:t> et </a:t>
            </a:r>
            <a:r>
              <a:rPr lang="en-US" altLang="zh-CN" sz="800" dirty="0" err="1">
                <a:solidFill>
                  <a:schemeClr val="bg1">
                    <a:lumMod val="65000"/>
                  </a:schemeClr>
                </a:solidFill>
                <a:latin typeface="+mn-lt"/>
                <a:ea typeface="+mn-ea"/>
                <a:cs typeface="+mn-ea"/>
                <a:sym typeface="+mn-lt"/>
              </a:rPr>
              <a:t>magnis</a:t>
            </a:r>
            <a:r>
              <a:rPr lang="en-US" altLang="zh-CN" sz="800" dirty="0">
                <a:solidFill>
                  <a:schemeClr val="bg1">
                    <a:lumMod val="65000"/>
                  </a:schemeClr>
                </a:solidFill>
                <a:latin typeface="+mn-lt"/>
                <a:ea typeface="+mn-ea"/>
                <a:cs typeface="+mn-ea"/>
                <a:sym typeface="+mn-lt"/>
              </a:rPr>
              <a:t> dis parturient </a:t>
            </a:r>
            <a:r>
              <a:rPr lang="en-US" altLang="zh-CN" sz="800" dirty="0" err="1">
                <a:solidFill>
                  <a:schemeClr val="bg1">
                    <a:lumMod val="65000"/>
                  </a:schemeClr>
                </a:solidFill>
                <a:latin typeface="+mn-lt"/>
                <a:ea typeface="+mn-ea"/>
                <a:cs typeface="+mn-ea"/>
                <a:sym typeface="+mn-lt"/>
              </a:rPr>
              <a:t>montes</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nascetur</a:t>
            </a:r>
            <a:r>
              <a:rPr lang="en-US" altLang="zh-CN" sz="800" dirty="0">
                <a:solidFill>
                  <a:schemeClr val="bg1">
                    <a:lumMod val="65000"/>
                  </a:schemeClr>
                </a:solidFill>
                <a:latin typeface="+mn-lt"/>
                <a:ea typeface="+mn-ea"/>
                <a:cs typeface="+mn-ea"/>
                <a:sym typeface="+mn-lt"/>
              </a:rPr>
              <a:t> </a:t>
            </a:r>
            <a:r>
              <a:rPr lang="en-US" altLang="zh-CN" sz="800" dirty="0" err="1">
                <a:solidFill>
                  <a:schemeClr val="bg1">
                    <a:lumMod val="65000"/>
                  </a:schemeClr>
                </a:solidFill>
                <a:latin typeface="+mn-lt"/>
                <a:ea typeface="+mn-ea"/>
                <a:cs typeface="+mn-ea"/>
                <a:sym typeface="+mn-lt"/>
              </a:rPr>
              <a:t>ridiculus</a:t>
            </a:r>
            <a:r>
              <a:rPr lang="en-US" altLang="zh-CN" sz="800" dirty="0">
                <a:solidFill>
                  <a:schemeClr val="bg1">
                    <a:lumMod val="65000"/>
                  </a:schemeClr>
                </a:solidFill>
                <a:latin typeface="+mn-lt"/>
                <a:ea typeface="+mn-ea"/>
                <a:cs typeface="+mn-ea"/>
                <a:sym typeface="+mn-lt"/>
              </a:rPr>
              <a:t> mus. </a:t>
            </a:r>
          </a:p>
        </p:txBody>
      </p:sp>
      <p:cxnSp>
        <p:nvCxnSpPr>
          <p:cNvPr id="7" name="直接连接符 6">
            <a:extLst>
              <a:ext uri="{FF2B5EF4-FFF2-40B4-BE49-F238E27FC236}">
                <a16:creationId xmlns:a16="http://schemas.microsoft.com/office/drawing/2014/main" xmlns="" id="{B85AE45A-C8FD-42E3-912A-4AE7F4180C19}"/>
              </a:ext>
            </a:extLst>
          </p:cNvPr>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5"/>
          <p:cNvGrpSpPr/>
          <p:nvPr/>
        </p:nvGrpSpPr>
        <p:grpSpPr>
          <a:xfrm>
            <a:off x="2784644" y="3437709"/>
            <a:ext cx="284647" cy="266327"/>
            <a:chOff x="6964363" y="2108200"/>
            <a:chExt cx="690562" cy="646113"/>
          </a:xfrm>
          <a:solidFill>
            <a:sysClr val="window" lastClr="FFFFFF">
              <a:lumMod val="65000"/>
            </a:sysClr>
          </a:solidFill>
        </p:grpSpPr>
        <p:sp>
          <p:nvSpPr>
            <p:cNvPr id="28"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0" name="Group 10"/>
          <p:cNvGrpSpPr/>
          <p:nvPr/>
        </p:nvGrpSpPr>
        <p:grpSpPr>
          <a:xfrm>
            <a:off x="3608396" y="3430819"/>
            <a:ext cx="256696" cy="256107"/>
            <a:chOff x="4594225" y="2119313"/>
            <a:chExt cx="690563" cy="688975"/>
          </a:xfrm>
          <a:solidFill>
            <a:sysClr val="window" lastClr="FFFFFF">
              <a:lumMod val="65000"/>
            </a:sysClr>
          </a:solidFill>
        </p:grpSpPr>
        <p:sp>
          <p:nvSpPr>
            <p:cNvPr id="31"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34" name="Group 25"/>
          <p:cNvGrpSpPr/>
          <p:nvPr/>
        </p:nvGrpSpPr>
        <p:grpSpPr>
          <a:xfrm>
            <a:off x="5312777" y="3435000"/>
            <a:ext cx="259077" cy="259078"/>
            <a:chOff x="2005013" y="1077913"/>
            <a:chExt cx="688975" cy="688975"/>
          </a:xfrm>
          <a:solidFill>
            <a:sysClr val="window" lastClr="FFFFFF">
              <a:lumMod val="65000"/>
            </a:sysClr>
          </a:solidFill>
        </p:grpSpPr>
        <p:sp>
          <p:nvSpPr>
            <p:cNvPr id="3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7" name="Freeform 286"/>
          <p:cNvSpPr>
            <a:spLocks noEditPoints="1"/>
          </p:cNvSpPr>
          <p:nvPr/>
        </p:nvSpPr>
        <p:spPr bwMode="auto">
          <a:xfrm>
            <a:off x="4459339" y="3429253"/>
            <a:ext cx="251687" cy="252286"/>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ysClr val="window" lastClr="FFFFFF">
              <a:lumMod val="65000"/>
            </a:sysClr>
          </a:solidFill>
          <a:ln>
            <a:noFill/>
          </a:ln>
        </p:spPr>
        <p:txBody>
          <a:bodyPr vert="horz" wrap="square" lIns="68598" tIns="34299" rIns="68598" bIns="34299"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8" name="Group 32"/>
          <p:cNvGrpSpPr/>
          <p:nvPr/>
        </p:nvGrpSpPr>
        <p:grpSpPr>
          <a:xfrm>
            <a:off x="6157209" y="3437935"/>
            <a:ext cx="299343" cy="243605"/>
            <a:chOff x="5245100" y="5103813"/>
            <a:chExt cx="690563" cy="561975"/>
          </a:xfrm>
          <a:solidFill>
            <a:sysClr val="window" lastClr="FFFFFF">
              <a:lumMod val="65000"/>
            </a:sysClr>
          </a:solidFill>
        </p:grpSpPr>
        <p:sp>
          <p:nvSpPr>
            <p:cNvPr id="39" name="Freeform 290"/>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Freeform 291"/>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863922" y="3429253"/>
            <a:ext cx="0" cy="252286"/>
          </a:xfrm>
          <a:prstGeom prst="line">
            <a:avLst/>
          </a:prstGeom>
          <a:noFill/>
          <a:ln w="9525" cap="flat" cmpd="sng" algn="ctr">
            <a:solidFill>
              <a:sysClr val="window" lastClr="FFFFFF">
                <a:lumMod val="75000"/>
              </a:sysClr>
            </a:solidFill>
            <a:prstDash val="solid"/>
          </a:ln>
          <a:effectLst/>
        </p:spPr>
      </p:cxnSp>
      <p:cxnSp>
        <p:nvCxnSpPr>
          <p:cNvPr id="42" name="直接连接符 41"/>
          <p:cNvCxnSpPr/>
          <p:nvPr/>
        </p:nvCxnSpPr>
        <p:spPr>
          <a:xfrm>
            <a:off x="4999563" y="3433923"/>
            <a:ext cx="0" cy="252286"/>
          </a:xfrm>
          <a:prstGeom prst="line">
            <a:avLst/>
          </a:prstGeom>
          <a:noFill/>
          <a:ln w="9525" cap="flat" cmpd="sng" algn="ctr">
            <a:solidFill>
              <a:sysClr val="window" lastClr="FFFFFF">
                <a:lumMod val="75000"/>
              </a:sysClr>
            </a:solidFill>
            <a:prstDash val="solid"/>
          </a:ln>
          <a:effectLst/>
        </p:spPr>
      </p:cxnSp>
      <p:cxnSp>
        <p:nvCxnSpPr>
          <p:cNvPr id="43" name="直接连接符 42"/>
          <p:cNvCxnSpPr/>
          <p:nvPr/>
        </p:nvCxnSpPr>
        <p:spPr>
          <a:xfrm>
            <a:off x="4135204" y="3433923"/>
            <a:ext cx="0" cy="252286"/>
          </a:xfrm>
          <a:prstGeom prst="line">
            <a:avLst/>
          </a:prstGeom>
          <a:noFill/>
          <a:ln w="9525" cap="flat" cmpd="sng" algn="ctr">
            <a:solidFill>
              <a:sysClr val="window" lastClr="FFFFFF">
                <a:lumMod val="75000"/>
              </a:sysClr>
            </a:solidFill>
            <a:prstDash val="solid"/>
          </a:ln>
          <a:effectLst/>
        </p:spPr>
      </p:cxnSp>
      <p:cxnSp>
        <p:nvCxnSpPr>
          <p:cNvPr id="44" name="直接连接符 43"/>
          <p:cNvCxnSpPr/>
          <p:nvPr/>
        </p:nvCxnSpPr>
        <p:spPr>
          <a:xfrm>
            <a:off x="3270846" y="3433923"/>
            <a:ext cx="0" cy="252286"/>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682858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6" presetClass="entr" presetSubtype="42" fill="hold" nodeType="withEffect">
                                  <p:stCondLst>
                                    <p:cond delay="100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par>
                                <p:cTn id="23" presetID="16" presetClass="entr" presetSubtype="42" fill="hold" nodeType="withEffect">
                                  <p:stCondLst>
                                    <p:cond delay="1000"/>
                                  </p:stCondLst>
                                  <p:childTnLst>
                                    <p:set>
                                      <p:cBhvr>
                                        <p:cTn id="24" dur="1" fill="hold">
                                          <p:stCondLst>
                                            <p:cond delay="0"/>
                                          </p:stCondLst>
                                        </p:cTn>
                                        <p:tgtEl>
                                          <p:spTgt spid="43"/>
                                        </p:tgtEl>
                                        <p:attrNameLst>
                                          <p:attrName>style.visibility</p:attrName>
                                        </p:attrNameLst>
                                      </p:cBhvr>
                                      <p:to>
                                        <p:strVal val="visible"/>
                                      </p:to>
                                    </p:set>
                                    <p:animEffect transition="in" filter="barn(outHorizontal)">
                                      <p:cBhvr>
                                        <p:cTn id="25" dur="500"/>
                                        <p:tgtEl>
                                          <p:spTgt spid="43"/>
                                        </p:tgtEl>
                                      </p:cBhvr>
                                    </p:animEffect>
                                  </p:childTnLst>
                                </p:cTn>
                              </p:par>
                              <p:par>
                                <p:cTn id="26" presetID="16" presetClass="entr" presetSubtype="42" fill="hold" nodeType="withEffect">
                                  <p:stCondLst>
                                    <p:cond delay="1000"/>
                                  </p:stCondLst>
                                  <p:childTnLst>
                                    <p:set>
                                      <p:cBhvr>
                                        <p:cTn id="27" dur="1" fill="hold">
                                          <p:stCondLst>
                                            <p:cond delay="0"/>
                                          </p:stCondLst>
                                        </p:cTn>
                                        <p:tgtEl>
                                          <p:spTgt spid="42"/>
                                        </p:tgtEl>
                                        <p:attrNameLst>
                                          <p:attrName>style.visibility</p:attrName>
                                        </p:attrNameLst>
                                      </p:cBhvr>
                                      <p:to>
                                        <p:strVal val="visible"/>
                                      </p:to>
                                    </p:set>
                                    <p:animEffect transition="in" filter="barn(outHorizontal)">
                                      <p:cBhvr>
                                        <p:cTn id="28" dur="500"/>
                                        <p:tgtEl>
                                          <p:spTgt spid="42"/>
                                        </p:tgtEl>
                                      </p:cBhvr>
                                    </p:animEffect>
                                  </p:childTnLst>
                                </p:cTn>
                              </p:par>
                              <p:par>
                                <p:cTn id="29" presetID="16" presetClass="entr" presetSubtype="42" fill="hold" nodeType="withEffect">
                                  <p:stCondLst>
                                    <p:cond delay="1000"/>
                                  </p:stCondLst>
                                  <p:childTnLst>
                                    <p:set>
                                      <p:cBhvr>
                                        <p:cTn id="30" dur="1" fill="hold">
                                          <p:stCondLst>
                                            <p:cond delay="0"/>
                                          </p:stCondLst>
                                        </p:cTn>
                                        <p:tgtEl>
                                          <p:spTgt spid="41"/>
                                        </p:tgtEl>
                                        <p:attrNameLst>
                                          <p:attrName>style.visibility</p:attrName>
                                        </p:attrNameLst>
                                      </p:cBhvr>
                                      <p:to>
                                        <p:strVal val="visible"/>
                                      </p:to>
                                    </p:set>
                                    <p:animEffect transition="in" filter="barn(outHorizont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061337" y="1113932"/>
            <a:ext cx="7130959" cy="1686911"/>
            <a:chOff x="8370955" y="2204864"/>
            <a:chExt cx="8120123" cy="2248520"/>
          </a:xfrm>
        </p:grpSpPr>
        <p:sp>
          <p:nvSpPr>
            <p:cNvPr id="3" name="TextBox 2"/>
            <p:cNvSpPr txBox="1"/>
            <p:nvPr/>
          </p:nvSpPr>
          <p:spPr>
            <a:xfrm>
              <a:off x="8370955" y="2204864"/>
              <a:ext cx="2321270" cy="430754"/>
            </a:xfrm>
            <a:prstGeom prst="rect">
              <a:avLst/>
            </a:prstGeom>
            <a:noFill/>
          </p:spPr>
          <p:txBody>
            <a:bodyPr wrap="square" rtlCol="0">
              <a:spAutoFit/>
            </a:bodyPr>
            <a:lstStyle/>
            <a:p>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endParaRPr 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endParaRPr>
            </a:p>
          </p:txBody>
        </p:sp>
        <p:sp>
          <p:nvSpPr>
            <p:cNvPr id="4" name="TextBox 3"/>
            <p:cNvSpPr txBox="1"/>
            <p:nvPr/>
          </p:nvSpPr>
          <p:spPr>
            <a:xfrm>
              <a:off x="8370958" y="2607294"/>
              <a:ext cx="8120120" cy="1846090"/>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言描述尽量简洁生动。此处添加详细文本描述，建议与标题相关并符合整体语言风格。此处添加详细文本描述，建议与标题相关并符合整体语言风格，语言描述尽量简洁生动。此处添加详细文本描述与标题相关并符合整体语言风格。此处添加详细文本描述与标题相关并符合整体语言风格。此处添加详细文本描述与标题相关并符合整体语言风格。此处添加详细文本描述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a:p>
              <a:pPr>
                <a:lnSpc>
                  <a:spcPct val="150000"/>
                </a:lnSpc>
              </a:pP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此处添加详细文本描述与标题相关并符合整体语言风格。此处添加详细此处添加详细文本，文本描述与标题相关并符合整体语言风格。此处添加详细文本描述与标题相关并符合整体语言风格。</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a:p>
              <a:pPr>
                <a:lnSpc>
                  <a:spcPct val="150000"/>
                </a:lnSpc>
              </a:pP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5" name="矩形 19"/>
          <p:cNvSpPr>
            <a:spLocks noChangeArrowheads="1"/>
          </p:cNvSpPr>
          <p:nvPr/>
        </p:nvSpPr>
        <p:spPr bwMode="auto">
          <a:xfrm>
            <a:off x="0" y="2914434"/>
            <a:ext cx="3595590" cy="1170745"/>
          </a:xfrm>
          <a:prstGeom prst="rect">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a:solidFill>
                <a:srgbClr val="FFFFFF"/>
              </a:solidFill>
            </a:endParaRPr>
          </a:p>
        </p:txBody>
      </p:sp>
      <p:pic>
        <p:nvPicPr>
          <p:cNvPr id="6" name="图片 2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595590" y="2914434"/>
            <a:ext cx="1937735" cy="117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20267" y="2914434"/>
            <a:ext cx="1872231" cy="117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598496" y="2914434"/>
            <a:ext cx="1548283" cy="117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061337" y="2944667"/>
            <a:ext cx="2485031" cy="1123734"/>
          </a:xfrm>
          <a:prstGeom prst="rect">
            <a:avLst/>
          </a:prstGeom>
          <a:noFill/>
        </p:spPr>
        <p:txBody>
          <a:bodyPr wrap="square" lIns="68598" tIns="34299" rIns="108029" bIns="27007" numCol="1" spcCol="270072"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Lato Regular"/>
              </a:rPr>
              <a:t>添加标题内容</a:t>
            </a:r>
            <a:endParaRPr lang="en-US" altLang="zh-CN" dirty="0">
              <a:solidFill>
                <a:schemeClr val="bg1"/>
              </a:solidFill>
              <a:latin typeface="微软雅黑" panose="020B0503020204020204" pitchFamily="34" charset="-122"/>
              <a:ea typeface="微软雅黑" panose="020B0503020204020204" pitchFamily="34" charset="-122"/>
              <a:cs typeface="Lato Regular"/>
            </a:endParaRPr>
          </a:p>
          <a:p>
            <a:pPr>
              <a:lnSpc>
                <a:spcPct val="150000"/>
              </a:lnSpc>
            </a:pPr>
            <a:r>
              <a:rPr lang="zh-CN" altLang="en-US" sz="800" dirty="0">
                <a:solidFill>
                  <a:schemeClr val="bg1"/>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solidFill>
                <a:latin typeface="微软雅黑" pitchFamily="34" charset="-122"/>
                <a:ea typeface="微软雅黑" pitchFamily="34" charset="-122"/>
              </a:rPr>
              <a:t>您的容打在这里，或者通过复制您的文本后，在此框中选择粘贴，并选择只保留文字。</a:t>
            </a:r>
            <a:r>
              <a:rPr lang="zh-CN" altLang="en-US" sz="800" dirty="0">
                <a:solidFill>
                  <a:schemeClr val="bg1"/>
                </a:solidFill>
                <a:latin typeface="微软雅黑" pitchFamily="34" charset="-122"/>
                <a:ea typeface="微软雅黑" pitchFamily="34" charset="-122"/>
                <a:sym typeface="微软雅黑" pitchFamily="34" charset="-122"/>
              </a:rPr>
              <a:t>右键点击图片选择设置图片格式可直接替换图片。</a:t>
            </a:r>
            <a:endParaRPr lang="en-US" altLang="zh-CN" sz="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2778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1331449" y="3309586"/>
            <a:ext cx="2054752" cy="136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3468259" y="3309586"/>
            <a:ext cx="2158333" cy="136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97859" y="3309586"/>
            <a:ext cx="2189300" cy="136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4"/>
          <p:cNvSpPr/>
          <p:nvPr/>
        </p:nvSpPr>
        <p:spPr>
          <a:xfrm>
            <a:off x="1322212" y="1188191"/>
            <a:ext cx="6572164" cy="898149"/>
          </a:xfrm>
          <a:prstGeom prst="rect">
            <a:avLst/>
          </a:prstGeom>
          <a:no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sz="800">
              <a:latin typeface="微软雅黑" panose="020B0503020204020204" pitchFamily="34" charset="-122"/>
              <a:ea typeface="微软雅黑" panose="020B0503020204020204" pitchFamily="34" charset="-122"/>
            </a:endParaRPr>
          </a:p>
        </p:txBody>
      </p:sp>
      <p:sp>
        <p:nvSpPr>
          <p:cNvPr id="6" name="Oval 4"/>
          <p:cNvSpPr/>
          <p:nvPr/>
        </p:nvSpPr>
        <p:spPr>
          <a:xfrm>
            <a:off x="1068554" y="1339290"/>
            <a:ext cx="507315" cy="50731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dirty="0">
                <a:latin typeface="Impact MT Std" pitchFamily="34" charset="0"/>
                <a:ea typeface="微软雅黑" panose="020B0503020204020204" pitchFamily="34" charset="-122"/>
              </a:rPr>
              <a:t>01</a:t>
            </a:r>
            <a:endParaRPr lang="id-ID" dirty="0">
              <a:latin typeface="Impact MT Std" pitchFamily="34" charset="0"/>
              <a:ea typeface="微软雅黑" panose="020B0503020204020204" pitchFamily="34" charset="-122"/>
            </a:endParaRPr>
          </a:p>
        </p:txBody>
      </p:sp>
      <p:sp>
        <p:nvSpPr>
          <p:cNvPr id="7" name="文本框 1"/>
          <p:cNvSpPr txBox="1"/>
          <p:nvPr/>
        </p:nvSpPr>
        <p:spPr>
          <a:xfrm>
            <a:off x="1709606" y="1242214"/>
            <a:ext cx="1620672" cy="267394"/>
          </a:xfrm>
          <a:prstGeom prst="rect">
            <a:avLst/>
          </a:prstGeom>
          <a:noFill/>
        </p:spPr>
        <p:txBody>
          <a:bodyPr wrap="square" lIns="51449" tIns="25724" rIns="51449" bIns="25724"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p>
        </p:txBody>
      </p:sp>
      <p:sp>
        <p:nvSpPr>
          <p:cNvPr id="8" name="矩形 7"/>
          <p:cNvSpPr/>
          <p:nvPr/>
        </p:nvSpPr>
        <p:spPr>
          <a:xfrm>
            <a:off x="1709606" y="1462065"/>
            <a:ext cx="6184770" cy="605948"/>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，建议与标题相关并符合整体语言风格，语言描述尽量简洁生动。此处添加详细文本整体语风格</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 name="Rectangle 24"/>
          <p:cNvSpPr/>
          <p:nvPr/>
        </p:nvSpPr>
        <p:spPr>
          <a:xfrm>
            <a:off x="1314996" y="2268645"/>
            <a:ext cx="6572164" cy="898149"/>
          </a:xfrm>
          <a:prstGeom prst="rect">
            <a:avLst/>
          </a:prstGeom>
          <a:no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en-US" sz="800">
              <a:latin typeface="微软雅黑" panose="020B0503020204020204" pitchFamily="34" charset="-122"/>
              <a:ea typeface="微软雅黑" panose="020B0503020204020204" pitchFamily="34" charset="-122"/>
            </a:endParaRPr>
          </a:p>
        </p:txBody>
      </p:sp>
      <p:sp>
        <p:nvSpPr>
          <p:cNvPr id="10" name="Oval 4"/>
          <p:cNvSpPr/>
          <p:nvPr/>
        </p:nvSpPr>
        <p:spPr>
          <a:xfrm>
            <a:off x="1061337" y="2419743"/>
            <a:ext cx="507315" cy="507318"/>
          </a:xfrm>
          <a:prstGeom prst="ellipse">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dirty="0">
                <a:latin typeface="Impact MT Std" pitchFamily="34" charset="0"/>
                <a:ea typeface="微软雅黑" panose="020B0503020204020204" pitchFamily="34" charset="-122"/>
              </a:rPr>
              <a:t>02</a:t>
            </a:r>
            <a:endParaRPr lang="id-ID" dirty="0">
              <a:latin typeface="Impact MT Std" pitchFamily="34" charset="0"/>
              <a:ea typeface="微软雅黑" panose="020B0503020204020204" pitchFamily="34" charset="-122"/>
            </a:endParaRPr>
          </a:p>
        </p:txBody>
      </p:sp>
      <p:sp>
        <p:nvSpPr>
          <p:cNvPr id="11" name="文本框 1"/>
          <p:cNvSpPr txBox="1"/>
          <p:nvPr/>
        </p:nvSpPr>
        <p:spPr>
          <a:xfrm>
            <a:off x="1702390" y="2322668"/>
            <a:ext cx="1620672" cy="267394"/>
          </a:xfrm>
          <a:prstGeom prst="rect">
            <a:avLst/>
          </a:prstGeom>
          <a:noFill/>
        </p:spPr>
        <p:txBody>
          <a:bodyPr wrap="square" lIns="51449" tIns="25724" rIns="51449" bIns="25724"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添加标题内容</a:t>
            </a:r>
          </a:p>
        </p:txBody>
      </p:sp>
      <p:sp>
        <p:nvSpPr>
          <p:cNvPr id="12" name="矩形 11"/>
          <p:cNvSpPr/>
          <p:nvPr/>
        </p:nvSpPr>
        <p:spPr>
          <a:xfrm>
            <a:off x="1702390" y="2542519"/>
            <a:ext cx="6184770" cy="605948"/>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，建议与标题相关并符合整体语言风格，语言描述尽量简洁生动。此处添加详细文本整体语风格</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Tree>
    <p:extLst>
      <p:ext uri="{BB962C8B-B14F-4D97-AF65-F5344CB8AC3E}">
        <p14:creationId xmlns:p14="http://schemas.microsoft.com/office/powerpoint/2010/main" val="8732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10" presetClass="entr" presetSubtype="0" fill="hold" nodeType="withEffect">
                                  <p:stCondLst>
                                    <p:cond delay="50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par>
                                <p:cTn id="47" presetID="10" presetClass="entr" presetSubtype="0" fill="hold" nodeType="withEffect">
                                  <p:stCondLst>
                                    <p:cond delay="50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10" presetClass="entr" presetSubtype="0" fill="hold" nodeType="withEffect">
                                  <p:stCondLst>
                                    <p:cond delay="50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610976" y="814899"/>
            <a:ext cx="3131105" cy="3594416"/>
            <a:chOff x="513" y="874"/>
            <a:chExt cx="2629" cy="3018"/>
          </a:xfrm>
        </p:grpSpPr>
        <p:sp>
          <p:nvSpPr>
            <p:cNvPr id="3" name="AutoShape 3"/>
            <p:cNvSpPr>
              <a:spLocks noChangeAspect="1" noChangeArrowheads="1" noTextEdit="1"/>
            </p:cNvSpPr>
            <p:nvPr/>
          </p:nvSpPr>
          <p:spPr bwMode="auto">
            <a:xfrm>
              <a:off x="513" y="874"/>
              <a:ext cx="2628" cy="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2187" y="1063"/>
              <a:ext cx="926" cy="440"/>
            </a:xfrm>
            <a:custGeom>
              <a:avLst/>
              <a:gdLst>
                <a:gd name="T0" fmla="*/ 0 w 770"/>
                <a:gd name="T1" fmla="*/ 355 h 366"/>
                <a:gd name="T2" fmla="*/ 35 w 770"/>
                <a:gd name="T3" fmla="*/ 268 h 366"/>
                <a:gd name="T4" fmla="*/ 61 w 770"/>
                <a:gd name="T5" fmla="*/ 245 h 366"/>
                <a:gd name="T6" fmla="*/ 125 w 770"/>
                <a:gd name="T7" fmla="*/ 224 h 366"/>
                <a:gd name="T8" fmla="*/ 160 w 770"/>
                <a:gd name="T9" fmla="*/ 227 h 366"/>
                <a:gd name="T10" fmla="*/ 197 w 770"/>
                <a:gd name="T11" fmla="*/ 240 h 366"/>
                <a:gd name="T12" fmla="*/ 203 w 770"/>
                <a:gd name="T13" fmla="*/ 228 h 366"/>
                <a:gd name="T14" fmla="*/ 221 w 770"/>
                <a:gd name="T15" fmla="*/ 201 h 366"/>
                <a:gd name="T16" fmla="*/ 272 w 770"/>
                <a:gd name="T17" fmla="*/ 168 h 366"/>
                <a:gd name="T18" fmla="*/ 293 w 770"/>
                <a:gd name="T19" fmla="*/ 163 h 366"/>
                <a:gd name="T20" fmla="*/ 287 w 770"/>
                <a:gd name="T21" fmla="*/ 133 h 366"/>
                <a:gd name="T22" fmla="*/ 320 w 770"/>
                <a:gd name="T23" fmla="*/ 41 h 366"/>
                <a:gd name="T24" fmla="*/ 344 w 770"/>
                <a:gd name="T25" fmla="*/ 20 h 366"/>
                <a:gd name="T26" fmla="*/ 405 w 770"/>
                <a:gd name="T27" fmla="*/ 0 h 366"/>
                <a:gd name="T28" fmla="*/ 437 w 770"/>
                <a:gd name="T29" fmla="*/ 2 h 366"/>
                <a:gd name="T30" fmla="*/ 497 w 770"/>
                <a:gd name="T31" fmla="*/ 32 h 366"/>
                <a:gd name="T32" fmla="*/ 538 w 770"/>
                <a:gd name="T33" fmla="*/ 117 h 366"/>
                <a:gd name="T34" fmla="*/ 537 w 770"/>
                <a:gd name="T35" fmla="*/ 134 h 366"/>
                <a:gd name="T36" fmla="*/ 553 w 770"/>
                <a:gd name="T37" fmla="*/ 132 h 366"/>
                <a:gd name="T38" fmla="*/ 579 w 770"/>
                <a:gd name="T39" fmla="*/ 133 h 366"/>
                <a:gd name="T40" fmla="*/ 628 w 770"/>
                <a:gd name="T41" fmla="*/ 158 h 366"/>
                <a:gd name="T42" fmla="*/ 628 w 770"/>
                <a:gd name="T43" fmla="*/ 158 h 366"/>
                <a:gd name="T44" fmla="*/ 646 w 770"/>
                <a:gd name="T45" fmla="*/ 179 h 366"/>
                <a:gd name="T46" fmla="*/ 662 w 770"/>
                <a:gd name="T47" fmla="*/ 228 h 366"/>
                <a:gd name="T48" fmla="*/ 652 w 770"/>
                <a:gd name="T49" fmla="*/ 279 h 366"/>
                <a:gd name="T50" fmla="*/ 663 w 770"/>
                <a:gd name="T51" fmla="*/ 279 h 366"/>
                <a:gd name="T52" fmla="*/ 770 w 770"/>
                <a:gd name="T53" fmla="*/ 366 h 366"/>
                <a:gd name="T54" fmla="*/ 0 w 770"/>
                <a:gd name="T55" fmla="*/ 35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0" h="366">
                  <a:moveTo>
                    <a:pt x="0" y="355"/>
                  </a:moveTo>
                  <a:cubicBezTo>
                    <a:pt x="1" y="323"/>
                    <a:pt x="13" y="292"/>
                    <a:pt x="35" y="268"/>
                  </a:cubicBezTo>
                  <a:cubicBezTo>
                    <a:pt x="43" y="260"/>
                    <a:pt x="52" y="253"/>
                    <a:pt x="61" y="245"/>
                  </a:cubicBezTo>
                  <a:cubicBezTo>
                    <a:pt x="81" y="233"/>
                    <a:pt x="102" y="226"/>
                    <a:pt x="125" y="224"/>
                  </a:cubicBezTo>
                  <a:cubicBezTo>
                    <a:pt x="137" y="225"/>
                    <a:pt x="148" y="226"/>
                    <a:pt x="160" y="227"/>
                  </a:cubicBezTo>
                  <a:cubicBezTo>
                    <a:pt x="173" y="229"/>
                    <a:pt x="185" y="234"/>
                    <a:pt x="197" y="240"/>
                  </a:cubicBezTo>
                  <a:cubicBezTo>
                    <a:pt x="198" y="236"/>
                    <a:pt x="200" y="232"/>
                    <a:pt x="203" y="228"/>
                  </a:cubicBezTo>
                  <a:cubicBezTo>
                    <a:pt x="209" y="219"/>
                    <a:pt x="215" y="210"/>
                    <a:pt x="221" y="201"/>
                  </a:cubicBezTo>
                  <a:cubicBezTo>
                    <a:pt x="235" y="186"/>
                    <a:pt x="252" y="175"/>
                    <a:pt x="272" y="168"/>
                  </a:cubicBezTo>
                  <a:cubicBezTo>
                    <a:pt x="279" y="166"/>
                    <a:pt x="286" y="164"/>
                    <a:pt x="293" y="163"/>
                  </a:cubicBezTo>
                  <a:cubicBezTo>
                    <a:pt x="290" y="153"/>
                    <a:pt x="288" y="143"/>
                    <a:pt x="287" y="133"/>
                  </a:cubicBezTo>
                  <a:cubicBezTo>
                    <a:pt x="285" y="99"/>
                    <a:pt x="297" y="66"/>
                    <a:pt x="320" y="41"/>
                  </a:cubicBezTo>
                  <a:cubicBezTo>
                    <a:pt x="328" y="34"/>
                    <a:pt x="336" y="27"/>
                    <a:pt x="344" y="20"/>
                  </a:cubicBezTo>
                  <a:cubicBezTo>
                    <a:pt x="363" y="8"/>
                    <a:pt x="383" y="1"/>
                    <a:pt x="405" y="0"/>
                  </a:cubicBezTo>
                  <a:cubicBezTo>
                    <a:pt x="416" y="0"/>
                    <a:pt x="426" y="1"/>
                    <a:pt x="437" y="2"/>
                  </a:cubicBezTo>
                  <a:cubicBezTo>
                    <a:pt x="460" y="7"/>
                    <a:pt x="479" y="17"/>
                    <a:pt x="497" y="32"/>
                  </a:cubicBezTo>
                  <a:cubicBezTo>
                    <a:pt x="521" y="54"/>
                    <a:pt x="535" y="85"/>
                    <a:pt x="538" y="117"/>
                  </a:cubicBezTo>
                  <a:cubicBezTo>
                    <a:pt x="538" y="123"/>
                    <a:pt x="538" y="128"/>
                    <a:pt x="537" y="134"/>
                  </a:cubicBezTo>
                  <a:cubicBezTo>
                    <a:pt x="542" y="133"/>
                    <a:pt x="547" y="132"/>
                    <a:pt x="553" y="132"/>
                  </a:cubicBezTo>
                  <a:cubicBezTo>
                    <a:pt x="579" y="133"/>
                    <a:pt x="579" y="133"/>
                    <a:pt x="579" y="133"/>
                  </a:cubicBezTo>
                  <a:cubicBezTo>
                    <a:pt x="598" y="137"/>
                    <a:pt x="614" y="146"/>
                    <a:pt x="628" y="158"/>
                  </a:cubicBezTo>
                  <a:cubicBezTo>
                    <a:pt x="628" y="158"/>
                    <a:pt x="628" y="158"/>
                    <a:pt x="628" y="158"/>
                  </a:cubicBezTo>
                  <a:cubicBezTo>
                    <a:pt x="634" y="165"/>
                    <a:pt x="640" y="172"/>
                    <a:pt x="646" y="179"/>
                  </a:cubicBezTo>
                  <a:cubicBezTo>
                    <a:pt x="655" y="194"/>
                    <a:pt x="661" y="210"/>
                    <a:pt x="662" y="228"/>
                  </a:cubicBezTo>
                  <a:cubicBezTo>
                    <a:pt x="663" y="246"/>
                    <a:pt x="660" y="264"/>
                    <a:pt x="652" y="279"/>
                  </a:cubicBezTo>
                  <a:cubicBezTo>
                    <a:pt x="656" y="279"/>
                    <a:pt x="659" y="279"/>
                    <a:pt x="663" y="279"/>
                  </a:cubicBezTo>
                  <a:cubicBezTo>
                    <a:pt x="715" y="280"/>
                    <a:pt x="762" y="312"/>
                    <a:pt x="770" y="366"/>
                  </a:cubicBezTo>
                  <a:cubicBezTo>
                    <a:pt x="0" y="355"/>
                    <a:pt x="0" y="355"/>
                    <a:pt x="0" y="355"/>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2518" y="1023"/>
              <a:ext cx="290" cy="347"/>
            </a:xfrm>
            <a:custGeom>
              <a:avLst/>
              <a:gdLst>
                <a:gd name="T0" fmla="*/ 75 w 241"/>
                <a:gd name="T1" fmla="*/ 11 h 288"/>
                <a:gd name="T2" fmla="*/ 104 w 241"/>
                <a:gd name="T3" fmla="*/ 2 h 288"/>
                <a:gd name="T4" fmla="*/ 163 w 241"/>
                <a:gd name="T5" fmla="*/ 9 h 288"/>
                <a:gd name="T6" fmla="*/ 190 w 241"/>
                <a:gd name="T7" fmla="*/ 24 h 288"/>
                <a:gd name="T8" fmla="*/ 228 w 241"/>
                <a:gd name="T9" fmla="*/ 72 h 288"/>
                <a:gd name="T10" fmla="*/ 230 w 241"/>
                <a:gd name="T11" fmla="*/ 161 h 288"/>
                <a:gd name="T12" fmla="*/ 167 w 241"/>
                <a:gd name="T13" fmla="*/ 226 h 288"/>
                <a:gd name="T14" fmla="*/ 137 w 241"/>
                <a:gd name="T15" fmla="*/ 235 h 288"/>
                <a:gd name="T16" fmla="*/ 137 w 241"/>
                <a:gd name="T17" fmla="*/ 235 h 288"/>
                <a:gd name="T18" fmla="*/ 136 w 241"/>
                <a:gd name="T19" fmla="*/ 236 h 288"/>
                <a:gd name="T20" fmla="*/ 52 w 241"/>
                <a:gd name="T21" fmla="*/ 273 h 288"/>
                <a:gd name="T22" fmla="*/ 16 w 241"/>
                <a:gd name="T23" fmla="*/ 238 h 288"/>
                <a:gd name="T24" fmla="*/ 15 w 241"/>
                <a:gd name="T25" fmla="*/ 189 h 288"/>
                <a:gd name="T26" fmla="*/ 20 w 241"/>
                <a:gd name="T27" fmla="*/ 179 h 288"/>
                <a:gd name="T28" fmla="*/ 13 w 241"/>
                <a:gd name="T29" fmla="*/ 165 h 288"/>
                <a:gd name="T30" fmla="*/ 11 w 241"/>
                <a:gd name="T31" fmla="*/ 76 h 288"/>
                <a:gd name="T32" fmla="*/ 75 w 241"/>
                <a:gd name="T33" fmla="*/ 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288">
                  <a:moveTo>
                    <a:pt x="75" y="11"/>
                  </a:moveTo>
                  <a:cubicBezTo>
                    <a:pt x="75" y="11"/>
                    <a:pt x="91" y="5"/>
                    <a:pt x="104" y="2"/>
                  </a:cubicBezTo>
                  <a:cubicBezTo>
                    <a:pt x="117" y="0"/>
                    <a:pt x="144" y="2"/>
                    <a:pt x="163" y="9"/>
                  </a:cubicBezTo>
                  <a:cubicBezTo>
                    <a:pt x="173" y="13"/>
                    <a:pt x="181" y="18"/>
                    <a:pt x="190" y="24"/>
                  </a:cubicBezTo>
                  <a:cubicBezTo>
                    <a:pt x="207" y="36"/>
                    <a:pt x="220" y="53"/>
                    <a:pt x="228" y="72"/>
                  </a:cubicBezTo>
                  <a:cubicBezTo>
                    <a:pt x="240" y="100"/>
                    <a:pt x="241" y="132"/>
                    <a:pt x="230" y="161"/>
                  </a:cubicBezTo>
                  <a:cubicBezTo>
                    <a:pt x="219" y="190"/>
                    <a:pt x="196" y="214"/>
                    <a:pt x="167" y="226"/>
                  </a:cubicBezTo>
                  <a:cubicBezTo>
                    <a:pt x="137" y="235"/>
                    <a:pt x="137" y="235"/>
                    <a:pt x="137" y="235"/>
                  </a:cubicBezTo>
                  <a:cubicBezTo>
                    <a:pt x="137" y="235"/>
                    <a:pt x="137" y="235"/>
                    <a:pt x="137" y="235"/>
                  </a:cubicBezTo>
                  <a:cubicBezTo>
                    <a:pt x="137" y="235"/>
                    <a:pt x="137" y="236"/>
                    <a:pt x="136" y="236"/>
                  </a:cubicBezTo>
                  <a:cubicBezTo>
                    <a:pt x="124" y="267"/>
                    <a:pt x="84" y="288"/>
                    <a:pt x="52" y="273"/>
                  </a:cubicBezTo>
                  <a:cubicBezTo>
                    <a:pt x="36" y="265"/>
                    <a:pt x="23" y="255"/>
                    <a:pt x="16" y="238"/>
                  </a:cubicBezTo>
                  <a:cubicBezTo>
                    <a:pt x="10" y="223"/>
                    <a:pt x="9" y="205"/>
                    <a:pt x="15" y="189"/>
                  </a:cubicBezTo>
                  <a:cubicBezTo>
                    <a:pt x="17" y="186"/>
                    <a:pt x="18" y="182"/>
                    <a:pt x="20" y="179"/>
                  </a:cubicBezTo>
                  <a:cubicBezTo>
                    <a:pt x="18" y="174"/>
                    <a:pt x="15" y="170"/>
                    <a:pt x="13" y="165"/>
                  </a:cubicBezTo>
                  <a:cubicBezTo>
                    <a:pt x="1" y="137"/>
                    <a:pt x="0" y="104"/>
                    <a:pt x="11" y="76"/>
                  </a:cubicBezTo>
                  <a:cubicBezTo>
                    <a:pt x="23" y="47"/>
                    <a:pt x="46" y="23"/>
                    <a:pt x="75" y="11"/>
                  </a:cubicBezTo>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2533" y="1160"/>
              <a:ext cx="48" cy="65"/>
            </a:xfrm>
            <a:custGeom>
              <a:avLst/>
              <a:gdLst>
                <a:gd name="T0" fmla="*/ 20 w 40"/>
                <a:gd name="T1" fmla="*/ 0 h 54"/>
                <a:gd name="T2" fmla="*/ 18 w 40"/>
                <a:gd name="T3" fmla="*/ 0 h 54"/>
                <a:gd name="T4" fmla="*/ 3 w 40"/>
                <a:gd name="T5" fmla="*/ 31 h 54"/>
                <a:gd name="T6" fmla="*/ 26 w 40"/>
                <a:gd name="T7" fmla="*/ 54 h 54"/>
                <a:gd name="T8" fmla="*/ 29 w 40"/>
                <a:gd name="T9" fmla="*/ 54 h 54"/>
                <a:gd name="T10" fmla="*/ 32 w 40"/>
                <a:gd name="T11" fmla="*/ 28 h 54"/>
                <a:gd name="T12" fmla="*/ 20 w 4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40" h="54">
                  <a:moveTo>
                    <a:pt x="20" y="0"/>
                  </a:moveTo>
                  <a:cubicBezTo>
                    <a:pt x="20" y="0"/>
                    <a:pt x="19" y="0"/>
                    <a:pt x="18" y="0"/>
                  </a:cubicBezTo>
                  <a:cubicBezTo>
                    <a:pt x="7" y="3"/>
                    <a:pt x="0" y="17"/>
                    <a:pt x="3" y="31"/>
                  </a:cubicBezTo>
                  <a:cubicBezTo>
                    <a:pt x="6" y="45"/>
                    <a:pt x="16" y="54"/>
                    <a:pt x="26" y="54"/>
                  </a:cubicBezTo>
                  <a:cubicBezTo>
                    <a:pt x="27" y="54"/>
                    <a:pt x="28" y="54"/>
                    <a:pt x="29" y="54"/>
                  </a:cubicBezTo>
                  <a:cubicBezTo>
                    <a:pt x="40" y="51"/>
                    <a:pt x="35" y="43"/>
                    <a:pt x="32" y="28"/>
                  </a:cubicBezTo>
                  <a:cubicBezTo>
                    <a:pt x="29" y="15"/>
                    <a:pt x="29" y="0"/>
                    <a:pt x="20"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674" y="1193"/>
              <a:ext cx="11" cy="15"/>
            </a:xfrm>
            <a:custGeom>
              <a:avLst/>
              <a:gdLst>
                <a:gd name="T0" fmla="*/ 0 w 9"/>
                <a:gd name="T1" fmla="*/ 13 h 13"/>
                <a:gd name="T2" fmla="*/ 9 w 9"/>
                <a:gd name="T3" fmla="*/ 0 h 13"/>
                <a:gd name="T4" fmla="*/ 0 w 9"/>
                <a:gd name="T5" fmla="*/ 13 h 13"/>
              </a:gdLst>
              <a:ahLst/>
              <a:cxnLst>
                <a:cxn ang="0">
                  <a:pos x="T0" y="T1"/>
                </a:cxn>
                <a:cxn ang="0">
                  <a:pos x="T2" y="T3"/>
                </a:cxn>
                <a:cxn ang="0">
                  <a:pos x="T4" y="T5"/>
                </a:cxn>
              </a:cxnLst>
              <a:rect l="0" t="0" r="r" b="b"/>
              <a:pathLst>
                <a:path w="9" h="13">
                  <a:moveTo>
                    <a:pt x="0" y="13"/>
                  </a:moveTo>
                  <a:cubicBezTo>
                    <a:pt x="1" y="10"/>
                    <a:pt x="4" y="4"/>
                    <a:pt x="9" y="0"/>
                  </a:cubicBezTo>
                  <a:cubicBezTo>
                    <a:pt x="6" y="6"/>
                    <a:pt x="3" y="11"/>
                    <a:pt x="0"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2627" y="1166"/>
              <a:ext cx="10" cy="24"/>
            </a:xfrm>
            <a:custGeom>
              <a:avLst/>
              <a:gdLst>
                <a:gd name="T0" fmla="*/ 7 w 8"/>
                <a:gd name="T1" fmla="*/ 17 h 20"/>
                <a:gd name="T2" fmla="*/ 3 w 8"/>
                <a:gd name="T3" fmla="*/ 20 h 20"/>
                <a:gd name="T4" fmla="*/ 1 w 8"/>
                <a:gd name="T5" fmla="*/ 18 h 20"/>
                <a:gd name="T6" fmla="*/ 7 w 8"/>
                <a:gd name="T7" fmla="*/ 0 h 20"/>
                <a:gd name="T8" fmla="*/ 7 w 8"/>
                <a:gd name="T9" fmla="*/ 17 h 20"/>
              </a:gdLst>
              <a:ahLst/>
              <a:cxnLst>
                <a:cxn ang="0">
                  <a:pos x="T0" y="T1"/>
                </a:cxn>
                <a:cxn ang="0">
                  <a:pos x="T2" y="T3"/>
                </a:cxn>
                <a:cxn ang="0">
                  <a:pos x="T4" y="T5"/>
                </a:cxn>
                <a:cxn ang="0">
                  <a:pos x="T6" y="T7"/>
                </a:cxn>
                <a:cxn ang="0">
                  <a:pos x="T8" y="T9"/>
                </a:cxn>
              </a:cxnLst>
              <a:rect l="0" t="0" r="r" b="b"/>
              <a:pathLst>
                <a:path w="8" h="20">
                  <a:moveTo>
                    <a:pt x="7" y="17"/>
                  </a:moveTo>
                  <a:cubicBezTo>
                    <a:pt x="5" y="20"/>
                    <a:pt x="4" y="20"/>
                    <a:pt x="3" y="20"/>
                  </a:cubicBezTo>
                  <a:cubicBezTo>
                    <a:pt x="2" y="20"/>
                    <a:pt x="2" y="19"/>
                    <a:pt x="1" y="18"/>
                  </a:cubicBezTo>
                  <a:cubicBezTo>
                    <a:pt x="0" y="15"/>
                    <a:pt x="1" y="7"/>
                    <a:pt x="7" y="0"/>
                  </a:cubicBezTo>
                  <a:cubicBezTo>
                    <a:pt x="8" y="6"/>
                    <a:pt x="8" y="12"/>
                    <a:pt x="7"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noEditPoints="1"/>
            </p:cNvSpPr>
            <p:nvPr/>
          </p:nvSpPr>
          <p:spPr bwMode="auto">
            <a:xfrm>
              <a:off x="2567" y="1129"/>
              <a:ext cx="155" cy="220"/>
            </a:xfrm>
            <a:custGeom>
              <a:avLst/>
              <a:gdLst>
                <a:gd name="T0" fmla="*/ 26 w 129"/>
                <a:gd name="T1" fmla="*/ 85 h 183"/>
                <a:gd name="T2" fmla="*/ 0 w 129"/>
                <a:gd name="T3" fmla="*/ 166 h 183"/>
                <a:gd name="T4" fmla="*/ 9 w 129"/>
                <a:gd name="T5" fmla="*/ 169 h 183"/>
                <a:gd name="T6" fmla="*/ 36 w 129"/>
                <a:gd name="T7" fmla="*/ 84 h 183"/>
                <a:gd name="T8" fmla="*/ 35 w 129"/>
                <a:gd name="T9" fmla="*/ 82 h 183"/>
                <a:gd name="T10" fmla="*/ 34 w 129"/>
                <a:gd name="T11" fmla="*/ 14 h 183"/>
                <a:gd name="T12" fmla="*/ 48 w 129"/>
                <a:gd name="T13" fmla="*/ 14 h 183"/>
                <a:gd name="T14" fmla="*/ 53 w 129"/>
                <a:gd name="T15" fmla="*/ 20 h 183"/>
                <a:gd name="T16" fmla="*/ 53 w 129"/>
                <a:gd name="T17" fmla="*/ 20 h 183"/>
                <a:gd name="T18" fmla="*/ 42 w 129"/>
                <a:gd name="T19" fmla="*/ 53 h 183"/>
                <a:gd name="T20" fmla="*/ 53 w 129"/>
                <a:gd name="T21" fmla="*/ 61 h 183"/>
                <a:gd name="T22" fmla="*/ 66 w 129"/>
                <a:gd name="T23" fmla="*/ 51 h 183"/>
                <a:gd name="T24" fmla="*/ 65 w 129"/>
                <a:gd name="T25" fmla="*/ 23 h 183"/>
                <a:gd name="T26" fmla="*/ 86 w 129"/>
                <a:gd name="T27" fmla="*/ 21 h 183"/>
                <a:gd name="T28" fmla="*/ 100 w 129"/>
                <a:gd name="T29" fmla="*/ 40 h 183"/>
                <a:gd name="T30" fmla="*/ 99 w 129"/>
                <a:gd name="T31" fmla="*/ 40 h 183"/>
                <a:gd name="T32" fmla="*/ 79 w 129"/>
                <a:gd name="T33" fmla="*/ 69 h 183"/>
                <a:gd name="T34" fmla="*/ 85 w 129"/>
                <a:gd name="T35" fmla="*/ 77 h 183"/>
                <a:gd name="T36" fmla="*/ 107 w 129"/>
                <a:gd name="T37" fmla="*/ 55 h 183"/>
                <a:gd name="T38" fmla="*/ 109 w 129"/>
                <a:gd name="T39" fmla="*/ 48 h 183"/>
                <a:gd name="T40" fmla="*/ 114 w 129"/>
                <a:gd name="T41" fmla="*/ 50 h 183"/>
                <a:gd name="T42" fmla="*/ 116 w 129"/>
                <a:gd name="T43" fmla="*/ 65 h 183"/>
                <a:gd name="T44" fmla="*/ 74 w 129"/>
                <a:gd name="T45" fmla="*/ 94 h 183"/>
                <a:gd name="T46" fmla="*/ 71 w 129"/>
                <a:gd name="T47" fmla="*/ 95 h 183"/>
                <a:gd name="T48" fmla="*/ 11 w 129"/>
                <a:gd name="T49" fmla="*/ 177 h 183"/>
                <a:gd name="T50" fmla="*/ 18 w 129"/>
                <a:gd name="T51" fmla="*/ 183 h 183"/>
                <a:gd name="T52" fmla="*/ 76 w 129"/>
                <a:gd name="T53" fmla="*/ 104 h 183"/>
                <a:gd name="T54" fmla="*/ 125 w 129"/>
                <a:gd name="T55" fmla="*/ 68 h 183"/>
                <a:gd name="T56" fmla="*/ 120 w 129"/>
                <a:gd name="T57" fmla="*/ 43 h 183"/>
                <a:gd name="T58" fmla="*/ 109 w 129"/>
                <a:gd name="T59" fmla="*/ 38 h 183"/>
                <a:gd name="T60" fmla="*/ 89 w 129"/>
                <a:gd name="T61" fmla="*/ 12 h 183"/>
                <a:gd name="T62" fmla="*/ 61 w 129"/>
                <a:gd name="T63" fmla="*/ 14 h 183"/>
                <a:gd name="T64" fmla="*/ 54 w 129"/>
                <a:gd name="T65" fmla="*/ 7 h 183"/>
                <a:gd name="T66" fmla="*/ 30 w 129"/>
                <a:gd name="T67" fmla="*/ 5 h 183"/>
                <a:gd name="T68" fmla="*/ 26 w 129"/>
                <a:gd name="T69" fmla="*/ 85 h 183"/>
                <a:gd name="T70" fmla="*/ 98 w 129"/>
                <a:gd name="T71" fmla="*/ 53 h 183"/>
                <a:gd name="T72" fmla="*/ 89 w 129"/>
                <a:gd name="T73" fmla="*/ 66 h 183"/>
                <a:gd name="T74" fmla="*/ 98 w 129"/>
                <a:gd name="T75" fmla="*/ 53 h 183"/>
                <a:gd name="T76" fmla="*/ 57 w 129"/>
                <a:gd name="T77" fmla="*/ 31 h 183"/>
                <a:gd name="T78" fmla="*/ 57 w 129"/>
                <a:gd name="T79" fmla="*/ 48 h 183"/>
                <a:gd name="T80" fmla="*/ 53 w 129"/>
                <a:gd name="T81" fmla="*/ 51 h 183"/>
                <a:gd name="T82" fmla="*/ 51 w 129"/>
                <a:gd name="T83" fmla="*/ 49 h 183"/>
                <a:gd name="T84" fmla="*/ 57 w 129"/>
                <a:gd name="T85"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 h="183">
                  <a:moveTo>
                    <a:pt x="26" y="85"/>
                  </a:moveTo>
                  <a:cubicBezTo>
                    <a:pt x="0" y="166"/>
                    <a:pt x="0" y="166"/>
                    <a:pt x="0" y="166"/>
                  </a:cubicBezTo>
                  <a:cubicBezTo>
                    <a:pt x="9" y="169"/>
                    <a:pt x="9" y="169"/>
                    <a:pt x="9" y="169"/>
                  </a:cubicBezTo>
                  <a:cubicBezTo>
                    <a:pt x="36" y="84"/>
                    <a:pt x="36" y="84"/>
                    <a:pt x="36" y="84"/>
                  </a:cubicBezTo>
                  <a:cubicBezTo>
                    <a:pt x="35" y="82"/>
                    <a:pt x="35" y="82"/>
                    <a:pt x="35" y="82"/>
                  </a:cubicBezTo>
                  <a:cubicBezTo>
                    <a:pt x="28" y="67"/>
                    <a:pt x="14" y="25"/>
                    <a:pt x="34" y="14"/>
                  </a:cubicBezTo>
                  <a:cubicBezTo>
                    <a:pt x="40" y="11"/>
                    <a:pt x="44" y="11"/>
                    <a:pt x="48" y="14"/>
                  </a:cubicBezTo>
                  <a:cubicBezTo>
                    <a:pt x="50" y="16"/>
                    <a:pt x="52" y="18"/>
                    <a:pt x="53" y="20"/>
                  </a:cubicBezTo>
                  <a:cubicBezTo>
                    <a:pt x="53" y="20"/>
                    <a:pt x="53" y="20"/>
                    <a:pt x="53" y="20"/>
                  </a:cubicBezTo>
                  <a:cubicBezTo>
                    <a:pt x="43" y="30"/>
                    <a:pt x="39" y="45"/>
                    <a:pt x="42" y="53"/>
                  </a:cubicBezTo>
                  <a:cubicBezTo>
                    <a:pt x="44" y="58"/>
                    <a:pt x="48" y="61"/>
                    <a:pt x="53" y="61"/>
                  </a:cubicBezTo>
                  <a:cubicBezTo>
                    <a:pt x="59" y="61"/>
                    <a:pt x="63" y="57"/>
                    <a:pt x="66" y="51"/>
                  </a:cubicBezTo>
                  <a:cubicBezTo>
                    <a:pt x="68" y="44"/>
                    <a:pt x="68" y="33"/>
                    <a:pt x="65" y="23"/>
                  </a:cubicBezTo>
                  <a:cubicBezTo>
                    <a:pt x="70" y="20"/>
                    <a:pt x="77" y="18"/>
                    <a:pt x="86" y="21"/>
                  </a:cubicBezTo>
                  <a:cubicBezTo>
                    <a:pt x="95" y="25"/>
                    <a:pt x="99" y="31"/>
                    <a:pt x="100" y="40"/>
                  </a:cubicBezTo>
                  <a:cubicBezTo>
                    <a:pt x="99" y="40"/>
                    <a:pt x="99" y="40"/>
                    <a:pt x="99" y="40"/>
                  </a:cubicBezTo>
                  <a:cubicBezTo>
                    <a:pt x="87" y="46"/>
                    <a:pt x="79" y="61"/>
                    <a:pt x="79" y="69"/>
                  </a:cubicBezTo>
                  <a:cubicBezTo>
                    <a:pt x="80" y="73"/>
                    <a:pt x="82" y="76"/>
                    <a:pt x="85" y="77"/>
                  </a:cubicBezTo>
                  <a:cubicBezTo>
                    <a:pt x="94" y="79"/>
                    <a:pt x="103" y="68"/>
                    <a:pt x="107" y="55"/>
                  </a:cubicBezTo>
                  <a:cubicBezTo>
                    <a:pt x="108" y="53"/>
                    <a:pt x="109" y="50"/>
                    <a:pt x="109" y="48"/>
                  </a:cubicBezTo>
                  <a:cubicBezTo>
                    <a:pt x="111" y="48"/>
                    <a:pt x="112" y="49"/>
                    <a:pt x="114" y="50"/>
                  </a:cubicBezTo>
                  <a:cubicBezTo>
                    <a:pt x="119" y="54"/>
                    <a:pt x="118" y="61"/>
                    <a:pt x="116" y="65"/>
                  </a:cubicBezTo>
                  <a:cubicBezTo>
                    <a:pt x="111" y="79"/>
                    <a:pt x="93" y="94"/>
                    <a:pt x="74" y="94"/>
                  </a:cubicBezTo>
                  <a:cubicBezTo>
                    <a:pt x="71" y="95"/>
                    <a:pt x="71" y="95"/>
                    <a:pt x="71" y="95"/>
                  </a:cubicBezTo>
                  <a:cubicBezTo>
                    <a:pt x="11" y="177"/>
                    <a:pt x="11" y="177"/>
                    <a:pt x="11" y="177"/>
                  </a:cubicBezTo>
                  <a:cubicBezTo>
                    <a:pt x="18" y="183"/>
                    <a:pt x="18" y="183"/>
                    <a:pt x="18" y="183"/>
                  </a:cubicBezTo>
                  <a:cubicBezTo>
                    <a:pt x="76" y="104"/>
                    <a:pt x="76" y="104"/>
                    <a:pt x="76" y="104"/>
                  </a:cubicBezTo>
                  <a:cubicBezTo>
                    <a:pt x="100" y="102"/>
                    <a:pt x="119" y="85"/>
                    <a:pt x="125" y="68"/>
                  </a:cubicBezTo>
                  <a:cubicBezTo>
                    <a:pt x="129" y="58"/>
                    <a:pt x="127" y="49"/>
                    <a:pt x="120" y="43"/>
                  </a:cubicBezTo>
                  <a:cubicBezTo>
                    <a:pt x="117" y="40"/>
                    <a:pt x="113" y="38"/>
                    <a:pt x="109" y="38"/>
                  </a:cubicBezTo>
                  <a:cubicBezTo>
                    <a:pt x="108" y="27"/>
                    <a:pt x="103" y="18"/>
                    <a:pt x="89" y="12"/>
                  </a:cubicBezTo>
                  <a:cubicBezTo>
                    <a:pt x="79" y="8"/>
                    <a:pt x="69" y="9"/>
                    <a:pt x="61" y="14"/>
                  </a:cubicBezTo>
                  <a:cubicBezTo>
                    <a:pt x="59" y="11"/>
                    <a:pt x="57" y="9"/>
                    <a:pt x="54" y="7"/>
                  </a:cubicBezTo>
                  <a:cubicBezTo>
                    <a:pt x="47" y="1"/>
                    <a:pt x="38" y="0"/>
                    <a:pt x="30" y="5"/>
                  </a:cubicBezTo>
                  <a:cubicBezTo>
                    <a:pt x="0" y="22"/>
                    <a:pt x="21" y="74"/>
                    <a:pt x="26" y="85"/>
                  </a:cubicBezTo>
                  <a:moveTo>
                    <a:pt x="98" y="53"/>
                  </a:moveTo>
                  <a:cubicBezTo>
                    <a:pt x="95" y="59"/>
                    <a:pt x="92" y="64"/>
                    <a:pt x="89" y="66"/>
                  </a:cubicBezTo>
                  <a:cubicBezTo>
                    <a:pt x="90" y="63"/>
                    <a:pt x="93" y="57"/>
                    <a:pt x="98" y="53"/>
                  </a:cubicBezTo>
                  <a:moveTo>
                    <a:pt x="57" y="31"/>
                  </a:moveTo>
                  <a:cubicBezTo>
                    <a:pt x="58" y="37"/>
                    <a:pt x="58" y="43"/>
                    <a:pt x="57" y="48"/>
                  </a:cubicBezTo>
                  <a:cubicBezTo>
                    <a:pt x="55" y="51"/>
                    <a:pt x="54" y="51"/>
                    <a:pt x="53" y="51"/>
                  </a:cubicBezTo>
                  <a:cubicBezTo>
                    <a:pt x="52" y="51"/>
                    <a:pt x="52" y="50"/>
                    <a:pt x="51" y="49"/>
                  </a:cubicBezTo>
                  <a:cubicBezTo>
                    <a:pt x="50" y="46"/>
                    <a:pt x="51" y="38"/>
                    <a:pt x="57"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noEditPoints="1"/>
            </p:cNvSpPr>
            <p:nvPr/>
          </p:nvSpPr>
          <p:spPr bwMode="auto">
            <a:xfrm>
              <a:off x="2512" y="1296"/>
              <a:ext cx="132" cy="125"/>
            </a:xfrm>
            <a:custGeom>
              <a:avLst/>
              <a:gdLst>
                <a:gd name="T0" fmla="*/ 2 w 110"/>
                <a:gd name="T1" fmla="*/ 53 h 104"/>
                <a:gd name="T2" fmla="*/ 6 w 110"/>
                <a:gd name="T3" fmla="*/ 57 h 104"/>
                <a:gd name="T4" fmla="*/ 30 w 110"/>
                <a:gd name="T5" fmla="*/ 97 h 104"/>
                <a:gd name="T6" fmla="*/ 71 w 110"/>
                <a:gd name="T7" fmla="*/ 88 h 104"/>
                <a:gd name="T8" fmla="*/ 76 w 110"/>
                <a:gd name="T9" fmla="*/ 89 h 104"/>
                <a:gd name="T10" fmla="*/ 86 w 110"/>
                <a:gd name="T11" fmla="*/ 76 h 104"/>
                <a:gd name="T12" fmla="*/ 95 w 110"/>
                <a:gd name="T13" fmla="*/ 64 h 104"/>
                <a:gd name="T14" fmla="*/ 95 w 110"/>
                <a:gd name="T15" fmla="*/ 64 h 104"/>
                <a:gd name="T16" fmla="*/ 107 w 110"/>
                <a:gd name="T17" fmla="*/ 45 h 104"/>
                <a:gd name="T18" fmla="*/ 18 w 110"/>
                <a:gd name="T19" fmla="*/ 0 h 104"/>
                <a:gd name="T20" fmla="*/ 9 w 110"/>
                <a:gd name="T21" fmla="*/ 22 h 104"/>
                <a:gd name="T22" fmla="*/ 6 w 110"/>
                <a:gd name="T23" fmla="*/ 37 h 104"/>
                <a:gd name="T24" fmla="*/ 2 w 110"/>
                <a:gd name="T25" fmla="*/ 53 h 104"/>
                <a:gd name="T26" fmla="*/ 10 w 110"/>
                <a:gd name="T27" fmla="*/ 34 h 104"/>
                <a:gd name="T28" fmla="*/ 8 w 110"/>
                <a:gd name="T29" fmla="*/ 35 h 104"/>
                <a:gd name="T30" fmla="*/ 10 w 110"/>
                <a:gd name="T31" fmla="*/ 34 h 104"/>
                <a:gd name="T32" fmla="*/ 6 w 110"/>
                <a:gd name="T33" fmla="*/ 39 h 104"/>
                <a:gd name="T34" fmla="*/ 10 w 110"/>
                <a:gd name="T35" fmla="*/ 44 h 104"/>
                <a:gd name="T36" fmla="*/ 6 w 110"/>
                <a:gd name="T37"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104">
                  <a:moveTo>
                    <a:pt x="2" y="53"/>
                  </a:moveTo>
                  <a:cubicBezTo>
                    <a:pt x="4" y="54"/>
                    <a:pt x="5" y="56"/>
                    <a:pt x="6" y="57"/>
                  </a:cubicBezTo>
                  <a:cubicBezTo>
                    <a:pt x="4" y="74"/>
                    <a:pt x="15" y="89"/>
                    <a:pt x="30" y="97"/>
                  </a:cubicBezTo>
                  <a:cubicBezTo>
                    <a:pt x="44" y="104"/>
                    <a:pt x="61" y="99"/>
                    <a:pt x="71" y="88"/>
                  </a:cubicBezTo>
                  <a:cubicBezTo>
                    <a:pt x="74" y="89"/>
                    <a:pt x="76" y="89"/>
                    <a:pt x="76" y="89"/>
                  </a:cubicBezTo>
                  <a:cubicBezTo>
                    <a:pt x="83" y="85"/>
                    <a:pt x="85" y="80"/>
                    <a:pt x="86" y="76"/>
                  </a:cubicBezTo>
                  <a:cubicBezTo>
                    <a:pt x="92" y="72"/>
                    <a:pt x="95" y="68"/>
                    <a:pt x="95" y="64"/>
                  </a:cubicBezTo>
                  <a:cubicBezTo>
                    <a:pt x="95" y="64"/>
                    <a:pt x="95" y="64"/>
                    <a:pt x="95" y="64"/>
                  </a:cubicBezTo>
                  <a:cubicBezTo>
                    <a:pt x="110" y="55"/>
                    <a:pt x="107" y="45"/>
                    <a:pt x="107" y="45"/>
                  </a:cubicBezTo>
                  <a:cubicBezTo>
                    <a:pt x="51" y="37"/>
                    <a:pt x="18" y="0"/>
                    <a:pt x="18" y="0"/>
                  </a:cubicBezTo>
                  <a:cubicBezTo>
                    <a:pt x="6" y="6"/>
                    <a:pt x="9" y="21"/>
                    <a:pt x="9" y="22"/>
                  </a:cubicBezTo>
                  <a:cubicBezTo>
                    <a:pt x="5" y="27"/>
                    <a:pt x="5" y="34"/>
                    <a:pt x="6" y="37"/>
                  </a:cubicBezTo>
                  <a:cubicBezTo>
                    <a:pt x="0" y="43"/>
                    <a:pt x="2" y="53"/>
                    <a:pt x="2" y="53"/>
                  </a:cubicBezTo>
                  <a:close/>
                  <a:moveTo>
                    <a:pt x="10" y="34"/>
                  </a:moveTo>
                  <a:cubicBezTo>
                    <a:pt x="9" y="34"/>
                    <a:pt x="8" y="35"/>
                    <a:pt x="8" y="35"/>
                  </a:cubicBezTo>
                  <a:cubicBezTo>
                    <a:pt x="8" y="35"/>
                    <a:pt x="9" y="34"/>
                    <a:pt x="10" y="34"/>
                  </a:cubicBezTo>
                  <a:close/>
                  <a:moveTo>
                    <a:pt x="6" y="39"/>
                  </a:moveTo>
                  <a:cubicBezTo>
                    <a:pt x="7" y="40"/>
                    <a:pt x="9" y="42"/>
                    <a:pt x="10" y="44"/>
                  </a:cubicBezTo>
                  <a:cubicBezTo>
                    <a:pt x="9" y="42"/>
                    <a:pt x="7" y="40"/>
                    <a:pt x="6" y="39"/>
                  </a:cubicBezTo>
                  <a:close/>
                </a:path>
              </a:pathLst>
            </a:custGeom>
            <a:solidFill>
              <a:srgbClr val="3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noEditPoints="1"/>
            </p:cNvSpPr>
            <p:nvPr/>
          </p:nvSpPr>
          <p:spPr bwMode="auto">
            <a:xfrm>
              <a:off x="2638" y="1059"/>
              <a:ext cx="162" cy="174"/>
            </a:xfrm>
            <a:custGeom>
              <a:avLst/>
              <a:gdLst>
                <a:gd name="T0" fmla="*/ 50 w 135"/>
                <a:gd name="T1" fmla="*/ 106 h 144"/>
                <a:gd name="T2" fmla="*/ 48 w 135"/>
                <a:gd name="T3" fmla="*/ 113 h 144"/>
                <a:gd name="T4" fmla="*/ 39 w 135"/>
                <a:gd name="T5" fmla="*/ 129 h 144"/>
                <a:gd name="T6" fmla="*/ 49 w 135"/>
                <a:gd name="T7" fmla="*/ 136 h 144"/>
                <a:gd name="T8" fmla="*/ 57 w 135"/>
                <a:gd name="T9" fmla="*/ 123 h 144"/>
                <a:gd name="T10" fmla="*/ 55 w 135"/>
                <a:gd name="T11" fmla="*/ 108 h 144"/>
                <a:gd name="T12" fmla="*/ 50 w 135"/>
                <a:gd name="T13" fmla="*/ 106 h 144"/>
                <a:gd name="T14" fmla="*/ 17 w 135"/>
                <a:gd name="T15" fmla="*/ 78 h 144"/>
                <a:gd name="T16" fmla="*/ 7 w 135"/>
                <a:gd name="T17" fmla="*/ 80 h 144"/>
                <a:gd name="T18" fmla="*/ 14 w 135"/>
                <a:gd name="T19" fmla="*/ 98 h 144"/>
                <a:gd name="T20" fmla="*/ 24 w 135"/>
                <a:gd name="T21" fmla="*/ 114 h 144"/>
                <a:gd name="T22" fmla="*/ 40 w 135"/>
                <a:gd name="T23" fmla="*/ 98 h 144"/>
                <a:gd name="T24" fmla="*/ 41 w 135"/>
                <a:gd name="T25" fmla="*/ 98 h 144"/>
                <a:gd name="T26" fmla="*/ 27 w 135"/>
                <a:gd name="T27" fmla="*/ 79 h 144"/>
                <a:gd name="T28" fmla="*/ 17 w 135"/>
                <a:gd name="T29" fmla="*/ 78 h 144"/>
                <a:gd name="T30" fmla="*/ 51 w 135"/>
                <a:gd name="T31" fmla="*/ 0 h 144"/>
                <a:gd name="T32" fmla="*/ 31 w 135"/>
                <a:gd name="T33" fmla="*/ 5 h 144"/>
                <a:gd name="T34" fmla="*/ 5 w 135"/>
                <a:gd name="T35" fmla="*/ 70 h 144"/>
                <a:gd name="T36" fmla="*/ 18 w 135"/>
                <a:gd name="T37" fmla="*/ 68 h 144"/>
                <a:gd name="T38" fmla="*/ 30 w 135"/>
                <a:gd name="T39" fmla="*/ 70 h 144"/>
                <a:gd name="T40" fmla="*/ 50 w 135"/>
                <a:gd name="T41" fmla="*/ 96 h 144"/>
                <a:gd name="T42" fmla="*/ 61 w 135"/>
                <a:gd name="T43" fmla="*/ 101 h 144"/>
                <a:gd name="T44" fmla="*/ 66 w 135"/>
                <a:gd name="T45" fmla="*/ 126 h 144"/>
                <a:gd name="T46" fmla="*/ 58 w 135"/>
                <a:gd name="T47" fmla="*/ 140 h 144"/>
                <a:gd name="T48" fmla="*/ 79 w 135"/>
                <a:gd name="T49" fmla="*/ 144 h 144"/>
                <a:gd name="T50" fmla="*/ 99 w 135"/>
                <a:gd name="T51" fmla="*/ 139 h 144"/>
                <a:gd name="T52" fmla="*/ 116 w 135"/>
                <a:gd name="T53" fmla="*/ 46 h 144"/>
                <a:gd name="T54" fmla="*/ 51 w 135"/>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5" h="144">
                  <a:moveTo>
                    <a:pt x="50" y="106"/>
                  </a:moveTo>
                  <a:cubicBezTo>
                    <a:pt x="50" y="108"/>
                    <a:pt x="49" y="111"/>
                    <a:pt x="48" y="113"/>
                  </a:cubicBezTo>
                  <a:cubicBezTo>
                    <a:pt x="46" y="119"/>
                    <a:pt x="43" y="125"/>
                    <a:pt x="39" y="129"/>
                  </a:cubicBezTo>
                  <a:cubicBezTo>
                    <a:pt x="42" y="132"/>
                    <a:pt x="46" y="134"/>
                    <a:pt x="49" y="136"/>
                  </a:cubicBezTo>
                  <a:cubicBezTo>
                    <a:pt x="53" y="132"/>
                    <a:pt x="56" y="127"/>
                    <a:pt x="57" y="123"/>
                  </a:cubicBezTo>
                  <a:cubicBezTo>
                    <a:pt x="59" y="119"/>
                    <a:pt x="60" y="112"/>
                    <a:pt x="55" y="108"/>
                  </a:cubicBezTo>
                  <a:cubicBezTo>
                    <a:pt x="53" y="107"/>
                    <a:pt x="52" y="106"/>
                    <a:pt x="50" y="106"/>
                  </a:cubicBezTo>
                  <a:moveTo>
                    <a:pt x="17" y="78"/>
                  </a:moveTo>
                  <a:cubicBezTo>
                    <a:pt x="13" y="78"/>
                    <a:pt x="10" y="79"/>
                    <a:pt x="7" y="80"/>
                  </a:cubicBezTo>
                  <a:cubicBezTo>
                    <a:pt x="9" y="86"/>
                    <a:pt x="11" y="92"/>
                    <a:pt x="14" y="98"/>
                  </a:cubicBezTo>
                  <a:cubicBezTo>
                    <a:pt x="17" y="104"/>
                    <a:pt x="20" y="109"/>
                    <a:pt x="24" y="114"/>
                  </a:cubicBezTo>
                  <a:cubicBezTo>
                    <a:pt x="28" y="108"/>
                    <a:pt x="33" y="101"/>
                    <a:pt x="40" y="98"/>
                  </a:cubicBezTo>
                  <a:cubicBezTo>
                    <a:pt x="40" y="98"/>
                    <a:pt x="40" y="98"/>
                    <a:pt x="41" y="98"/>
                  </a:cubicBezTo>
                  <a:cubicBezTo>
                    <a:pt x="40" y="89"/>
                    <a:pt x="36" y="83"/>
                    <a:pt x="27" y="79"/>
                  </a:cubicBezTo>
                  <a:cubicBezTo>
                    <a:pt x="23" y="78"/>
                    <a:pt x="20" y="78"/>
                    <a:pt x="17" y="78"/>
                  </a:cubicBezTo>
                  <a:moveTo>
                    <a:pt x="51" y="0"/>
                  </a:moveTo>
                  <a:cubicBezTo>
                    <a:pt x="44" y="0"/>
                    <a:pt x="37" y="2"/>
                    <a:pt x="31" y="5"/>
                  </a:cubicBezTo>
                  <a:cubicBezTo>
                    <a:pt x="10" y="16"/>
                    <a:pt x="0" y="42"/>
                    <a:pt x="5" y="70"/>
                  </a:cubicBezTo>
                  <a:cubicBezTo>
                    <a:pt x="9" y="69"/>
                    <a:pt x="13" y="68"/>
                    <a:pt x="18" y="68"/>
                  </a:cubicBezTo>
                  <a:cubicBezTo>
                    <a:pt x="22" y="68"/>
                    <a:pt x="26" y="69"/>
                    <a:pt x="30" y="70"/>
                  </a:cubicBezTo>
                  <a:cubicBezTo>
                    <a:pt x="44" y="76"/>
                    <a:pt x="49" y="85"/>
                    <a:pt x="50" y="96"/>
                  </a:cubicBezTo>
                  <a:cubicBezTo>
                    <a:pt x="54" y="96"/>
                    <a:pt x="58" y="98"/>
                    <a:pt x="61" y="101"/>
                  </a:cubicBezTo>
                  <a:cubicBezTo>
                    <a:pt x="68" y="107"/>
                    <a:pt x="70" y="116"/>
                    <a:pt x="66" y="126"/>
                  </a:cubicBezTo>
                  <a:cubicBezTo>
                    <a:pt x="65" y="131"/>
                    <a:pt x="62" y="136"/>
                    <a:pt x="58" y="140"/>
                  </a:cubicBezTo>
                  <a:cubicBezTo>
                    <a:pt x="65" y="143"/>
                    <a:pt x="72" y="144"/>
                    <a:pt x="79" y="144"/>
                  </a:cubicBezTo>
                  <a:cubicBezTo>
                    <a:pt x="86" y="144"/>
                    <a:pt x="93" y="143"/>
                    <a:pt x="99" y="139"/>
                  </a:cubicBezTo>
                  <a:cubicBezTo>
                    <a:pt x="127" y="125"/>
                    <a:pt x="135" y="83"/>
                    <a:pt x="116" y="46"/>
                  </a:cubicBezTo>
                  <a:cubicBezTo>
                    <a:pt x="101" y="18"/>
                    <a:pt x="75" y="0"/>
                    <a:pt x="51"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2675" y="1193"/>
              <a:ext cx="10" cy="14"/>
            </a:xfrm>
            <a:custGeom>
              <a:avLst/>
              <a:gdLst>
                <a:gd name="T0" fmla="*/ 8 w 8"/>
                <a:gd name="T1" fmla="*/ 0 h 12"/>
                <a:gd name="T2" fmla="*/ 0 w 8"/>
                <a:gd name="T3" fmla="*/ 11 h 12"/>
                <a:gd name="T4" fmla="*/ 1 w 8"/>
                <a:gd name="T5" fmla="*/ 12 h 12"/>
                <a:gd name="T6" fmla="*/ 8 w 8"/>
                <a:gd name="T7" fmla="*/ 0 h 12"/>
              </a:gdLst>
              <a:ahLst/>
              <a:cxnLst>
                <a:cxn ang="0">
                  <a:pos x="T0" y="T1"/>
                </a:cxn>
                <a:cxn ang="0">
                  <a:pos x="T2" y="T3"/>
                </a:cxn>
                <a:cxn ang="0">
                  <a:pos x="T4" y="T5"/>
                </a:cxn>
                <a:cxn ang="0">
                  <a:pos x="T6" y="T7"/>
                </a:cxn>
              </a:cxnLst>
              <a:rect l="0" t="0" r="r" b="b"/>
              <a:pathLst>
                <a:path w="8" h="12">
                  <a:moveTo>
                    <a:pt x="8" y="0"/>
                  </a:moveTo>
                  <a:cubicBezTo>
                    <a:pt x="4" y="3"/>
                    <a:pt x="1" y="8"/>
                    <a:pt x="0" y="11"/>
                  </a:cubicBezTo>
                  <a:cubicBezTo>
                    <a:pt x="0" y="11"/>
                    <a:pt x="1" y="11"/>
                    <a:pt x="1" y="12"/>
                  </a:cubicBezTo>
                  <a:cubicBezTo>
                    <a:pt x="3" y="9"/>
                    <a:pt x="6" y="5"/>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2644" y="1141"/>
              <a:ext cx="78" cy="87"/>
            </a:xfrm>
            <a:custGeom>
              <a:avLst/>
              <a:gdLst>
                <a:gd name="T0" fmla="*/ 13 w 65"/>
                <a:gd name="T1" fmla="*/ 0 h 72"/>
                <a:gd name="T2" fmla="*/ 0 w 65"/>
                <a:gd name="T3" fmla="*/ 2 h 72"/>
                <a:gd name="T4" fmla="*/ 2 w 65"/>
                <a:gd name="T5" fmla="*/ 12 h 72"/>
                <a:gd name="T6" fmla="*/ 12 w 65"/>
                <a:gd name="T7" fmla="*/ 10 h 72"/>
                <a:gd name="T8" fmla="*/ 22 w 65"/>
                <a:gd name="T9" fmla="*/ 11 h 72"/>
                <a:gd name="T10" fmla="*/ 36 w 65"/>
                <a:gd name="T11" fmla="*/ 30 h 72"/>
                <a:gd name="T12" fmla="*/ 35 w 65"/>
                <a:gd name="T13" fmla="*/ 30 h 72"/>
                <a:gd name="T14" fmla="*/ 19 w 65"/>
                <a:gd name="T15" fmla="*/ 46 h 72"/>
                <a:gd name="T16" fmla="*/ 26 w 65"/>
                <a:gd name="T17" fmla="*/ 54 h 72"/>
                <a:gd name="T18" fmla="*/ 34 w 65"/>
                <a:gd name="T19" fmla="*/ 43 h 72"/>
                <a:gd name="T20" fmla="*/ 34 w 65"/>
                <a:gd name="T21" fmla="*/ 43 h 72"/>
                <a:gd name="T22" fmla="*/ 27 w 65"/>
                <a:gd name="T23" fmla="*/ 55 h 72"/>
                <a:gd name="T24" fmla="*/ 34 w 65"/>
                <a:gd name="T25" fmla="*/ 61 h 72"/>
                <a:gd name="T26" fmla="*/ 43 w 65"/>
                <a:gd name="T27" fmla="*/ 45 h 72"/>
                <a:gd name="T28" fmla="*/ 45 w 65"/>
                <a:gd name="T29" fmla="*/ 38 h 72"/>
                <a:gd name="T30" fmla="*/ 50 w 65"/>
                <a:gd name="T31" fmla="*/ 40 h 72"/>
                <a:gd name="T32" fmla="*/ 52 w 65"/>
                <a:gd name="T33" fmla="*/ 55 h 72"/>
                <a:gd name="T34" fmla="*/ 44 w 65"/>
                <a:gd name="T35" fmla="*/ 68 h 72"/>
                <a:gd name="T36" fmla="*/ 53 w 65"/>
                <a:gd name="T37" fmla="*/ 72 h 72"/>
                <a:gd name="T38" fmla="*/ 61 w 65"/>
                <a:gd name="T39" fmla="*/ 58 h 72"/>
                <a:gd name="T40" fmla="*/ 56 w 65"/>
                <a:gd name="T41" fmla="*/ 33 h 72"/>
                <a:gd name="T42" fmla="*/ 45 w 65"/>
                <a:gd name="T43" fmla="*/ 28 h 72"/>
                <a:gd name="T44" fmla="*/ 25 w 65"/>
                <a:gd name="T45" fmla="*/ 2 h 72"/>
                <a:gd name="T46" fmla="*/ 13 w 65"/>
                <a:gd name="T4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2">
                  <a:moveTo>
                    <a:pt x="13" y="0"/>
                  </a:moveTo>
                  <a:cubicBezTo>
                    <a:pt x="8" y="0"/>
                    <a:pt x="4" y="1"/>
                    <a:pt x="0" y="2"/>
                  </a:cubicBezTo>
                  <a:cubicBezTo>
                    <a:pt x="0" y="6"/>
                    <a:pt x="1" y="9"/>
                    <a:pt x="2" y="12"/>
                  </a:cubicBezTo>
                  <a:cubicBezTo>
                    <a:pt x="5" y="11"/>
                    <a:pt x="8" y="10"/>
                    <a:pt x="12" y="10"/>
                  </a:cubicBezTo>
                  <a:cubicBezTo>
                    <a:pt x="15" y="10"/>
                    <a:pt x="18" y="10"/>
                    <a:pt x="22" y="11"/>
                  </a:cubicBezTo>
                  <a:cubicBezTo>
                    <a:pt x="31" y="15"/>
                    <a:pt x="35" y="21"/>
                    <a:pt x="36" y="30"/>
                  </a:cubicBezTo>
                  <a:cubicBezTo>
                    <a:pt x="35" y="30"/>
                    <a:pt x="35" y="30"/>
                    <a:pt x="35" y="30"/>
                  </a:cubicBezTo>
                  <a:cubicBezTo>
                    <a:pt x="28" y="33"/>
                    <a:pt x="23" y="40"/>
                    <a:pt x="19" y="46"/>
                  </a:cubicBezTo>
                  <a:cubicBezTo>
                    <a:pt x="21" y="49"/>
                    <a:pt x="24" y="51"/>
                    <a:pt x="26" y="54"/>
                  </a:cubicBezTo>
                  <a:cubicBezTo>
                    <a:pt x="27" y="51"/>
                    <a:pt x="30" y="46"/>
                    <a:pt x="34" y="43"/>
                  </a:cubicBezTo>
                  <a:cubicBezTo>
                    <a:pt x="34" y="43"/>
                    <a:pt x="34" y="43"/>
                    <a:pt x="34" y="43"/>
                  </a:cubicBezTo>
                  <a:cubicBezTo>
                    <a:pt x="32" y="48"/>
                    <a:pt x="29" y="52"/>
                    <a:pt x="27" y="55"/>
                  </a:cubicBezTo>
                  <a:cubicBezTo>
                    <a:pt x="29" y="57"/>
                    <a:pt x="32" y="59"/>
                    <a:pt x="34" y="61"/>
                  </a:cubicBezTo>
                  <a:cubicBezTo>
                    <a:pt x="38" y="57"/>
                    <a:pt x="41" y="51"/>
                    <a:pt x="43" y="45"/>
                  </a:cubicBezTo>
                  <a:cubicBezTo>
                    <a:pt x="44" y="43"/>
                    <a:pt x="45" y="40"/>
                    <a:pt x="45" y="38"/>
                  </a:cubicBezTo>
                  <a:cubicBezTo>
                    <a:pt x="47" y="38"/>
                    <a:pt x="48" y="39"/>
                    <a:pt x="50" y="40"/>
                  </a:cubicBezTo>
                  <a:cubicBezTo>
                    <a:pt x="55" y="44"/>
                    <a:pt x="54" y="51"/>
                    <a:pt x="52" y="55"/>
                  </a:cubicBezTo>
                  <a:cubicBezTo>
                    <a:pt x="51" y="59"/>
                    <a:pt x="48" y="64"/>
                    <a:pt x="44" y="68"/>
                  </a:cubicBezTo>
                  <a:cubicBezTo>
                    <a:pt x="47" y="70"/>
                    <a:pt x="50" y="71"/>
                    <a:pt x="53" y="72"/>
                  </a:cubicBezTo>
                  <a:cubicBezTo>
                    <a:pt x="57" y="68"/>
                    <a:pt x="60" y="63"/>
                    <a:pt x="61" y="58"/>
                  </a:cubicBezTo>
                  <a:cubicBezTo>
                    <a:pt x="65" y="48"/>
                    <a:pt x="63" y="39"/>
                    <a:pt x="56" y="33"/>
                  </a:cubicBezTo>
                  <a:cubicBezTo>
                    <a:pt x="53" y="30"/>
                    <a:pt x="49" y="28"/>
                    <a:pt x="45" y="28"/>
                  </a:cubicBezTo>
                  <a:cubicBezTo>
                    <a:pt x="44" y="17"/>
                    <a:pt x="39" y="8"/>
                    <a:pt x="25" y="2"/>
                  </a:cubicBezTo>
                  <a:cubicBezTo>
                    <a:pt x="21" y="1"/>
                    <a:pt x="17" y="0"/>
                    <a:pt x="1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2853" y="1207"/>
              <a:ext cx="74" cy="27"/>
            </a:xfrm>
            <a:custGeom>
              <a:avLst/>
              <a:gdLst>
                <a:gd name="T0" fmla="*/ 69 w 74"/>
                <a:gd name="T1" fmla="*/ 27 h 27"/>
                <a:gd name="T2" fmla="*/ 0 w 74"/>
                <a:gd name="T3" fmla="*/ 0 h 27"/>
                <a:gd name="T4" fmla="*/ 74 w 74"/>
                <a:gd name="T5" fmla="*/ 4 h 27"/>
                <a:gd name="T6" fmla="*/ 69 w 74"/>
                <a:gd name="T7" fmla="*/ 27 h 27"/>
              </a:gdLst>
              <a:ahLst/>
              <a:cxnLst>
                <a:cxn ang="0">
                  <a:pos x="T0" y="T1"/>
                </a:cxn>
                <a:cxn ang="0">
                  <a:pos x="T2" y="T3"/>
                </a:cxn>
                <a:cxn ang="0">
                  <a:pos x="T4" y="T5"/>
                </a:cxn>
                <a:cxn ang="0">
                  <a:pos x="T6" y="T7"/>
                </a:cxn>
              </a:cxnLst>
              <a:rect l="0" t="0" r="r" b="b"/>
              <a:pathLst>
                <a:path w="74" h="27">
                  <a:moveTo>
                    <a:pt x="69" y="27"/>
                  </a:moveTo>
                  <a:lnTo>
                    <a:pt x="0" y="0"/>
                  </a:lnTo>
                  <a:lnTo>
                    <a:pt x="74" y="4"/>
                  </a:lnTo>
                  <a:lnTo>
                    <a:pt x="69" y="2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2821" y="1000"/>
              <a:ext cx="72" cy="64"/>
            </a:xfrm>
            <a:custGeom>
              <a:avLst/>
              <a:gdLst>
                <a:gd name="T0" fmla="*/ 72 w 72"/>
                <a:gd name="T1" fmla="*/ 18 h 64"/>
                <a:gd name="T2" fmla="*/ 0 w 72"/>
                <a:gd name="T3" fmla="*/ 64 h 64"/>
                <a:gd name="T4" fmla="*/ 58 w 72"/>
                <a:gd name="T5" fmla="*/ 0 h 64"/>
                <a:gd name="T6" fmla="*/ 72 w 72"/>
                <a:gd name="T7" fmla="*/ 18 h 64"/>
              </a:gdLst>
              <a:ahLst/>
              <a:cxnLst>
                <a:cxn ang="0">
                  <a:pos x="T0" y="T1"/>
                </a:cxn>
                <a:cxn ang="0">
                  <a:pos x="T2" y="T3"/>
                </a:cxn>
                <a:cxn ang="0">
                  <a:pos x="T4" y="T5"/>
                </a:cxn>
                <a:cxn ang="0">
                  <a:pos x="T6" y="T7"/>
                </a:cxn>
              </a:cxnLst>
              <a:rect l="0" t="0" r="r" b="b"/>
              <a:pathLst>
                <a:path w="72" h="64">
                  <a:moveTo>
                    <a:pt x="72" y="18"/>
                  </a:moveTo>
                  <a:lnTo>
                    <a:pt x="0" y="64"/>
                  </a:lnTo>
                  <a:lnTo>
                    <a:pt x="58" y="0"/>
                  </a:lnTo>
                  <a:lnTo>
                    <a:pt x="72" y="1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2652" y="874"/>
              <a:ext cx="23" cy="93"/>
            </a:xfrm>
            <a:custGeom>
              <a:avLst/>
              <a:gdLst>
                <a:gd name="T0" fmla="*/ 23 w 23"/>
                <a:gd name="T1" fmla="*/ 2 h 93"/>
                <a:gd name="T2" fmla="*/ 3 w 23"/>
                <a:gd name="T3" fmla="*/ 93 h 93"/>
                <a:gd name="T4" fmla="*/ 0 w 23"/>
                <a:gd name="T5" fmla="*/ 0 h 93"/>
                <a:gd name="T6" fmla="*/ 23 w 23"/>
                <a:gd name="T7" fmla="*/ 2 h 93"/>
              </a:gdLst>
              <a:ahLst/>
              <a:cxnLst>
                <a:cxn ang="0">
                  <a:pos x="T0" y="T1"/>
                </a:cxn>
                <a:cxn ang="0">
                  <a:pos x="T2" y="T3"/>
                </a:cxn>
                <a:cxn ang="0">
                  <a:pos x="T4" y="T5"/>
                </a:cxn>
                <a:cxn ang="0">
                  <a:pos x="T6" y="T7"/>
                </a:cxn>
              </a:cxnLst>
              <a:rect l="0" t="0" r="r" b="b"/>
              <a:pathLst>
                <a:path w="23" h="93">
                  <a:moveTo>
                    <a:pt x="23" y="2"/>
                  </a:moveTo>
                  <a:lnTo>
                    <a:pt x="3" y="93"/>
                  </a:lnTo>
                  <a:lnTo>
                    <a:pt x="0" y="0"/>
                  </a:lnTo>
                  <a:lnTo>
                    <a:pt x="23" y="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p:cNvSpPr>
            <p:nvPr/>
          </p:nvSpPr>
          <p:spPr bwMode="auto">
            <a:xfrm>
              <a:off x="2430" y="969"/>
              <a:ext cx="67" cy="73"/>
            </a:xfrm>
            <a:custGeom>
              <a:avLst/>
              <a:gdLst>
                <a:gd name="T0" fmla="*/ 17 w 67"/>
                <a:gd name="T1" fmla="*/ 0 h 73"/>
                <a:gd name="T2" fmla="*/ 67 w 67"/>
                <a:gd name="T3" fmla="*/ 73 h 73"/>
                <a:gd name="T4" fmla="*/ 0 w 67"/>
                <a:gd name="T5" fmla="*/ 16 h 73"/>
                <a:gd name="T6" fmla="*/ 17 w 67"/>
                <a:gd name="T7" fmla="*/ 0 h 73"/>
              </a:gdLst>
              <a:ahLst/>
              <a:cxnLst>
                <a:cxn ang="0">
                  <a:pos x="T0" y="T1"/>
                </a:cxn>
                <a:cxn ang="0">
                  <a:pos x="T2" y="T3"/>
                </a:cxn>
                <a:cxn ang="0">
                  <a:pos x="T4" y="T5"/>
                </a:cxn>
                <a:cxn ang="0">
                  <a:pos x="T6" y="T7"/>
                </a:cxn>
              </a:cxnLst>
              <a:rect l="0" t="0" r="r" b="b"/>
              <a:pathLst>
                <a:path w="67" h="73">
                  <a:moveTo>
                    <a:pt x="17" y="0"/>
                  </a:moveTo>
                  <a:lnTo>
                    <a:pt x="67" y="73"/>
                  </a:lnTo>
                  <a:lnTo>
                    <a:pt x="0" y="16"/>
                  </a:lnTo>
                  <a:lnTo>
                    <a:pt x="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
            <p:cNvSpPr>
              <a:spLocks/>
            </p:cNvSpPr>
            <p:nvPr/>
          </p:nvSpPr>
          <p:spPr bwMode="auto">
            <a:xfrm>
              <a:off x="2829" y="1104"/>
              <a:ext cx="50" cy="24"/>
            </a:xfrm>
            <a:custGeom>
              <a:avLst/>
              <a:gdLst>
                <a:gd name="T0" fmla="*/ 50 w 50"/>
                <a:gd name="T1" fmla="*/ 23 h 24"/>
                <a:gd name="T2" fmla="*/ 0 w 50"/>
                <a:gd name="T3" fmla="*/ 24 h 24"/>
                <a:gd name="T4" fmla="*/ 44 w 50"/>
                <a:gd name="T5" fmla="*/ 0 h 24"/>
                <a:gd name="T6" fmla="*/ 50 w 50"/>
                <a:gd name="T7" fmla="*/ 23 h 24"/>
              </a:gdLst>
              <a:ahLst/>
              <a:cxnLst>
                <a:cxn ang="0">
                  <a:pos x="T0" y="T1"/>
                </a:cxn>
                <a:cxn ang="0">
                  <a:pos x="T2" y="T3"/>
                </a:cxn>
                <a:cxn ang="0">
                  <a:pos x="T4" y="T5"/>
                </a:cxn>
                <a:cxn ang="0">
                  <a:pos x="T6" y="T7"/>
                </a:cxn>
              </a:cxnLst>
              <a:rect l="0" t="0" r="r" b="b"/>
              <a:pathLst>
                <a:path w="50" h="24">
                  <a:moveTo>
                    <a:pt x="50" y="23"/>
                  </a:moveTo>
                  <a:lnTo>
                    <a:pt x="0" y="24"/>
                  </a:lnTo>
                  <a:lnTo>
                    <a:pt x="44" y="0"/>
                  </a:lnTo>
                  <a:lnTo>
                    <a:pt x="50" y="2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
            <p:cNvSpPr>
              <a:spLocks/>
            </p:cNvSpPr>
            <p:nvPr/>
          </p:nvSpPr>
          <p:spPr bwMode="auto">
            <a:xfrm>
              <a:off x="2720" y="955"/>
              <a:ext cx="32" cy="51"/>
            </a:xfrm>
            <a:custGeom>
              <a:avLst/>
              <a:gdLst>
                <a:gd name="T0" fmla="*/ 32 w 32"/>
                <a:gd name="T1" fmla="*/ 9 h 51"/>
                <a:gd name="T2" fmla="*/ 0 w 32"/>
                <a:gd name="T3" fmla="*/ 51 h 51"/>
                <a:gd name="T4" fmla="*/ 12 w 32"/>
                <a:gd name="T5" fmla="*/ 0 h 51"/>
                <a:gd name="T6" fmla="*/ 32 w 32"/>
                <a:gd name="T7" fmla="*/ 9 h 51"/>
              </a:gdLst>
              <a:ahLst/>
              <a:cxnLst>
                <a:cxn ang="0">
                  <a:pos x="T0" y="T1"/>
                </a:cxn>
                <a:cxn ang="0">
                  <a:pos x="T2" y="T3"/>
                </a:cxn>
                <a:cxn ang="0">
                  <a:pos x="T4" y="T5"/>
                </a:cxn>
                <a:cxn ang="0">
                  <a:pos x="T6" y="T7"/>
                </a:cxn>
              </a:cxnLst>
              <a:rect l="0" t="0" r="r" b="b"/>
              <a:pathLst>
                <a:path w="32" h="51">
                  <a:moveTo>
                    <a:pt x="32" y="9"/>
                  </a:moveTo>
                  <a:lnTo>
                    <a:pt x="0" y="51"/>
                  </a:lnTo>
                  <a:lnTo>
                    <a:pt x="12" y="0"/>
                  </a:lnTo>
                  <a:lnTo>
                    <a:pt x="32" y="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
            <p:cNvSpPr>
              <a:spLocks/>
            </p:cNvSpPr>
            <p:nvPr/>
          </p:nvSpPr>
          <p:spPr bwMode="auto">
            <a:xfrm>
              <a:off x="2521" y="967"/>
              <a:ext cx="34" cy="38"/>
            </a:xfrm>
            <a:custGeom>
              <a:avLst/>
              <a:gdLst>
                <a:gd name="T0" fmla="*/ 18 w 34"/>
                <a:gd name="T1" fmla="*/ 0 h 38"/>
                <a:gd name="T2" fmla="*/ 34 w 34"/>
                <a:gd name="T3" fmla="*/ 38 h 38"/>
                <a:gd name="T4" fmla="*/ 0 w 34"/>
                <a:gd name="T5" fmla="*/ 14 h 38"/>
                <a:gd name="T6" fmla="*/ 18 w 34"/>
                <a:gd name="T7" fmla="*/ 0 h 38"/>
              </a:gdLst>
              <a:ahLst/>
              <a:cxnLst>
                <a:cxn ang="0">
                  <a:pos x="T0" y="T1"/>
                </a:cxn>
                <a:cxn ang="0">
                  <a:pos x="T2" y="T3"/>
                </a:cxn>
                <a:cxn ang="0">
                  <a:pos x="T4" y="T5"/>
                </a:cxn>
                <a:cxn ang="0">
                  <a:pos x="T6" y="T7"/>
                </a:cxn>
              </a:cxnLst>
              <a:rect l="0" t="0" r="r" b="b"/>
              <a:pathLst>
                <a:path w="34" h="38">
                  <a:moveTo>
                    <a:pt x="18" y="0"/>
                  </a:moveTo>
                  <a:lnTo>
                    <a:pt x="34" y="38"/>
                  </a:lnTo>
                  <a:lnTo>
                    <a:pt x="0" y="14"/>
                  </a:lnTo>
                  <a:lnTo>
                    <a:pt x="18"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2436" y="1111"/>
              <a:ext cx="42" cy="23"/>
            </a:xfrm>
            <a:custGeom>
              <a:avLst/>
              <a:gdLst>
                <a:gd name="T0" fmla="*/ 1 w 42"/>
                <a:gd name="T1" fmla="*/ 0 h 23"/>
                <a:gd name="T2" fmla="*/ 42 w 42"/>
                <a:gd name="T3" fmla="*/ 13 h 23"/>
                <a:gd name="T4" fmla="*/ 0 w 42"/>
                <a:gd name="T5" fmla="*/ 23 h 23"/>
                <a:gd name="T6" fmla="*/ 1 w 42"/>
                <a:gd name="T7" fmla="*/ 0 h 23"/>
              </a:gdLst>
              <a:ahLst/>
              <a:cxnLst>
                <a:cxn ang="0">
                  <a:pos x="T0" y="T1"/>
                </a:cxn>
                <a:cxn ang="0">
                  <a:pos x="T2" y="T3"/>
                </a:cxn>
                <a:cxn ang="0">
                  <a:pos x="T4" y="T5"/>
                </a:cxn>
                <a:cxn ang="0">
                  <a:pos x="T6" y="T7"/>
                </a:cxn>
              </a:cxnLst>
              <a:rect l="0" t="0" r="r" b="b"/>
              <a:pathLst>
                <a:path w="42" h="23">
                  <a:moveTo>
                    <a:pt x="1" y="0"/>
                  </a:moveTo>
                  <a:lnTo>
                    <a:pt x="42" y="13"/>
                  </a:lnTo>
                  <a:lnTo>
                    <a:pt x="0" y="23"/>
                  </a:lnTo>
                  <a:lnTo>
                    <a:pt x="1"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p:cNvSpPr>
            <p:nvPr/>
          </p:nvSpPr>
          <p:spPr bwMode="auto">
            <a:xfrm>
              <a:off x="2790" y="1295"/>
              <a:ext cx="37" cy="51"/>
            </a:xfrm>
            <a:custGeom>
              <a:avLst/>
              <a:gdLst>
                <a:gd name="T0" fmla="*/ 16 w 37"/>
                <a:gd name="T1" fmla="*/ 51 h 51"/>
                <a:gd name="T2" fmla="*/ 0 w 37"/>
                <a:gd name="T3" fmla="*/ 0 h 51"/>
                <a:gd name="T4" fmla="*/ 37 w 37"/>
                <a:gd name="T5" fmla="*/ 39 h 51"/>
                <a:gd name="T6" fmla="*/ 16 w 37"/>
                <a:gd name="T7" fmla="*/ 51 h 51"/>
              </a:gdLst>
              <a:ahLst/>
              <a:cxnLst>
                <a:cxn ang="0">
                  <a:pos x="T0" y="T1"/>
                </a:cxn>
                <a:cxn ang="0">
                  <a:pos x="T2" y="T3"/>
                </a:cxn>
                <a:cxn ang="0">
                  <a:pos x="T4" y="T5"/>
                </a:cxn>
                <a:cxn ang="0">
                  <a:pos x="T6" y="T7"/>
                </a:cxn>
              </a:cxnLst>
              <a:rect l="0" t="0" r="r" b="b"/>
              <a:pathLst>
                <a:path w="37" h="51">
                  <a:moveTo>
                    <a:pt x="16" y="51"/>
                  </a:moveTo>
                  <a:lnTo>
                    <a:pt x="0" y="0"/>
                  </a:lnTo>
                  <a:lnTo>
                    <a:pt x="37" y="39"/>
                  </a:lnTo>
                  <a:lnTo>
                    <a:pt x="16" y="51"/>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4"/>
            <p:cNvSpPr>
              <a:spLocks/>
            </p:cNvSpPr>
            <p:nvPr/>
          </p:nvSpPr>
          <p:spPr bwMode="auto">
            <a:xfrm>
              <a:off x="2433" y="1348"/>
              <a:ext cx="141" cy="138"/>
            </a:xfrm>
            <a:custGeom>
              <a:avLst/>
              <a:gdLst>
                <a:gd name="T0" fmla="*/ 16 w 117"/>
                <a:gd name="T1" fmla="*/ 19 h 115"/>
                <a:gd name="T2" fmla="*/ 28 w 117"/>
                <a:gd name="T3" fmla="*/ 9 h 115"/>
                <a:gd name="T4" fmla="*/ 55 w 117"/>
                <a:gd name="T5" fmla="*/ 0 h 115"/>
                <a:gd name="T6" fmla="*/ 70 w 117"/>
                <a:gd name="T7" fmla="*/ 1 h 115"/>
                <a:gd name="T8" fmla="*/ 97 w 117"/>
                <a:gd name="T9" fmla="*/ 15 h 115"/>
                <a:gd name="T10" fmla="*/ 116 w 117"/>
                <a:gd name="T11" fmla="*/ 54 h 115"/>
                <a:gd name="T12" fmla="*/ 101 w 117"/>
                <a:gd name="T13" fmla="*/ 96 h 115"/>
                <a:gd name="T14" fmla="*/ 90 w 117"/>
                <a:gd name="T15" fmla="*/ 106 h 115"/>
                <a:gd name="T16" fmla="*/ 62 w 117"/>
                <a:gd name="T17" fmla="*/ 115 h 115"/>
                <a:gd name="T18" fmla="*/ 47 w 117"/>
                <a:gd name="T19" fmla="*/ 114 h 115"/>
                <a:gd name="T20" fmla="*/ 20 w 117"/>
                <a:gd name="T21" fmla="*/ 100 h 115"/>
                <a:gd name="T22" fmla="*/ 1 w 117"/>
                <a:gd name="T23" fmla="*/ 61 h 115"/>
                <a:gd name="T24" fmla="*/ 16 w 117"/>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5">
                  <a:moveTo>
                    <a:pt x="16" y="19"/>
                  </a:moveTo>
                  <a:cubicBezTo>
                    <a:pt x="20" y="16"/>
                    <a:pt x="24" y="12"/>
                    <a:pt x="28" y="9"/>
                  </a:cubicBezTo>
                  <a:cubicBezTo>
                    <a:pt x="36" y="4"/>
                    <a:pt x="45" y="1"/>
                    <a:pt x="55" y="0"/>
                  </a:cubicBezTo>
                  <a:cubicBezTo>
                    <a:pt x="60" y="0"/>
                    <a:pt x="65" y="1"/>
                    <a:pt x="70" y="1"/>
                  </a:cubicBezTo>
                  <a:cubicBezTo>
                    <a:pt x="80" y="3"/>
                    <a:pt x="90" y="8"/>
                    <a:pt x="97" y="15"/>
                  </a:cubicBezTo>
                  <a:cubicBezTo>
                    <a:pt x="108" y="25"/>
                    <a:pt x="115" y="39"/>
                    <a:pt x="116" y="54"/>
                  </a:cubicBezTo>
                  <a:cubicBezTo>
                    <a:pt x="117" y="69"/>
                    <a:pt x="112" y="84"/>
                    <a:pt x="101" y="96"/>
                  </a:cubicBezTo>
                  <a:cubicBezTo>
                    <a:pt x="90" y="106"/>
                    <a:pt x="90" y="106"/>
                    <a:pt x="90" y="106"/>
                  </a:cubicBezTo>
                  <a:cubicBezTo>
                    <a:pt x="82" y="111"/>
                    <a:pt x="72" y="114"/>
                    <a:pt x="62" y="115"/>
                  </a:cubicBezTo>
                  <a:cubicBezTo>
                    <a:pt x="57" y="114"/>
                    <a:pt x="52" y="114"/>
                    <a:pt x="47" y="114"/>
                  </a:cubicBezTo>
                  <a:cubicBezTo>
                    <a:pt x="37" y="112"/>
                    <a:pt x="28" y="107"/>
                    <a:pt x="20" y="100"/>
                  </a:cubicBezTo>
                  <a:cubicBezTo>
                    <a:pt x="9" y="90"/>
                    <a:pt x="2" y="76"/>
                    <a:pt x="1" y="61"/>
                  </a:cubicBezTo>
                  <a:cubicBezTo>
                    <a:pt x="0" y="46"/>
                    <a:pt x="6" y="30"/>
                    <a:pt x="1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514" y="3839"/>
              <a:ext cx="2628" cy="53"/>
            </a:xfrm>
            <a:custGeom>
              <a:avLst/>
              <a:gdLst>
                <a:gd name="T0" fmla="*/ 2580 w 2628"/>
                <a:gd name="T1" fmla="*/ 0 h 53"/>
                <a:gd name="T2" fmla="*/ 2339 w 2628"/>
                <a:gd name="T3" fmla="*/ 0 h 53"/>
                <a:gd name="T4" fmla="*/ 2253 w 2628"/>
                <a:gd name="T5" fmla="*/ 0 h 53"/>
                <a:gd name="T6" fmla="*/ 2012 w 2628"/>
                <a:gd name="T7" fmla="*/ 0 h 53"/>
                <a:gd name="T8" fmla="*/ 1925 w 2628"/>
                <a:gd name="T9" fmla="*/ 0 h 53"/>
                <a:gd name="T10" fmla="*/ 1685 w 2628"/>
                <a:gd name="T11" fmla="*/ 0 h 53"/>
                <a:gd name="T12" fmla="*/ 1598 w 2628"/>
                <a:gd name="T13" fmla="*/ 0 h 53"/>
                <a:gd name="T14" fmla="*/ 1358 w 2628"/>
                <a:gd name="T15" fmla="*/ 0 h 53"/>
                <a:gd name="T16" fmla="*/ 1271 w 2628"/>
                <a:gd name="T17" fmla="*/ 0 h 53"/>
                <a:gd name="T18" fmla="*/ 1030 w 2628"/>
                <a:gd name="T19" fmla="*/ 0 h 53"/>
                <a:gd name="T20" fmla="*/ 948 w 2628"/>
                <a:gd name="T21" fmla="*/ 0 h 53"/>
                <a:gd name="T22" fmla="*/ 703 w 2628"/>
                <a:gd name="T23" fmla="*/ 0 h 53"/>
                <a:gd name="T24" fmla="*/ 616 w 2628"/>
                <a:gd name="T25" fmla="*/ 0 h 53"/>
                <a:gd name="T26" fmla="*/ 376 w 2628"/>
                <a:gd name="T27" fmla="*/ 0 h 53"/>
                <a:gd name="T28" fmla="*/ 294 w 2628"/>
                <a:gd name="T29" fmla="*/ 0 h 53"/>
                <a:gd name="T30" fmla="*/ 48 w 2628"/>
                <a:gd name="T31" fmla="*/ 0 h 53"/>
                <a:gd name="T32" fmla="*/ 0 w 2628"/>
                <a:gd name="T33" fmla="*/ 0 h 53"/>
                <a:gd name="T34" fmla="*/ 0 w 2628"/>
                <a:gd name="T35" fmla="*/ 53 h 53"/>
                <a:gd name="T36" fmla="*/ 2628 w 2628"/>
                <a:gd name="T37" fmla="*/ 53 h 53"/>
                <a:gd name="T38" fmla="*/ 2628 w 2628"/>
                <a:gd name="T39" fmla="*/ 0 h 53"/>
                <a:gd name="T40" fmla="*/ 2580 w 2628"/>
                <a:gd name="T4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28" h="53">
                  <a:moveTo>
                    <a:pt x="2580" y="0"/>
                  </a:moveTo>
                  <a:lnTo>
                    <a:pt x="2339" y="0"/>
                  </a:lnTo>
                  <a:lnTo>
                    <a:pt x="2253" y="0"/>
                  </a:lnTo>
                  <a:lnTo>
                    <a:pt x="2012" y="0"/>
                  </a:lnTo>
                  <a:lnTo>
                    <a:pt x="1925" y="0"/>
                  </a:lnTo>
                  <a:lnTo>
                    <a:pt x="1685" y="0"/>
                  </a:lnTo>
                  <a:lnTo>
                    <a:pt x="1598" y="0"/>
                  </a:lnTo>
                  <a:lnTo>
                    <a:pt x="1358" y="0"/>
                  </a:lnTo>
                  <a:lnTo>
                    <a:pt x="1271" y="0"/>
                  </a:lnTo>
                  <a:lnTo>
                    <a:pt x="1030" y="0"/>
                  </a:lnTo>
                  <a:lnTo>
                    <a:pt x="948" y="0"/>
                  </a:lnTo>
                  <a:lnTo>
                    <a:pt x="703" y="0"/>
                  </a:lnTo>
                  <a:lnTo>
                    <a:pt x="616" y="0"/>
                  </a:lnTo>
                  <a:lnTo>
                    <a:pt x="376" y="0"/>
                  </a:lnTo>
                  <a:lnTo>
                    <a:pt x="294" y="0"/>
                  </a:lnTo>
                  <a:lnTo>
                    <a:pt x="48" y="0"/>
                  </a:lnTo>
                  <a:lnTo>
                    <a:pt x="0" y="0"/>
                  </a:lnTo>
                  <a:lnTo>
                    <a:pt x="0" y="53"/>
                  </a:lnTo>
                  <a:lnTo>
                    <a:pt x="2628" y="53"/>
                  </a:lnTo>
                  <a:lnTo>
                    <a:pt x="2628" y="0"/>
                  </a:lnTo>
                  <a:lnTo>
                    <a:pt x="2580" y="0"/>
                  </a:lnTo>
                  <a:close/>
                </a:path>
              </a:pathLst>
            </a:custGeom>
            <a:solidFill>
              <a:srgbClr val="3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6"/>
            <p:cNvSpPr>
              <a:spLocks noChangeArrowheads="1"/>
            </p:cNvSpPr>
            <p:nvPr/>
          </p:nvSpPr>
          <p:spPr bwMode="auto">
            <a:xfrm>
              <a:off x="2199" y="3806"/>
              <a:ext cx="240" cy="33"/>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7"/>
            <p:cNvSpPr>
              <a:spLocks noChangeArrowheads="1"/>
            </p:cNvSpPr>
            <p:nvPr/>
          </p:nvSpPr>
          <p:spPr bwMode="auto">
            <a:xfrm>
              <a:off x="2526" y="3806"/>
              <a:ext cx="241" cy="33"/>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8"/>
            <p:cNvSpPr>
              <a:spLocks noChangeArrowheads="1"/>
            </p:cNvSpPr>
            <p:nvPr/>
          </p:nvSpPr>
          <p:spPr bwMode="auto">
            <a:xfrm>
              <a:off x="2853" y="3806"/>
              <a:ext cx="241" cy="33"/>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9"/>
            <p:cNvSpPr>
              <a:spLocks/>
            </p:cNvSpPr>
            <p:nvPr/>
          </p:nvSpPr>
          <p:spPr bwMode="auto">
            <a:xfrm>
              <a:off x="562" y="2896"/>
              <a:ext cx="246" cy="943"/>
            </a:xfrm>
            <a:custGeom>
              <a:avLst/>
              <a:gdLst>
                <a:gd name="T0" fmla="*/ 246 w 246"/>
                <a:gd name="T1" fmla="*/ 0 h 943"/>
                <a:gd name="T2" fmla="*/ 0 w 246"/>
                <a:gd name="T3" fmla="*/ 0 h 943"/>
                <a:gd name="T4" fmla="*/ 0 w 246"/>
                <a:gd name="T5" fmla="*/ 289 h 943"/>
                <a:gd name="T6" fmla="*/ 0 w 246"/>
                <a:gd name="T7" fmla="*/ 943 h 943"/>
                <a:gd name="T8" fmla="*/ 246 w 246"/>
                <a:gd name="T9" fmla="*/ 943 h 943"/>
                <a:gd name="T10" fmla="*/ 246 w 246"/>
                <a:gd name="T11" fmla="*/ 0 h 943"/>
              </a:gdLst>
              <a:ahLst/>
              <a:cxnLst>
                <a:cxn ang="0">
                  <a:pos x="T0" y="T1"/>
                </a:cxn>
                <a:cxn ang="0">
                  <a:pos x="T2" y="T3"/>
                </a:cxn>
                <a:cxn ang="0">
                  <a:pos x="T4" y="T5"/>
                </a:cxn>
                <a:cxn ang="0">
                  <a:pos x="T6" y="T7"/>
                </a:cxn>
                <a:cxn ang="0">
                  <a:pos x="T8" y="T9"/>
                </a:cxn>
                <a:cxn ang="0">
                  <a:pos x="T10" y="T11"/>
                </a:cxn>
              </a:cxnLst>
              <a:rect l="0" t="0" r="r" b="b"/>
              <a:pathLst>
                <a:path w="246" h="943">
                  <a:moveTo>
                    <a:pt x="246" y="0"/>
                  </a:moveTo>
                  <a:lnTo>
                    <a:pt x="0" y="0"/>
                  </a:lnTo>
                  <a:lnTo>
                    <a:pt x="0" y="289"/>
                  </a:lnTo>
                  <a:lnTo>
                    <a:pt x="0" y="943"/>
                  </a:lnTo>
                  <a:lnTo>
                    <a:pt x="246" y="943"/>
                  </a:lnTo>
                  <a:lnTo>
                    <a:pt x="246" y="0"/>
                  </a:lnTo>
                  <a:close/>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0"/>
            <p:cNvSpPr>
              <a:spLocks/>
            </p:cNvSpPr>
            <p:nvPr/>
          </p:nvSpPr>
          <p:spPr bwMode="auto">
            <a:xfrm>
              <a:off x="890" y="2752"/>
              <a:ext cx="240" cy="1087"/>
            </a:xfrm>
            <a:custGeom>
              <a:avLst/>
              <a:gdLst>
                <a:gd name="T0" fmla="*/ 240 w 240"/>
                <a:gd name="T1" fmla="*/ 433 h 1087"/>
                <a:gd name="T2" fmla="*/ 240 w 240"/>
                <a:gd name="T3" fmla="*/ 289 h 1087"/>
                <a:gd name="T4" fmla="*/ 240 w 240"/>
                <a:gd name="T5" fmla="*/ 144 h 1087"/>
                <a:gd name="T6" fmla="*/ 240 w 240"/>
                <a:gd name="T7" fmla="*/ 0 h 1087"/>
                <a:gd name="T8" fmla="*/ 0 w 240"/>
                <a:gd name="T9" fmla="*/ 0 h 1087"/>
                <a:gd name="T10" fmla="*/ 0 w 240"/>
                <a:gd name="T11" fmla="*/ 144 h 1087"/>
                <a:gd name="T12" fmla="*/ 0 w 240"/>
                <a:gd name="T13" fmla="*/ 289 h 1087"/>
                <a:gd name="T14" fmla="*/ 0 w 240"/>
                <a:gd name="T15" fmla="*/ 433 h 1087"/>
                <a:gd name="T16" fmla="*/ 0 w 240"/>
                <a:gd name="T17" fmla="*/ 1087 h 1087"/>
                <a:gd name="T18" fmla="*/ 240 w 240"/>
                <a:gd name="T19" fmla="*/ 1087 h 1087"/>
                <a:gd name="T20" fmla="*/ 240 w 240"/>
                <a:gd name="T21" fmla="*/ 433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087">
                  <a:moveTo>
                    <a:pt x="240" y="433"/>
                  </a:moveTo>
                  <a:lnTo>
                    <a:pt x="240" y="289"/>
                  </a:lnTo>
                  <a:lnTo>
                    <a:pt x="240" y="144"/>
                  </a:lnTo>
                  <a:lnTo>
                    <a:pt x="240" y="0"/>
                  </a:lnTo>
                  <a:lnTo>
                    <a:pt x="0" y="0"/>
                  </a:lnTo>
                  <a:lnTo>
                    <a:pt x="0" y="144"/>
                  </a:lnTo>
                  <a:lnTo>
                    <a:pt x="0" y="289"/>
                  </a:lnTo>
                  <a:lnTo>
                    <a:pt x="0" y="433"/>
                  </a:lnTo>
                  <a:lnTo>
                    <a:pt x="0" y="1087"/>
                  </a:lnTo>
                  <a:lnTo>
                    <a:pt x="240" y="1087"/>
                  </a:lnTo>
                  <a:lnTo>
                    <a:pt x="240" y="433"/>
                  </a:lnTo>
                  <a:close/>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1"/>
            <p:cNvSpPr>
              <a:spLocks/>
            </p:cNvSpPr>
            <p:nvPr/>
          </p:nvSpPr>
          <p:spPr bwMode="auto">
            <a:xfrm>
              <a:off x="1217" y="2608"/>
              <a:ext cx="245" cy="1231"/>
            </a:xfrm>
            <a:custGeom>
              <a:avLst/>
              <a:gdLst>
                <a:gd name="T0" fmla="*/ 245 w 245"/>
                <a:gd name="T1" fmla="*/ 577 h 1231"/>
                <a:gd name="T2" fmla="*/ 245 w 245"/>
                <a:gd name="T3" fmla="*/ 433 h 1231"/>
                <a:gd name="T4" fmla="*/ 245 w 245"/>
                <a:gd name="T5" fmla="*/ 288 h 1231"/>
                <a:gd name="T6" fmla="*/ 245 w 245"/>
                <a:gd name="T7" fmla="*/ 144 h 1231"/>
                <a:gd name="T8" fmla="*/ 245 w 245"/>
                <a:gd name="T9" fmla="*/ 0 h 1231"/>
                <a:gd name="T10" fmla="*/ 0 w 245"/>
                <a:gd name="T11" fmla="*/ 0 h 1231"/>
                <a:gd name="T12" fmla="*/ 0 w 245"/>
                <a:gd name="T13" fmla="*/ 144 h 1231"/>
                <a:gd name="T14" fmla="*/ 0 w 245"/>
                <a:gd name="T15" fmla="*/ 288 h 1231"/>
                <a:gd name="T16" fmla="*/ 0 w 245"/>
                <a:gd name="T17" fmla="*/ 433 h 1231"/>
                <a:gd name="T18" fmla="*/ 0 w 245"/>
                <a:gd name="T19" fmla="*/ 577 h 1231"/>
                <a:gd name="T20" fmla="*/ 0 w 245"/>
                <a:gd name="T21" fmla="*/ 1231 h 1231"/>
                <a:gd name="T22" fmla="*/ 245 w 245"/>
                <a:gd name="T23" fmla="*/ 1231 h 1231"/>
                <a:gd name="T24" fmla="*/ 245 w 245"/>
                <a:gd name="T25" fmla="*/ 577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1231">
                  <a:moveTo>
                    <a:pt x="245" y="577"/>
                  </a:moveTo>
                  <a:lnTo>
                    <a:pt x="245" y="433"/>
                  </a:lnTo>
                  <a:lnTo>
                    <a:pt x="245" y="288"/>
                  </a:lnTo>
                  <a:lnTo>
                    <a:pt x="245" y="144"/>
                  </a:lnTo>
                  <a:lnTo>
                    <a:pt x="245" y="0"/>
                  </a:lnTo>
                  <a:lnTo>
                    <a:pt x="0" y="0"/>
                  </a:lnTo>
                  <a:lnTo>
                    <a:pt x="0" y="144"/>
                  </a:lnTo>
                  <a:lnTo>
                    <a:pt x="0" y="288"/>
                  </a:lnTo>
                  <a:lnTo>
                    <a:pt x="0" y="433"/>
                  </a:lnTo>
                  <a:lnTo>
                    <a:pt x="0" y="577"/>
                  </a:lnTo>
                  <a:lnTo>
                    <a:pt x="0" y="1231"/>
                  </a:lnTo>
                  <a:lnTo>
                    <a:pt x="245" y="1231"/>
                  </a:lnTo>
                  <a:lnTo>
                    <a:pt x="245" y="577"/>
                  </a:lnTo>
                  <a:close/>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2"/>
            <p:cNvSpPr>
              <a:spLocks/>
            </p:cNvSpPr>
            <p:nvPr/>
          </p:nvSpPr>
          <p:spPr bwMode="auto">
            <a:xfrm>
              <a:off x="1544" y="2463"/>
              <a:ext cx="241" cy="1376"/>
            </a:xfrm>
            <a:custGeom>
              <a:avLst/>
              <a:gdLst>
                <a:gd name="T0" fmla="*/ 241 w 241"/>
                <a:gd name="T1" fmla="*/ 722 h 1376"/>
                <a:gd name="T2" fmla="*/ 241 w 241"/>
                <a:gd name="T3" fmla="*/ 578 h 1376"/>
                <a:gd name="T4" fmla="*/ 241 w 241"/>
                <a:gd name="T5" fmla="*/ 433 h 1376"/>
                <a:gd name="T6" fmla="*/ 241 w 241"/>
                <a:gd name="T7" fmla="*/ 289 h 1376"/>
                <a:gd name="T8" fmla="*/ 241 w 241"/>
                <a:gd name="T9" fmla="*/ 145 h 1376"/>
                <a:gd name="T10" fmla="*/ 241 w 241"/>
                <a:gd name="T11" fmla="*/ 0 h 1376"/>
                <a:gd name="T12" fmla="*/ 0 w 241"/>
                <a:gd name="T13" fmla="*/ 0 h 1376"/>
                <a:gd name="T14" fmla="*/ 0 w 241"/>
                <a:gd name="T15" fmla="*/ 145 h 1376"/>
                <a:gd name="T16" fmla="*/ 0 w 241"/>
                <a:gd name="T17" fmla="*/ 289 h 1376"/>
                <a:gd name="T18" fmla="*/ 0 w 241"/>
                <a:gd name="T19" fmla="*/ 433 h 1376"/>
                <a:gd name="T20" fmla="*/ 0 w 241"/>
                <a:gd name="T21" fmla="*/ 578 h 1376"/>
                <a:gd name="T22" fmla="*/ 0 w 241"/>
                <a:gd name="T23" fmla="*/ 722 h 1376"/>
                <a:gd name="T24" fmla="*/ 0 w 241"/>
                <a:gd name="T25" fmla="*/ 1376 h 1376"/>
                <a:gd name="T26" fmla="*/ 241 w 241"/>
                <a:gd name="T27" fmla="*/ 1376 h 1376"/>
                <a:gd name="T28" fmla="*/ 241 w 241"/>
                <a:gd name="T29" fmla="*/ 722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1" h="1376">
                  <a:moveTo>
                    <a:pt x="241" y="722"/>
                  </a:moveTo>
                  <a:lnTo>
                    <a:pt x="241" y="578"/>
                  </a:lnTo>
                  <a:lnTo>
                    <a:pt x="241" y="433"/>
                  </a:lnTo>
                  <a:lnTo>
                    <a:pt x="241" y="289"/>
                  </a:lnTo>
                  <a:lnTo>
                    <a:pt x="241" y="145"/>
                  </a:lnTo>
                  <a:lnTo>
                    <a:pt x="241" y="0"/>
                  </a:lnTo>
                  <a:lnTo>
                    <a:pt x="0" y="0"/>
                  </a:lnTo>
                  <a:lnTo>
                    <a:pt x="0" y="145"/>
                  </a:lnTo>
                  <a:lnTo>
                    <a:pt x="0" y="289"/>
                  </a:lnTo>
                  <a:lnTo>
                    <a:pt x="0" y="433"/>
                  </a:lnTo>
                  <a:lnTo>
                    <a:pt x="0" y="578"/>
                  </a:lnTo>
                  <a:lnTo>
                    <a:pt x="0" y="722"/>
                  </a:lnTo>
                  <a:lnTo>
                    <a:pt x="0" y="1376"/>
                  </a:lnTo>
                  <a:lnTo>
                    <a:pt x="241" y="1376"/>
                  </a:lnTo>
                  <a:lnTo>
                    <a:pt x="241" y="722"/>
                  </a:lnTo>
                  <a:close/>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3"/>
            <p:cNvSpPr>
              <a:spLocks/>
            </p:cNvSpPr>
            <p:nvPr/>
          </p:nvSpPr>
          <p:spPr bwMode="auto">
            <a:xfrm>
              <a:off x="1831" y="3012"/>
              <a:ext cx="322" cy="827"/>
            </a:xfrm>
            <a:custGeom>
              <a:avLst/>
              <a:gdLst>
                <a:gd name="T0" fmla="*/ 281 w 322"/>
                <a:gd name="T1" fmla="*/ 197 h 827"/>
                <a:gd name="T2" fmla="*/ 322 w 322"/>
                <a:gd name="T3" fmla="*/ 197 h 827"/>
                <a:gd name="T4" fmla="*/ 155 w 322"/>
                <a:gd name="T5" fmla="*/ 0 h 827"/>
                <a:gd name="T6" fmla="*/ 0 w 322"/>
                <a:gd name="T7" fmla="*/ 197 h 827"/>
                <a:gd name="T8" fmla="*/ 41 w 322"/>
                <a:gd name="T9" fmla="*/ 197 h 827"/>
                <a:gd name="T10" fmla="*/ 41 w 322"/>
                <a:gd name="T11" fmla="*/ 827 h 827"/>
                <a:gd name="T12" fmla="*/ 281 w 322"/>
                <a:gd name="T13" fmla="*/ 827 h 827"/>
                <a:gd name="T14" fmla="*/ 281 w 322"/>
                <a:gd name="T15" fmla="*/ 19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827">
                  <a:moveTo>
                    <a:pt x="281" y="197"/>
                  </a:moveTo>
                  <a:lnTo>
                    <a:pt x="322" y="197"/>
                  </a:lnTo>
                  <a:lnTo>
                    <a:pt x="155" y="0"/>
                  </a:lnTo>
                  <a:lnTo>
                    <a:pt x="0" y="197"/>
                  </a:lnTo>
                  <a:lnTo>
                    <a:pt x="41" y="197"/>
                  </a:lnTo>
                  <a:lnTo>
                    <a:pt x="41" y="827"/>
                  </a:lnTo>
                  <a:lnTo>
                    <a:pt x="281" y="827"/>
                  </a:lnTo>
                  <a:lnTo>
                    <a:pt x="281" y="197"/>
                  </a:lnTo>
                  <a:close/>
                </a:path>
              </a:pathLst>
            </a:custGeom>
            <a:gradFill>
              <a:gsLst>
                <a:gs pos="0">
                  <a:srgbClr val="0070C0"/>
                </a:gs>
                <a:gs pos="100000">
                  <a:srgbClr val="00B0F0"/>
                </a:gs>
              </a:gsLst>
              <a:lin ang="3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4"/>
            <p:cNvSpPr>
              <a:spLocks/>
            </p:cNvSpPr>
            <p:nvPr/>
          </p:nvSpPr>
          <p:spPr bwMode="auto">
            <a:xfrm>
              <a:off x="2107" y="1573"/>
              <a:ext cx="50" cy="42"/>
            </a:xfrm>
            <a:custGeom>
              <a:avLst/>
              <a:gdLst>
                <a:gd name="T0" fmla="*/ 37 w 41"/>
                <a:gd name="T1" fmla="*/ 4 h 35"/>
                <a:gd name="T2" fmla="*/ 33 w 41"/>
                <a:gd name="T3" fmla="*/ 4 h 35"/>
                <a:gd name="T4" fmla="*/ 29 w 41"/>
                <a:gd name="T5" fmla="*/ 4 h 35"/>
                <a:gd name="T6" fmla="*/ 23 w 41"/>
                <a:gd name="T7" fmla="*/ 2 h 35"/>
                <a:gd name="T8" fmla="*/ 14 w 41"/>
                <a:gd name="T9" fmla="*/ 1 h 35"/>
                <a:gd name="T10" fmla="*/ 0 w 41"/>
                <a:gd name="T11" fmla="*/ 15 h 35"/>
                <a:gd name="T12" fmla="*/ 1 w 41"/>
                <a:gd name="T13" fmla="*/ 16 h 35"/>
                <a:gd name="T14" fmla="*/ 1 w 41"/>
                <a:gd name="T15" fmla="*/ 17 h 35"/>
                <a:gd name="T16" fmla="*/ 10 w 41"/>
                <a:gd name="T17" fmla="*/ 35 h 35"/>
                <a:gd name="T18" fmla="*/ 25 w 41"/>
                <a:gd name="T19" fmla="*/ 26 h 35"/>
                <a:gd name="T20" fmla="*/ 25 w 41"/>
                <a:gd name="T21" fmla="*/ 24 h 35"/>
                <a:gd name="T22" fmla="*/ 40 w 41"/>
                <a:gd name="T23" fmla="*/ 9 h 35"/>
                <a:gd name="T24" fmla="*/ 37 w 41"/>
                <a:gd name="T25"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5">
                  <a:moveTo>
                    <a:pt x="37" y="4"/>
                  </a:moveTo>
                  <a:cubicBezTo>
                    <a:pt x="36" y="4"/>
                    <a:pt x="34" y="4"/>
                    <a:pt x="33" y="4"/>
                  </a:cubicBezTo>
                  <a:cubicBezTo>
                    <a:pt x="32" y="4"/>
                    <a:pt x="28" y="7"/>
                    <a:pt x="29" y="4"/>
                  </a:cubicBezTo>
                  <a:cubicBezTo>
                    <a:pt x="29" y="3"/>
                    <a:pt x="27" y="0"/>
                    <a:pt x="23" y="2"/>
                  </a:cubicBezTo>
                  <a:cubicBezTo>
                    <a:pt x="17" y="5"/>
                    <a:pt x="18" y="0"/>
                    <a:pt x="14" y="1"/>
                  </a:cubicBezTo>
                  <a:cubicBezTo>
                    <a:pt x="7" y="3"/>
                    <a:pt x="3" y="9"/>
                    <a:pt x="0" y="15"/>
                  </a:cubicBezTo>
                  <a:cubicBezTo>
                    <a:pt x="0" y="15"/>
                    <a:pt x="0" y="16"/>
                    <a:pt x="1" y="16"/>
                  </a:cubicBezTo>
                  <a:cubicBezTo>
                    <a:pt x="1" y="17"/>
                    <a:pt x="1" y="17"/>
                    <a:pt x="1" y="17"/>
                  </a:cubicBezTo>
                  <a:cubicBezTo>
                    <a:pt x="10" y="35"/>
                    <a:pt x="10" y="35"/>
                    <a:pt x="10" y="35"/>
                  </a:cubicBezTo>
                  <a:cubicBezTo>
                    <a:pt x="15" y="34"/>
                    <a:pt x="23" y="32"/>
                    <a:pt x="25" y="26"/>
                  </a:cubicBezTo>
                  <a:cubicBezTo>
                    <a:pt x="25" y="25"/>
                    <a:pt x="25" y="24"/>
                    <a:pt x="25" y="24"/>
                  </a:cubicBezTo>
                  <a:cubicBezTo>
                    <a:pt x="31" y="19"/>
                    <a:pt x="38" y="15"/>
                    <a:pt x="40" y="9"/>
                  </a:cubicBezTo>
                  <a:cubicBezTo>
                    <a:pt x="41" y="7"/>
                    <a:pt x="40" y="4"/>
                    <a:pt x="37" y="4"/>
                  </a:cubicBezTo>
                  <a:close/>
                </a:path>
              </a:pathLst>
            </a:custGeom>
            <a:solidFill>
              <a:srgbClr val="F7D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5"/>
            <p:cNvSpPr>
              <a:spLocks/>
            </p:cNvSpPr>
            <p:nvPr/>
          </p:nvSpPr>
          <p:spPr bwMode="auto">
            <a:xfrm>
              <a:off x="1979" y="1592"/>
              <a:ext cx="140" cy="153"/>
            </a:xfrm>
            <a:custGeom>
              <a:avLst/>
              <a:gdLst>
                <a:gd name="T0" fmla="*/ 107 w 117"/>
                <a:gd name="T1" fmla="*/ 0 h 127"/>
                <a:gd name="T2" fmla="*/ 107 w 117"/>
                <a:gd name="T3" fmla="*/ 0 h 127"/>
                <a:gd name="T4" fmla="*/ 41 w 117"/>
                <a:gd name="T5" fmla="*/ 52 h 127"/>
                <a:gd name="T6" fmla="*/ 0 w 117"/>
                <a:gd name="T7" fmla="*/ 127 h 127"/>
                <a:gd name="T8" fmla="*/ 117 w 117"/>
                <a:gd name="T9" fmla="*/ 19 h 127"/>
                <a:gd name="T10" fmla="*/ 108 w 117"/>
                <a:gd name="T11" fmla="*/ 1 h 127"/>
                <a:gd name="T12" fmla="*/ 107 w 11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17" h="127">
                  <a:moveTo>
                    <a:pt x="107" y="0"/>
                  </a:moveTo>
                  <a:cubicBezTo>
                    <a:pt x="107" y="0"/>
                    <a:pt x="107" y="0"/>
                    <a:pt x="107" y="0"/>
                  </a:cubicBezTo>
                  <a:cubicBezTo>
                    <a:pt x="93" y="10"/>
                    <a:pt x="41" y="52"/>
                    <a:pt x="41" y="52"/>
                  </a:cubicBezTo>
                  <a:cubicBezTo>
                    <a:pt x="0" y="127"/>
                    <a:pt x="0" y="127"/>
                    <a:pt x="0" y="127"/>
                  </a:cubicBezTo>
                  <a:cubicBezTo>
                    <a:pt x="117" y="19"/>
                    <a:pt x="117" y="19"/>
                    <a:pt x="117" y="19"/>
                  </a:cubicBezTo>
                  <a:cubicBezTo>
                    <a:pt x="108" y="1"/>
                    <a:pt x="108" y="1"/>
                    <a:pt x="108" y="1"/>
                  </a:cubicBezTo>
                  <a:lnTo>
                    <a:pt x="107" y="0"/>
                  </a:lnTo>
                  <a:close/>
                </a:path>
              </a:pathLst>
            </a:custGeom>
            <a:solidFill>
              <a:srgbClr val="444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6"/>
            <p:cNvSpPr>
              <a:spLocks/>
            </p:cNvSpPr>
            <p:nvPr/>
          </p:nvSpPr>
          <p:spPr bwMode="auto">
            <a:xfrm>
              <a:off x="1679" y="2423"/>
              <a:ext cx="40" cy="44"/>
            </a:xfrm>
            <a:custGeom>
              <a:avLst/>
              <a:gdLst>
                <a:gd name="T0" fmla="*/ 1 w 33"/>
                <a:gd name="T1" fmla="*/ 1 h 36"/>
                <a:gd name="T2" fmla="*/ 7 w 33"/>
                <a:gd name="T3" fmla="*/ 25 h 36"/>
                <a:gd name="T4" fmla="*/ 27 w 33"/>
                <a:gd name="T5" fmla="*/ 35 h 36"/>
                <a:gd name="T6" fmla="*/ 30 w 33"/>
                <a:gd name="T7" fmla="*/ 24 h 36"/>
                <a:gd name="T8" fmla="*/ 24 w 33"/>
                <a:gd name="T9" fmla="*/ 11 h 36"/>
                <a:gd name="T10" fmla="*/ 20 w 33"/>
                <a:gd name="T11" fmla="*/ 0 h 36"/>
                <a:gd name="T12" fmla="*/ 20 w 33"/>
                <a:gd name="T13" fmla="*/ 1 h 36"/>
                <a:gd name="T14" fmla="*/ 1 w 33"/>
                <a:gd name="T15" fmla="*/ 1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6">
                  <a:moveTo>
                    <a:pt x="1" y="1"/>
                  </a:moveTo>
                  <a:cubicBezTo>
                    <a:pt x="1" y="1"/>
                    <a:pt x="0" y="16"/>
                    <a:pt x="7" y="25"/>
                  </a:cubicBezTo>
                  <a:cubicBezTo>
                    <a:pt x="12" y="31"/>
                    <a:pt x="19" y="36"/>
                    <a:pt x="27" y="35"/>
                  </a:cubicBezTo>
                  <a:cubicBezTo>
                    <a:pt x="33" y="35"/>
                    <a:pt x="32" y="27"/>
                    <a:pt x="30" y="24"/>
                  </a:cubicBezTo>
                  <a:cubicBezTo>
                    <a:pt x="28" y="19"/>
                    <a:pt x="26" y="15"/>
                    <a:pt x="24" y="11"/>
                  </a:cubicBezTo>
                  <a:cubicBezTo>
                    <a:pt x="23" y="7"/>
                    <a:pt x="22" y="4"/>
                    <a:pt x="20" y="0"/>
                  </a:cubicBezTo>
                  <a:cubicBezTo>
                    <a:pt x="20" y="1"/>
                    <a:pt x="20" y="1"/>
                    <a:pt x="20" y="1"/>
                  </a:cubicBezTo>
                  <a:lnTo>
                    <a:pt x="1" y="1"/>
                  </a:lnTo>
                  <a:close/>
                </a:path>
              </a:pathLst>
            </a:custGeom>
            <a:solidFill>
              <a:srgbClr val="BC8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7"/>
            <p:cNvSpPr>
              <a:spLocks/>
            </p:cNvSpPr>
            <p:nvPr/>
          </p:nvSpPr>
          <p:spPr bwMode="auto">
            <a:xfrm>
              <a:off x="1727" y="2423"/>
              <a:ext cx="40" cy="44"/>
            </a:xfrm>
            <a:custGeom>
              <a:avLst/>
              <a:gdLst>
                <a:gd name="T0" fmla="*/ 1 w 33"/>
                <a:gd name="T1" fmla="*/ 1 h 36"/>
                <a:gd name="T2" fmla="*/ 7 w 33"/>
                <a:gd name="T3" fmla="*/ 25 h 36"/>
                <a:gd name="T4" fmla="*/ 27 w 33"/>
                <a:gd name="T5" fmla="*/ 35 h 36"/>
                <a:gd name="T6" fmla="*/ 30 w 33"/>
                <a:gd name="T7" fmla="*/ 24 h 36"/>
                <a:gd name="T8" fmla="*/ 24 w 33"/>
                <a:gd name="T9" fmla="*/ 11 h 36"/>
                <a:gd name="T10" fmla="*/ 20 w 33"/>
                <a:gd name="T11" fmla="*/ 0 h 36"/>
                <a:gd name="T12" fmla="*/ 20 w 33"/>
                <a:gd name="T13" fmla="*/ 1 h 36"/>
                <a:gd name="T14" fmla="*/ 1 w 33"/>
                <a:gd name="T15" fmla="*/ 1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6">
                  <a:moveTo>
                    <a:pt x="1" y="1"/>
                  </a:moveTo>
                  <a:cubicBezTo>
                    <a:pt x="1" y="1"/>
                    <a:pt x="0" y="16"/>
                    <a:pt x="7" y="25"/>
                  </a:cubicBezTo>
                  <a:cubicBezTo>
                    <a:pt x="12" y="31"/>
                    <a:pt x="19" y="36"/>
                    <a:pt x="27" y="35"/>
                  </a:cubicBezTo>
                  <a:cubicBezTo>
                    <a:pt x="33" y="35"/>
                    <a:pt x="32" y="27"/>
                    <a:pt x="30" y="24"/>
                  </a:cubicBezTo>
                  <a:cubicBezTo>
                    <a:pt x="28" y="19"/>
                    <a:pt x="26" y="15"/>
                    <a:pt x="24" y="11"/>
                  </a:cubicBezTo>
                  <a:cubicBezTo>
                    <a:pt x="23" y="7"/>
                    <a:pt x="22" y="4"/>
                    <a:pt x="20" y="0"/>
                  </a:cubicBezTo>
                  <a:cubicBezTo>
                    <a:pt x="20" y="1"/>
                    <a:pt x="20" y="1"/>
                    <a:pt x="20" y="1"/>
                  </a:cubicBezTo>
                  <a:lnTo>
                    <a:pt x="1" y="1"/>
                  </a:lnTo>
                  <a:close/>
                </a:path>
              </a:pathLst>
            </a:custGeom>
            <a:solidFill>
              <a:srgbClr val="BC8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8"/>
            <p:cNvSpPr>
              <a:spLocks/>
            </p:cNvSpPr>
            <p:nvPr/>
          </p:nvSpPr>
          <p:spPr bwMode="auto">
            <a:xfrm>
              <a:off x="1471" y="1995"/>
              <a:ext cx="420" cy="430"/>
            </a:xfrm>
            <a:custGeom>
              <a:avLst/>
              <a:gdLst>
                <a:gd name="T0" fmla="*/ 300 w 349"/>
                <a:gd name="T1" fmla="*/ 87 h 357"/>
                <a:gd name="T2" fmla="*/ 290 w 349"/>
                <a:gd name="T3" fmla="*/ 112 h 357"/>
                <a:gd name="T4" fmla="*/ 0 w 349"/>
                <a:gd name="T5" fmla="*/ 0 h 357"/>
                <a:gd name="T6" fmla="*/ 146 w 349"/>
                <a:gd name="T7" fmla="*/ 129 h 357"/>
                <a:gd name="T8" fmla="*/ 164 w 349"/>
                <a:gd name="T9" fmla="*/ 241 h 357"/>
                <a:gd name="T10" fmla="*/ 174 w 349"/>
                <a:gd name="T11" fmla="*/ 357 h 357"/>
                <a:gd name="T12" fmla="*/ 193 w 349"/>
                <a:gd name="T13" fmla="*/ 357 h 357"/>
                <a:gd name="T14" fmla="*/ 193 w 349"/>
                <a:gd name="T15" fmla="*/ 356 h 357"/>
                <a:gd name="T16" fmla="*/ 198 w 349"/>
                <a:gd name="T17" fmla="*/ 240 h 357"/>
                <a:gd name="T18" fmla="*/ 203 w 349"/>
                <a:gd name="T19" fmla="*/ 190 h 357"/>
                <a:gd name="T20" fmla="*/ 208 w 349"/>
                <a:gd name="T21" fmla="*/ 229 h 357"/>
                <a:gd name="T22" fmla="*/ 214 w 349"/>
                <a:gd name="T23" fmla="*/ 357 h 357"/>
                <a:gd name="T24" fmla="*/ 233 w 349"/>
                <a:gd name="T25" fmla="*/ 357 h 357"/>
                <a:gd name="T26" fmla="*/ 233 w 349"/>
                <a:gd name="T27" fmla="*/ 356 h 357"/>
                <a:gd name="T28" fmla="*/ 242 w 349"/>
                <a:gd name="T29" fmla="*/ 228 h 357"/>
                <a:gd name="T30" fmla="*/ 252 w 349"/>
                <a:gd name="T31" fmla="*/ 148 h 357"/>
                <a:gd name="T32" fmla="*/ 347 w 349"/>
                <a:gd name="T33" fmla="*/ 110 h 357"/>
                <a:gd name="T34" fmla="*/ 300 w 349"/>
                <a:gd name="T35" fmla="*/ 8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357">
                  <a:moveTo>
                    <a:pt x="300" y="87"/>
                  </a:moveTo>
                  <a:cubicBezTo>
                    <a:pt x="294" y="102"/>
                    <a:pt x="291" y="111"/>
                    <a:pt x="290" y="112"/>
                  </a:cubicBezTo>
                  <a:cubicBezTo>
                    <a:pt x="222" y="102"/>
                    <a:pt x="114" y="63"/>
                    <a:pt x="0" y="0"/>
                  </a:cubicBezTo>
                  <a:cubicBezTo>
                    <a:pt x="14" y="54"/>
                    <a:pt x="87" y="103"/>
                    <a:pt x="146" y="129"/>
                  </a:cubicBezTo>
                  <a:cubicBezTo>
                    <a:pt x="150" y="149"/>
                    <a:pt x="161" y="208"/>
                    <a:pt x="164" y="241"/>
                  </a:cubicBezTo>
                  <a:cubicBezTo>
                    <a:pt x="169" y="277"/>
                    <a:pt x="174" y="357"/>
                    <a:pt x="174" y="357"/>
                  </a:cubicBezTo>
                  <a:cubicBezTo>
                    <a:pt x="193" y="357"/>
                    <a:pt x="193" y="357"/>
                    <a:pt x="193" y="357"/>
                  </a:cubicBezTo>
                  <a:cubicBezTo>
                    <a:pt x="193" y="357"/>
                    <a:pt x="193" y="357"/>
                    <a:pt x="193" y="356"/>
                  </a:cubicBezTo>
                  <a:cubicBezTo>
                    <a:pt x="193" y="349"/>
                    <a:pt x="196" y="282"/>
                    <a:pt x="198" y="240"/>
                  </a:cubicBezTo>
                  <a:cubicBezTo>
                    <a:pt x="199" y="224"/>
                    <a:pt x="201" y="206"/>
                    <a:pt x="203" y="190"/>
                  </a:cubicBezTo>
                  <a:cubicBezTo>
                    <a:pt x="205" y="204"/>
                    <a:pt x="207" y="218"/>
                    <a:pt x="208" y="229"/>
                  </a:cubicBezTo>
                  <a:cubicBezTo>
                    <a:pt x="213" y="269"/>
                    <a:pt x="214" y="357"/>
                    <a:pt x="214" y="357"/>
                  </a:cubicBezTo>
                  <a:cubicBezTo>
                    <a:pt x="233" y="357"/>
                    <a:pt x="233" y="357"/>
                    <a:pt x="233" y="357"/>
                  </a:cubicBezTo>
                  <a:cubicBezTo>
                    <a:pt x="233" y="357"/>
                    <a:pt x="233" y="357"/>
                    <a:pt x="233" y="356"/>
                  </a:cubicBezTo>
                  <a:cubicBezTo>
                    <a:pt x="234" y="349"/>
                    <a:pt x="240" y="270"/>
                    <a:pt x="242" y="228"/>
                  </a:cubicBezTo>
                  <a:cubicBezTo>
                    <a:pt x="243" y="201"/>
                    <a:pt x="248" y="169"/>
                    <a:pt x="252" y="148"/>
                  </a:cubicBezTo>
                  <a:cubicBezTo>
                    <a:pt x="308" y="143"/>
                    <a:pt x="333" y="126"/>
                    <a:pt x="347" y="110"/>
                  </a:cubicBezTo>
                  <a:cubicBezTo>
                    <a:pt x="349" y="106"/>
                    <a:pt x="330" y="97"/>
                    <a:pt x="300" y="87"/>
                  </a:cubicBezTo>
                  <a:close/>
                </a:path>
              </a:pathLst>
            </a:custGeom>
            <a:solidFill>
              <a:srgbClr val="323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9"/>
            <p:cNvSpPr>
              <a:spLocks/>
            </p:cNvSpPr>
            <p:nvPr/>
          </p:nvSpPr>
          <p:spPr bwMode="auto">
            <a:xfrm>
              <a:off x="1849" y="1788"/>
              <a:ext cx="155" cy="344"/>
            </a:xfrm>
            <a:custGeom>
              <a:avLst/>
              <a:gdLst>
                <a:gd name="T0" fmla="*/ 112 w 129"/>
                <a:gd name="T1" fmla="*/ 5 h 286"/>
                <a:gd name="T2" fmla="*/ 106 w 129"/>
                <a:gd name="T3" fmla="*/ 0 h 286"/>
                <a:gd name="T4" fmla="*/ 33 w 129"/>
                <a:gd name="T5" fmla="*/ 235 h 286"/>
                <a:gd name="T6" fmla="*/ 0 w 129"/>
                <a:gd name="T7" fmla="*/ 284 h 286"/>
                <a:gd name="T8" fmla="*/ 33 w 129"/>
                <a:gd name="T9" fmla="*/ 282 h 286"/>
                <a:gd name="T10" fmla="*/ 112 w 129"/>
                <a:gd name="T11" fmla="*/ 5 h 286"/>
              </a:gdLst>
              <a:ahLst/>
              <a:cxnLst>
                <a:cxn ang="0">
                  <a:pos x="T0" y="T1"/>
                </a:cxn>
                <a:cxn ang="0">
                  <a:pos x="T2" y="T3"/>
                </a:cxn>
                <a:cxn ang="0">
                  <a:pos x="T4" y="T5"/>
                </a:cxn>
                <a:cxn ang="0">
                  <a:pos x="T6" y="T7"/>
                </a:cxn>
                <a:cxn ang="0">
                  <a:pos x="T8" y="T9"/>
                </a:cxn>
                <a:cxn ang="0">
                  <a:pos x="T10" y="T11"/>
                </a:cxn>
              </a:cxnLst>
              <a:rect l="0" t="0" r="r" b="b"/>
              <a:pathLst>
                <a:path w="129" h="286">
                  <a:moveTo>
                    <a:pt x="112" y="5"/>
                  </a:moveTo>
                  <a:cubicBezTo>
                    <a:pt x="112" y="5"/>
                    <a:pt x="110" y="3"/>
                    <a:pt x="106" y="0"/>
                  </a:cubicBezTo>
                  <a:cubicBezTo>
                    <a:pt x="98" y="34"/>
                    <a:pt x="66" y="162"/>
                    <a:pt x="33" y="235"/>
                  </a:cubicBezTo>
                  <a:cubicBezTo>
                    <a:pt x="24" y="254"/>
                    <a:pt x="9" y="275"/>
                    <a:pt x="0" y="284"/>
                  </a:cubicBezTo>
                  <a:cubicBezTo>
                    <a:pt x="17" y="286"/>
                    <a:pt x="33" y="282"/>
                    <a:pt x="33" y="282"/>
                  </a:cubicBezTo>
                  <a:cubicBezTo>
                    <a:pt x="129" y="186"/>
                    <a:pt x="112" y="5"/>
                    <a:pt x="112" y="5"/>
                  </a:cubicBezTo>
                  <a:close/>
                </a:path>
              </a:pathLst>
            </a:custGeom>
            <a:solidFill>
              <a:srgbClr val="323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
            <p:cNvSpPr>
              <a:spLocks/>
            </p:cNvSpPr>
            <p:nvPr/>
          </p:nvSpPr>
          <p:spPr bwMode="auto">
            <a:xfrm>
              <a:off x="1461" y="1663"/>
              <a:ext cx="438" cy="467"/>
            </a:xfrm>
            <a:custGeom>
              <a:avLst/>
              <a:gdLst>
                <a:gd name="T0" fmla="*/ 308 w 364"/>
                <a:gd name="T1" fmla="*/ 363 h 388"/>
                <a:gd name="T2" fmla="*/ 342 w 364"/>
                <a:gd name="T3" fmla="*/ 110 h 388"/>
                <a:gd name="T4" fmla="*/ 71 w 364"/>
                <a:gd name="T5" fmla="*/ 0 h 388"/>
                <a:gd name="T6" fmla="*/ 62 w 364"/>
                <a:gd name="T7" fmla="*/ 13 h 388"/>
                <a:gd name="T8" fmla="*/ 1 w 364"/>
                <a:gd name="T9" fmla="*/ 220 h 388"/>
                <a:gd name="T10" fmla="*/ 7 w 364"/>
                <a:gd name="T11" fmla="*/ 275 h 388"/>
                <a:gd name="T12" fmla="*/ 8 w 364"/>
                <a:gd name="T13" fmla="*/ 276 h 388"/>
                <a:gd name="T14" fmla="*/ 298 w 364"/>
                <a:gd name="T15" fmla="*/ 388 h 388"/>
                <a:gd name="T16" fmla="*/ 308 w 364"/>
                <a:gd name="T17" fmla="*/ 363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388">
                  <a:moveTo>
                    <a:pt x="308" y="363"/>
                  </a:moveTo>
                  <a:cubicBezTo>
                    <a:pt x="326" y="310"/>
                    <a:pt x="364" y="187"/>
                    <a:pt x="342" y="110"/>
                  </a:cubicBezTo>
                  <a:cubicBezTo>
                    <a:pt x="194" y="84"/>
                    <a:pt x="84" y="9"/>
                    <a:pt x="71" y="0"/>
                  </a:cubicBezTo>
                  <a:cubicBezTo>
                    <a:pt x="68" y="4"/>
                    <a:pt x="65" y="8"/>
                    <a:pt x="62" y="13"/>
                  </a:cubicBezTo>
                  <a:cubicBezTo>
                    <a:pt x="15" y="97"/>
                    <a:pt x="1" y="170"/>
                    <a:pt x="1" y="220"/>
                  </a:cubicBezTo>
                  <a:cubicBezTo>
                    <a:pt x="0" y="249"/>
                    <a:pt x="7" y="275"/>
                    <a:pt x="7" y="275"/>
                  </a:cubicBezTo>
                  <a:cubicBezTo>
                    <a:pt x="8" y="276"/>
                    <a:pt x="8" y="276"/>
                    <a:pt x="8" y="276"/>
                  </a:cubicBezTo>
                  <a:cubicBezTo>
                    <a:pt x="122" y="339"/>
                    <a:pt x="230" y="378"/>
                    <a:pt x="298" y="388"/>
                  </a:cubicBezTo>
                  <a:cubicBezTo>
                    <a:pt x="299" y="387"/>
                    <a:pt x="302" y="378"/>
                    <a:pt x="308" y="363"/>
                  </a:cubicBezTo>
                  <a:close/>
                </a:path>
              </a:pathLst>
            </a:custGeom>
            <a:solidFill>
              <a:srgbClr val="444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1"/>
            <p:cNvSpPr>
              <a:spLocks/>
            </p:cNvSpPr>
            <p:nvPr/>
          </p:nvSpPr>
          <p:spPr bwMode="auto">
            <a:xfrm>
              <a:off x="1822" y="1780"/>
              <a:ext cx="154" cy="355"/>
            </a:xfrm>
            <a:custGeom>
              <a:avLst/>
              <a:gdLst>
                <a:gd name="T0" fmla="*/ 128 w 128"/>
                <a:gd name="T1" fmla="*/ 7 h 295"/>
                <a:gd name="T2" fmla="*/ 118 w 128"/>
                <a:gd name="T3" fmla="*/ 0 h 295"/>
                <a:gd name="T4" fmla="*/ 42 w 128"/>
                <a:gd name="T5" fmla="*/ 12 h 295"/>
                <a:gd name="T6" fmla="*/ 0 w 128"/>
                <a:gd name="T7" fmla="*/ 293 h 295"/>
                <a:gd name="T8" fmla="*/ 20 w 128"/>
                <a:gd name="T9" fmla="*/ 295 h 295"/>
                <a:gd name="T10" fmla="*/ 55 w 128"/>
                <a:gd name="T11" fmla="*/ 242 h 295"/>
                <a:gd name="T12" fmla="*/ 128 w 128"/>
                <a:gd name="T13" fmla="*/ 7 h 295"/>
              </a:gdLst>
              <a:ahLst/>
              <a:cxnLst>
                <a:cxn ang="0">
                  <a:pos x="T0" y="T1"/>
                </a:cxn>
                <a:cxn ang="0">
                  <a:pos x="T2" y="T3"/>
                </a:cxn>
                <a:cxn ang="0">
                  <a:pos x="T4" y="T5"/>
                </a:cxn>
                <a:cxn ang="0">
                  <a:pos x="T6" y="T7"/>
                </a:cxn>
                <a:cxn ang="0">
                  <a:pos x="T8" y="T9"/>
                </a:cxn>
                <a:cxn ang="0">
                  <a:pos x="T10" y="T11"/>
                </a:cxn>
                <a:cxn ang="0">
                  <a:pos x="T12" y="T13"/>
                </a:cxn>
              </a:cxnLst>
              <a:rect l="0" t="0" r="r" b="b"/>
              <a:pathLst>
                <a:path w="128" h="295">
                  <a:moveTo>
                    <a:pt x="128" y="7"/>
                  </a:moveTo>
                  <a:cubicBezTo>
                    <a:pt x="125" y="5"/>
                    <a:pt x="122" y="3"/>
                    <a:pt x="118" y="0"/>
                  </a:cubicBezTo>
                  <a:cubicBezTo>
                    <a:pt x="93" y="3"/>
                    <a:pt x="42" y="12"/>
                    <a:pt x="42" y="12"/>
                  </a:cubicBezTo>
                  <a:cubicBezTo>
                    <a:pt x="71" y="110"/>
                    <a:pt x="1" y="289"/>
                    <a:pt x="0" y="293"/>
                  </a:cubicBezTo>
                  <a:cubicBezTo>
                    <a:pt x="10" y="295"/>
                    <a:pt x="17" y="295"/>
                    <a:pt x="20" y="295"/>
                  </a:cubicBezTo>
                  <a:cubicBezTo>
                    <a:pt x="28" y="286"/>
                    <a:pt x="46" y="262"/>
                    <a:pt x="55" y="242"/>
                  </a:cubicBezTo>
                  <a:cubicBezTo>
                    <a:pt x="88" y="169"/>
                    <a:pt x="120" y="41"/>
                    <a:pt x="1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2"/>
            <p:cNvSpPr>
              <a:spLocks/>
            </p:cNvSpPr>
            <p:nvPr/>
          </p:nvSpPr>
          <p:spPr bwMode="auto">
            <a:xfrm>
              <a:off x="1868" y="1799"/>
              <a:ext cx="88" cy="248"/>
            </a:xfrm>
            <a:custGeom>
              <a:avLst/>
              <a:gdLst>
                <a:gd name="T0" fmla="*/ 53 w 73"/>
                <a:gd name="T1" fmla="*/ 27 h 206"/>
                <a:gd name="T2" fmla="*/ 56 w 73"/>
                <a:gd name="T3" fmla="*/ 123 h 206"/>
                <a:gd name="T4" fmla="*/ 17 w 73"/>
                <a:gd name="T5" fmla="*/ 206 h 206"/>
                <a:gd name="T6" fmla="*/ 3 w 73"/>
                <a:gd name="T7" fmla="*/ 115 h 206"/>
                <a:gd name="T8" fmla="*/ 40 w 73"/>
                <a:gd name="T9" fmla="*/ 27 h 206"/>
                <a:gd name="T10" fmla="*/ 29 w 73"/>
                <a:gd name="T11" fmla="*/ 14 h 206"/>
                <a:gd name="T12" fmla="*/ 49 w 73"/>
                <a:gd name="T13" fmla="*/ 1 h 206"/>
                <a:gd name="T14" fmla="*/ 53 w 73"/>
                <a:gd name="T15" fmla="*/ 27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06">
                  <a:moveTo>
                    <a:pt x="53" y="27"/>
                  </a:moveTo>
                  <a:cubicBezTo>
                    <a:pt x="53" y="27"/>
                    <a:pt x="61" y="105"/>
                    <a:pt x="56" y="123"/>
                  </a:cubicBezTo>
                  <a:cubicBezTo>
                    <a:pt x="51" y="140"/>
                    <a:pt x="23" y="206"/>
                    <a:pt x="17" y="206"/>
                  </a:cubicBezTo>
                  <a:cubicBezTo>
                    <a:pt x="10" y="206"/>
                    <a:pt x="0" y="127"/>
                    <a:pt x="3" y="115"/>
                  </a:cubicBezTo>
                  <a:cubicBezTo>
                    <a:pt x="5" y="103"/>
                    <a:pt x="40" y="27"/>
                    <a:pt x="40" y="27"/>
                  </a:cubicBezTo>
                  <a:cubicBezTo>
                    <a:pt x="40" y="27"/>
                    <a:pt x="29" y="22"/>
                    <a:pt x="29" y="14"/>
                  </a:cubicBezTo>
                  <a:cubicBezTo>
                    <a:pt x="28" y="6"/>
                    <a:pt x="34" y="0"/>
                    <a:pt x="49" y="1"/>
                  </a:cubicBezTo>
                  <a:cubicBezTo>
                    <a:pt x="62" y="1"/>
                    <a:pt x="73" y="15"/>
                    <a:pt x="53" y="27"/>
                  </a:cubicBezTo>
                  <a:close/>
                </a:path>
              </a:pathLst>
            </a:custGeom>
            <a:solidFill>
              <a:srgbClr val="454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3"/>
            <p:cNvSpPr>
              <a:spLocks/>
            </p:cNvSpPr>
            <p:nvPr/>
          </p:nvSpPr>
          <p:spPr bwMode="auto">
            <a:xfrm>
              <a:off x="1523" y="1663"/>
              <a:ext cx="380" cy="467"/>
            </a:xfrm>
            <a:custGeom>
              <a:avLst/>
              <a:gdLst>
                <a:gd name="T0" fmla="*/ 294 w 316"/>
                <a:gd name="T1" fmla="*/ 111 h 388"/>
                <a:gd name="T2" fmla="*/ 249 w 316"/>
                <a:gd name="T3" fmla="*/ 388 h 388"/>
                <a:gd name="T4" fmla="*/ 242 w 316"/>
                <a:gd name="T5" fmla="*/ 272 h 388"/>
                <a:gd name="T6" fmla="*/ 265 w 316"/>
                <a:gd name="T7" fmla="*/ 254 h 388"/>
                <a:gd name="T8" fmla="*/ 251 w 316"/>
                <a:gd name="T9" fmla="*/ 188 h 388"/>
                <a:gd name="T10" fmla="*/ 257 w 316"/>
                <a:gd name="T11" fmla="*/ 145 h 388"/>
                <a:gd name="T12" fmla="*/ 0 w 316"/>
                <a:gd name="T13" fmla="*/ 35 h 388"/>
                <a:gd name="T14" fmla="*/ 20 w 316"/>
                <a:gd name="T15" fmla="*/ 0 h 388"/>
                <a:gd name="T16" fmla="*/ 294 w 316"/>
                <a:gd name="T17" fmla="*/ 11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388">
                  <a:moveTo>
                    <a:pt x="294" y="111"/>
                  </a:moveTo>
                  <a:cubicBezTo>
                    <a:pt x="294" y="111"/>
                    <a:pt x="316" y="257"/>
                    <a:pt x="249" y="388"/>
                  </a:cubicBezTo>
                  <a:cubicBezTo>
                    <a:pt x="249" y="388"/>
                    <a:pt x="240" y="305"/>
                    <a:pt x="242" y="272"/>
                  </a:cubicBezTo>
                  <a:cubicBezTo>
                    <a:pt x="265" y="254"/>
                    <a:pt x="265" y="254"/>
                    <a:pt x="265" y="254"/>
                  </a:cubicBezTo>
                  <a:cubicBezTo>
                    <a:pt x="265" y="254"/>
                    <a:pt x="252" y="208"/>
                    <a:pt x="251" y="188"/>
                  </a:cubicBezTo>
                  <a:cubicBezTo>
                    <a:pt x="250" y="168"/>
                    <a:pt x="257" y="145"/>
                    <a:pt x="257" y="145"/>
                  </a:cubicBezTo>
                  <a:cubicBezTo>
                    <a:pt x="257" y="145"/>
                    <a:pt x="71" y="103"/>
                    <a:pt x="0" y="35"/>
                  </a:cubicBezTo>
                  <a:cubicBezTo>
                    <a:pt x="0" y="35"/>
                    <a:pt x="17" y="3"/>
                    <a:pt x="20" y="0"/>
                  </a:cubicBezTo>
                  <a:cubicBezTo>
                    <a:pt x="20" y="0"/>
                    <a:pt x="108" y="64"/>
                    <a:pt x="294" y="111"/>
                  </a:cubicBezTo>
                  <a:close/>
                </a:path>
              </a:pathLst>
            </a:custGeom>
            <a:solidFill>
              <a:srgbClr val="323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4"/>
            <p:cNvSpPr>
              <a:spLocks/>
            </p:cNvSpPr>
            <p:nvPr/>
          </p:nvSpPr>
          <p:spPr bwMode="auto">
            <a:xfrm>
              <a:off x="1531" y="1900"/>
              <a:ext cx="77" cy="172"/>
            </a:xfrm>
            <a:custGeom>
              <a:avLst/>
              <a:gdLst>
                <a:gd name="T0" fmla="*/ 15 w 64"/>
                <a:gd name="T1" fmla="*/ 56 h 143"/>
                <a:gd name="T2" fmla="*/ 0 w 64"/>
                <a:gd name="T3" fmla="*/ 138 h 143"/>
                <a:gd name="T4" fmla="*/ 5 w 64"/>
                <a:gd name="T5" fmla="*/ 143 h 143"/>
                <a:gd name="T6" fmla="*/ 19 w 64"/>
                <a:gd name="T7" fmla="*/ 64 h 143"/>
                <a:gd name="T8" fmla="*/ 64 w 64"/>
                <a:gd name="T9" fmla="*/ 7 h 143"/>
                <a:gd name="T10" fmla="*/ 63 w 64"/>
                <a:gd name="T11" fmla="*/ 0 h 143"/>
                <a:gd name="T12" fmla="*/ 15 w 64"/>
                <a:gd name="T13" fmla="*/ 56 h 143"/>
              </a:gdLst>
              <a:ahLst/>
              <a:cxnLst>
                <a:cxn ang="0">
                  <a:pos x="T0" y="T1"/>
                </a:cxn>
                <a:cxn ang="0">
                  <a:pos x="T2" y="T3"/>
                </a:cxn>
                <a:cxn ang="0">
                  <a:pos x="T4" y="T5"/>
                </a:cxn>
                <a:cxn ang="0">
                  <a:pos x="T6" y="T7"/>
                </a:cxn>
                <a:cxn ang="0">
                  <a:pos x="T8" y="T9"/>
                </a:cxn>
                <a:cxn ang="0">
                  <a:pos x="T10" y="T11"/>
                </a:cxn>
                <a:cxn ang="0">
                  <a:pos x="T12" y="T13"/>
                </a:cxn>
              </a:cxnLst>
              <a:rect l="0" t="0" r="r" b="b"/>
              <a:pathLst>
                <a:path w="64" h="143">
                  <a:moveTo>
                    <a:pt x="15" y="56"/>
                  </a:moveTo>
                  <a:cubicBezTo>
                    <a:pt x="8" y="66"/>
                    <a:pt x="3" y="106"/>
                    <a:pt x="0" y="138"/>
                  </a:cubicBezTo>
                  <a:cubicBezTo>
                    <a:pt x="1" y="140"/>
                    <a:pt x="3" y="141"/>
                    <a:pt x="5" y="143"/>
                  </a:cubicBezTo>
                  <a:cubicBezTo>
                    <a:pt x="8" y="112"/>
                    <a:pt x="12" y="74"/>
                    <a:pt x="19" y="64"/>
                  </a:cubicBezTo>
                  <a:cubicBezTo>
                    <a:pt x="30" y="46"/>
                    <a:pt x="64" y="7"/>
                    <a:pt x="64" y="7"/>
                  </a:cubicBezTo>
                  <a:cubicBezTo>
                    <a:pt x="63" y="0"/>
                    <a:pt x="63" y="0"/>
                    <a:pt x="63" y="0"/>
                  </a:cubicBezTo>
                  <a:cubicBezTo>
                    <a:pt x="57" y="7"/>
                    <a:pt x="25" y="40"/>
                    <a:pt x="15" y="56"/>
                  </a:cubicBezTo>
                  <a:close/>
                </a:path>
              </a:pathLst>
            </a:custGeom>
            <a:solidFill>
              <a:srgbClr val="323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5"/>
            <p:cNvSpPr>
              <a:spLocks/>
            </p:cNvSpPr>
            <p:nvPr/>
          </p:nvSpPr>
          <p:spPr bwMode="auto">
            <a:xfrm>
              <a:off x="1488" y="2112"/>
              <a:ext cx="43" cy="47"/>
            </a:xfrm>
            <a:custGeom>
              <a:avLst/>
              <a:gdLst>
                <a:gd name="T0" fmla="*/ 10 w 36"/>
                <a:gd name="T1" fmla="*/ 1 h 39"/>
                <a:gd name="T2" fmla="*/ 0 w 36"/>
                <a:gd name="T3" fmla="*/ 29 h 39"/>
                <a:gd name="T4" fmla="*/ 5 w 36"/>
                <a:gd name="T5" fmla="*/ 32 h 39"/>
                <a:gd name="T6" fmla="*/ 8 w 36"/>
                <a:gd name="T7" fmla="*/ 31 h 39"/>
                <a:gd name="T8" fmla="*/ 12 w 36"/>
                <a:gd name="T9" fmla="*/ 37 h 39"/>
                <a:gd name="T10" fmla="*/ 16 w 36"/>
                <a:gd name="T11" fmla="*/ 37 h 39"/>
                <a:gd name="T12" fmla="*/ 17 w 36"/>
                <a:gd name="T13" fmla="*/ 35 h 39"/>
                <a:gd name="T14" fmla="*/ 23 w 36"/>
                <a:gd name="T15" fmla="*/ 38 h 39"/>
                <a:gd name="T16" fmla="*/ 29 w 36"/>
                <a:gd name="T17" fmla="*/ 28 h 39"/>
                <a:gd name="T18" fmla="*/ 31 w 36"/>
                <a:gd name="T19" fmla="*/ 29 h 39"/>
                <a:gd name="T20" fmla="*/ 34 w 36"/>
                <a:gd name="T21" fmla="*/ 27 h 39"/>
                <a:gd name="T22" fmla="*/ 32 w 36"/>
                <a:gd name="T23" fmla="*/ 8 h 39"/>
                <a:gd name="T24" fmla="*/ 31 w 36"/>
                <a:gd name="T25" fmla="*/ 8 h 39"/>
                <a:gd name="T26" fmla="*/ 11 w 36"/>
                <a:gd name="T27" fmla="*/ 0 h 39"/>
                <a:gd name="T28" fmla="*/ 10 w 36"/>
                <a:gd name="T2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9">
                  <a:moveTo>
                    <a:pt x="10" y="1"/>
                  </a:moveTo>
                  <a:cubicBezTo>
                    <a:pt x="8" y="10"/>
                    <a:pt x="1" y="18"/>
                    <a:pt x="0" y="29"/>
                  </a:cubicBezTo>
                  <a:cubicBezTo>
                    <a:pt x="0" y="31"/>
                    <a:pt x="2" y="33"/>
                    <a:pt x="5" y="32"/>
                  </a:cubicBezTo>
                  <a:cubicBezTo>
                    <a:pt x="6" y="31"/>
                    <a:pt x="7" y="31"/>
                    <a:pt x="8" y="31"/>
                  </a:cubicBezTo>
                  <a:cubicBezTo>
                    <a:pt x="8" y="33"/>
                    <a:pt x="9" y="36"/>
                    <a:pt x="12" y="37"/>
                  </a:cubicBezTo>
                  <a:cubicBezTo>
                    <a:pt x="13" y="38"/>
                    <a:pt x="15" y="38"/>
                    <a:pt x="16" y="37"/>
                  </a:cubicBezTo>
                  <a:cubicBezTo>
                    <a:pt x="16" y="36"/>
                    <a:pt x="16" y="36"/>
                    <a:pt x="17" y="35"/>
                  </a:cubicBezTo>
                  <a:cubicBezTo>
                    <a:pt x="18" y="37"/>
                    <a:pt x="20" y="39"/>
                    <a:pt x="23" y="38"/>
                  </a:cubicBezTo>
                  <a:cubicBezTo>
                    <a:pt x="26" y="36"/>
                    <a:pt x="28" y="32"/>
                    <a:pt x="29" y="28"/>
                  </a:cubicBezTo>
                  <a:cubicBezTo>
                    <a:pt x="30" y="28"/>
                    <a:pt x="30" y="28"/>
                    <a:pt x="31" y="29"/>
                  </a:cubicBezTo>
                  <a:cubicBezTo>
                    <a:pt x="32" y="29"/>
                    <a:pt x="34" y="28"/>
                    <a:pt x="34" y="27"/>
                  </a:cubicBezTo>
                  <a:cubicBezTo>
                    <a:pt x="36" y="21"/>
                    <a:pt x="33" y="13"/>
                    <a:pt x="32" y="8"/>
                  </a:cubicBezTo>
                  <a:cubicBezTo>
                    <a:pt x="31" y="8"/>
                    <a:pt x="31" y="8"/>
                    <a:pt x="31" y="8"/>
                  </a:cubicBezTo>
                  <a:cubicBezTo>
                    <a:pt x="11" y="0"/>
                    <a:pt x="11" y="0"/>
                    <a:pt x="11" y="0"/>
                  </a:cubicBezTo>
                  <a:lnTo>
                    <a:pt x="10" y="1"/>
                  </a:lnTo>
                  <a:close/>
                </a:path>
              </a:pathLst>
            </a:custGeom>
            <a:solidFill>
              <a:srgbClr val="F7D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6"/>
            <p:cNvSpPr>
              <a:spLocks/>
            </p:cNvSpPr>
            <p:nvPr/>
          </p:nvSpPr>
          <p:spPr bwMode="auto">
            <a:xfrm>
              <a:off x="1500" y="1824"/>
              <a:ext cx="108" cy="298"/>
            </a:xfrm>
            <a:custGeom>
              <a:avLst/>
              <a:gdLst>
                <a:gd name="T0" fmla="*/ 89 w 90"/>
                <a:gd name="T1" fmla="*/ 63 h 247"/>
                <a:gd name="T2" fmla="*/ 90 w 90"/>
                <a:gd name="T3" fmla="*/ 62 h 247"/>
                <a:gd name="T4" fmla="*/ 80 w 90"/>
                <a:gd name="T5" fmla="*/ 0 h 247"/>
                <a:gd name="T6" fmla="*/ 10 w 90"/>
                <a:gd name="T7" fmla="*/ 113 h 247"/>
                <a:gd name="T8" fmla="*/ 1 w 90"/>
                <a:gd name="T9" fmla="*/ 239 h 247"/>
                <a:gd name="T10" fmla="*/ 1 w 90"/>
                <a:gd name="T11" fmla="*/ 239 h 247"/>
                <a:gd name="T12" fmla="*/ 21 w 90"/>
                <a:gd name="T13" fmla="*/ 247 h 247"/>
                <a:gd name="T14" fmla="*/ 22 w 90"/>
                <a:gd name="T15" fmla="*/ 247 h 247"/>
                <a:gd name="T16" fmla="*/ 22 w 90"/>
                <a:gd name="T17" fmla="*/ 247 h 247"/>
                <a:gd name="T18" fmla="*/ 26 w 90"/>
                <a:gd name="T19" fmla="*/ 201 h 247"/>
                <a:gd name="T20" fmla="*/ 41 w 90"/>
                <a:gd name="T21" fmla="*/ 119 h 247"/>
                <a:gd name="T22" fmla="*/ 89 w 90"/>
                <a:gd name="T23" fmla="*/ 6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247">
                  <a:moveTo>
                    <a:pt x="89" y="63"/>
                  </a:moveTo>
                  <a:cubicBezTo>
                    <a:pt x="90" y="63"/>
                    <a:pt x="90" y="62"/>
                    <a:pt x="90" y="62"/>
                  </a:cubicBezTo>
                  <a:cubicBezTo>
                    <a:pt x="80" y="0"/>
                    <a:pt x="80" y="0"/>
                    <a:pt x="80" y="0"/>
                  </a:cubicBezTo>
                  <a:cubicBezTo>
                    <a:pt x="80" y="0"/>
                    <a:pt x="20" y="63"/>
                    <a:pt x="10" y="113"/>
                  </a:cubicBezTo>
                  <a:cubicBezTo>
                    <a:pt x="0" y="163"/>
                    <a:pt x="1" y="239"/>
                    <a:pt x="1" y="239"/>
                  </a:cubicBezTo>
                  <a:cubicBezTo>
                    <a:pt x="1" y="239"/>
                    <a:pt x="1" y="239"/>
                    <a:pt x="1" y="239"/>
                  </a:cubicBezTo>
                  <a:cubicBezTo>
                    <a:pt x="21" y="247"/>
                    <a:pt x="21" y="247"/>
                    <a:pt x="21" y="247"/>
                  </a:cubicBezTo>
                  <a:cubicBezTo>
                    <a:pt x="22" y="247"/>
                    <a:pt x="22" y="247"/>
                    <a:pt x="22" y="247"/>
                  </a:cubicBezTo>
                  <a:cubicBezTo>
                    <a:pt x="22" y="247"/>
                    <a:pt x="22" y="247"/>
                    <a:pt x="22" y="247"/>
                  </a:cubicBezTo>
                  <a:cubicBezTo>
                    <a:pt x="22" y="246"/>
                    <a:pt x="23" y="225"/>
                    <a:pt x="26" y="201"/>
                  </a:cubicBezTo>
                  <a:cubicBezTo>
                    <a:pt x="29" y="169"/>
                    <a:pt x="34" y="129"/>
                    <a:pt x="41" y="119"/>
                  </a:cubicBezTo>
                  <a:cubicBezTo>
                    <a:pt x="51" y="103"/>
                    <a:pt x="83" y="70"/>
                    <a:pt x="89" y="63"/>
                  </a:cubicBezTo>
                  <a:close/>
                </a:path>
              </a:pathLst>
            </a:custGeom>
            <a:solidFill>
              <a:srgbClr val="444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7"/>
            <p:cNvSpPr>
              <a:spLocks/>
            </p:cNvSpPr>
            <p:nvPr/>
          </p:nvSpPr>
          <p:spPr bwMode="auto">
            <a:xfrm>
              <a:off x="1545" y="1229"/>
              <a:ext cx="552" cy="577"/>
            </a:xfrm>
            <a:custGeom>
              <a:avLst/>
              <a:gdLst>
                <a:gd name="T0" fmla="*/ 420 w 458"/>
                <a:gd name="T1" fmla="*/ 238 h 480"/>
                <a:gd name="T2" fmla="*/ 0 w 458"/>
                <a:gd name="T3" fmla="*/ 360 h 480"/>
                <a:gd name="T4" fmla="*/ 1 w 458"/>
                <a:gd name="T5" fmla="*/ 361 h 480"/>
                <a:gd name="T6" fmla="*/ 272 w 458"/>
                <a:gd name="T7" fmla="*/ 471 h 480"/>
                <a:gd name="T8" fmla="*/ 364 w 458"/>
                <a:gd name="T9" fmla="*/ 480 h 480"/>
                <a:gd name="T10" fmla="*/ 420 w 458"/>
                <a:gd name="T11" fmla="*/ 238 h 480"/>
              </a:gdLst>
              <a:ahLst/>
              <a:cxnLst>
                <a:cxn ang="0">
                  <a:pos x="T0" y="T1"/>
                </a:cxn>
                <a:cxn ang="0">
                  <a:pos x="T2" y="T3"/>
                </a:cxn>
                <a:cxn ang="0">
                  <a:pos x="T4" y="T5"/>
                </a:cxn>
                <a:cxn ang="0">
                  <a:pos x="T6" y="T7"/>
                </a:cxn>
                <a:cxn ang="0">
                  <a:pos x="T8" y="T9"/>
                </a:cxn>
                <a:cxn ang="0">
                  <a:pos x="T10" y="T11"/>
                </a:cxn>
              </a:cxnLst>
              <a:rect l="0" t="0" r="r" b="b"/>
              <a:pathLst>
                <a:path w="458" h="480">
                  <a:moveTo>
                    <a:pt x="420" y="238"/>
                  </a:moveTo>
                  <a:cubicBezTo>
                    <a:pt x="374" y="113"/>
                    <a:pt x="91" y="0"/>
                    <a:pt x="0" y="360"/>
                  </a:cubicBezTo>
                  <a:cubicBezTo>
                    <a:pt x="0" y="360"/>
                    <a:pt x="0" y="361"/>
                    <a:pt x="1" y="361"/>
                  </a:cubicBezTo>
                  <a:cubicBezTo>
                    <a:pt x="14" y="370"/>
                    <a:pt x="124" y="445"/>
                    <a:pt x="272" y="471"/>
                  </a:cubicBezTo>
                  <a:cubicBezTo>
                    <a:pt x="302" y="476"/>
                    <a:pt x="332" y="480"/>
                    <a:pt x="364" y="480"/>
                  </a:cubicBezTo>
                  <a:cubicBezTo>
                    <a:pt x="364" y="480"/>
                    <a:pt x="458" y="340"/>
                    <a:pt x="420" y="238"/>
                  </a:cubicBezTo>
                  <a:close/>
                </a:path>
              </a:pathLst>
            </a:custGeom>
            <a:solidFill>
              <a:srgbClr val="F7D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8"/>
            <p:cNvSpPr>
              <a:spLocks/>
            </p:cNvSpPr>
            <p:nvPr/>
          </p:nvSpPr>
          <p:spPr bwMode="auto">
            <a:xfrm>
              <a:off x="1922" y="1679"/>
              <a:ext cx="53" cy="82"/>
            </a:xfrm>
            <a:custGeom>
              <a:avLst/>
              <a:gdLst>
                <a:gd name="T0" fmla="*/ 32 w 44"/>
                <a:gd name="T1" fmla="*/ 0 h 68"/>
                <a:gd name="T2" fmla="*/ 16 w 44"/>
                <a:gd name="T3" fmla="*/ 60 h 68"/>
                <a:gd name="T4" fmla="*/ 40 w 44"/>
                <a:gd name="T5" fmla="*/ 57 h 68"/>
                <a:gd name="T6" fmla="*/ 32 w 44"/>
                <a:gd name="T7" fmla="*/ 0 h 68"/>
              </a:gdLst>
              <a:ahLst/>
              <a:cxnLst>
                <a:cxn ang="0">
                  <a:pos x="T0" y="T1"/>
                </a:cxn>
                <a:cxn ang="0">
                  <a:pos x="T2" y="T3"/>
                </a:cxn>
                <a:cxn ang="0">
                  <a:pos x="T4" y="T5"/>
                </a:cxn>
                <a:cxn ang="0">
                  <a:pos x="T6" y="T7"/>
                </a:cxn>
              </a:cxnLst>
              <a:rect l="0" t="0" r="r" b="b"/>
              <a:pathLst>
                <a:path w="44" h="68">
                  <a:moveTo>
                    <a:pt x="32" y="0"/>
                  </a:moveTo>
                  <a:cubicBezTo>
                    <a:pt x="32" y="0"/>
                    <a:pt x="0" y="45"/>
                    <a:pt x="16" y="60"/>
                  </a:cubicBezTo>
                  <a:cubicBezTo>
                    <a:pt x="24" y="68"/>
                    <a:pt x="35" y="66"/>
                    <a:pt x="40" y="57"/>
                  </a:cubicBezTo>
                  <a:cubicBezTo>
                    <a:pt x="44" y="48"/>
                    <a:pt x="43" y="31"/>
                    <a:pt x="32" y="0"/>
                  </a:cubicBezTo>
                  <a:close/>
                </a:path>
              </a:pathLst>
            </a:custGeom>
            <a:solidFill>
              <a:srgbClr val="E9B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9"/>
            <p:cNvSpPr>
              <a:spLocks/>
            </p:cNvSpPr>
            <p:nvPr/>
          </p:nvSpPr>
          <p:spPr bwMode="auto">
            <a:xfrm>
              <a:off x="1858" y="1727"/>
              <a:ext cx="45" cy="43"/>
            </a:xfrm>
            <a:custGeom>
              <a:avLst/>
              <a:gdLst>
                <a:gd name="T0" fmla="*/ 5 w 37"/>
                <a:gd name="T1" fmla="*/ 0 h 36"/>
                <a:gd name="T2" fmla="*/ 37 w 37"/>
                <a:gd name="T3" fmla="*/ 23 h 36"/>
                <a:gd name="T4" fmla="*/ 14 w 37"/>
                <a:gd name="T5" fmla="*/ 31 h 36"/>
                <a:gd name="T6" fmla="*/ 5 w 37"/>
                <a:gd name="T7" fmla="*/ 0 h 36"/>
              </a:gdLst>
              <a:ahLst/>
              <a:cxnLst>
                <a:cxn ang="0">
                  <a:pos x="T0" y="T1"/>
                </a:cxn>
                <a:cxn ang="0">
                  <a:pos x="T2" y="T3"/>
                </a:cxn>
                <a:cxn ang="0">
                  <a:pos x="T4" y="T5"/>
                </a:cxn>
                <a:cxn ang="0">
                  <a:pos x="T6" y="T7"/>
                </a:cxn>
              </a:cxnLst>
              <a:rect l="0" t="0" r="r" b="b"/>
              <a:pathLst>
                <a:path w="37" h="36">
                  <a:moveTo>
                    <a:pt x="5" y="0"/>
                  </a:moveTo>
                  <a:cubicBezTo>
                    <a:pt x="37" y="23"/>
                    <a:pt x="37" y="23"/>
                    <a:pt x="37" y="23"/>
                  </a:cubicBezTo>
                  <a:cubicBezTo>
                    <a:pt x="37" y="23"/>
                    <a:pt x="28" y="36"/>
                    <a:pt x="14" y="31"/>
                  </a:cubicBezTo>
                  <a:cubicBezTo>
                    <a:pt x="0" y="25"/>
                    <a:pt x="5" y="0"/>
                    <a:pt x="5" y="0"/>
                  </a:cubicBezTo>
                  <a:close/>
                </a:path>
              </a:pathLst>
            </a:custGeom>
            <a:solidFill>
              <a:srgbClr val="F69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0"/>
            <p:cNvSpPr>
              <a:spLocks/>
            </p:cNvSpPr>
            <p:nvPr/>
          </p:nvSpPr>
          <p:spPr bwMode="auto">
            <a:xfrm>
              <a:off x="1906" y="1648"/>
              <a:ext cx="27" cy="20"/>
            </a:xfrm>
            <a:custGeom>
              <a:avLst/>
              <a:gdLst>
                <a:gd name="T0" fmla="*/ 12 w 22"/>
                <a:gd name="T1" fmla="*/ 1 h 17"/>
                <a:gd name="T2" fmla="*/ 10 w 22"/>
                <a:gd name="T3" fmla="*/ 16 h 17"/>
                <a:gd name="T4" fmla="*/ 12 w 22"/>
                <a:gd name="T5" fmla="*/ 1 h 17"/>
              </a:gdLst>
              <a:ahLst/>
              <a:cxnLst>
                <a:cxn ang="0">
                  <a:pos x="T0" y="T1"/>
                </a:cxn>
                <a:cxn ang="0">
                  <a:pos x="T2" y="T3"/>
                </a:cxn>
                <a:cxn ang="0">
                  <a:pos x="T4" y="T5"/>
                </a:cxn>
              </a:cxnLst>
              <a:rect l="0" t="0" r="r" b="b"/>
              <a:pathLst>
                <a:path w="22" h="17">
                  <a:moveTo>
                    <a:pt x="12" y="1"/>
                  </a:moveTo>
                  <a:cubicBezTo>
                    <a:pt x="2" y="0"/>
                    <a:pt x="0" y="16"/>
                    <a:pt x="10" y="16"/>
                  </a:cubicBezTo>
                  <a:cubicBezTo>
                    <a:pt x="20" y="17"/>
                    <a:pt x="22" y="1"/>
                    <a:pt x="12" y="1"/>
                  </a:cubicBezTo>
                  <a:close/>
                </a:path>
              </a:pathLst>
            </a:custGeom>
            <a:solidFill>
              <a:srgbClr val="3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1"/>
            <p:cNvSpPr>
              <a:spLocks/>
            </p:cNvSpPr>
            <p:nvPr/>
          </p:nvSpPr>
          <p:spPr bwMode="auto">
            <a:xfrm>
              <a:off x="2004" y="1670"/>
              <a:ext cx="22" cy="17"/>
            </a:xfrm>
            <a:custGeom>
              <a:avLst/>
              <a:gdLst>
                <a:gd name="T0" fmla="*/ 10 w 18"/>
                <a:gd name="T1" fmla="*/ 0 h 14"/>
                <a:gd name="T2" fmla="*/ 8 w 18"/>
                <a:gd name="T3" fmla="*/ 13 h 14"/>
                <a:gd name="T4" fmla="*/ 10 w 18"/>
                <a:gd name="T5" fmla="*/ 0 h 14"/>
              </a:gdLst>
              <a:ahLst/>
              <a:cxnLst>
                <a:cxn ang="0">
                  <a:pos x="T0" y="T1"/>
                </a:cxn>
                <a:cxn ang="0">
                  <a:pos x="T2" y="T3"/>
                </a:cxn>
                <a:cxn ang="0">
                  <a:pos x="T4" y="T5"/>
                </a:cxn>
              </a:cxnLst>
              <a:rect l="0" t="0" r="r" b="b"/>
              <a:pathLst>
                <a:path w="18" h="14">
                  <a:moveTo>
                    <a:pt x="10" y="0"/>
                  </a:moveTo>
                  <a:cubicBezTo>
                    <a:pt x="1" y="0"/>
                    <a:pt x="0" y="13"/>
                    <a:pt x="8" y="13"/>
                  </a:cubicBezTo>
                  <a:cubicBezTo>
                    <a:pt x="16" y="14"/>
                    <a:pt x="18" y="1"/>
                    <a:pt x="10" y="0"/>
                  </a:cubicBezTo>
                  <a:close/>
                </a:path>
              </a:pathLst>
            </a:custGeom>
            <a:solidFill>
              <a:srgbClr val="3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2"/>
            <p:cNvSpPr>
              <a:spLocks/>
            </p:cNvSpPr>
            <p:nvPr/>
          </p:nvSpPr>
          <p:spPr bwMode="auto">
            <a:xfrm>
              <a:off x="1554" y="1334"/>
              <a:ext cx="567" cy="321"/>
            </a:xfrm>
            <a:custGeom>
              <a:avLst/>
              <a:gdLst>
                <a:gd name="T0" fmla="*/ 0 w 471"/>
                <a:gd name="T1" fmla="*/ 241 h 267"/>
                <a:gd name="T2" fmla="*/ 47 w 471"/>
                <a:gd name="T3" fmla="*/ 224 h 267"/>
                <a:gd name="T4" fmla="*/ 91 w 471"/>
                <a:gd name="T5" fmla="*/ 188 h 267"/>
                <a:gd name="T6" fmla="*/ 90 w 471"/>
                <a:gd name="T7" fmla="*/ 259 h 267"/>
                <a:gd name="T8" fmla="*/ 109 w 471"/>
                <a:gd name="T9" fmla="*/ 267 h 267"/>
                <a:gd name="T10" fmla="*/ 134 w 471"/>
                <a:gd name="T11" fmla="*/ 202 h 267"/>
                <a:gd name="T12" fmla="*/ 199 w 471"/>
                <a:gd name="T13" fmla="*/ 145 h 267"/>
                <a:gd name="T14" fmla="*/ 390 w 471"/>
                <a:gd name="T15" fmla="*/ 185 h 267"/>
                <a:gd name="T16" fmla="*/ 471 w 471"/>
                <a:gd name="T17" fmla="*/ 134 h 267"/>
                <a:gd name="T18" fmla="*/ 417 w 471"/>
                <a:gd name="T19" fmla="*/ 103 h 267"/>
                <a:gd name="T20" fmla="*/ 190 w 471"/>
                <a:gd name="T21" fmla="*/ 18 h 267"/>
                <a:gd name="T22" fmla="*/ 112 w 471"/>
                <a:gd name="T23" fmla="*/ 32 h 267"/>
                <a:gd name="T24" fmla="*/ 0 w 471"/>
                <a:gd name="T25"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267">
                  <a:moveTo>
                    <a:pt x="0" y="241"/>
                  </a:moveTo>
                  <a:cubicBezTo>
                    <a:pt x="0" y="241"/>
                    <a:pt x="34" y="247"/>
                    <a:pt x="47" y="224"/>
                  </a:cubicBezTo>
                  <a:cubicBezTo>
                    <a:pt x="59" y="202"/>
                    <a:pt x="71" y="181"/>
                    <a:pt x="91" y="188"/>
                  </a:cubicBezTo>
                  <a:cubicBezTo>
                    <a:pt x="110" y="195"/>
                    <a:pt x="90" y="259"/>
                    <a:pt x="90" y="259"/>
                  </a:cubicBezTo>
                  <a:cubicBezTo>
                    <a:pt x="109" y="267"/>
                    <a:pt x="109" y="267"/>
                    <a:pt x="109" y="267"/>
                  </a:cubicBezTo>
                  <a:cubicBezTo>
                    <a:pt x="109" y="267"/>
                    <a:pt x="123" y="222"/>
                    <a:pt x="134" y="202"/>
                  </a:cubicBezTo>
                  <a:cubicBezTo>
                    <a:pt x="145" y="181"/>
                    <a:pt x="177" y="148"/>
                    <a:pt x="199" y="145"/>
                  </a:cubicBezTo>
                  <a:cubicBezTo>
                    <a:pt x="221" y="142"/>
                    <a:pt x="346" y="199"/>
                    <a:pt x="390" y="185"/>
                  </a:cubicBezTo>
                  <a:cubicBezTo>
                    <a:pt x="434" y="171"/>
                    <a:pt x="455" y="155"/>
                    <a:pt x="471" y="134"/>
                  </a:cubicBezTo>
                  <a:cubicBezTo>
                    <a:pt x="471" y="134"/>
                    <a:pt x="442" y="131"/>
                    <a:pt x="417" y="103"/>
                  </a:cubicBezTo>
                  <a:cubicBezTo>
                    <a:pt x="393" y="75"/>
                    <a:pt x="303" y="0"/>
                    <a:pt x="190" y="18"/>
                  </a:cubicBezTo>
                  <a:cubicBezTo>
                    <a:pt x="190" y="18"/>
                    <a:pt x="149" y="11"/>
                    <a:pt x="112" y="32"/>
                  </a:cubicBezTo>
                  <a:cubicBezTo>
                    <a:pt x="75" y="54"/>
                    <a:pt x="32" y="106"/>
                    <a:pt x="0" y="241"/>
                  </a:cubicBezTo>
                  <a:close/>
                </a:path>
              </a:pathLst>
            </a:custGeom>
            <a:solidFill>
              <a:srgbClr val="3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圆角矩形 3"/>
          <p:cNvSpPr>
            <a:spLocks noChangeAspect="1" noChangeArrowheads="1"/>
          </p:cNvSpPr>
          <p:nvPr/>
        </p:nvSpPr>
        <p:spPr bwMode="auto">
          <a:xfrm>
            <a:off x="4604316" y="1545565"/>
            <a:ext cx="404936" cy="404937"/>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a:solidFill>
                  <a:srgbClr val="FFFFFF"/>
                </a:solidFill>
                <a:latin typeface="微软雅黑" panose="020B0503020204020204" pitchFamily="34" charset="-122"/>
              </a:rPr>
              <a:t>1</a:t>
            </a:r>
            <a:endParaRPr lang="zh-CN" altLang="en-US" sz="2100">
              <a:solidFill>
                <a:srgbClr val="FFFFFF"/>
              </a:solidFill>
              <a:latin typeface="微软雅黑" panose="020B0503020204020204" pitchFamily="34" charset="-122"/>
            </a:endParaRPr>
          </a:p>
        </p:txBody>
      </p:sp>
      <p:sp>
        <p:nvSpPr>
          <p:cNvPr id="53" name="圆角矩形 4"/>
          <p:cNvSpPr>
            <a:spLocks noChangeAspect="1" noChangeArrowheads="1"/>
          </p:cNvSpPr>
          <p:nvPr/>
        </p:nvSpPr>
        <p:spPr bwMode="auto">
          <a:xfrm>
            <a:off x="4604316" y="2231952"/>
            <a:ext cx="404936" cy="406129"/>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a:solidFill>
                  <a:srgbClr val="FFFFFF"/>
                </a:solidFill>
                <a:latin typeface="微软雅黑" panose="020B0503020204020204" pitchFamily="34" charset="-122"/>
              </a:rPr>
              <a:t>2</a:t>
            </a:r>
            <a:endParaRPr lang="zh-CN" altLang="en-US" sz="2100">
              <a:solidFill>
                <a:srgbClr val="FFFFFF"/>
              </a:solidFill>
              <a:latin typeface="微软雅黑" panose="020B0503020204020204" pitchFamily="34" charset="-122"/>
            </a:endParaRPr>
          </a:p>
        </p:txBody>
      </p:sp>
      <p:sp>
        <p:nvSpPr>
          <p:cNvPr id="54" name="文本框 7"/>
          <p:cNvSpPr txBox="1">
            <a:spLocks noChangeArrowheads="1"/>
          </p:cNvSpPr>
          <p:nvPr/>
        </p:nvSpPr>
        <p:spPr bwMode="auto">
          <a:xfrm>
            <a:off x="5037130" y="1490350"/>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hangingPunct="1"/>
            <a:r>
              <a:rPr lang="zh-CN" altLang="en-US" dirty="0">
                <a:gradFill>
                  <a:gsLst>
                    <a:gs pos="0">
                      <a:srgbClr val="0070C0"/>
                    </a:gs>
                    <a:gs pos="100000">
                      <a:srgbClr val="00B0F0"/>
                    </a:gs>
                  </a:gsLst>
                  <a:lin ang="3600000" scaled="0"/>
                </a:gradFill>
                <a:latin typeface="微软雅黑" panose="020B0503020204020204" pitchFamily="34" charset="-122"/>
              </a:rPr>
              <a:t>添加标题内容</a:t>
            </a:r>
          </a:p>
        </p:txBody>
      </p:sp>
      <p:sp>
        <p:nvSpPr>
          <p:cNvPr id="55" name="文本框 8"/>
          <p:cNvSpPr txBox="1">
            <a:spLocks noChangeArrowheads="1"/>
          </p:cNvSpPr>
          <p:nvPr/>
        </p:nvSpPr>
        <p:spPr bwMode="auto">
          <a:xfrm>
            <a:off x="5037129" y="1766661"/>
            <a:ext cx="3425278"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56" name="文本框 9"/>
          <p:cNvSpPr txBox="1">
            <a:spLocks noChangeArrowheads="1"/>
          </p:cNvSpPr>
          <p:nvPr/>
        </p:nvSpPr>
        <p:spPr bwMode="auto">
          <a:xfrm>
            <a:off x="5037130" y="2177929"/>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添加标题内容</a:t>
            </a:r>
          </a:p>
        </p:txBody>
      </p:sp>
      <p:sp>
        <p:nvSpPr>
          <p:cNvPr id="57" name="文本框 10"/>
          <p:cNvSpPr txBox="1">
            <a:spLocks noChangeArrowheads="1"/>
          </p:cNvSpPr>
          <p:nvPr/>
        </p:nvSpPr>
        <p:spPr bwMode="auto">
          <a:xfrm>
            <a:off x="5037129" y="2455432"/>
            <a:ext cx="3425278"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58" name="圆角矩形 3"/>
          <p:cNvSpPr>
            <a:spLocks noChangeAspect="1" noChangeArrowheads="1"/>
          </p:cNvSpPr>
          <p:nvPr/>
        </p:nvSpPr>
        <p:spPr bwMode="auto">
          <a:xfrm>
            <a:off x="4604316" y="2950155"/>
            <a:ext cx="404936" cy="404937"/>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dirty="0">
                <a:solidFill>
                  <a:srgbClr val="FFFFFF"/>
                </a:solidFill>
                <a:latin typeface="微软雅黑" panose="020B0503020204020204" pitchFamily="34" charset="-122"/>
              </a:rPr>
              <a:t>3</a:t>
            </a:r>
            <a:endParaRPr lang="zh-CN" altLang="en-US" sz="2100" dirty="0">
              <a:solidFill>
                <a:srgbClr val="FFFFFF"/>
              </a:solidFill>
              <a:latin typeface="微软雅黑" panose="020B0503020204020204" pitchFamily="34" charset="-122"/>
            </a:endParaRPr>
          </a:p>
        </p:txBody>
      </p:sp>
      <p:sp>
        <p:nvSpPr>
          <p:cNvPr id="59" name="圆角矩形 4"/>
          <p:cNvSpPr>
            <a:spLocks noChangeAspect="1" noChangeArrowheads="1"/>
          </p:cNvSpPr>
          <p:nvPr/>
        </p:nvSpPr>
        <p:spPr bwMode="auto">
          <a:xfrm>
            <a:off x="4604316" y="3636542"/>
            <a:ext cx="404936" cy="406129"/>
          </a:xfrm>
          <a:prstGeom prst="roundRect">
            <a:avLst>
              <a:gd name="adj" fmla="val 16667"/>
            </a:avLst>
          </a:prstGeom>
          <a:gradFill>
            <a:gsLst>
              <a:gs pos="0">
                <a:srgbClr val="0070C0"/>
              </a:gs>
              <a:gs pos="100000">
                <a:srgbClr val="00B0F0"/>
              </a:gs>
            </a:gsLst>
            <a:lin ang="3600000" scaled="0"/>
          </a:gradFill>
          <a:ln>
            <a:noFill/>
          </a:ln>
        </p:spPr>
        <p:txBody>
          <a:bodyPr lIns="68598" tIns="34299" rIns="68598" bIns="34299" anchor="ct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algn="ctr" eaLnBrk="1" hangingPunct="1"/>
            <a:r>
              <a:rPr lang="en-US" altLang="zh-CN" sz="2100" dirty="0">
                <a:solidFill>
                  <a:srgbClr val="FFFFFF"/>
                </a:solidFill>
                <a:latin typeface="微软雅黑" panose="020B0503020204020204" pitchFamily="34" charset="-122"/>
              </a:rPr>
              <a:t>4</a:t>
            </a:r>
            <a:endParaRPr lang="zh-CN" altLang="en-US" sz="2100" dirty="0">
              <a:solidFill>
                <a:srgbClr val="FFFFFF"/>
              </a:solidFill>
              <a:latin typeface="微软雅黑" panose="020B0503020204020204" pitchFamily="34" charset="-122"/>
            </a:endParaRPr>
          </a:p>
        </p:txBody>
      </p:sp>
      <p:sp>
        <p:nvSpPr>
          <p:cNvPr id="60" name="文本框 7"/>
          <p:cNvSpPr txBox="1">
            <a:spLocks noChangeArrowheads="1"/>
          </p:cNvSpPr>
          <p:nvPr/>
        </p:nvSpPr>
        <p:spPr bwMode="auto">
          <a:xfrm>
            <a:off x="5037130" y="2894940"/>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hangingPunct="1"/>
            <a:r>
              <a:rPr lang="zh-CN" altLang="en-US" dirty="0">
                <a:gradFill>
                  <a:gsLst>
                    <a:gs pos="0">
                      <a:srgbClr val="0070C0"/>
                    </a:gs>
                    <a:gs pos="100000">
                      <a:srgbClr val="00B0F0"/>
                    </a:gs>
                  </a:gsLst>
                  <a:lin ang="3600000" scaled="0"/>
                </a:gradFill>
                <a:latin typeface="微软雅黑" panose="020B0503020204020204" pitchFamily="34" charset="-122"/>
              </a:rPr>
              <a:t>添加标题内容</a:t>
            </a:r>
          </a:p>
        </p:txBody>
      </p:sp>
      <p:sp>
        <p:nvSpPr>
          <p:cNvPr id="61" name="文本框 8"/>
          <p:cNvSpPr txBox="1">
            <a:spLocks noChangeArrowheads="1"/>
          </p:cNvSpPr>
          <p:nvPr/>
        </p:nvSpPr>
        <p:spPr bwMode="auto">
          <a:xfrm>
            <a:off x="5037129" y="3171251"/>
            <a:ext cx="3425278"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
        <p:nvSpPr>
          <p:cNvPr id="62" name="文本框 9"/>
          <p:cNvSpPr txBox="1">
            <a:spLocks noChangeArrowheads="1"/>
          </p:cNvSpPr>
          <p:nvPr/>
        </p:nvSpPr>
        <p:spPr bwMode="auto">
          <a:xfrm>
            <a:off x="5037130" y="3582519"/>
            <a:ext cx="1215754" cy="28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r>
              <a:rPr lang="zh-CN" altLang="en-US" dirty="0">
                <a:gradFill>
                  <a:gsLst>
                    <a:gs pos="0">
                      <a:srgbClr val="0070C0"/>
                    </a:gs>
                    <a:gs pos="100000">
                      <a:srgbClr val="00B0F0"/>
                    </a:gs>
                  </a:gsLst>
                  <a:lin ang="3600000" scaled="0"/>
                </a:gradFill>
                <a:latin typeface="微软雅黑" panose="020B0503020204020204" pitchFamily="34" charset="-122"/>
              </a:rPr>
              <a:t>添加标题内容</a:t>
            </a:r>
          </a:p>
        </p:txBody>
      </p:sp>
      <p:sp>
        <p:nvSpPr>
          <p:cNvPr id="63" name="文本框 10"/>
          <p:cNvSpPr txBox="1">
            <a:spLocks noChangeArrowheads="1"/>
          </p:cNvSpPr>
          <p:nvPr/>
        </p:nvSpPr>
        <p:spPr bwMode="auto">
          <a:xfrm>
            <a:off x="5037129" y="3860021"/>
            <a:ext cx="3425278" cy="3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98" tIns="34299" rIns="68598" bIns="34299">
            <a:spAutoFit/>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fontAlgn="base">
              <a:spcBef>
                <a:spcPct val="0"/>
              </a:spcBef>
              <a:spcAft>
                <a:spcPct val="0"/>
              </a:spcAft>
            </a:pPr>
            <a:r>
              <a:rPr lang="zh-CN" altLang="en-US" sz="800" dirty="0">
                <a:solidFill>
                  <a:schemeClr val="bg1">
                    <a:lumMod val="65000"/>
                  </a:schemeClr>
                </a:solidFill>
                <a:latin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sym typeface="Gill Sans" charset="0"/>
            </a:endParaRPr>
          </a:p>
        </p:txBody>
      </p:sp>
    </p:spTree>
    <p:extLst>
      <p:ext uri="{BB962C8B-B14F-4D97-AF65-F5344CB8AC3E}">
        <p14:creationId xmlns:p14="http://schemas.microsoft.com/office/powerpoint/2010/main" val="283896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50"/>
                                  </p:stCondLst>
                                  <p:childTnLst>
                                    <p:set>
                                      <p:cBhvr>
                                        <p:cTn id="11" dur="1" fill="hold">
                                          <p:stCondLst>
                                            <p:cond delay="0"/>
                                          </p:stCondLst>
                                        </p:cTn>
                                        <p:tgtEl>
                                          <p:spTgt spid="52"/>
                                        </p:tgtEl>
                                        <p:attrNameLst>
                                          <p:attrName>style.visibility</p:attrName>
                                        </p:attrNameLst>
                                      </p:cBhvr>
                                      <p:to>
                                        <p:strVal val="visible"/>
                                      </p:to>
                                    </p:set>
                                    <p:anim calcmode="lin" valueType="num">
                                      <p:cBhvr>
                                        <p:cTn id="12" dur="1000" fill="hold"/>
                                        <p:tgtEl>
                                          <p:spTgt spid="52"/>
                                        </p:tgtEl>
                                        <p:attrNameLst>
                                          <p:attrName>ppt_w</p:attrName>
                                        </p:attrNameLst>
                                      </p:cBhvr>
                                      <p:tavLst>
                                        <p:tav tm="0">
                                          <p:val>
                                            <p:fltVal val="0"/>
                                          </p:val>
                                        </p:tav>
                                        <p:tav tm="100000">
                                          <p:val>
                                            <p:strVal val="#ppt_w"/>
                                          </p:val>
                                        </p:tav>
                                      </p:tavLst>
                                    </p:anim>
                                    <p:anim calcmode="lin" valueType="num">
                                      <p:cBhvr>
                                        <p:cTn id="13" dur="1000" fill="hold"/>
                                        <p:tgtEl>
                                          <p:spTgt spid="52"/>
                                        </p:tgtEl>
                                        <p:attrNameLst>
                                          <p:attrName>ppt_h</p:attrName>
                                        </p:attrNameLst>
                                      </p:cBhvr>
                                      <p:tavLst>
                                        <p:tav tm="0">
                                          <p:val>
                                            <p:fltVal val="0"/>
                                          </p:val>
                                        </p:tav>
                                        <p:tav tm="100000">
                                          <p:val>
                                            <p:strVal val="#ppt_h"/>
                                          </p:val>
                                        </p:tav>
                                      </p:tavLst>
                                    </p:anim>
                                    <p:anim calcmode="lin" valueType="num">
                                      <p:cBhvr>
                                        <p:cTn id="14" dur="1000" fill="hold"/>
                                        <p:tgtEl>
                                          <p:spTgt spid="52"/>
                                        </p:tgtEl>
                                        <p:attrNameLst>
                                          <p:attrName>style.rotation</p:attrName>
                                        </p:attrNameLst>
                                      </p:cBhvr>
                                      <p:tavLst>
                                        <p:tav tm="0">
                                          <p:val>
                                            <p:fltVal val="90"/>
                                          </p:val>
                                        </p:tav>
                                        <p:tav tm="100000">
                                          <p:val>
                                            <p:fltVal val="0"/>
                                          </p:val>
                                        </p:tav>
                                      </p:tavLst>
                                    </p:anim>
                                    <p:animEffect transition="in" filter="fade">
                                      <p:cBhvr>
                                        <p:cTn id="15" dur="1000"/>
                                        <p:tgtEl>
                                          <p:spTgt spid="52"/>
                                        </p:tgtEl>
                                      </p:cBhvr>
                                    </p:animEffect>
                                  </p:childTnLst>
                                </p:cTn>
                              </p:par>
                              <p:par>
                                <p:cTn id="16" presetID="31" presetClass="entr" presetSubtype="0" fill="hold" grpId="0" nodeType="withEffect">
                                  <p:stCondLst>
                                    <p:cond delay="1750"/>
                                  </p:stCondLst>
                                  <p:childTnLst>
                                    <p:set>
                                      <p:cBhvr>
                                        <p:cTn id="17" dur="1" fill="hold">
                                          <p:stCondLst>
                                            <p:cond delay="0"/>
                                          </p:stCondLst>
                                        </p:cTn>
                                        <p:tgtEl>
                                          <p:spTgt spid="53"/>
                                        </p:tgtEl>
                                        <p:attrNameLst>
                                          <p:attrName>style.visibility</p:attrName>
                                        </p:attrNameLst>
                                      </p:cBhvr>
                                      <p:to>
                                        <p:strVal val="visible"/>
                                      </p:to>
                                    </p:set>
                                    <p:anim calcmode="lin" valueType="num">
                                      <p:cBhvr>
                                        <p:cTn id="18" dur="1000" fill="hold"/>
                                        <p:tgtEl>
                                          <p:spTgt spid="53"/>
                                        </p:tgtEl>
                                        <p:attrNameLst>
                                          <p:attrName>ppt_w</p:attrName>
                                        </p:attrNameLst>
                                      </p:cBhvr>
                                      <p:tavLst>
                                        <p:tav tm="0">
                                          <p:val>
                                            <p:fltVal val="0"/>
                                          </p:val>
                                        </p:tav>
                                        <p:tav tm="100000">
                                          <p:val>
                                            <p:strVal val="#ppt_w"/>
                                          </p:val>
                                        </p:tav>
                                      </p:tavLst>
                                    </p:anim>
                                    <p:anim calcmode="lin" valueType="num">
                                      <p:cBhvr>
                                        <p:cTn id="19" dur="1000" fill="hold"/>
                                        <p:tgtEl>
                                          <p:spTgt spid="53"/>
                                        </p:tgtEl>
                                        <p:attrNameLst>
                                          <p:attrName>ppt_h</p:attrName>
                                        </p:attrNameLst>
                                      </p:cBhvr>
                                      <p:tavLst>
                                        <p:tav tm="0">
                                          <p:val>
                                            <p:fltVal val="0"/>
                                          </p:val>
                                        </p:tav>
                                        <p:tav tm="100000">
                                          <p:val>
                                            <p:strVal val="#ppt_h"/>
                                          </p:val>
                                        </p:tav>
                                      </p:tavLst>
                                    </p:anim>
                                    <p:anim calcmode="lin" valueType="num">
                                      <p:cBhvr>
                                        <p:cTn id="20" dur="1000" fill="hold"/>
                                        <p:tgtEl>
                                          <p:spTgt spid="53"/>
                                        </p:tgtEl>
                                        <p:attrNameLst>
                                          <p:attrName>style.rotation</p:attrName>
                                        </p:attrNameLst>
                                      </p:cBhvr>
                                      <p:tavLst>
                                        <p:tav tm="0">
                                          <p:val>
                                            <p:fltVal val="90"/>
                                          </p:val>
                                        </p:tav>
                                        <p:tav tm="100000">
                                          <p:val>
                                            <p:fltVal val="0"/>
                                          </p:val>
                                        </p:tav>
                                      </p:tavLst>
                                    </p:anim>
                                    <p:animEffect transition="in" filter="fade">
                                      <p:cBhvr>
                                        <p:cTn id="21" dur="1000"/>
                                        <p:tgtEl>
                                          <p:spTgt spid="53"/>
                                        </p:tgtEl>
                                      </p:cBhvr>
                                    </p:animEffect>
                                  </p:childTnLst>
                                </p:cTn>
                              </p:par>
                              <p:par>
                                <p:cTn id="22" presetID="42" presetClass="entr" presetSubtype="0" fill="hold" grpId="0" nodeType="withEffect">
                                  <p:stCondLst>
                                    <p:cond delay="250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anim calcmode="lin" valueType="num">
                                      <p:cBhvr>
                                        <p:cTn id="25" dur="1000" fill="hold"/>
                                        <p:tgtEl>
                                          <p:spTgt spid="54"/>
                                        </p:tgtEl>
                                        <p:attrNameLst>
                                          <p:attrName>ppt_x</p:attrName>
                                        </p:attrNameLst>
                                      </p:cBhvr>
                                      <p:tavLst>
                                        <p:tav tm="0">
                                          <p:val>
                                            <p:strVal val="#ppt_x"/>
                                          </p:val>
                                        </p:tav>
                                        <p:tav tm="100000">
                                          <p:val>
                                            <p:strVal val="#ppt_x"/>
                                          </p:val>
                                        </p:tav>
                                      </p:tavLst>
                                    </p:anim>
                                    <p:anim calcmode="lin" valueType="num">
                                      <p:cBhvr>
                                        <p:cTn id="26" dur="1000" fill="hold"/>
                                        <p:tgtEl>
                                          <p:spTgt spid="5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50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1000"/>
                                        <p:tgtEl>
                                          <p:spTgt spid="55"/>
                                        </p:tgtEl>
                                      </p:cBhvr>
                                    </p:animEffect>
                                    <p:anim calcmode="lin" valueType="num">
                                      <p:cBhvr>
                                        <p:cTn id="30" dur="1000" fill="hold"/>
                                        <p:tgtEl>
                                          <p:spTgt spid="55"/>
                                        </p:tgtEl>
                                        <p:attrNameLst>
                                          <p:attrName>ppt_x</p:attrName>
                                        </p:attrNameLst>
                                      </p:cBhvr>
                                      <p:tavLst>
                                        <p:tav tm="0">
                                          <p:val>
                                            <p:strVal val="#ppt_x"/>
                                          </p:val>
                                        </p:tav>
                                        <p:tav tm="100000">
                                          <p:val>
                                            <p:strVal val="#ppt_x"/>
                                          </p:val>
                                        </p:tav>
                                      </p:tavLst>
                                    </p:anim>
                                    <p:anim calcmode="lin" valueType="num">
                                      <p:cBhvr>
                                        <p:cTn id="31" dur="1000" fill="hold"/>
                                        <p:tgtEl>
                                          <p:spTgt spid="5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50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anim calcmode="lin" valueType="num">
                                      <p:cBhvr>
                                        <p:cTn id="35" dur="1000" fill="hold"/>
                                        <p:tgtEl>
                                          <p:spTgt spid="56"/>
                                        </p:tgtEl>
                                        <p:attrNameLst>
                                          <p:attrName>ppt_x</p:attrName>
                                        </p:attrNameLst>
                                      </p:cBhvr>
                                      <p:tavLst>
                                        <p:tav tm="0">
                                          <p:val>
                                            <p:strVal val="#ppt_x"/>
                                          </p:val>
                                        </p:tav>
                                        <p:tav tm="100000">
                                          <p:val>
                                            <p:strVal val="#ppt_x"/>
                                          </p:val>
                                        </p:tav>
                                      </p:tavLst>
                                    </p:anim>
                                    <p:anim calcmode="lin" valueType="num">
                                      <p:cBhvr>
                                        <p:cTn id="36" dur="1000" fill="hold"/>
                                        <p:tgtEl>
                                          <p:spTgt spid="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50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31" presetClass="entr" presetSubtype="0" fill="hold" grpId="0" nodeType="withEffect">
                                  <p:stCondLst>
                                    <p:cond delay="1750"/>
                                  </p:stCondLst>
                                  <p:childTnLst>
                                    <p:set>
                                      <p:cBhvr>
                                        <p:cTn id="43" dur="1" fill="hold">
                                          <p:stCondLst>
                                            <p:cond delay="0"/>
                                          </p:stCondLst>
                                        </p:cTn>
                                        <p:tgtEl>
                                          <p:spTgt spid="58"/>
                                        </p:tgtEl>
                                        <p:attrNameLst>
                                          <p:attrName>style.visibility</p:attrName>
                                        </p:attrNameLst>
                                      </p:cBhvr>
                                      <p:to>
                                        <p:strVal val="visible"/>
                                      </p:to>
                                    </p:set>
                                    <p:anim calcmode="lin" valueType="num">
                                      <p:cBhvr>
                                        <p:cTn id="44" dur="1000" fill="hold"/>
                                        <p:tgtEl>
                                          <p:spTgt spid="58"/>
                                        </p:tgtEl>
                                        <p:attrNameLst>
                                          <p:attrName>ppt_w</p:attrName>
                                        </p:attrNameLst>
                                      </p:cBhvr>
                                      <p:tavLst>
                                        <p:tav tm="0">
                                          <p:val>
                                            <p:fltVal val="0"/>
                                          </p:val>
                                        </p:tav>
                                        <p:tav tm="100000">
                                          <p:val>
                                            <p:strVal val="#ppt_w"/>
                                          </p:val>
                                        </p:tav>
                                      </p:tavLst>
                                    </p:anim>
                                    <p:anim calcmode="lin" valueType="num">
                                      <p:cBhvr>
                                        <p:cTn id="45" dur="1000" fill="hold"/>
                                        <p:tgtEl>
                                          <p:spTgt spid="58"/>
                                        </p:tgtEl>
                                        <p:attrNameLst>
                                          <p:attrName>ppt_h</p:attrName>
                                        </p:attrNameLst>
                                      </p:cBhvr>
                                      <p:tavLst>
                                        <p:tav tm="0">
                                          <p:val>
                                            <p:fltVal val="0"/>
                                          </p:val>
                                        </p:tav>
                                        <p:tav tm="100000">
                                          <p:val>
                                            <p:strVal val="#ppt_h"/>
                                          </p:val>
                                        </p:tav>
                                      </p:tavLst>
                                    </p:anim>
                                    <p:anim calcmode="lin" valueType="num">
                                      <p:cBhvr>
                                        <p:cTn id="46" dur="1000" fill="hold"/>
                                        <p:tgtEl>
                                          <p:spTgt spid="58"/>
                                        </p:tgtEl>
                                        <p:attrNameLst>
                                          <p:attrName>style.rotation</p:attrName>
                                        </p:attrNameLst>
                                      </p:cBhvr>
                                      <p:tavLst>
                                        <p:tav tm="0">
                                          <p:val>
                                            <p:fltVal val="90"/>
                                          </p:val>
                                        </p:tav>
                                        <p:tav tm="100000">
                                          <p:val>
                                            <p:fltVal val="0"/>
                                          </p:val>
                                        </p:tav>
                                      </p:tavLst>
                                    </p:anim>
                                    <p:animEffect transition="in" filter="fade">
                                      <p:cBhvr>
                                        <p:cTn id="47" dur="1000"/>
                                        <p:tgtEl>
                                          <p:spTgt spid="58"/>
                                        </p:tgtEl>
                                      </p:cBhvr>
                                    </p:animEffect>
                                  </p:childTnLst>
                                </p:cTn>
                              </p:par>
                              <p:par>
                                <p:cTn id="48" presetID="31" presetClass="entr" presetSubtype="0" fill="hold" grpId="0" nodeType="withEffect">
                                  <p:stCondLst>
                                    <p:cond delay="1750"/>
                                  </p:stCondLst>
                                  <p:childTnLst>
                                    <p:set>
                                      <p:cBhvr>
                                        <p:cTn id="49" dur="1" fill="hold">
                                          <p:stCondLst>
                                            <p:cond delay="0"/>
                                          </p:stCondLst>
                                        </p:cTn>
                                        <p:tgtEl>
                                          <p:spTgt spid="59"/>
                                        </p:tgtEl>
                                        <p:attrNameLst>
                                          <p:attrName>style.visibility</p:attrName>
                                        </p:attrNameLst>
                                      </p:cBhvr>
                                      <p:to>
                                        <p:strVal val="visible"/>
                                      </p:to>
                                    </p:set>
                                    <p:anim calcmode="lin" valueType="num">
                                      <p:cBhvr>
                                        <p:cTn id="50" dur="1000" fill="hold"/>
                                        <p:tgtEl>
                                          <p:spTgt spid="59"/>
                                        </p:tgtEl>
                                        <p:attrNameLst>
                                          <p:attrName>ppt_w</p:attrName>
                                        </p:attrNameLst>
                                      </p:cBhvr>
                                      <p:tavLst>
                                        <p:tav tm="0">
                                          <p:val>
                                            <p:fltVal val="0"/>
                                          </p:val>
                                        </p:tav>
                                        <p:tav tm="100000">
                                          <p:val>
                                            <p:strVal val="#ppt_w"/>
                                          </p:val>
                                        </p:tav>
                                      </p:tavLst>
                                    </p:anim>
                                    <p:anim calcmode="lin" valueType="num">
                                      <p:cBhvr>
                                        <p:cTn id="51" dur="1000" fill="hold"/>
                                        <p:tgtEl>
                                          <p:spTgt spid="59"/>
                                        </p:tgtEl>
                                        <p:attrNameLst>
                                          <p:attrName>ppt_h</p:attrName>
                                        </p:attrNameLst>
                                      </p:cBhvr>
                                      <p:tavLst>
                                        <p:tav tm="0">
                                          <p:val>
                                            <p:fltVal val="0"/>
                                          </p:val>
                                        </p:tav>
                                        <p:tav tm="100000">
                                          <p:val>
                                            <p:strVal val="#ppt_h"/>
                                          </p:val>
                                        </p:tav>
                                      </p:tavLst>
                                    </p:anim>
                                    <p:anim calcmode="lin" valueType="num">
                                      <p:cBhvr>
                                        <p:cTn id="52" dur="1000" fill="hold"/>
                                        <p:tgtEl>
                                          <p:spTgt spid="59"/>
                                        </p:tgtEl>
                                        <p:attrNameLst>
                                          <p:attrName>style.rotation</p:attrName>
                                        </p:attrNameLst>
                                      </p:cBhvr>
                                      <p:tavLst>
                                        <p:tav tm="0">
                                          <p:val>
                                            <p:fltVal val="90"/>
                                          </p:val>
                                        </p:tav>
                                        <p:tav tm="100000">
                                          <p:val>
                                            <p:fltVal val="0"/>
                                          </p:val>
                                        </p:tav>
                                      </p:tavLst>
                                    </p:anim>
                                    <p:animEffect transition="in" filter="fade">
                                      <p:cBhvr>
                                        <p:cTn id="53" dur="1000"/>
                                        <p:tgtEl>
                                          <p:spTgt spid="59"/>
                                        </p:tgtEl>
                                      </p:cBhvr>
                                    </p:animEffect>
                                  </p:childTnLst>
                                </p:cTn>
                              </p:par>
                              <p:par>
                                <p:cTn id="54" presetID="42" presetClass="entr" presetSubtype="0" fill="hold" grpId="0" nodeType="withEffect">
                                  <p:stCondLst>
                                    <p:cond delay="2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250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1000"/>
                                        <p:tgtEl>
                                          <p:spTgt spid="61"/>
                                        </p:tgtEl>
                                      </p:cBhvr>
                                    </p:animEffect>
                                    <p:anim calcmode="lin" valueType="num">
                                      <p:cBhvr>
                                        <p:cTn id="62" dur="1000" fill="hold"/>
                                        <p:tgtEl>
                                          <p:spTgt spid="61"/>
                                        </p:tgtEl>
                                        <p:attrNameLst>
                                          <p:attrName>ppt_x</p:attrName>
                                        </p:attrNameLst>
                                      </p:cBhvr>
                                      <p:tavLst>
                                        <p:tav tm="0">
                                          <p:val>
                                            <p:strVal val="#ppt_x"/>
                                          </p:val>
                                        </p:tav>
                                        <p:tav tm="100000">
                                          <p:val>
                                            <p:strVal val="#ppt_x"/>
                                          </p:val>
                                        </p:tav>
                                      </p:tavLst>
                                    </p:anim>
                                    <p:anim calcmode="lin" valueType="num">
                                      <p:cBhvr>
                                        <p:cTn id="63" dur="1000" fill="hold"/>
                                        <p:tgtEl>
                                          <p:spTgt spid="6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50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1000"/>
                                        <p:tgtEl>
                                          <p:spTgt spid="62"/>
                                        </p:tgtEl>
                                      </p:cBhvr>
                                    </p:animEffect>
                                    <p:anim calcmode="lin" valueType="num">
                                      <p:cBhvr>
                                        <p:cTn id="67" dur="1000" fill="hold"/>
                                        <p:tgtEl>
                                          <p:spTgt spid="62"/>
                                        </p:tgtEl>
                                        <p:attrNameLst>
                                          <p:attrName>ppt_x</p:attrName>
                                        </p:attrNameLst>
                                      </p:cBhvr>
                                      <p:tavLst>
                                        <p:tav tm="0">
                                          <p:val>
                                            <p:strVal val="#ppt_x"/>
                                          </p:val>
                                        </p:tav>
                                        <p:tav tm="100000">
                                          <p:val>
                                            <p:strVal val="#ppt_x"/>
                                          </p:val>
                                        </p:tav>
                                      </p:tavLst>
                                    </p:anim>
                                    <p:anim calcmode="lin" valueType="num">
                                      <p:cBhvr>
                                        <p:cTn id="68" dur="1000" fill="hold"/>
                                        <p:tgtEl>
                                          <p:spTgt spid="6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50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1000"/>
                                        <p:tgtEl>
                                          <p:spTgt spid="63"/>
                                        </p:tgtEl>
                                      </p:cBhvr>
                                    </p:animEffect>
                                    <p:anim calcmode="lin" valueType="num">
                                      <p:cBhvr>
                                        <p:cTn id="72" dur="1000" fill="hold"/>
                                        <p:tgtEl>
                                          <p:spTgt spid="63"/>
                                        </p:tgtEl>
                                        <p:attrNameLst>
                                          <p:attrName>ppt_x</p:attrName>
                                        </p:attrNameLst>
                                      </p:cBhvr>
                                      <p:tavLst>
                                        <p:tav tm="0">
                                          <p:val>
                                            <p:strVal val="#ppt_x"/>
                                          </p:val>
                                        </p:tav>
                                        <p:tav tm="100000">
                                          <p:val>
                                            <p:strVal val="#ppt_x"/>
                                          </p:val>
                                        </p:tav>
                                      </p:tavLst>
                                    </p:anim>
                                    <p:anim calcmode="lin" valueType="num">
                                      <p:cBhvr>
                                        <p:cTn id="7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p:bldP spid="55" grpId="0"/>
      <p:bldP spid="56" grpId="0"/>
      <p:bldP spid="57" grpId="0"/>
      <p:bldP spid="58" grpId="0" animBg="1"/>
      <p:bldP spid="59" grpId="0" animBg="1"/>
      <p:bldP spid="60" grpId="0"/>
      <p:bldP spid="61" grpId="0"/>
      <p:bldP spid="62" grpId="0"/>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82"/>
          <p:cNvSpPr/>
          <p:nvPr/>
        </p:nvSpPr>
        <p:spPr>
          <a:xfrm>
            <a:off x="1237232" y="1140433"/>
            <a:ext cx="1714889" cy="2404519"/>
          </a:xfrm>
          <a:custGeom>
            <a:avLst/>
            <a:gdLst/>
            <a:ahLst/>
            <a:cxnLst>
              <a:cxn ang="0">
                <a:pos x="wd2" y="hd2"/>
              </a:cxn>
              <a:cxn ang="5400000">
                <a:pos x="wd2" y="hd2"/>
              </a:cxn>
              <a:cxn ang="10800000">
                <a:pos x="wd2" y="hd2"/>
              </a:cxn>
              <a:cxn ang="16200000">
                <a:pos x="wd2" y="hd2"/>
              </a:cxn>
            </a:cxnLst>
            <a:rect l="0" t="0" r="r" b="b"/>
            <a:pathLst>
              <a:path w="19679" h="21261" extrusionOk="0">
                <a:moveTo>
                  <a:pt x="9838" y="0"/>
                </a:moveTo>
                <a:cubicBezTo>
                  <a:pt x="7320" y="0"/>
                  <a:pt x="4803" y="740"/>
                  <a:pt x="2881" y="2220"/>
                </a:cubicBezTo>
                <a:cubicBezTo>
                  <a:pt x="-961" y="5181"/>
                  <a:pt x="-961" y="9981"/>
                  <a:pt x="2881" y="12941"/>
                </a:cubicBezTo>
                <a:cubicBezTo>
                  <a:pt x="4159" y="13926"/>
                  <a:pt x="5702" y="14576"/>
                  <a:pt x="7332" y="14906"/>
                </a:cubicBezTo>
                <a:cubicBezTo>
                  <a:pt x="7093" y="15029"/>
                  <a:pt x="6864" y="15172"/>
                  <a:pt x="6652" y="15335"/>
                </a:cubicBezTo>
                <a:cubicBezTo>
                  <a:pt x="4893" y="16691"/>
                  <a:pt x="4893" y="18888"/>
                  <a:pt x="6652" y="20244"/>
                </a:cubicBezTo>
                <a:cubicBezTo>
                  <a:pt x="8412" y="21600"/>
                  <a:pt x="11266" y="21600"/>
                  <a:pt x="13026" y="20244"/>
                </a:cubicBezTo>
                <a:cubicBezTo>
                  <a:pt x="14785" y="18888"/>
                  <a:pt x="14785" y="16691"/>
                  <a:pt x="13026" y="15335"/>
                </a:cubicBezTo>
                <a:cubicBezTo>
                  <a:pt x="12814" y="15172"/>
                  <a:pt x="12585" y="15029"/>
                  <a:pt x="12346" y="14906"/>
                </a:cubicBezTo>
                <a:cubicBezTo>
                  <a:pt x="13976" y="14576"/>
                  <a:pt x="15519" y="13926"/>
                  <a:pt x="16797" y="12941"/>
                </a:cubicBezTo>
                <a:cubicBezTo>
                  <a:pt x="20639" y="9981"/>
                  <a:pt x="20639" y="5181"/>
                  <a:pt x="16797" y="2220"/>
                </a:cubicBezTo>
                <a:cubicBezTo>
                  <a:pt x="14875" y="740"/>
                  <a:pt x="12356" y="0"/>
                  <a:pt x="9838" y="0"/>
                </a:cubicBezTo>
                <a:close/>
              </a:path>
            </a:pathLst>
          </a:custGeom>
          <a:noFill/>
          <a:ln w="19050" cap="rnd" cmpd="sng">
            <a:solidFill>
              <a:srgbClr val="00B0F0"/>
            </a:solidFill>
            <a:prstDash val="dash"/>
            <a:round/>
          </a:ln>
          <a:effectLst/>
        </p:spPr>
        <p:txBody>
          <a:bodyPr wrap="square" lIns="0" tIns="0" rIns="0" bIns="0" numCol="1" anchor="ctr">
            <a:noAutofit/>
          </a:bodyPr>
          <a:lstStyle/>
          <a:p>
            <a:pPr lvl="0">
              <a:defRPr sz="3200"/>
            </a:pPr>
            <a:endParaRPr/>
          </a:p>
        </p:txBody>
      </p:sp>
      <p:sp>
        <p:nvSpPr>
          <p:cNvPr id="3" name="Shape 583"/>
          <p:cNvSpPr/>
          <p:nvPr/>
        </p:nvSpPr>
        <p:spPr>
          <a:xfrm>
            <a:off x="1803813" y="2861461"/>
            <a:ext cx="581718" cy="5817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70C0"/>
              </a:gs>
              <a:gs pos="100000">
                <a:srgbClr val="00B0F0"/>
              </a:gs>
            </a:gsLst>
            <a:lin ang="3600000" scaled="0"/>
          </a:gradFill>
          <a:ln w="12700" cap="flat">
            <a:noFill/>
            <a:miter lim="400000"/>
          </a:ln>
          <a:effectLst/>
        </p:spPr>
        <p:txBody>
          <a:bodyPr wrap="square" lIns="0" tIns="0" rIns="0" bIns="0" numCol="1" anchor="ctr">
            <a:noAutofit/>
          </a:bodyPr>
          <a:lstStyle/>
          <a:p>
            <a:pPr lvl="0">
              <a:defRPr sz="3200"/>
            </a:pPr>
            <a:endParaRPr/>
          </a:p>
        </p:txBody>
      </p:sp>
      <p:sp>
        <p:nvSpPr>
          <p:cNvPr id="4" name="Shape 585"/>
          <p:cNvSpPr/>
          <p:nvPr/>
        </p:nvSpPr>
        <p:spPr>
          <a:xfrm>
            <a:off x="1941244" y="3034363"/>
            <a:ext cx="306868" cy="275773"/>
          </a:xfrm>
          <a:custGeom>
            <a:avLst/>
            <a:gdLst/>
            <a:ahLst/>
            <a:cxnLst>
              <a:cxn ang="0">
                <a:pos x="wd2" y="hd2"/>
              </a:cxn>
              <a:cxn ang="5400000">
                <a:pos x="wd2" y="hd2"/>
              </a:cxn>
              <a:cxn ang="10800000">
                <a:pos x="wd2" y="hd2"/>
              </a:cxn>
              <a:cxn ang="16200000">
                <a:pos x="wd2" y="hd2"/>
              </a:cxn>
            </a:cxnLst>
            <a:rect l="0" t="0" r="r" b="b"/>
            <a:pathLst>
              <a:path w="21600" h="21218" extrusionOk="0">
                <a:moveTo>
                  <a:pt x="6481" y="10034"/>
                </a:moveTo>
                <a:cubicBezTo>
                  <a:pt x="7374" y="10034"/>
                  <a:pt x="8099" y="9239"/>
                  <a:pt x="8099" y="8262"/>
                </a:cubicBezTo>
                <a:cubicBezTo>
                  <a:pt x="8099" y="7285"/>
                  <a:pt x="7374" y="6493"/>
                  <a:pt x="6481" y="6493"/>
                </a:cubicBezTo>
                <a:cubicBezTo>
                  <a:pt x="5584" y="6493"/>
                  <a:pt x="4859" y="7285"/>
                  <a:pt x="4859" y="8262"/>
                </a:cubicBezTo>
                <a:cubicBezTo>
                  <a:pt x="4859" y="9239"/>
                  <a:pt x="5584" y="10034"/>
                  <a:pt x="6481" y="10034"/>
                </a:cubicBezTo>
                <a:cubicBezTo>
                  <a:pt x="6481" y="10034"/>
                  <a:pt x="6481" y="10034"/>
                  <a:pt x="6481" y="10034"/>
                </a:cubicBezTo>
                <a:close/>
                <a:moveTo>
                  <a:pt x="15119" y="10034"/>
                </a:moveTo>
                <a:cubicBezTo>
                  <a:pt x="16015" y="10034"/>
                  <a:pt x="16741" y="9239"/>
                  <a:pt x="16741" y="8262"/>
                </a:cubicBezTo>
                <a:cubicBezTo>
                  <a:pt x="16741" y="7285"/>
                  <a:pt x="16015" y="6493"/>
                  <a:pt x="15119" y="6493"/>
                </a:cubicBezTo>
                <a:cubicBezTo>
                  <a:pt x="14225" y="6493"/>
                  <a:pt x="13500" y="7285"/>
                  <a:pt x="13500" y="8262"/>
                </a:cubicBezTo>
                <a:cubicBezTo>
                  <a:pt x="13500" y="9239"/>
                  <a:pt x="14225" y="10034"/>
                  <a:pt x="15119" y="10034"/>
                </a:cubicBezTo>
                <a:cubicBezTo>
                  <a:pt x="15119" y="10034"/>
                  <a:pt x="15119" y="10034"/>
                  <a:pt x="15119" y="10034"/>
                </a:cubicBezTo>
                <a:close/>
                <a:moveTo>
                  <a:pt x="19441" y="14165"/>
                </a:moveTo>
                <a:lnTo>
                  <a:pt x="2159" y="14165"/>
                </a:lnTo>
                <a:lnTo>
                  <a:pt x="2159" y="2360"/>
                </a:lnTo>
                <a:lnTo>
                  <a:pt x="19441" y="2360"/>
                </a:lnTo>
                <a:cubicBezTo>
                  <a:pt x="19441" y="2360"/>
                  <a:pt x="19441" y="14165"/>
                  <a:pt x="19441" y="14165"/>
                </a:cubicBezTo>
                <a:close/>
                <a:moveTo>
                  <a:pt x="19441" y="0"/>
                </a:moveTo>
                <a:lnTo>
                  <a:pt x="2159" y="0"/>
                </a:lnTo>
                <a:cubicBezTo>
                  <a:pt x="968" y="0"/>
                  <a:pt x="0" y="1056"/>
                  <a:pt x="0" y="2360"/>
                </a:cubicBezTo>
                <a:lnTo>
                  <a:pt x="0" y="14165"/>
                </a:lnTo>
                <a:cubicBezTo>
                  <a:pt x="0" y="15470"/>
                  <a:pt x="968" y="16525"/>
                  <a:pt x="2159" y="16525"/>
                </a:cubicBezTo>
                <a:lnTo>
                  <a:pt x="5400" y="16525"/>
                </a:lnTo>
                <a:lnTo>
                  <a:pt x="5400" y="20067"/>
                </a:lnTo>
                <a:cubicBezTo>
                  <a:pt x="5400" y="21373"/>
                  <a:pt x="6001" y="21600"/>
                  <a:pt x="6742" y="20579"/>
                </a:cubicBezTo>
                <a:lnTo>
                  <a:pt x="9685" y="16525"/>
                </a:lnTo>
                <a:lnTo>
                  <a:pt x="19441" y="16525"/>
                </a:lnTo>
                <a:cubicBezTo>
                  <a:pt x="20632" y="16525"/>
                  <a:pt x="21600" y="15470"/>
                  <a:pt x="21600" y="14165"/>
                </a:cubicBezTo>
                <a:lnTo>
                  <a:pt x="21600" y="2360"/>
                </a:lnTo>
                <a:cubicBezTo>
                  <a:pt x="21600" y="1056"/>
                  <a:pt x="20632" y="0"/>
                  <a:pt x="19441" y="0"/>
                </a:cubicBezTo>
                <a:cubicBezTo>
                  <a:pt x="19441" y="0"/>
                  <a:pt x="19441" y="0"/>
                  <a:pt x="19441" y="0"/>
                </a:cubicBezTo>
                <a:close/>
                <a:moveTo>
                  <a:pt x="10800" y="10034"/>
                </a:moveTo>
                <a:cubicBezTo>
                  <a:pt x="11694" y="10034"/>
                  <a:pt x="12419" y="9239"/>
                  <a:pt x="12419" y="8262"/>
                </a:cubicBezTo>
                <a:cubicBezTo>
                  <a:pt x="12419" y="7285"/>
                  <a:pt x="11694" y="6493"/>
                  <a:pt x="10800" y="6493"/>
                </a:cubicBezTo>
                <a:cubicBezTo>
                  <a:pt x="9906" y="6493"/>
                  <a:pt x="9181" y="7285"/>
                  <a:pt x="9181" y="8262"/>
                </a:cubicBezTo>
                <a:cubicBezTo>
                  <a:pt x="9181" y="9239"/>
                  <a:pt x="9906" y="10034"/>
                  <a:pt x="10800" y="10034"/>
                </a:cubicBezTo>
                <a:cubicBezTo>
                  <a:pt x="10800" y="10034"/>
                  <a:pt x="10800" y="10034"/>
                  <a:pt x="10800" y="10034"/>
                </a:cubicBezTo>
                <a:close/>
              </a:path>
            </a:pathLst>
          </a:custGeom>
          <a:solidFill>
            <a:srgbClr val="FFFFFF"/>
          </a:solidFill>
          <a:ln w="12700" cap="flat">
            <a:noFill/>
            <a:miter lim="400000"/>
          </a:ln>
          <a:effectLst/>
        </p:spPr>
        <p:txBody>
          <a:bodyPr wrap="square" lIns="0" tIns="0" rIns="0" bIns="0" numCol="1" anchor="ctr">
            <a:noAutofit/>
          </a:bodyPr>
          <a:lstStyle/>
          <a:p>
            <a:pPr defTabSz="128622">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 name="椭圆 4"/>
          <p:cNvSpPr/>
          <p:nvPr/>
        </p:nvSpPr>
        <p:spPr>
          <a:xfrm>
            <a:off x="1399910" y="1299864"/>
            <a:ext cx="1416904" cy="1416911"/>
          </a:xfrm>
          <a:prstGeom prst="ellipse">
            <a:avLst/>
          </a:prstGeom>
          <a:blipFill>
            <a:blip r:embed="rId2" cstate="screen">
              <a:extLst>
                <a:ext uri="{BEBA8EAE-BF5A-486C-A8C5-ECC9F3942E4B}">
                  <a14:imgProps xmlns:a14="http://schemas.microsoft.com/office/drawing/2010/main">
                    <a14:imgLayer r:embed="rId3">
                      <a14:imgEffect>
                        <a14:brightnessContrast bright="35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p>
        </p:txBody>
      </p:sp>
      <p:grpSp>
        <p:nvGrpSpPr>
          <p:cNvPr id="6" name="组合 5"/>
          <p:cNvGrpSpPr/>
          <p:nvPr/>
        </p:nvGrpSpPr>
        <p:grpSpPr>
          <a:xfrm>
            <a:off x="1169382" y="3652997"/>
            <a:ext cx="1836763" cy="702295"/>
            <a:chOff x="7211330" y="1126858"/>
            <a:chExt cx="2448273" cy="936104"/>
          </a:xfrm>
        </p:grpSpPr>
        <p:sp>
          <p:nvSpPr>
            <p:cNvPr id="7" name="Text Box 7"/>
            <p:cNvSpPr txBox="1">
              <a:spLocks noChangeArrowheads="1"/>
            </p:cNvSpPr>
            <p:nvPr/>
          </p:nvSpPr>
          <p:spPr bwMode="gray">
            <a:xfrm>
              <a:off x="7355346" y="1126858"/>
              <a:ext cx="2160241"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9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p:txBody>
        </p:sp>
        <p:sp>
          <p:nvSpPr>
            <p:cNvPr id="8" name="Rectangle 5"/>
            <p:cNvSpPr>
              <a:spLocks/>
            </p:cNvSpPr>
            <p:nvPr/>
          </p:nvSpPr>
          <p:spPr bwMode="auto">
            <a:xfrm>
              <a:off x="7211330" y="1566467"/>
              <a:ext cx="2448273" cy="49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9" name="Shape 582"/>
          <p:cNvSpPr/>
          <p:nvPr/>
        </p:nvSpPr>
        <p:spPr>
          <a:xfrm>
            <a:off x="3708436" y="1113932"/>
            <a:ext cx="1714889" cy="2404519"/>
          </a:xfrm>
          <a:custGeom>
            <a:avLst/>
            <a:gdLst/>
            <a:ahLst/>
            <a:cxnLst>
              <a:cxn ang="0">
                <a:pos x="wd2" y="hd2"/>
              </a:cxn>
              <a:cxn ang="5400000">
                <a:pos x="wd2" y="hd2"/>
              </a:cxn>
              <a:cxn ang="10800000">
                <a:pos x="wd2" y="hd2"/>
              </a:cxn>
              <a:cxn ang="16200000">
                <a:pos x="wd2" y="hd2"/>
              </a:cxn>
            </a:cxnLst>
            <a:rect l="0" t="0" r="r" b="b"/>
            <a:pathLst>
              <a:path w="19679" h="21261" extrusionOk="0">
                <a:moveTo>
                  <a:pt x="9838" y="0"/>
                </a:moveTo>
                <a:cubicBezTo>
                  <a:pt x="7320" y="0"/>
                  <a:pt x="4803" y="740"/>
                  <a:pt x="2881" y="2220"/>
                </a:cubicBezTo>
                <a:cubicBezTo>
                  <a:pt x="-961" y="5181"/>
                  <a:pt x="-961" y="9981"/>
                  <a:pt x="2881" y="12941"/>
                </a:cubicBezTo>
                <a:cubicBezTo>
                  <a:pt x="4159" y="13926"/>
                  <a:pt x="5702" y="14576"/>
                  <a:pt x="7332" y="14906"/>
                </a:cubicBezTo>
                <a:cubicBezTo>
                  <a:pt x="7093" y="15029"/>
                  <a:pt x="6864" y="15172"/>
                  <a:pt x="6652" y="15335"/>
                </a:cubicBezTo>
                <a:cubicBezTo>
                  <a:pt x="4893" y="16691"/>
                  <a:pt x="4893" y="18888"/>
                  <a:pt x="6652" y="20244"/>
                </a:cubicBezTo>
                <a:cubicBezTo>
                  <a:pt x="8412" y="21600"/>
                  <a:pt x="11266" y="21600"/>
                  <a:pt x="13026" y="20244"/>
                </a:cubicBezTo>
                <a:cubicBezTo>
                  <a:pt x="14785" y="18888"/>
                  <a:pt x="14785" y="16691"/>
                  <a:pt x="13026" y="15335"/>
                </a:cubicBezTo>
                <a:cubicBezTo>
                  <a:pt x="12814" y="15172"/>
                  <a:pt x="12585" y="15029"/>
                  <a:pt x="12346" y="14906"/>
                </a:cubicBezTo>
                <a:cubicBezTo>
                  <a:pt x="13976" y="14576"/>
                  <a:pt x="15519" y="13926"/>
                  <a:pt x="16797" y="12941"/>
                </a:cubicBezTo>
                <a:cubicBezTo>
                  <a:pt x="20639" y="9981"/>
                  <a:pt x="20639" y="5181"/>
                  <a:pt x="16797" y="2220"/>
                </a:cubicBezTo>
                <a:cubicBezTo>
                  <a:pt x="14875" y="740"/>
                  <a:pt x="12356" y="0"/>
                  <a:pt x="9838" y="0"/>
                </a:cubicBezTo>
                <a:close/>
              </a:path>
            </a:pathLst>
          </a:custGeom>
          <a:noFill/>
          <a:ln w="19050" cap="rnd" cmpd="sng">
            <a:solidFill>
              <a:srgbClr val="00B0F0"/>
            </a:solidFill>
            <a:prstDash val="dash"/>
            <a:round/>
          </a:ln>
          <a:effectLst/>
        </p:spPr>
        <p:txBody>
          <a:bodyPr wrap="square" lIns="0" tIns="0" rIns="0" bIns="0" numCol="1" anchor="ctr">
            <a:noAutofit/>
          </a:bodyPr>
          <a:lstStyle/>
          <a:p>
            <a:pPr lvl="0">
              <a:defRPr sz="3200"/>
            </a:pPr>
            <a:endParaRPr/>
          </a:p>
        </p:txBody>
      </p:sp>
      <p:sp>
        <p:nvSpPr>
          <p:cNvPr id="10" name="椭圆 9"/>
          <p:cNvSpPr/>
          <p:nvPr/>
        </p:nvSpPr>
        <p:spPr>
          <a:xfrm>
            <a:off x="3856675" y="1263678"/>
            <a:ext cx="1416904" cy="1416911"/>
          </a:xfrm>
          <a:prstGeom prst="ellipse">
            <a:avLst/>
          </a:prstGeom>
          <a:blipFill>
            <a:blip r:embed="rId4" cstate="screen">
              <a:extLst>
                <a:ext uri="{BEBA8EAE-BF5A-486C-A8C5-ECC9F3942E4B}">
                  <a14:imgProps xmlns:a14="http://schemas.microsoft.com/office/drawing/2010/main">
                    <a14:imgLayer r:embed="rId5">
                      <a14:imgEffect>
                        <a14:brightnessContrast bright="9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p>
        </p:txBody>
      </p:sp>
      <p:grpSp>
        <p:nvGrpSpPr>
          <p:cNvPr id="11" name="组合 10"/>
          <p:cNvGrpSpPr/>
          <p:nvPr/>
        </p:nvGrpSpPr>
        <p:grpSpPr>
          <a:xfrm>
            <a:off x="4275327" y="2842658"/>
            <a:ext cx="579601" cy="579603"/>
            <a:chOff x="3964919" y="1268761"/>
            <a:chExt cx="526112" cy="526111"/>
          </a:xfrm>
        </p:grpSpPr>
        <p:sp>
          <p:nvSpPr>
            <p:cNvPr id="12" name="Shape 579"/>
            <p:cNvSpPr/>
            <p:nvPr/>
          </p:nvSpPr>
          <p:spPr>
            <a:xfrm rot="10740000" flipH="1">
              <a:off x="3964919" y="1268761"/>
              <a:ext cx="526112" cy="526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70C0"/>
                </a:gs>
                <a:gs pos="100000">
                  <a:srgbClr val="00B0F0"/>
                </a:gs>
              </a:gsLst>
              <a:lin ang="3600000" scaled="0"/>
            </a:gradFill>
            <a:ln w="12700" cap="flat">
              <a:noFill/>
              <a:miter lim="400000"/>
            </a:ln>
            <a:effectLst/>
          </p:spPr>
          <p:txBody>
            <a:bodyPr wrap="square" lIns="0" tIns="0" rIns="0" bIns="0" numCol="1" anchor="ctr">
              <a:noAutofit/>
            </a:bodyPr>
            <a:lstStyle/>
            <a:p>
              <a:pPr lvl="0">
                <a:defRPr sz="3200"/>
              </a:pPr>
              <a:endParaRPr/>
            </a:p>
          </p:txBody>
        </p:sp>
        <p:sp>
          <p:nvSpPr>
            <p:cNvPr id="13" name="Shape 580"/>
            <p:cNvSpPr/>
            <p:nvPr/>
          </p:nvSpPr>
          <p:spPr>
            <a:xfrm>
              <a:off x="4097013" y="1387553"/>
              <a:ext cx="277944" cy="275171"/>
            </a:xfrm>
            <a:custGeom>
              <a:avLst/>
              <a:gdLst/>
              <a:ahLst/>
              <a:cxnLst>
                <a:cxn ang="0">
                  <a:pos x="wd2" y="hd2"/>
                </a:cxn>
                <a:cxn ang="5400000">
                  <a:pos x="wd2" y="hd2"/>
                </a:cxn>
                <a:cxn ang="10800000">
                  <a:pos x="wd2" y="hd2"/>
                </a:cxn>
                <a:cxn ang="16200000">
                  <a:pos x="wd2" y="hd2"/>
                </a:cxn>
              </a:cxnLst>
              <a:rect l="0" t="0" r="r" b="b"/>
              <a:pathLst>
                <a:path w="21600" h="21596" extrusionOk="0">
                  <a:moveTo>
                    <a:pt x="4320" y="0"/>
                  </a:moveTo>
                  <a:cubicBezTo>
                    <a:pt x="1849" y="0"/>
                    <a:pt x="0" y="2271"/>
                    <a:pt x="0" y="4561"/>
                  </a:cubicBezTo>
                  <a:cubicBezTo>
                    <a:pt x="0" y="5792"/>
                    <a:pt x="406" y="6937"/>
                    <a:pt x="1276" y="7813"/>
                  </a:cubicBezTo>
                  <a:cubicBezTo>
                    <a:pt x="1528" y="8066"/>
                    <a:pt x="1838" y="8210"/>
                    <a:pt x="2199" y="8210"/>
                  </a:cubicBezTo>
                  <a:lnTo>
                    <a:pt x="3927" y="8210"/>
                  </a:lnTo>
                  <a:cubicBezTo>
                    <a:pt x="3935" y="8222"/>
                    <a:pt x="4246" y="9733"/>
                    <a:pt x="1257" y="13782"/>
                  </a:cubicBezTo>
                  <a:cubicBezTo>
                    <a:pt x="1257" y="13782"/>
                    <a:pt x="0" y="15311"/>
                    <a:pt x="0" y="17253"/>
                  </a:cubicBezTo>
                  <a:cubicBezTo>
                    <a:pt x="0" y="19604"/>
                    <a:pt x="1438" y="21383"/>
                    <a:pt x="3731" y="21596"/>
                  </a:cubicBezTo>
                  <a:cubicBezTo>
                    <a:pt x="3768" y="21600"/>
                    <a:pt x="16266" y="21576"/>
                    <a:pt x="16750" y="21576"/>
                  </a:cubicBezTo>
                  <a:cubicBezTo>
                    <a:pt x="19234" y="21576"/>
                    <a:pt x="21600" y="19762"/>
                    <a:pt x="21600" y="17253"/>
                  </a:cubicBezTo>
                  <a:cubicBezTo>
                    <a:pt x="21600" y="16492"/>
                    <a:pt x="21407" y="15738"/>
                    <a:pt x="21031" y="15052"/>
                  </a:cubicBezTo>
                  <a:cubicBezTo>
                    <a:pt x="20794" y="14621"/>
                    <a:pt x="20341" y="14338"/>
                    <a:pt x="19852" y="14338"/>
                  </a:cubicBezTo>
                  <a:lnTo>
                    <a:pt x="16632" y="14338"/>
                  </a:lnTo>
                  <a:cubicBezTo>
                    <a:pt x="18144" y="12780"/>
                    <a:pt x="21600" y="9038"/>
                    <a:pt x="21600" y="4561"/>
                  </a:cubicBezTo>
                  <a:cubicBezTo>
                    <a:pt x="21600" y="2054"/>
                    <a:pt x="19588" y="0"/>
                    <a:pt x="17103" y="0"/>
                  </a:cubicBezTo>
                  <a:lnTo>
                    <a:pt x="4320" y="0"/>
                  </a:lnTo>
                  <a:close/>
                  <a:moveTo>
                    <a:pt x="4241" y="1071"/>
                  </a:moveTo>
                  <a:lnTo>
                    <a:pt x="14806" y="1071"/>
                  </a:lnTo>
                  <a:cubicBezTo>
                    <a:pt x="13810" y="1775"/>
                    <a:pt x="13137" y="2928"/>
                    <a:pt x="13137" y="4244"/>
                  </a:cubicBezTo>
                  <a:cubicBezTo>
                    <a:pt x="13137" y="5105"/>
                    <a:pt x="13358" y="6190"/>
                    <a:pt x="13765" y="7080"/>
                  </a:cubicBezTo>
                  <a:cubicBezTo>
                    <a:pt x="13765" y="7080"/>
                    <a:pt x="2062" y="7080"/>
                    <a:pt x="2062" y="7080"/>
                  </a:cubicBezTo>
                  <a:cubicBezTo>
                    <a:pt x="2062" y="7080"/>
                    <a:pt x="1111" y="6133"/>
                    <a:pt x="1139" y="4244"/>
                  </a:cubicBezTo>
                  <a:cubicBezTo>
                    <a:pt x="1163" y="2538"/>
                    <a:pt x="2623" y="1071"/>
                    <a:pt x="4241" y="1071"/>
                  </a:cubicBezTo>
                  <a:close/>
                  <a:moveTo>
                    <a:pt x="17437" y="1329"/>
                  </a:moveTo>
                  <a:cubicBezTo>
                    <a:pt x="19210" y="1329"/>
                    <a:pt x="20599" y="2803"/>
                    <a:pt x="20520" y="4561"/>
                  </a:cubicBezTo>
                  <a:cubicBezTo>
                    <a:pt x="20301" y="9462"/>
                    <a:pt x="15159" y="14080"/>
                    <a:pt x="15159" y="14080"/>
                  </a:cubicBezTo>
                  <a:cubicBezTo>
                    <a:pt x="14139" y="14953"/>
                    <a:pt x="13451" y="15938"/>
                    <a:pt x="13451" y="17253"/>
                  </a:cubicBezTo>
                  <a:cubicBezTo>
                    <a:pt x="13451" y="18586"/>
                    <a:pt x="14181" y="19764"/>
                    <a:pt x="15199" y="20465"/>
                  </a:cubicBezTo>
                  <a:cubicBezTo>
                    <a:pt x="15199" y="20465"/>
                    <a:pt x="3927" y="20465"/>
                    <a:pt x="3927" y="20465"/>
                  </a:cubicBezTo>
                  <a:cubicBezTo>
                    <a:pt x="2328" y="20317"/>
                    <a:pt x="1060" y="18910"/>
                    <a:pt x="1060" y="17253"/>
                  </a:cubicBezTo>
                  <a:cubicBezTo>
                    <a:pt x="1060" y="16381"/>
                    <a:pt x="1398" y="15590"/>
                    <a:pt x="1924" y="14774"/>
                  </a:cubicBezTo>
                  <a:cubicBezTo>
                    <a:pt x="2973" y="13278"/>
                    <a:pt x="4869" y="10914"/>
                    <a:pt x="5125" y="8230"/>
                  </a:cubicBezTo>
                  <a:lnTo>
                    <a:pt x="14649" y="8210"/>
                  </a:lnTo>
                  <a:cubicBezTo>
                    <a:pt x="15414" y="8210"/>
                    <a:pt x="15349" y="7791"/>
                    <a:pt x="15277" y="7655"/>
                  </a:cubicBezTo>
                  <a:cubicBezTo>
                    <a:pt x="15204" y="7518"/>
                    <a:pt x="15116" y="7343"/>
                    <a:pt x="15022" y="7139"/>
                  </a:cubicBezTo>
                  <a:cubicBezTo>
                    <a:pt x="14057" y="5525"/>
                    <a:pt x="13607" y="1329"/>
                    <a:pt x="17437" y="1329"/>
                  </a:cubicBezTo>
                  <a:close/>
                  <a:moveTo>
                    <a:pt x="6912" y="10153"/>
                  </a:moveTo>
                  <a:cubicBezTo>
                    <a:pt x="6912" y="10153"/>
                    <a:pt x="6284" y="11621"/>
                    <a:pt x="6284" y="11621"/>
                  </a:cubicBezTo>
                  <a:lnTo>
                    <a:pt x="14884" y="11621"/>
                  </a:lnTo>
                  <a:lnTo>
                    <a:pt x="15552" y="10153"/>
                  </a:lnTo>
                  <a:lnTo>
                    <a:pt x="6912" y="10153"/>
                  </a:lnTo>
                  <a:close/>
                  <a:moveTo>
                    <a:pt x="5164" y="13326"/>
                  </a:moveTo>
                  <a:cubicBezTo>
                    <a:pt x="5164" y="13326"/>
                    <a:pt x="4399" y="14794"/>
                    <a:pt x="4399" y="14794"/>
                  </a:cubicBezTo>
                  <a:lnTo>
                    <a:pt x="13019" y="14794"/>
                  </a:lnTo>
                  <a:lnTo>
                    <a:pt x="13706" y="13326"/>
                  </a:lnTo>
                  <a:lnTo>
                    <a:pt x="5164" y="13326"/>
                  </a:lnTo>
                  <a:close/>
                  <a:moveTo>
                    <a:pt x="15532" y="15567"/>
                  </a:moveTo>
                  <a:lnTo>
                    <a:pt x="20068" y="15567"/>
                  </a:lnTo>
                  <a:cubicBezTo>
                    <a:pt x="20976" y="16670"/>
                    <a:pt x="20492" y="20208"/>
                    <a:pt x="17457" y="20208"/>
                  </a:cubicBezTo>
                  <a:cubicBezTo>
                    <a:pt x="15558" y="20208"/>
                    <a:pt x="13622" y="17385"/>
                    <a:pt x="15532" y="15567"/>
                  </a:cubicBezTo>
                  <a:close/>
                  <a:moveTo>
                    <a:pt x="3986" y="15865"/>
                  </a:moveTo>
                  <a:cubicBezTo>
                    <a:pt x="3986" y="15865"/>
                    <a:pt x="3142" y="17332"/>
                    <a:pt x="3142" y="17332"/>
                  </a:cubicBezTo>
                  <a:lnTo>
                    <a:pt x="11998" y="17332"/>
                  </a:lnTo>
                  <a:lnTo>
                    <a:pt x="12646" y="15865"/>
                  </a:lnTo>
                  <a:lnTo>
                    <a:pt x="3986" y="15865"/>
                  </a:lnTo>
                  <a:close/>
                </a:path>
              </a:pathLst>
            </a:custGeom>
            <a:solidFill>
              <a:srgbClr val="FFFFFF"/>
            </a:solidFill>
            <a:ln w="12700" cap="flat">
              <a:noFill/>
              <a:miter lim="400000"/>
            </a:ln>
            <a:effectLst/>
          </p:spPr>
          <p:txBody>
            <a:bodyPr wrap="square" lIns="38100" tIns="38100" rIns="38100" bIns="38100" numCol="1" anchor="ctr">
              <a:noAutofit/>
            </a:bodyPr>
            <a:lstStyle/>
            <a:p>
              <a:pPr defTabSz="128622">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14" name="组合 13"/>
          <p:cNvGrpSpPr/>
          <p:nvPr/>
        </p:nvGrpSpPr>
        <p:grpSpPr>
          <a:xfrm>
            <a:off x="3654414" y="3652997"/>
            <a:ext cx="1836763" cy="702295"/>
            <a:chOff x="7211330" y="1126858"/>
            <a:chExt cx="2448273" cy="936104"/>
          </a:xfrm>
        </p:grpSpPr>
        <p:sp>
          <p:nvSpPr>
            <p:cNvPr id="15" name="Text Box 7"/>
            <p:cNvSpPr txBox="1">
              <a:spLocks noChangeArrowheads="1"/>
            </p:cNvSpPr>
            <p:nvPr/>
          </p:nvSpPr>
          <p:spPr bwMode="gray">
            <a:xfrm>
              <a:off x="7355346" y="1126858"/>
              <a:ext cx="2160241"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9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p:txBody>
        </p:sp>
        <p:sp>
          <p:nvSpPr>
            <p:cNvPr id="16" name="Rectangle 5"/>
            <p:cNvSpPr>
              <a:spLocks/>
            </p:cNvSpPr>
            <p:nvPr/>
          </p:nvSpPr>
          <p:spPr bwMode="auto">
            <a:xfrm>
              <a:off x="7211330" y="1566467"/>
              <a:ext cx="2448273" cy="49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
        <p:nvSpPr>
          <p:cNvPr id="17" name="Shape 582"/>
          <p:cNvSpPr/>
          <p:nvPr/>
        </p:nvSpPr>
        <p:spPr>
          <a:xfrm>
            <a:off x="6207296" y="1113932"/>
            <a:ext cx="1714889" cy="2404519"/>
          </a:xfrm>
          <a:custGeom>
            <a:avLst/>
            <a:gdLst/>
            <a:ahLst/>
            <a:cxnLst>
              <a:cxn ang="0">
                <a:pos x="wd2" y="hd2"/>
              </a:cxn>
              <a:cxn ang="5400000">
                <a:pos x="wd2" y="hd2"/>
              </a:cxn>
              <a:cxn ang="10800000">
                <a:pos x="wd2" y="hd2"/>
              </a:cxn>
              <a:cxn ang="16200000">
                <a:pos x="wd2" y="hd2"/>
              </a:cxn>
            </a:cxnLst>
            <a:rect l="0" t="0" r="r" b="b"/>
            <a:pathLst>
              <a:path w="19679" h="21261" extrusionOk="0">
                <a:moveTo>
                  <a:pt x="9838" y="0"/>
                </a:moveTo>
                <a:cubicBezTo>
                  <a:pt x="7320" y="0"/>
                  <a:pt x="4803" y="740"/>
                  <a:pt x="2881" y="2220"/>
                </a:cubicBezTo>
                <a:cubicBezTo>
                  <a:pt x="-961" y="5181"/>
                  <a:pt x="-961" y="9981"/>
                  <a:pt x="2881" y="12941"/>
                </a:cubicBezTo>
                <a:cubicBezTo>
                  <a:pt x="4159" y="13926"/>
                  <a:pt x="5702" y="14576"/>
                  <a:pt x="7332" y="14906"/>
                </a:cubicBezTo>
                <a:cubicBezTo>
                  <a:pt x="7093" y="15029"/>
                  <a:pt x="6864" y="15172"/>
                  <a:pt x="6652" y="15335"/>
                </a:cubicBezTo>
                <a:cubicBezTo>
                  <a:pt x="4893" y="16691"/>
                  <a:pt x="4893" y="18888"/>
                  <a:pt x="6652" y="20244"/>
                </a:cubicBezTo>
                <a:cubicBezTo>
                  <a:pt x="8412" y="21600"/>
                  <a:pt x="11266" y="21600"/>
                  <a:pt x="13026" y="20244"/>
                </a:cubicBezTo>
                <a:cubicBezTo>
                  <a:pt x="14785" y="18888"/>
                  <a:pt x="14785" y="16691"/>
                  <a:pt x="13026" y="15335"/>
                </a:cubicBezTo>
                <a:cubicBezTo>
                  <a:pt x="12814" y="15172"/>
                  <a:pt x="12585" y="15029"/>
                  <a:pt x="12346" y="14906"/>
                </a:cubicBezTo>
                <a:cubicBezTo>
                  <a:pt x="13976" y="14576"/>
                  <a:pt x="15519" y="13926"/>
                  <a:pt x="16797" y="12941"/>
                </a:cubicBezTo>
                <a:cubicBezTo>
                  <a:pt x="20639" y="9981"/>
                  <a:pt x="20639" y="5181"/>
                  <a:pt x="16797" y="2220"/>
                </a:cubicBezTo>
                <a:cubicBezTo>
                  <a:pt x="14875" y="740"/>
                  <a:pt x="12356" y="0"/>
                  <a:pt x="9838" y="0"/>
                </a:cubicBezTo>
                <a:close/>
              </a:path>
            </a:pathLst>
          </a:custGeom>
          <a:noFill/>
          <a:ln w="19050" cap="rnd" cmpd="sng">
            <a:solidFill>
              <a:srgbClr val="00B0F0"/>
            </a:solidFill>
            <a:prstDash val="dash"/>
            <a:round/>
          </a:ln>
          <a:effectLst/>
        </p:spPr>
        <p:txBody>
          <a:bodyPr wrap="square" lIns="0" tIns="0" rIns="0" bIns="0" numCol="1" anchor="ctr">
            <a:noAutofit/>
          </a:bodyPr>
          <a:lstStyle/>
          <a:p>
            <a:pPr lvl="0">
              <a:defRPr sz="3200"/>
            </a:pPr>
            <a:endParaRPr/>
          </a:p>
        </p:txBody>
      </p:sp>
      <p:sp>
        <p:nvSpPr>
          <p:cNvPr id="18" name="椭圆 17"/>
          <p:cNvSpPr/>
          <p:nvPr/>
        </p:nvSpPr>
        <p:spPr>
          <a:xfrm>
            <a:off x="6355535" y="1263678"/>
            <a:ext cx="1416904" cy="1416911"/>
          </a:xfrm>
          <a:prstGeom prst="ellipse">
            <a:avLst/>
          </a:prstGeom>
          <a:blipFill>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a:p>
        </p:txBody>
      </p:sp>
      <p:grpSp>
        <p:nvGrpSpPr>
          <p:cNvPr id="19" name="组合 18"/>
          <p:cNvGrpSpPr/>
          <p:nvPr/>
        </p:nvGrpSpPr>
        <p:grpSpPr>
          <a:xfrm>
            <a:off x="6792331" y="2837644"/>
            <a:ext cx="589628" cy="589631"/>
            <a:chOff x="5769244" y="1254789"/>
            <a:chExt cx="526111" cy="526111"/>
          </a:xfrm>
        </p:grpSpPr>
        <p:sp>
          <p:nvSpPr>
            <p:cNvPr id="20" name="Shape 625"/>
            <p:cNvSpPr/>
            <p:nvPr/>
          </p:nvSpPr>
          <p:spPr>
            <a:xfrm rot="10740000" flipH="1">
              <a:off x="5769244" y="1254789"/>
              <a:ext cx="526111" cy="5261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70C0"/>
                </a:gs>
                <a:gs pos="100000">
                  <a:srgbClr val="00B0F0"/>
                </a:gs>
              </a:gsLst>
              <a:lin ang="3600000" scaled="0"/>
            </a:gradFill>
            <a:ln w="12700" cap="flat">
              <a:noFill/>
              <a:miter lim="400000"/>
            </a:ln>
            <a:effectLst/>
          </p:spPr>
          <p:txBody>
            <a:bodyPr wrap="square" lIns="0" tIns="0" rIns="0" bIns="0" numCol="1" anchor="ctr">
              <a:noAutofit/>
            </a:bodyPr>
            <a:lstStyle/>
            <a:p>
              <a:pPr lvl="0">
                <a:defRPr sz="3200"/>
              </a:pPr>
              <a:endParaRPr/>
            </a:p>
          </p:txBody>
        </p:sp>
        <p:sp>
          <p:nvSpPr>
            <p:cNvPr id="21" name="Shape 626"/>
            <p:cNvSpPr/>
            <p:nvPr/>
          </p:nvSpPr>
          <p:spPr>
            <a:xfrm>
              <a:off x="5900514" y="1343312"/>
              <a:ext cx="311205" cy="311169"/>
            </a:xfrm>
            <a:custGeom>
              <a:avLst/>
              <a:gdLst/>
              <a:ahLst/>
              <a:cxnLst>
                <a:cxn ang="0">
                  <a:pos x="wd2" y="hd2"/>
                </a:cxn>
                <a:cxn ang="5400000">
                  <a:pos x="wd2" y="hd2"/>
                </a:cxn>
                <a:cxn ang="10800000">
                  <a:pos x="wd2" y="hd2"/>
                </a:cxn>
                <a:cxn ang="16200000">
                  <a:pos x="wd2" y="hd2"/>
                </a:cxn>
              </a:cxnLst>
              <a:rect l="0" t="0" r="r" b="b"/>
              <a:pathLst>
                <a:path w="21530" h="21600" extrusionOk="0">
                  <a:moveTo>
                    <a:pt x="13509" y="0"/>
                  </a:moveTo>
                  <a:cubicBezTo>
                    <a:pt x="13325" y="0"/>
                    <a:pt x="13140" y="67"/>
                    <a:pt x="13000" y="208"/>
                  </a:cubicBezTo>
                  <a:lnTo>
                    <a:pt x="6547" y="6683"/>
                  </a:lnTo>
                  <a:lnTo>
                    <a:pt x="0" y="21600"/>
                  </a:lnTo>
                  <a:lnTo>
                    <a:pt x="14867" y="15031"/>
                  </a:lnTo>
                  <a:lnTo>
                    <a:pt x="21320" y="8557"/>
                  </a:lnTo>
                  <a:cubicBezTo>
                    <a:pt x="21600" y="8275"/>
                    <a:pt x="21600" y="7816"/>
                    <a:pt x="21320" y="7534"/>
                  </a:cubicBezTo>
                  <a:cubicBezTo>
                    <a:pt x="21036" y="7254"/>
                    <a:pt x="20582" y="7254"/>
                    <a:pt x="20301" y="7534"/>
                  </a:cubicBezTo>
                  <a:lnTo>
                    <a:pt x="14037" y="13819"/>
                  </a:lnTo>
                  <a:lnTo>
                    <a:pt x="5245" y="17719"/>
                  </a:lnTo>
                  <a:lnTo>
                    <a:pt x="3887" y="16356"/>
                  </a:lnTo>
                  <a:lnTo>
                    <a:pt x="7754" y="7516"/>
                  </a:lnTo>
                  <a:lnTo>
                    <a:pt x="14018" y="1230"/>
                  </a:lnTo>
                  <a:cubicBezTo>
                    <a:pt x="14303" y="949"/>
                    <a:pt x="14303" y="489"/>
                    <a:pt x="14018" y="208"/>
                  </a:cubicBezTo>
                  <a:cubicBezTo>
                    <a:pt x="13879" y="67"/>
                    <a:pt x="13693" y="0"/>
                    <a:pt x="13509" y="0"/>
                  </a:cubicBezTo>
                  <a:close/>
                  <a:moveTo>
                    <a:pt x="15207" y="1817"/>
                  </a:moveTo>
                  <a:cubicBezTo>
                    <a:pt x="15022" y="1817"/>
                    <a:pt x="14840" y="1885"/>
                    <a:pt x="14698" y="2026"/>
                  </a:cubicBezTo>
                  <a:lnTo>
                    <a:pt x="8660" y="8083"/>
                  </a:lnTo>
                  <a:cubicBezTo>
                    <a:pt x="8376" y="8365"/>
                    <a:pt x="8376" y="8824"/>
                    <a:pt x="8660" y="9106"/>
                  </a:cubicBezTo>
                  <a:cubicBezTo>
                    <a:pt x="8800" y="9246"/>
                    <a:pt x="8984" y="9314"/>
                    <a:pt x="9169" y="9314"/>
                  </a:cubicBezTo>
                  <a:cubicBezTo>
                    <a:pt x="9351" y="9314"/>
                    <a:pt x="9537" y="9246"/>
                    <a:pt x="9679" y="9106"/>
                  </a:cubicBezTo>
                  <a:lnTo>
                    <a:pt x="15716" y="3048"/>
                  </a:lnTo>
                  <a:cubicBezTo>
                    <a:pt x="15997" y="2763"/>
                    <a:pt x="15997" y="2307"/>
                    <a:pt x="15716" y="2026"/>
                  </a:cubicBezTo>
                  <a:cubicBezTo>
                    <a:pt x="15576" y="1885"/>
                    <a:pt x="15391" y="1817"/>
                    <a:pt x="15207" y="1817"/>
                  </a:cubicBezTo>
                  <a:close/>
                  <a:moveTo>
                    <a:pt x="17018" y="3635"/>
                  </a:moveTo>
                  <a:cubicBezTo>
                    <a:pt x="16834" y="3635"/>
                    <a:pt x="16649" y="3701"/>
                    <a:pt x="16509" y="3843"/>
                  </a:cubicBezTo>
                  <a:lnTo>
                    <a:pt x="10471" y="9901"/>
                  </a:lnTo>
                  <a:cubicBezTo>
                    <a:pt x="10191" y="10182"/>
                    <a:pt x="10191" y="10643"/>
                    <a:pt x="10471" y="10923"/>
                  </a:cubicBezTo>
                  <a:cubicBezTo>
                    <a:pt x="10613" y="11064"/>
                    <a:pt x="10800" y="11131"/>
                    <a:pt x="10981" y="11131"/>
                  </a:cubicBezTo>
                  <a:cubicBezTo>
                    <a:pt x="11167" y="11131"/>
                    <a:pt x="11350" y="11064"/>
                    <a:pt x="11490" y="10923"/>
                  </a:cubicBezTo>
                  <a:lnTo>
                    <a:pt x="17528" y="4865"/>
                  </a:lnTo>
                  <a:cubicBezTo>
                    <a:pt x="17808" y="4583"/>
                    <a:pt x="17808" y="4124"/>
                    <a:pt x="17528" y="3843"/>
                  </a:cubicBezTo>
                  <a:cubicBezTo>
                    <a:pt x="17387" y="3701"/>
                    <a:pt x="17202" y="3635"/>
                    <a:pt x="17018" y="3635"/>
                  </a:cubicBezTo>
                  <a:close/>
                  <a:moveTo>
                    <a:pt x="18226" y="4846"/>
                  </a:moveTo>
                  <a:cubicBezTo>
                    <a:pt x="18042" y="4846"/>
                    <a:pt x="17856" y="4912"/>
                    <a:pt x="17716" y="5055"/>
                  </a:cubicBezTo>
                  <a:lnTo>
                    <a:pt x="11679" y="11112"/>
                  </a:lnTo>
                  <a:cubicBezTo>
                    <a:pt x="11399" y="11393"/>
                    <a:pt x="11399" y="11853"/>
                    <a:pt x="11679" y="12135"/>
                  </a:cubicBezTo>
                  <a:cubicBezTo>
                    <a:pt x="11819" y="12276"/>
                    <a:pt x="12006" y="12343"/>
                    <a:pt x="12188" y="12343"/>
                  </a:cubicBezTo>
                  <a:cubicBezTo>
                    <a:pt x="12375" y="12343"/>
                    <a:pt x="12557" y="12276"/>
                    <a:pt x="12698" y="12135"/>
                  </a:cubicBezTo>
                  <a:lnTo>
                    <a:pt x="18735" y="6077"/>
                  </a:lnTo>
                  <a:cubicBezTo>
                    <a:pt x="19018" y="5794"/>
                    <a:pt x="19018" y="5336"/>
                    <a:pt x="18735" y="5055"/>
                  </a:cubicBezTo>
                  <a:cubicBezTo>
                    <a:pt x="18594" y="4912"/>
                    <a:pt x="18410" y="4846"/>
                    <a:pt x="18226" y="484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28622">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22" name="组合 21"/>
          <p:cNvGrpSpPr/>
          <p:nvPr/>
        </p:nvGrpSpPr>
        <p:grpSpPr>
          <a:xfrm>
            <a:off x="6193467" y="3652997"/>
            <a:ext cx="1836763" cy="702295"/>
            <a:chOff x="7211330" y="1126858"/>
            <a:chExt cx="2448273" cy="936104"/>
          </a:xfrm>
        </p:grpSpPr>
        <p:sp>
          <p:nvSpPr>
            <p:cNvPr id="23" name="Text Box 7"/>
            <p:cNvSpPr txBox="1">
              <a:spLocks noChangeArrowheads="1"/>
            </p:cNvSpPr>
            <p:nvPr/>
          </p:nvSpPr>
          <p:spPr bwMode="gray">
            <a:xfrm>
              <a:off x="7355346" y="1126858"/>
              <a:ext cx="2160241" cy="41024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9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p:txBody>
        </p:sp>
        <p:sp>
          <p:nvSpPr>
            <p:cNvPr id="24" name="Rectangle 5"/>
            <p:cNvSpPr>
              <a:spLocks/>
            </p:cNvSpPr>
            <p:nvPr/>
          </p:nvSpPr>
          <p:spPr bwMode="auto">
            <a:xfrm>
              <a:off x="7211330" y="1566467"/>
              <a:ext cx="2448273" cy="49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endPar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endParaRPr>
            </a:p>
          </p:txBody>
        </p:sp>
      </p:grpSp>
    </p:spTree>
    <p:extLst>
      <p:ext uri="{BB962C8B-B14F-4D97-AF65-F5344CB8AC3E}">
        <p14:creationId xmlns:p14="http://schemas.microsoft.com/office/powerpoint/2010/main" val="367030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9" grpId="0" animBg="1"/>
      <p:bldP spid="10"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313785" y="1724941"/>
            <a:ext cx="671028" cy="200416"/>
            <a:chOff x="7244862" y="2564012"/>
            <a:chExt cx="1005315" cy="299674"/>
          </a:xfrm>
        </p:grpSpPr>
        <p:cxnSp>
          <p:nvCxnSpPr>
            <p:cNvPr id="3" name="Straight Connector 39"/>
            <p:cNvCxnSpPr/>
            <p:nvPr/>
          </p:nvCxnSpPr>
          <p:spPr>
            <a:xfrm flipV="1">
              <a:off x="7244862" y="2564012"/>
              <a:ext cx="393867"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40"/>
            <p:cNvCxnSpPr/>
            <p:nvPr/>
          </p:nvCxnSpPr>
          <p:spPr>
            <a:xfrm>
              <a:off x="7643494" y="2564012"/>
              <a:ext cx="606683"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5" name="Group 41"/>
          <p:cNvGrpSpPr>
            <a:grpSpLocks/>
          </p:cNvGrpSpPr>
          <p:nvPr/>
        </p:nvGrpSpPr>
        <p:grpSpPr bwMode="auto">
          <a:xfrm flipH="1">
            <a:off x="3102470" y="1724941"/>
            <a:ext cx="671028" cy="200416"/>
            <a:chOff x="7244862" y="2564012"/>
            <a:chExt cx="1005315" cy="299674"/>
          </a:xfrm>
        </p:grpSpPr>
        <p:cxnSp>
          <p:nvCxnSpPr>
            <p:cNvPr id="6" name="Straight Connector 42"/>
            <p:cNvCxnSpPr/>
            <p:nvPr/>
          </p:nvCxnSpPr>
          <p:spPr>
            <a:xfrm flipV="1">
              <a:off x="7244862" y="2564012"/>
              <a:ext cx="393867"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43"/>
            <p:cNvCxnSpPr/>
            <p:nvPr/>
          </p:nvCxnSpPr>
          <p:spPr>
            <a:xfrm>
              <a:off x="7643494" y="2564012"/>
              <a:ext cx="606683"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8" name="Group 44"/>
          <p:cNvGrpSpPr>
            <a:grpSpLocks/>
          </p:cNvGrpSpPr>
          <p:nvPr/>
        </p:nvGrpSpPr>
        <p:grpSpPr bwMode="auto">
          <a:xfrm rot="1354404" flipV="1">
            <a:off x="4783748" y="3017577"/>
            <a:ext cx="671028" cy="200418"/>
            <a:chOff x="7244862" y="2564012"/>
            <a:chExt cx="1005315" cy="299674"/>
          </a:xfrm>
        </p:grpSpPr>
        <p:cxnSp>
          <p:nvCxnSpPr>
            <p:cNvPr id="9" name="Straight Connector 45"/>
            <p:cNvCxnSpPr/>
            <p:nvPr/>
          </p:nvCxnSpPr>
          <p:spPr>
            <a:xfrm flipV="1">
              <a:off x="7243091" y="2565176"/>
              <a:ext cx="393867" cy="299673"/>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46"/>
            <p:cNvCxnSpPr/>
            <p:nvPr/>
          </p:nvCxnSpPr>
          <p:spPr>
            <a:xfrm>
              <a:off x="7642763" y="2565315"/>
              <a:ext cx="606683"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1" name="Group 47"/>
          <p:cNvGrpSpPr>
            <a:grpSpLocks/>
          </p:cNvGrpSpPr>
          <p:nvPr/>
        </p:nvGrpSpPr>
        <p:grpSpPr bwMode="auto">
          <a:xfrm rot="20245596" flipH="1" flipV="1">
            <a:off x="3645228" y="3017577"/>
            <a:ext cx="671028" cy="200418"/>
            <a:chOff x="7244862" y="2564012"/>
            <a:chExt cx="1005315" cy="299674"/>
          </a:xfrm>
        </p:grpSpPr>
        <p:cxnSp>
          <p:nvCxnSpPr>
            <p:cNvPr id="12" name="Straight Connector 48"/>
            <p:cNvCxnSpPr/>
            <p:nvPr/>
          </p:nvCxnSpPr>
          <p:spPr>
            <a:xfrm flipV="1">
              <a:off x="7245168" y="2564320"/>
              <a:ext cx="393867"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49"/>
            <p:cNvCxnSpPr/>
            <p:nvPr/>
          </p:nvCxnSpPr>
          <p:spPr>
            <a:xfrm>
              <a:off x="7644838" y="2564460"/>
              <a:ext cx="606683"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4" name="Group 1"/>
          <p:cNvGrpSpPr>
            <a:grpSpLocks/>
          </p:cNvGrpSpPr>
          <p:nvPr/>
        </p:nvGrpSpPr>
        <p:grpSpPr bwMode="auto">
          <a:xfrm>
            <a:off x="3227559" y="1520282"/>
            <a:ext cx="2631105" cy="2564064"/>
            <a:chOff x="4121518" y="1915221"/>
            <a:chExt cx="3939219" cy="3837413"/>
          </a:xfrm>
        </p:grpSpPr>
        <p:grpSp>
          <p:nvGrpSpPr>
            <p:cNvPr id="15" name="Group 52"/>
            <p:cNvGrpSpPr>
              <a:grpSpLocks/>
            </p:cNvGrpSpPr>
            <p:nvPr/>
          </p:nvGrpSpPr>
          <p:grpSpPr bwMode="auto">
            <a:xfrm>
              <a:off x="4121518" y="1915221"/>
              <a:ext cx="3939219" cy="3837413"/>
              <a:chOff x="3160707" y="1634350"/>
              <a:chExt cx="2825746" cy="2752719"/>
            </a:xfrm>
          </p:grpSpPr>
          <p:sp>
            <p:nvSpPr>
              <p:cNvPr id="20" name="Freeform 5"/>
              <p:cNvSpPr>
                <a:spLocks noEditPoints="1"/>
              </p:cNvSpPr>
              <p:nvPr/>
            </p:nvSpPr>
            <p:spPr bwMode="auto">
              <a:xfrm>
                <a:off x="3160707" y="1912126"/>
                <a:ext cx="1180620" cy="1243163"/>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gradFill>
                <a:gsLst>
                  <a:gs pos="0">
                    <a:srgbClr val="0070C0"/>
                  </a:gs>
                  <a:gs pos="100000">
                    <a:srgbClr val="00B0F0"/>
                  </a:gs>
                </a:gsLst>
                <a:lin ang="3600000" scaled="0"/>
              </a:gradFill>
              <a:ln w="9525">
                <a:noFill/>
                <a:round/>
                <a:headEnd/>
                <a:tailEnd/>
              </a:ln>
            </p:spPr>
            <p:txBody>
              <a:bodyPr/>
              <a:lstStyle/>
              <a:p>
                <a:pPr defTabSz="514474">
                  <a:defRPr/>
                </a:pPr>
                <a:endParaRPr lang="en-US" dirty="0">
                  <a:latin typeface="+mn-lt"/>
                </a:endParaRPr>
              </a:p>
            </p:txBody>
          </p:sp>
          <p:sp>
            <p:nvSpPr>
              <p:cNvPr id="21" name="Freeform 6"/>
              <p:cNvSpPr>
                <a:spLocks noEditPoints="1"/>
              </p:cNvSpPr>
              <p:nvPr/>
            </p:nvSpPr>
            <p:spPr bwMode="auto">
              <a:xfrm>
                <a:off x="3885929" y="1916680"/>
                <a:ext cx="636419" cy="1238610"/>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gradFill>
                <a:gsLst>
                  <a:gs pos="0">
                    <a:srgbClr val="0070C0"/>
                  </a:gs>
                  <a:gs pos="100000">
                    <a:srgbClr val="00B0F0"/>
                  </a:gs>
                </a:gsLst>
                <a:lin ang="3600000" scaled="0"/>
              </a:gradFill>
              <a:ln w="9525">
                <a:noFill/>
                <a:round/>
                <a:headEnd/>
                <a:tailEnd/>
              </a:ln>
            </p:spPr>
            <p:txBody>
              <a:bodyPr/>
              <a:lstStyle/>
              <a:p>
                <a:pPr defTabSz="514474">
                  <a:defRPr/>
                </a:pPr>
                <a:endParaRPr lang="en-US" dirty="0">
                  <a:latin typeface="+mn-lt"/>
                </a:endParaRPr>
              </a:p>
            </p:txBody>
          </p:sp>
          <p:sp>
            <p:nvSpPr>
              <p:cNvPr id="22" name="Freeform 7"/>
              <p:cNvSpPr>
                <a:spLocks noEditPoints="1"/>
              </p:cNvSpPr>
              <p:nvPr/>
            </p:nvSpPr>
            <p:spPr bwMode="auto">
              <a:xfrm>
                <a:off x="4621397" y="1916680"/>
                <a:ext cx="635281" cy="1238610"/>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gradFill>
                <a:gsLst>
                  <a:gs pos="0">
                    <a:srgbClr val="0070C0"/>
                  </a:gs>
                  <a:gs pos="100000">
                    <a:srgbClr val="00B0F0"/>
                  </a:gs>
                </a:gsLst>
                <a:lin ang="3600000" scaled="0"/>
              </a:gradFill>
              <a:ln w="9525">
                <a:noFill/>
                <a:round/>
                <a:headEnd/>
                <a:tailEnd/>
              </a:ln>
            </p:spPr>
            <p:txBody>
              <a:bodyPr/>
              <a:lstStyle/>
              <a:p>
                <a:pPr defTabSz="514474">
                  <a:defRPr/>
                </a:pPr>
                <a:endParaRPr lang="en-US" dirty="0">
                  <a:latin typeface="+mn-lt"/>
                </a:endParaRPr>
              </a:p>
            </p:txBody>
          </p:sp>
          <p:sp>
            <p:nvSpPr>
              <p:cNvPr id="23" name="Freeform 8"/>
              <p:cNvSpPr>
                <a:spLocks noEditPoints="1"/>
              </p:cNvSpPr>
              <p:nvPr/>
            </p:nvSpPr>
            <p:spPr bwMode="auto">
              <a:xfrm>
                <a:off x="4797864" y="1912126"/>
                <a:ext cx="1188589" cy="1251133"/>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gradFill>
                <a:gsLst>
                  <a:gs pos="0">
                    <a:srgbClr val="0070C0"/>
                  </a:gs>
                  <a:gs pos="100000">
                    <a:srgbClr val="00B0F0"/>
                  </a:gs>
                </a:gsLst>
                <a:lin ang="3600000" scaled="0"/>
              </a:gradFill>
              <a:ln w="9525">
                <a:noFill/>
                <a:round/>
                <a:headEnd/>
                <a:tailEnd/>
              </a:ln>
            </p:spPr>
            <p:txBody>
              <a:bodyPr/>
              <a:lstStyle/>
              <a:p>
                <a:pPr defTabSz="514474">
                  <a:defRPr/>
                </a:pPr>
                <a:endParaRPr lang="en-US" dirty="0">
                  <a:latin typeface="+mn-lt"/>
                </a:endParaRPr>
              </a:p>
            </p:txBody>
          </p:sp>
          <p:sp>
            <p:nvSpPr>
              <p:cNvPr id="24" name="Freeform 9"/>
              <p:cNvSpPr>
                <a:spLocks noEditPoints="1"/>
              </p:cNvSpPr>
              <p:nvPr/>
            </p:nvSpPr>
            <p:spPr bwMode="auto">
              <a:xfrm>
                <a:off x="4522348" y="3336300"/>
                <a:ext cx="494107" cy="1050769"/>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headEnd/>
                <a:tailEnd/>
              </a:ln>
            </p:spPr>
            <p:txBody>
              <a:bodyPr/>
              <a:lstStyle/>
              <a:p>
                <a:pPr defTabSz="514474">
                  <a:defRPr/>
                </a:pPr>
                <a:endParaRPr lang="en-US" dirty="0">
                  <a:latin typeface="+mn-lt"/>
                </a:endParaRPr>
              </a:p>
            </p:txBody>
          </p:sp>
          <p:sp>
            <p:nvSpPr>
              <p:cNvPr id="25" name="Freeform 10"/>
              <p:cNvSpPr>
                <a:spLocks noEditPoints="1"/>
              </p:cNvSpPr>
              <p:nvPr/>
            </p:nvSpPr>
            <p:spPr bwMode="auto">
              <a:xfrm>
                <a:off x="4522348" y="1634350"/>
                <a:ext cx="99049" cy="198086"/>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headEnd/>
                <a:tailEnd/>
              </a:ln>
            </p:spPr>
            <p:txBody>
              <a:bodyPr/>
              <a:lstStyle/>
              <a:p>
                <a:pPr defTabSz="514474">
                  <a:defRPr/>
                </a:pPr>
                <a:endParaRPr lang="en-US" dirty="0">
                  <a:latin typeface="+mn-lt"/>
                </a:endParaRPr>
              </a:p>
            </p:txBody>
          </p:sp>
        </p:grpSp>
        <p:sp>
          <p:nvSpPr>
            <p:cNvPr id="16" name="Shape 1094"/>
            <p:cNvSpPr>
              <a:spLocks/>
            </p:cNvSpPr>
            <p:nvPr/>
          </p:nvSpPr>
          <p:spPr bwMode="auto">
            <a:xfrm>
              <a:off x="4568684" y="3131690"/>
              <a:ext cx="376996" cy="269235"/>
            </a:xfrm>
            <a:custGeom>
              <a:avLst/>
              <a:gdLst>
                <a:gd name="T0" fmla="*/ 188498 w 21600"/>
                <a:gd name="T1" fmla="*/ 134618 h 21600"/>
                <a:gd name="T2" fmla="*/ 188498 w 21600"/>
                <a:gd name="T3" fmla="*/ 134618 h 21600"/>
                <a:gd name="T4" fmla="*/ 188498 w 21600"/>
                <a:gd name="T5" fmla="*/ 134618 h 21600"/>
                <a:gd name="T6" fmla="*/ 188498 w 21600"/>
                <a:gd name="T7" fmla="*/ 13461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sp>
          <p:nvSpPr>
            <p:cNvPr id="17" name="Freeform 62"/>
            <p:cNvSpPr>
              <a:spLocks noEditPoints="1"/>
            </p:cNvSpPr>
            <p:nvPr/>
          </p:nvSpPr>
          <p:spPr bwMode="auto">
            <a:xfrm>
              <a:off x="5477986" y="3065772"/>
              <a:ext cx="320256" cy="360553"/>
            </a:xfrm>
            <a:custGeom>
              <a:avLst/>
              <a:gdLst>
                <a:gd name="T0" fmla="*/ 300240 w 320"/>
                <a:gd name="T1" fmla="*/ 0 h 360"/>
                <a:gd name="T2" fmla="*/ 256205 w 320"/>
                <a:gd name="T3" fmla="*/ 0 h 360"/>
                <a:gd name="T4" fmla="*/ 240192 w 320"/>
                <a:gd name="T5" fmla="*/ 20031 h 360"/>
                <a:gd name="T6" fmla="*/ 240192 w 320"/>
                <a:gd name="T7" fmla="*/ 360553 h 360"/>
                <a:gd name="T8" fmla="*/ 320256 w 320"/>
                <a:gd name="T9" fmla="*/ 360553 h 360"/>
                <a:gd name="T10" fmla="*/ 320256 w 320"/>
                <a:gd name="T11" fmla="*/ 20031 h 360"/>
                <a:gd name="T12" fmla="*/ 300240 w 320"/>
                <a:gd name="T13" fmla="*/ 0 h 360"/>
                <a:gd name="T14" fmla="*/ 180144 w 320"/>
                <a:gd name="T15" fmla="*/ 120184 h 360"/>
                <a:gd name="T16" fmla="*/ 136109 w 320"/>
                <a:gd name="T17" fmla="*/ 120184 h 360"/>
                <a:gd name="T18" fmla="*/ 120096 w 320"/>
                <a:gd name="T19" fmla="*/ 140215 h 360"/>
                <a:gd name="T20" fmla="*/ 120096 w 320"/>
                <a:gd name="T21" fmla="*/ 360553 h 360"/>
                <a:gd name="T22" fmla="*/ 200160 w 320"/>
                <a:gd name="T23" fmla="*/ 360553 h 360"/>
                <a:gd name="T24" fmla="*/ 200160 w 320"/>
                <a:gd name="T25" fmla="*/ 140215 h 360"/>
                <a:gd name="T26" fmla="*/ 180144 w 320"/>
                <a:gd name="T27" fmla="*/ 120184 h 360"/>
                <a:gd name="T28" fmla="*/ 60048 w 320"/>
                <a:gd name="T29" fmla="*/ 240369 h 360"/>
                <a:gd name="T30" fmla="*/ 16013 w 320"/>
                <a:gd name="T31" fmla="*/ 240369 h 360"/>
                <a:gd name="T32" fmla="*/ 0 w 320"/>
                <a:gd name="T33" fmla="*/ 260399 h 360"/>
                <a:gd name="T34" fmla="*/ 0 w 320"/>
                <a:gd name="T35" fmla="*/ 360553 h 360"/>
                <a:gd name="T36" fmla="*/ 80064 w 320"/>
                <a:gd name="T37" fmla="*/ 360553 h 360"/>
                <a:gd name="T38" fmla="*/ 80064 w 320"/>
                <a:gd name="T39" fmla="*/ 260399 h 360"/>
                <a:gd name="T40" fmla="*/ 60048 w 320"/>
                <a:gd name="T41" fmla="*/ 240369 h 3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Shape 1090"/>
            <p:cNvSpPr>
              <a:spLocks/>
            </p:cNvSpPr>
            <p:nvPr/>
          </p:nvSpPr>
          <p:spPr bwMode="auto">
            <a:xfrm>
              <a:off x="6331218" y="3128517"/>
              <a:ext cx="396184" cy="336517"/>
            </a:xfrm>
            <a:custGeom>
              <a:avLst/>
              <a:gdLst>
                <a:gd name="T0" fmla="*/ 198092 w 21600"/>
                <a:gd name="T1" fmla="*/ 168259 h 21600"/>
                <a:gd name="T2" fmla="*/ 198092 w 21600"/>
                <a:gd name="T3" fmla="*/ 168259 h 21600"/>
                <a:gd name="T4" fmla="*/ 198092 w 21600"/>
                <a:gd name="T5" fmla="*/ 168259 h 21600"/>
                <a:gd name="T6" fmla="*/ 198092 w 21600"/>
                <a:gd name="T7" fmla="*/ 16825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sp>
          <p:nvSpPr>
            <p:cNvPr id="19" name="Shape 1687"/>
            <p:cNvSpPr>
              <a:spLocks/>
            </p:cNvSpPr>
            <p:nvPr/>
          </p:nvSpPr>
          <p:spPr bwMode="auto">
            <a:xfrm>
              <a:off x="7266129" y="3116104"/>
              <a:ext cx="361315" cy="361342"/>
            </a:xfrm>
            <a:custGeom>
              <a:avLst/>
              <a:gdLst>
                <a:gd name="T0" fmla="*/ 180658 w 21600"/>
                <a:gd name="T1" fmla="*/ 180671 h 21600"/>
                <a:gd name="T2" fmla="*/ 180658 w 21600"/>
                <a:gd name="T3" fmla="*/ 180671 h 21600"/>
                <a:gd name="T4" fmla="*/ 180658 w 21600"/>
                <a:gd name="T5" fmla="*/ 180671 h 21600"/>
                <a:gd name="T6" fmla="*/ 180658 w 21600"/>
                <a:gd name="T7" fmla="*/ 18067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sp>
        <p:nvSpPr>
          <p:cNvPr id="26" name="Content Placeholder 2"/>
          <p:cNvSpPr txBox="1">
            <a:spLocks/>
          </p:cNvSpPr>
          <p:nvPr/>
        </p:nvSpPr>
        <p:spPr>
          <a:xfrm>
            <a:off x="638033" y="1276351"/>
            <a:ext cx="2422133" cy="1188148"/>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1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微软雅黑" pitchFamily="34" charset="-122"/>
              <a:ea typeface="微软雅黑" pitchFamily="34" charset="-122"/>
              <a:sym typeface="微软雅黑" pitchFamily="34" charset="-122"/>
            </a:endParaRPr>
          </a:p>
        </p:txBody>
      </p:sp>
      <p:sp>
        <p:nvSpPr>
          <p:cNvPr id="27" name="Content Placeholder 2"/>
          <p:cNvSpPr txBox="1">
            <a:spLocks/>
          </p:cNvSpPr>
          <p:nvPr/>
        </p:nvSpPr>
        <p:spPr>
          <a:xfrm>
            <a:off x="6202341" y="1276351"/>
            <a:ext cx="2422133" cy="1188148"/>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1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微软雅黑" pitchFamily="34" charset="-122"/>
              <a:ea typeface="微软雅黑" pitchFamily="34" charset="-122"/>
              <a:sym typeface="微软雅黑" pitchFamily="34" charset="-122"/>
            </a:endParaRPr>
          </a:p>
        </p:txBody>
      </p:sp>
      <p:sp>
        <p:nvSpPr>
          <p:cNvPr id="28" name="Content Placeholder 2"/>
          <p:cNvSpPr txBox="1">
            <a:spLocks/>
          </p:cNvSpPr>
          <p:nvPr/>
        </p:nvSpPr>
        <p:spPr>
          <a:xfrm>
            <a:off x="5599220" y="2951054"/>
            <a:ext cx="2422133" cy="1188148"/>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1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微软雅黑" pitchFamily="34" charset="-122"/>
              <a:ea typeface="微软雅黑" pitchFamily="34" charset="-122"/>
              <a:sym typeface="微软雅黑" pitchFamily="34" charset="-122"/>
            </a:endParaRPr>
          </a:p>
        </p:txBody>
      </p:sp>
      <p:sp>
        <p:nvSpPr>
          <p:cNvPr id="29" name="Content Placeholder 2"/>
          <p:cNvSpPr txBox="1">
            <a:spLocks/>
          </p:cNvSpPr>
          <p:nvPr/>
        </p:nvSpPr>
        <p:spPr>
          <a:xfrm>
            <a:off x="1340324" y="2951054"/>
            <a:ext cx="2422133" cy="1188148"/>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rPr>
              <a:t>添加标题内容</a:t>
            </a:r>
            <a:endParaRPr lang="en-US" altLang="zh-CN" sz="1100"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sym typeface="方正兰亭黑_GBK" pitchFamily="2" charset="-122"/>
            </a:endParaRPr>
          </a:p>
          <a:p>
            <a:pPr algn="l">
              <a:lnSpc>
                <a:spcPct val="150000"/>
              </a:lnSpc>
              <a:spcAft>
                <a:spcPts val="900"/>
              </a:spcAft>
            </a:pPr>
            <a:r>
              <a:rPr lang="zh-CN" altLang="en-US" sz="800" dirty="0">
                <a:solidFill>
                  <a:schemeClr val="bg1">
                    <a:lumMod val="65000"/>
                  </a:schemeClr>
                </a:solidFill>
                <a:latin typeface="微软雅黑" pitchFamily="34" charset="-122"/>
                <a:ea typeface="微软雅黑" pitchFamily="34" charset="-122"/>
                <a:sym typeface="微软雅黑" pitchFamily="34" charset="-122"/>
              </a:rPr>
              <a:t>右键点击图片选择设置图片格式可直接替换图片。</a:t>
            </a:r>
            <a:r>
              <a:rPr lang="zh-CN" altLang="en-US" sz="800" dirty="0">
                <a:solidFill>
                  <a:schemeClr val="bg1">
                    <a:lumMod val="65000"/>
                  </a:schemeClr>
                </a:solidFill>
                <a:latin typeface="微软雅黑" pitchFamily="34" charset="-122"/>
                <a:ea typeface="微软雅黑" pitchFamily="34" charset="-122"/>
              </a:rPr>
              <a:t>您的容打在这里，或者通过复制您的文本后，在此框中选择粘贴，并选择只保留文字。</a:t>
            </a:r>
            <a:endParaRPr lang="en-US" altLang="zh-CN" sz="800" dirty="0">
              <a:solidFill>
                <a:schemeClr val="bg1">
                  <a:lumMod val="6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5004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par>
                                <p:cTn id="13" presetID="22" presetClass="entr" presetSubtype="2"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nodeType="withEffect">
                                  <p:stCondLst>
                                    <p:cond delay="50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par>
                                <p:cTn id="19" presetID="22" presetClass="entr" presetSubtype="8"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437" y="4937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F78B57-7465-44A8-9891-07E030845F5A}"/>
              </a:ext>
            </a:extLst>
          </p:cNvPr>
          <p:cNvSpPr txBox="1"/>
          <p:nvPr/>
        </p:nvSpPr>
        <p:spPr>
          <a:xfrm>
            <a:off x="328706" y="1782763"/>
            <a:ext cx="6125036" cy="114492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lang="en-US" altLang="zh-CN" sz="6000" b="1" dirty="0" smtClean="0">
                <a:solidFill>
                  <a:schemeClr val="bg1"/>
                </a:solidFill>
                <a:latin typeface="Arial"/>
                <a:ea typeface="微软雅黑"/>
              </a:rPr>
              <a:t>THANK</a:t>
            </a:r>
            <a:r>
              <a:rPr lang="zh-CN" altLang="en-US" sz="6000" b="1" smtClean="0">
                <a:solidFill>
                  <a:schemeClr val="bg1"/>
                </a:solidFill>
                <a:latin typeface="Arial"/>
                <a:ea typeface="微软雅黑"/>
              </a:rPr>
              <a:t> </a:t>
            </a:r>
            <a:r>
              <a:rPr lang="en-US" altLang="zh-CN" sz="6000" b="1" smtClean="0">
                <a:solidFill>
                  <a:schemeClr val="bg1"/>
                </a:solidFill>
                <a:latin typeface="Arial"/>
                <a:ea typeface="微软雅黑"/>
              </a:rPr>
              <a:t>YOU</a:t>
            </a:r>
            <a:endParaRPr kumimoji="0" lang="zh-CN" altLang="en-US" sz="6000" b="1" i="0" u="none" strike="noStrike" kern="1200" cap="none" spc="0" normalizeH="0" baseline="0" noProof="0" dirty="0">
              <a:ln>
                <a:noFill/>
              </a:ln>
              <a:solidFill>
                <a:schemeClr val="bg1"/>
              </a:solidFill>
              <a:effectLst/>
              <a:uLnTx/>
              <a:uFillTx/>
              <a:latin typeface="Arial"/>
              <a:ea typeface="微软雅黑"/>
            </a:endParaRPr>
          </a:p>
        </p:txBody>
      </p:sp>
      <p:sp>
        <p:nvSpPr>
          <p:cNvPr id="20"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893491B-C64C-4CA9-8013-1678987DE561}"/>
              </a:ext>
            </a:extLst>
          </p:cNvPr>
          <p:cNvSpPr txBox="1"/>
          <p:nvPr/>
        </p:nvSpPr>
        <p:spPr>
          <a:xfrm>
            <a:off x="328706" y="2945791"/>
            <a:ext cx="6125036" cy="829073"/>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微软雅黑"/>
              </a:rPr>
              <a:t>The user can demonstrate on a projector or computer, or print the demonstrate on a projector or computer, or print the presentationpresentation</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eaLnBrk="1" fontAlgn="auto" hangingPunct="1">
              <a:spcBef>
                <a:spcPts val="0"/>
              </a:spcBef>
              <a:spcAft>
                <a:spcPts val="0"/>
              </a:spcAft>
              <a:defRPr/>
            </a:pPr>
            <a:endParaRPr lang="zh-CN" altLang="en-US" sz="1800" kern="0" dirty="0">
              <a:solidFill>
                <a:srgbClr val="005397"/>
              </a:solidFill>
              <a:latin typeface="Arial"/>
              <a:ea typeface="微软雅黑"/>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1" fontAlgn="auto" hangingPunct="1">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a:solidFill>
                  <a:prstClr val="white"/>
                </a:solidFill>
                <a:latin typeface="微软雅黑" pitchFamily="34" charset="-122"/>
                <a:ea typeface="微软雅黑" pitchFamily="34" charset="-122"/>
              </a:rPr>
              <a:t>人学习、研究。</a:t>
            </a: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1" fontAlgn="auto" hangingPunct="1">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97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cstate="screen">
            <a:extLst>
              <a:ext uri="{28A0092B-C50C-407E-A947-70E740481C1C}">
                <a14:useLocalDpi xmlns:a14="http://schemas.microsoft.com/office/drawing/2010/main"/>
              </a:ext>
            </a:extLst>
          </a:blip>
          <a:srcRect l="8710" b="687"/>
          <a:stretch>
            <a:fillRect/>
          </a:stretch>
        </p:blipFill>
        <p:spPr bwMode="auto">
          <a:xfrm>
            <a:off x="-22577" y="1113932"/>
            <a:ext cx="4731739" cy="287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7"/>
          <p:cNvSpPr/>
          <p:nvPr/>
        </p:nvSpPr>
        <p:spPr>
          <a:xfrm>
            <a:off x="4575771" y="1113932"/>
            <a:ext cx="4569817" cy="2879820"/>
          </a:xfrm>
          <a:prstGeom prst="rect">
            <a:avLst/>
          </a:prstGeom>
          <a:gradFill>
            <a:gsLst>
              <a:gs pos="0">
                <a:srgbClr val="0070C0"/>
              </a:gs>
              <a:gs pos="100000">
                <a:srgbClr val="00B0F0"/>
              </a:gs>
            </a:gsLst>
            <a:lin ang="3600000" scaled="0"/>
          </a:gradFill>
          <a:ln w="25400" cap="flat" cmpd="sng" algn="ctr">
            <a:noFill/>
            <a:prstDash val="solid"/>
          </a:ln>
          <a:effectLst/>
        </p:spPr>
        <p:txBody>
          <a:bodyPr lIns="68598" tIns="34299" rIns="68598" bIns="34299"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prstClr val="white"/>
              </a:solidFill>
              <a:effectLst/>
              <a:uLnTx/>
              <a:uFillTx/>
              <a:latin typeface="Calibri"/>
              <a:ea typeface="+mn-ea"/>
              <a:cs typeface="+mn-cs"/>
            </a:endParaRPr>
          </a:p>
        </p:txBody>
      </p:sp>
      <p:sp>
        <p:nvSpPr>
          <p:cNvPr id="23" name="矩形 15"/>
          <p:cNvSpPr>
            <a:spLocks noChangeArrowheads="1"/>
          </p:cNvSpPr>
          <p:nvPr/>
        </p:nvSpPr>
        <p:spPr bwMode="auto">
          <a:xfrm>
            <a:off x="4917585" y="1438068"/>
            <a:ext cx="3689677" cy="63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2262" eaLnBrk="1" fontAlgn="auto" hangingPunct="1">
              <a:lnSpc>
                <a:spcPct val="120000"/>
              </a:lnSpc>
              <a:spcBef>
                <a:spcPct val="20000"/>
              </a:spcBef>
              <a:spcAft>
                <a:spcPts val="0"/>
              </a:spcAft>
            </a:pPr>
            <a:r>
              <a:rPr lang="zh-CN" altLang="en-US" sz="1500" b="1" dirty="0">
                <a:solidFill>
                  <a:prstClr val="white"/>
                </a:solidFill>
                <a:latin typeface="微软雅黑" pitchFamily="34" charset="-122"/>
                <a:ea typeface="微软雅黑" pitchFamily="34" charset="-122"/>
                <a:sym typeface="Arial" pitchFamily="34" charset="0"/>
              </a:rPr>
              <a:t>添加标题内容</a:t>
            </a:r>
            <a:endParaRPr lang="en-US" altLang="zh-CN" sz="1500" b="1" dirty="0">
              <a:solidFill>
                <a:prstClr val="white"/>
              </a:solidFill>
              <a:latin typeface="微软雅黑" pitchFamily="34" charset="-122"/>
              <a:ea typeface="微软雅黑" pitchFamily="34" charset="-122"/>
              <a:sym typeface="Arial" pitchFamily="34" charset="0"/>
            </a:endParaRPr>
          </a:p>
          <a:p>
            <a:pPr defTabSz="912262" eaLnBrk="1" fontAlgn="auto" hangingPunct="1">
              <a:lnSpc>
                <a:spcPct val="120000"/>
              </a:lnSpc>
              <a:spcBef>
                <a:spcPct val="20000"/>
              </a:spcBef>
              <a:spcAft>
                <a:spcPts val="0"/>
              </a:spcAft>
            </a:pPr>
            <a:r>
              <a:rPr lang="zh-CN" altLang="en-US" sz="900" dirty="0">
                <a:solidFill>
                  <a:prstClr val="white"/>
                </a:solidFill>
                <a:latin typeface="微软雅黑" pitchFamily="34" charset="-122"/>
                <a:ea typeface="微软雅黑" pitchFamily="34" charset="-122"/>
                <a:sym typeface="Arial" pitchFamily="34" charset="0"/>
              </a:rPr>
              <a:t>建议您在展示时采用微软雅黑字体，本模版所有图形线条及其相应素材均可自由编辑、改色、替换。</a:t>
            </a:r>
            <a:endParaRPr lang="en-US" altLang="zh-CN" sz="900" dirty="0">
              <a:solidFill>
                <a:prstClr val="white"/>
              </a:solidFill>
              <a:latin typeface="微软雅黑" pitchFamily="34" charset="-122"/>
              <a:ea typeface="微软雅黑" pitchFamily="34" charset="-122"/>
              <a:sym typeface="Arial" pitchFamily="34" charset="0"/>
            </a:endParaRPr>
          </a:p>
        </p:txBody>
      </p:sp>
      <p:grpSp>
        <p:nvGrpSpPr>
          <p:cNvPr id="24" name="组合 23"/>
          <p:cNvGrpSpPr/>
          <p:nvPr/>
        </p:nvGrpSpPr>
        <p:grpSpPr>
          <a:xfrm>
            <a:off x="4917585" y="2231083"/>
            <a:ext cx="1710257" cy="688823"/>
            <a:chOff x="6554788" y="3144838"/>
            <a:chExt cx="2279650" cy="918147"/>
          </a:xfrm>
        </p:grpSpPr>
        <p:sp>
          <p:nvSpPr>
            <p:cNvPr id="25" name="Oval 7"/>
            <p:cNvSpPr/>
            <p:nvPr/>
          </p:nvSpPr>
          <p:spPr>
            <a:xfrm>
              <a:off x="6554788" y="3144838"/>
              <a:ext cx="587375" cy="585787"/>
            </a:xfrm>
            <a:prstGeom prst="ellipse">
              <a:avLst/>
            </a:prstGeom>
            <a:solidFill>
              <a:sysClr val="window" lastClr="FFFFFF"/>
            </a:solidFill>
            <a:ln w="25400" cap="flat" cmpd="sng" algn="ctr">
              <a:noFill/>
              <a:prstDash val="solid"/>
            </a:ln>
            <a:effectLst/>
          </p:spPr>
          <p:txBody>
            <a:bodyPr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Freeform 93"/>
            <p:cNvSpPr>
              <a:spLocks noEditPoints="1"/>
            </p:cNvSpPr>
            <p:nvPr/>
          </p:nvSpPr>
          <p:spPr bwMode="auto">
            <a:xfrm>
              <a:off x="6748463" y="3262313"/>
              <a:ext cx="220662" cy="295275"/>
            </a:xfrm>
            <a:custGeom>
              <a:avLst/>
              <a:gdLst>
                <a:gd name="T0" fmla="*/ 192006 w 216"/>
                <a:gd name="T1" fmla="*/ 129740 h 288"/>
                <a:gd name="T2" fmla="*/ 192006 w 216"/>
                <a:gd name="T3" fmla="*/ 81345 h 288"/>
                <a:gd name="T4" fmla="*/ 111323 w 216"/>
                <a:gd name="T5" fmla="*/ 0 h 288"/>
                <a:gd name="T6" fmla="*/ 110302 w 216"/>
                <a:gd name="T7" fmla="*/ 0 h 288"/>
                <a:gd name="T8" fmla="*/ 108259 w 216"/>
                <a:gd name="T9" fmla="*/ 0 h 288"/>
                <a:gd name="T10" fmla="*/ 28597 w 216"/>
                <a:gd name="T11" fmla="*/ 81345 h 288"/>
                <a:gd name="T12" fmla="*/ 28597 w 216"/>
                <a:gd name="T13" fmla="*/ 129740 h 288"/>
                <a:gd name="T14" fmla="*/ 0 w 216"/>
                <a:gd name="T15" fmla="*/ 129740 h 288"/>
                <a:gd name="T16" fmla="*/ 0 w 216"/>
                <a:gd name="T17" fmla="*/ 296548 h 288"/>
                <a:gd name="T18" fmla="*/ 220603 w 216"/>
                <a:gd name="T19" fmla="*/ 296548 h 288"/>
                <a:gd name="T20" fmla="*/ 220603 w 216"/>
                <a:gd name="T21" fmla="*/ 129740 h 288"/>
                <a:gd name="T22" fmla="*/ 192006 w 216"/>
                <a:gd name="T23" fmla="*/ 129740 h 288"/>
                <a:gd name="T24" fmla="*/ 135834 w 216"/>
                <a:gd name="T25" fmla="*/ 266687 h 288"/>
                <a:gd name="T26" fmla="*/ 85790 w 216"/>
                <a:gd name="T27" fmla="*/ 266687 h 288"/>
                <a:gd name="T28" fmla="*/ 98046 w 216"/>
                <a:gd name="T29" fmla="*/ 212114 h 288"/>
                <a:gd name="T30" fmla="*/ 85790 w 216"/>
                <a:gd name="T31" fmla="*/ 190491 h 288"/>
                <a:gd name="T32" fmla="*/ 110302 w 216"/>
                <a:gd name="T33" fmla="*/ 165779 h 288"/>
                <a:gd name="T34" fmla="*/ 135834 w 216"/>
                <a:gd name="T35" fmla="*/ 190491 h 288"/>
                <a:gd name="T36" fmla="*/ 122557 w 216"/>
                <a:gd name="T37" fmla="*/ 212114 h 288"/>
                <a:gd name="T38" fmla="*/ 135834 w 216"/>
                <a:gd name="T39" fmla="*/ 266687 h 288"/>
                <a:gd name="T40" fmla="*/ 151154 w 216"/>
                <a:gd name="T41" fmla="*/ 129740 h 288"/>
                <a:gd name="T42" fmla="*/ 68428 w 216"/>
                <a:gd name="T43" fmla="*/ 129740 h 288"/>
                <a:gd name="T44" fmla="*/ 68428 w 216"/>
                <a:gd name="T45" fmla="*/ 81345 h 288"/>
                <a:gd name="T46" fmla="*/ 108259 w 216"/>
                <a:gd name="T47" fmla="*/ 41187 h 288"/>
                <a:gd name="T48" fmla="*/ 110302 w 216"/>
                <a:gd name="T49" fmla="*/ 41187 h 288"/>
                <a:gd name="T50" fmla="*/ 111323 w 216"/>
                <a:gd name="T51" fmla="*/ 41187 h 288"/>
                <a:gd name="T52" fmla="*/ 151154 w 216"/>
                <a:gd name="T53" fmla="*/ 81345 h 288"/>
                <a:gd name="T54" fmla="*/ 151154 w 216"/>
                <a:gd name="T55" fmla="*/ 129740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288">
                  <a:moveTo>
                    <a:pt x="188" y="126"/>
                  </a:moveTo>
                  <a:cubicBezTo>
                    <a:pt x="188" y="79"/>
                    <a:pt x="188" y="79"/>
                    <a:pt x="188" y="79"/>
                  </a:cubicBezTo>
                  <a:cubicBezTo>
                    <a:pt x="188" y="36"/>
                    <a:pt x="152" y="0"/>
                    <a:pt x="109" y="0"/>
                  </a:cubicBezTo>
                  <a:cubicBezTo>
                    <a:pt x="109" y="0"/>
                    <a:pt x="108" y="0"/>
                    <a:pt x="108" y="0"/>
                  </a:cubicBezTo>
                  <a:cubicBezTo>
                    <a:pt x="107" y="0"/>
                    <a:pt x="107" y="0"/>
                    <a:pt x="106" y="0"/>
                  </a:cubicBezTo>
                  <a:cubicBezTo>
                    <a:pt x="63" y="0"/>
                    <a:pt x="28" y="36"/>
                    <a:pt x="28" y="79"/>
                  </a:cubicBezTo>
                  <a:cubicBezTo>
                    <a:pt x="28" y="126"/>
                    <a:pt x="28" y="126"/>
                    <a:pt x="28" y="126"/>
                  </a:cubicBezTo>
                  <a:cubicBezTo>
                    <a:pt x="0" y="126"/>
                    <a:pt x="0" y="126"/>
                    <a:pt x="0" y="126"/>
                  </a:cubicBezTo>
                  <a:cubicBezTo>
                    <a:pt x="0" y="288"/>
                    <a:pt x="0" y="288"/>
                    <a:pt x="0" y="288"/>
                  </a:cubicBezTo>
                  <a:cubicBezTo>
                    <a:pt x="216" y="288"/>
                    <a:pt x="216" y="288"/>
                    <a:pt x="216" y="288"/>
                  </a:cubicBezTo>
                  <a:cubicBezTo>
                    <a:pt x="216" y="126"/>
                    <a:pt x="216" y="126"/>
                    <a:pt x="216" y="126"/>
                  </a:cubicBezTo>
                  <a:lnTo>
                    <a:pt x="188" y="126"/>
                  </a:lnTo>
                  <a:close/>
                  <a:moveTo>
                    <a:pt x="133" y="259"/>
                  </a:moveTo>
                  <a:cubicBezTo>
                    <a:pt x="84" y="259"/>
                    <a:pt x="84" y="259"/>
                    <a:pt x="84" y="259"/>
                  </a:cubicBezTo>
                  <a:cubicBezTo>
                    <a:pt x="96" y="206"/>
                    <a:pt x="96" y="206"/>
                    <a:pt x="96" y="206"/>
                  </a:cubicBezTo>
                  <a:cubicBezTo>
                    <a:pt x="88" y="202"/>
                    <a:pt x="84" y="194"/>
                    <a:pt x="84" y="185"/>
                  </a:cubicBezTo>
                  <a:cubicBezTo>
                    <a:pt x="84" y="172"/>
                    <a:pt x="95" y="161"/>
                    <a:pt x="108" y="161"/>
                  </a:cubicBezTo>
                  <a:cubicBezTo>
                    <a:pt x="122" y="161"/>
                    <a:pt x="133" y="172"/>
                    <a:pt x="133" y="185"/>
                  </a:cubicBezTo>
                  <a:cubicBezTo>
                    <a:pt x="133" y="194"/>
                    <a:pt x="128" y="202"/>
                    <a:pt x="120" y="206"/>
                  </a:cubicBezTo>
                  <a:lnTo>
                    <a:pt x="133" y="259"/>
                  </a:lnTo>
                  <a:close/>
                  <a:moveTo>
                    <a:pt x="148" y="126"/>
                  </a:moveTo>
                  <a:cubicBezTo>
                    <a:pt x="67" y="126"/>
                    <a:pt x="67" y="126"/>
                    <a:pt x="67" y="126"/>
                  </a:cubicBezTo>
                  <a:cubicBezTo>
                    <a:pt x="67" y="79"/>
                    <a:pt x="67" y="79"/>
                    <a:pt x="67" y="79"/>
                  </a:cubicBezTo>
                  <a:cubicBezTo>
                    <a:pt x="67" y="57"/>
                    <a:pt x="85" y="40"/>
                    <a:pt x="106" y="40"/>
                  </a:cubicBezTo>
                  <a:cubicBezTo>
                    <a:pt x="107" y="40"/>
                    <a:pt x="108" y="40"/>
                    <a:pt x="108" y="40"/>
                  </a:cubicBezTo>
                  <a:cubicBezTo>
                    <a:pt x="108" y="40"/>
                    <a:pt x="109" y="40"/>
                    <a:pt x="109" y="40"/>
                  </a:cubicBezTo>
                  <a:cubicBezTo>
                    <a:pt x="131" y="40"/>
                    <a:pt x="148" y="57"/>
                    <a:pt x="148" y="79"/>
                  </a:cubicBezTo>
                  <a:lnTo>
                    <a:pt x="148" y="126"/>
                  </a:lnTo>
                  <a:close/>
                </a:path>
              </a:pathLst>
            </a:custGeom>
            <a:solidFill>
              <a:srgbClr val="0070C0"/>
            </a:solidFill>
            <a:ln>
              <a:noFill/>
            </a:ln>
          </p:spPr>
          <p:txBody>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 name="TextBox 13"/>
            <p:cNvSpPr txBox="1">
              <a:spLocks noChangeArrowheads="1"/>
            </p:cNvSpPr>
            <p:nvPr/>
          </p:nvSpPr>
          <p:spPr bwMode="auto">
            <a:xfrm>
              <a:off x="7324725" y="3176588"/>
              <a:ext cx="150971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marL="0" marR="0" lvl="0" indent="0" defTabSz="1216025" eaLnBrk="1" fontAlgn="auto" latinLnBrk="0" hangingPunct="1">
                <a:lnSpc>
                  <a:spcPct val="120000"/>
                </a:lnSpc>
                <a:spcBef>
                  <a:spcPct val="2000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rPr>
                <a:t>添加标题内容</a:t>
              </a:r>
              <a:endParaRPr kumimoji="0" lang="en-US" altLang="zh-CN"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endParaRPr>
            </a:p>
            <a:p>
              <a:pPr marL="0" marR="0" lvl="0" indent="0" defTabSz="1216025" eaLnBrk="1" fontAlgn="auto" latinLnBrk="0" hangingPunct="1">
                <a:lnSpc>
                  <a:spcPct val="100000"/>
                </a:lnSpc>
                <a:spcBef>
                  <a:spcPct val="2000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rPr>
                <a:t>可编辑内容，根据您的需要自由拉伸文本框大小。</a:t>
              </a:r>
              <a:endParaRPr kumimoji="0" lang="en-US" altLang="zh-CN"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endParaRPr>
            </a:p>
          </p:txBody>
        </p:sp>
      </p:grpSp>
      <p:grpSp>
        <p:nvGrpSpPr>
          <p:cNvPr id="28" name="组合 27"/>
          <p:cNvGrpSpPr/>
          <p:nvPr/>
        </p:nvGrpSpPr>
        <p:grpSpPr>
          <a:xfrm>
            <a:off x="6970846" y="2231083"/>
            <a:ext cx="1682864" cy="688823"/>
            <a:chOff x="9291638" y="3144838"/>
            <a:chExt cx="2243137" cy="918147"/>
          </a:xfrm>
        </p:grpSpPr>
        <p:sp>
          <p:nvSpPr>
            <p:cNvPr id="29" name="Oval 14"/>
            <p:cNvSpPr/>
            <p:nvPr/>
          </p:nvSpPr>
          <p:spPr>
            <a:xfrm>
              <a:off x="9291638" y="3144838"/>
              <a:ext cx="587375" cy="585787"/>
            </a:xfrm>
            <a:prstGeom prst="ellipse">
              <a:avLst/>
            </a:prstGeom>
            <a:solidFill>
              <a:sysClr val="window" lastClr="FFFFFF"/>
            </a:solidFill>
            <a:ln w="25400" cap="flat" cmpd="sng" algn="ctr">
              <a:noFill/>
              <a:prstDash val="solid"/>
            </a:ln>
            <a:effectLst/>
          </p:spPr>
          <p:txBody>
            <a:bodyPr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0" name="Freeform 112"/>
            <p:cNvSpPr>
              <a:spLocks noEditPoints="1"/>
            </p:cNvSpPr>
            <p:nvPr/>
          </p:nvSpPr>
          <p:spPr bwMode="auto">
            <a:xfrm>
              <a:off x="9439275" y="3292475"/>
              <a:ext cx="293688" cy="295275"/>
            </a:xfrm>
            <a:custGeom>
              <a:avLst/>
              <a:gdLst>
                <a:gd name="T0" fmla="*/ 183189 w 288"/>
                <a:gd name="T1" fmla="*/ 123562 h 288"/>
                <a:gd name="T2" fmla="*/ 187283 w 288"/>
                <a:gd name="T3" fmla="*/ 94731 h 288"/>
                <a:gd name="T4" fmla="*/ 94153 w 288"/>
                <a:gd name="T5" fmla="*/ 0 h 288"/>
                <a:gd name="T6" fmla="*/ 0 w 288"/>
                <a:gd name="T7" fmla="*/ 94731 h 288"/>
                <a:gd name="T8" fmla="*/ 94153 w 288"/>
                <a:gd name="T9" fmla="*/ 188432 h 288"/>
                <a:gd name="T10" fmla="*/ 123832 w 288"/>
                <a:gd name="T11" fmla="*/ 183283 h 288"/>
                <a:gd name="T12" fmla="*/ 145323 w 288"/>
                <a:gd name="T13" fmla="*/ 204906 h 288"/>
                <a:gd name="T14" fmla="*/ 190353 w 288"/>
                <a:gd name="T15" fmla="*/ 204906 h 288"/>
                <a:gd name="T16" fmla="*/ 190353 w 288"/>
                <a:gd name="T17" fmla="*/ 251242 h 288"/>
                <a:gd name="T18" fmla="*/ 190353 w 288"/>
                <a:gd name="T19" fmla="*/ 251242 h 288"/>
                <a:gd name="T20" fmla="*/ 235383 w 288"/>
                <a:gd name="T21" fmla="*/ 251242 h 288"/>
                <a:gd name="T22" fmla="*/ 235383 w 288"/>
                <a:gd name="T23" fmla="*/ 296548 h 288"/>
                <a:gd name="T24" fmla="*/ 235383 w 288"/>
                <a:gd name="T25" fmla="*/ 296548 h 288"/>
                <a:gd name="T26" fmla="*/ 294740 w 288"/>
                <a:gd name="T27" fmla="*/ 296548 h 288"/>
                <a:gd name="T28" fmla="*/ 294740 w 288"/>
                <a:gd name="T29" fmla="*/ 296548 h 288"/>
                <a:gd name="T30" fmla="*/ 294740 w 288"/>
                <a:gd name="T31" fmla="*/ 296548 h 288"/>
                <a:gd name="T32" fmla="*/ 294740 w 288"/>
                <a:gd name="T33" fmla="*/ 236827 h 288"/>
                <a:gd name="T34" fmla="*/ 183189 w 288"/>
                <a:gd name="T35" fmla="*/ 123562 h 288"/>
                <a:gd name="T36" fmla="*/ 74708 w 288"/>
                <a:gd name="T37" fmla="*/ 106057 h 288"/>
                <a:gd name="T38" fmla="*/ 42983 w 288"/>
                <a:gd name="T39" fmla="*/ 74137 h 288"/>
                <a:gd name="T40" fmla="*/ 74708 w 288"/>
                <a:gd name="T41" fmla="*/ 42217 h 288"/>
                <a:gd name="T42" fmla="*/ 106434 w 288"/>
                <a:gd name="T43" fmla="*/ 74137 h 288"/>
                <a:gd name="T44" fmla="*/ 74708 w 288"/>
                <a:gd name="T45" fmla="*/ 106057 h 2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rgbClr val="0070C0"/>
            </a:solidFill>
            <a:ln>
              <a:noFill/>
            </a:ln>
          </p:spPr>
          <p:txBody>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Box 13"/>
            <p:cNvSpPr txBox="1">
              <a:spLocks noChangeArrowheads="1"/>
            </p:cNvSpPr>
            <p:nvPr/>
          </p:nvSpPr>
          <p:spPr bwMode="auto">
            <a:xfrm>
              <a:off x="10026650" y="3176588"/>
              <a:ext cx="1508125"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marL="0" marR="0" lvl="0" indent="0" defTabSz="1216025" eaLnBrk="1" fontAlgn="auto" latinLnBrk="0" hangingPunct="1">
                <a:lnSpc>
                  <a:spcPct val="120000"/>
                </a:lnSpc>
                <a:spcBef>
                  <a:spcPct val="2000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rPr>
                <a:t>添加标题内容</a:t>
              </a:r>
              <a:endParaRPr kumimoji="0" lang="en-US" altLang="zh-CN"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endParaRPr>
            </a:p>
            <a:p>
              <a:pPr marL="0" marR="0" lvl="0" indent="0" defTabSz="1216025" eaLnBrk="1" fontAlgn="auto" latinLnBrk="0" hangingPunct="1">
                <a:lnSpc>
                  <a:spcPct val="100000"/>
                </a:lnSpc>
                <a:spcBef>
                  <a:spcPct val="2000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rPr>
                <a:t>可编辑内容，根据您的需要自由拉伸文本框大小。</a:t>
              </a:r>
              <a:endParaRPr kumimoji="0" lang="en-US" altLang="zh-CN"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endParaRPr>
            </a:p>
          </p:txBody>
        </p:sp>
      </p:grpSp>
      <p:grpSp>
        <p:nvGrpSpPr>
          <p:cNvPr id="32" name="组合 31"/>
          <p:cNvGrpSpPr/>
          <p:nvPr/>
        </p:nvGrpSpPr>
        <p:grpSpPr>
          <a:xfrm>
            <a:off x="4917585" y="3098126"/>
            <a:ext cx="1710257" cy="709069"/>
            <a:chOff x="6554788" y="4300538"/>
            <a:chExt cx="2279650" cy="945134"/>
          </a:xfrm>
        </p:grpSpPr>
        <p:sp>
          <p:nvSpPr>
            <p:cNvPr id="33" name="Oval 11"/>
            <p:cNvSpPr/>
            <p:nvPr/>
          </p:nvSpPr>
          <p:spPr>
            <a:xfrm>
              <a:off x="6554788" y="4300538"/>
              <a:ext cx="587375" cy="585787"/>
            </a:xfrm>
            <a:prstGeom prst="ellipse">
              <a:avLst/>
            </a:prstGeom>
            <a:solidFill>
              <a:sysClr val="window" lastClr="FFFFFF"/>
            </a:solidFill>
            <a:ln w="25400" cap="flat" cmpd="sng" algn="ctr">
              <a:noFill/>
              <a:prstDash val="solid"/>
            </a:ln>
            <a:effectLst/>
          </p:spPr>
          <p:txBody>
            <a:bodyPr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Freeform 94"/>
            <p:cNvSpPr>
              <a:spLocks noEditPoints="1"/>
            </p:cNvSpPr>
            <p:nvPr/>
          </p:nvSpPr>
          <p:spPr bwMode="auto">
            <a:xfrm>
              <a:off x="6710363" y="4438650"/>
              <a:ext cx="295275" cy="274638"/>
            </a:xfrm>
            <a:custGeom>
              <a:avLst/>
              <a:gdLst>
                <a:gd name="T0" fmla="*/ 220032 w 288"/>
                <a:gd name="T1" fmla="*/ 0 h 269"/>
                <a:gd name="T2" fmla="*/ 217985 w 288"/>
                <a:gd name="T3" fmla="*/ 0 h 269"/>
                <a:gd name="T4" fmla="*/ 216961 w 288"/>
                <a:gd name="T5" fmla="*/ 0 h 269"/>
                <a:gd name="T6" fmla="*/ 142253 w 288"/>
                <a:gd name="T7" fmla="*/ 74587 h 269"/>
                <a:gd name="T8" fmla="*/ 142253 w 288"/>
                <a:gd name="T9" fmla="*/ 119544 h 269"/>
                <a:gd name="T10" fmla="*/ 0 w 288"/>
                <a:gd name="T11" fmla="*/ 119544 h 269"/>
                <a:gd name="T12" fmla="*/ 0 w 288"/>
                <a:gd name="T13" fmla="*/ 274849 h 269"/>
                <a:gd name="T14" fmla="*/ 206727 w 288"/>
                <a:gd name="T15" fmla="*/ 274849 h 269"/>
                <a:gd name="T16" fmla="*/ 206727 w 288"/>
                <a:gd name="T17" fmla="*/ 119544 h 269"/>
                <a:gd name="T18" fmla="*/ 179095 w 288"/>
                <a:gd name="T19" fmla="*/ 119544 h 269"/>
                <a:gd name="T20" fmla="*/ 179095 w 288"/>
                <a:gd name="T21" fmla="*/ 74587 h 269"/>
                <a:gd name="T22" fmla="*/ 216961 w 288"/>
                <a:gd name="T23" fmla="*/ 36783 h 269"/>
                <a:gd name="T24" fmla="*/ 219008 w 288"/>
                <a:gd name="T25" fmla="*/ 36783 h 269"/>
                <a:gd name="T26" fmla="*/ 220032 w 288"/>
                <a:gd name="T27" fmla="*/ 36783 h 269"/>
                <a:gd name="T28" fmla="*/ 256874 w 288"/>
                <a:gd name="T29" fmla="*/ 74587 h 269"/>
                <a:gd name="T30" fmla="*/ 256874 w 288"/>
                <a:gd name="T31" fmla="*/ 92979 h 269"/>
                <a:gd name="T32" fmla="*/ 270178 w 288"/>
                <a:gd name="T33" fmla="*/ 92979 h 269"/>
                <a:gd name="T34" fmla="*/ 270178 w 288"/>
                <a:gd name="T35" fmla="*/ 97066 h 269"/>
                <a:gd name="T36" fmla="*/ 256874 w 288"/>
                <a:gd name="T37" fmla="*/ 109327 h 269"/>
                <a:gd name="T38" fmla="*/ 256874 w 288"/>
                <a:gd name="T39" fmla="*/ 119544 h 269"/>
                <a:gd name="T40" fmla="*/ 294740 w 288"/>
                <a:gd name="T41" fmla="*/ 119544 h 269"/>
                <a:gd name="T42" fmla="*/ 294740 w 288"/>
                <a:gd name="T43" fmla="*/ 74587 h 269"/>
                <a:gd name="T44" fmla="*/ 220032 w 288"/>
                <a:gd name="T45" fmla="*/ 0 h 269"/>
                <a:gd name="T46" fmla="*/ 126902 w 288"/>
                <a:gd name="T47" fmla="*/ 246240 h 269"/>
                <a:gd name="T48" fmla="*/ 79825 w 288"/>
                <a:gd name="T49" fmla="*/ 246240 h 269"/>
                <a:gd name="T50" fmla="*/ 91083 w 288"/>
                <a:gd name="T51" fmla="*/ 196175 h 269"/>
                <a:gd name="T52" fmla="*/ 79825 w 288"/>
                <a:gd name="T53" fmla="*/ 175740 h 269"/>
                <a:gd name="T54" fmla="*/ 103364 w 288"/>
                <a:gd name="T55" fmla="*/ 152240 h 269"/>
                <a:gd name="T56" fmla="*/ 126902 w 288"/>
                <a:gd name="T57" fmla="*/ 175740 h 269"/>
                <a:gd name="T58" fmla="*/ 114621 w 288"/>
                <a:gd name="T59" fmla="*/ 196175 h 269"/>
                <a:gd name="T60" fmla="*/ 126902 w 288"/>
                <a:gd name="T61" fmla="*/ 246240 h 26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rgbClr val="0070C0"/>
            </a:solidFill>
            <a:ln>
              <a:noFill/>
            </a:ln>
          </p:spPr>
          <p:txBody>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Box 13"/>
            <p:cNvSpPr txBox="1">
              <a:spLocks noChangeArrowheads="1"/>
            </p:cNvSpPr>
            <p:nvPr/>
          </p:nvSpPr>
          <p:spPr bwMode="auto">
            <a:xfrm>
              <a:off x="7324725" y="4359275"/>
              <a:ext cx="150971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marL="0" marR="0" lvl="0" indent="0" defTabSz="1216025" eaLnBrk="1" fontAlgn="auto" latinLnBrk="0" hangingPunct="1">
                <a:lnSpc>
                  <a:spcPct val="120000"/>
                </a:lnSpc>
                <a:spcBef>
                  <a:spcPct val="2000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rPr>
                <a:t>添加标题内容</a:t>
              </a:r>
              <a:endParaRPr kumimoji="0" lang="en-US" altLang="zh-CN"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endParaRPr>
            </a:p>
            <a:p>
              <a:pPr marL="0" marR="0" lvl="0" indent="0" defTabSz="1216025" eaLnBrk="1" fontAlgn="auto" latinLnBrk="0" hangingPunct="1">
                <a:lnSpc>
                  <a:spcPct val="100000"/>
                </a:lnSpc>
                <a:spcBef>
                  <a:spcPct val="2000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rPr>
                <a:t>可编辑内容，根据您的需要自由拉伸文本框大小。</a:t>
              </a:r>
              <a:endParaRPr kumimoji="0" lang="en-US" altLang="zh-CN"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endParaRPr>
            </a:p>
          </p:txBody>
        </p:sp>
      </p:grpSp>
      <p:grpSp>
        <p:nvGrpSpPr>
          <p:cNvPr id="36" name="组合 35"/>
          <p:cNvGrpSpPr/>
          <p:nvPr/>
        </p:nvGrpSpPr>
        <p:grpSpPr>
          <a:xfrm>
            <a:off x="6970846" y="3098126"/>
            <a:ext cx="1682864" cy="570527"/>
            <a:chOff x="9291638" y="4300538"/>
            <a:chExt cx="2243137" cy="760468"/>
          </a:xfrm>
        </p:grpSpPr>
        <p:sp>
          <p:nvSpPr>
            <p:cNvPr id="37" name="Oval 17"/>
            <p:cNvSpPr/>
            <p:nvPr/>
          </p:nvSpPr>
          <p:spPr>
            <a:xfrm>
              <a:off x="9291638" y="4300538"/>
              <a:ext cx="587375" cy="585787"/>
            </a:xfrm>
            <a:prstGeom prst="ellipse">
              <a:avLst/>
            </a:prstGeom>
            <a:solidFill>
              <a:sysClr val="window" lastClr="FFFFFF"/>
            </a:solidFill>
            <a:ln w="25400" cap="flat" cmpd="sng" algn="ctr">
              <a:noFill/>
              <a:prstDash val="solid"/>
            </a:ln>
            <a:effectLst/>
          </p:spPr>
          <p:txBody>
            <a:bodyPr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8" name="Freeform 91"/>
            <p:cNvSpPr>
              <a:spLocks/>
            </p:cNvSpPr>
            <p:nvPr/>
          </p:nvSpPr>
          <p:spPr bwMode="auto">
            <a:xfrm>
              <a:off x="9509125" y="4446588"/>
              <a:ext cx="149225" cy="295275"/>
            </a:xfrm>
            <a:custGeom>
              <a:avLst/>
              <a:gdLst>
                <a:gd name="T0" fmla="*/ 148274 w 144"/>
                <a:gd name="T1" fmla="*/ 73685 h 288"/>
                <a:gd name="T2" fmla="*/ 74137 w 144"/>
                <a:gd name="T3" fmla="*/ 0 h 288"/>
                <a:gd name="T4" fmla="*/ 0 w 144"/>
                <a:gd name="T5" fmla="*/ 73685 h 288"/>
                <a:gd name="T6" fmla="*/ 37069 w 144"/>
                <a:gd name="T7" fmla="*/ 137136 h 288"/>
                <a:gd name="T8" fmla="*/ 0 w 144"/>
                <a:gd name="T9" fmla="*/ 294740 h 288"/>
                <a:gd name="T10" fmla="*/ 148274 w 144"/>
                <a:gd name="T11" fmla="*/ 294740 h 288"/>
                <a:gd name="T12" fmla="*/ 112235 w 144"/>
                <a:gd name="T13" fmla="*/ 137136 h 288"/>
                <a:gd name="T14" fmla="*/ 148274 w 144"/>
                <a:gd name="T15" fmla="*/ 73685 h 2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4" h="288">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rgbClr val="0070C0"/>
            </a:solidFill>
            <a:ln>
              <a:noFill/>
            </a:ln>
          </p:spPr>
          <p:txBody>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Box 13"/>
            <p:cNvSpPr txBox="1">
              <a:spLocks noChangeArrowheads="1"/>
            </p:cNvSpPr>
            <p:nvPr/>
          </p:nvSpPr>
          <p:spPr bwMode="auto">
            <a:xfrm>
              <a:off x="10026650" y="4359275"/>
              <a:ext cx="1508125"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marL="0" marR="0" lvl="0" indent="0" defTabSz="1216025" eaLnBrk="1" fontAlgn="auto" latinLnBrk="0" hangingPunct="1">
                <a:lnSpc>
                  <a:spcPct val="120000"/>
                </a:lnSpc>
                <a:spcBef>
                  <a:spcPct val="2000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rPr>
                <a:t>添加标题内容</a:t>
              </a:r>
              <a:endParaRPr kumimoji="0" lang="en-US" altLang="zh-CN" sz="1200" b="1" i="0" u="none" strike="noStrike" kern="0" cap="none" spc="0" normalizeH="0" baseline="0" noProof="0" dirty="0">
                <a:ln>
                  <a:noFill/>
                </a:ln>
                <a:solidFill>
                  <a:prstClr val="white"/>
                </a:solidFill>
                <a:effectLst/>
                <a:uLnTx/>
                <a:uFillTx/>
                <a:latin typeface="微软雅黑" pitchFamily="34" charset="-122"/>
                <a:ea typeface="微软雅黑" pitchFamily="34" charset="-122"/>
                <a:sym typeface="Arial" pitchFamily="34" charset="0"/>
              </a:endParaRPr>
            </a:p>
            <a:p>
              <a:pPr marL="0" marR="0" lvl="0" indent="0" defTabSz="1216025" eaLnBrk="1" fontAlgn="auto" latinLnBrk="0" hangingPunct="1">
                <a:lnSpc>
                  <a:spcPct val="100000"/>
                </a:lnSpc>
                <a:spcBef>
                  <a:spcPct val="2000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rPr>
                <a:t>的需要自由拉伸文本框大小。</a:t>
              </a:r>
              <a:endParaRPr kumimoji="0" lang="en-US" altLang="zh-CN" sz="9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itchFamily="34" charset="0"/>
              </a:endParaRPr>
            </a:p>
          </p:txBody>
        </p:sp>
      </p:grpSp>
    </p:spTree>
    <p:extLst>
      <p:ext uri="{BB962C8B-B14F-4D97-AF65-F5344CB8AC3E}">
        <p14:creationId xmlns:p14="http://schemas.microsoft.com/office/powerpoint/2010/main" val="397777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0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0328" y="987236"/>
            <a:ext cx="1791681" cy="307777"/>
            <a:chOff x="4673997" y="1991354"/>
            <a:chExt cx="2388182" cy="410242"/>
          </a:xfrm>
        </p:grpSpPr>
        <p:sp>
          <p:nvSpPr>
            <p:cNvPr id="3" name="Round Same Side Corner Rectangle 48"/>
            <p:cNvSpPr/>
            <p:nvPr/>
          </p:nvSpPr>
          <p:spPr>
            <a:xfrm rot="5400000">
              <a:off x="5693784" y="981929"/>
              <a:ext cx="348608" cy="2388182"/>
            </a:xfrm>
            <a:prstGeom prst="round2SameRect">
              <a:avLst>
                <a:gd name="adj1" fmla="val 50000"/>
                <a:gd name="adj2" fmla="val 50000"/>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b="1">
                <a:latin typeface="微软雅黑" panose="020B0503020204020204" pitchFamily="34" charset="-122"/>
                <a:ea typeface="微软雅黑" panose="020B0503020204020204" pitchFamily="34" charset="-122"/>
              </a:endParaRPr>
            </a:p>
          </p:txBody>
        </p:sp>
        <p:sp>
          <p:nvSpPr>
            <p:cNvPr id="4" name="Rectangle 49"/>
            <p:cNvSpPr/>
            <p:nvPr/>
          </p:nvSpPr>
          <p:spPr>
            <a:xfrm>
              <a:off x="5033194" y="1991354"/>
              <a:ext cx="1682002" cy="41024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添加标题内容</a:t>
              </a:r>
              <a:endParaRPr lang="en-US" b="1"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5" name="TextBox 4"/>
          <p:cNvSpPr txBox="1"/>
          <p:nvPr/>
        </p:nvSpPr>
        <p:spPr>
          <a:xfrm>
            <a:off x="820850" y="1339547"/>
            <a:ext cx="7641557" cy="568023"/>
          </a:xfrm>
          <a:prstGeom prst="rect">
            <a:avLst/>
          </a:prstGeom>
          <a:noFill/>
        </p:spPr>
        <p:txBody>
          <a:bodyPr wrap="square" lIns="68598" tIns="34299" rIns="68598" bIns="34299" rtlCol="0">
            <a:spAutoFit/>
          </a:bodyPr>
          <a:lstStyle/>
          <a:p>
            <a:pPr>
              <a:lnSpc>
                <a:spcPct val="120000"/>
              </a:lnSpc>
              <a:spcBef>
                <a:spcPct val="20000"/>
              </a:spcBef>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Arial" pitchFamily="34" charset="0"/>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bg1">
                  <a:lumMod val="65000"/>
                </a:schemeClr>
              </a:solidFill>
              <a:latin typeface="微软雅黑" panose="020B0503020204020204" pitchFamily="34" charset="-122"/>
              <a:ea typeface="微软雅黑" panose="020B0503020204020204" pitchFamily="34" charset="-122"/>
              <a:sym typeface="Arial" pitchFamily="34" charset="0"/>
            </a:endParaRPr>
          </a:p>
        </p:txBody>
      </p:sp>
      <p:grpSp>
        <p:nvGrpSpPr>
          <p:cNvPr id="6" name="组合 5"/>
          <p:cNvGrpSpPr/>
          <p:nvPr/>
        </p:nvGrpSpPr>
        <p:grpSpPr>
          <a:xfrm>
            <a:off x="899270" y="1960079"/>
            <a:ext cx="3360142" cy="698973"/>
            <a:chOff x="1361910" y="1894925"/>
            <a:chExt cx="4478829" cy="931676"/>
          </a:xfrm>
        </p:grpSpPr>
        <p:grpSp>
          <p:nvGrpSpPr>
            <p:cNvPr id="7" name="Group 332"/>
            <p:cNvGrpSpPr>
              <a:grpSpLocks noChangeAspect="1"/>
            </p:cNvGrpSpPr>
            <p:nvPr/>
          </p:nvGrpSpPr>
          <p:grpSpPr>
            <a:xfrm>
              <a:off x="1361910" y="2154848"/>
              <a:ext cx="540000" cy="540000"/>
              <a:chOff x="4643438" y="2786064"/>
              <a:chExt cx="288476" cy="288476"/>
            </a:xfrm>
          </p:grpSpPr>
          <p:sp>
            <p:nvSpPr>
              <p:cNvPr id="10"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11"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12" name="组合 11"/>
          <p:cNvGrpSpPr/>
          <p:nvPr/>
        </p:nvGrpSpPr>
        <p:grpSpPr>
          <a:xfrm>
            <a:off x="4940198" y="1960079"/>
            <a:ext cx="3360142" cy="698973"/>
            <a:chOff x="1361910" y="1894925"/>
            <a:chExt cx="4478829" cy="931676"/>
          </a:xfrm>
        </p:grpSpPr>
        <p:grpSp>
          <p:nvGrpSpPr>
            <p:cNvPr id="13" name="Group 332"/>
            <p:cNvGrpSpPr>
              <a:grpSpLocks noChangeAspect="1"/>
            </p:cNvGrpSpPr>
            <p:nvPr/>
          </p:nvGrpSpPr>
          <p:grpSpPr>
            <a:xfrm>
              <a:off x="1361910" y="2154848"/>
              <a:ext cx="540000" cy="540000"/>
              <a:chOff x="4643438" y="2786064"/>
              <a:chExt cx="288476" cy="288476"/>
            </a:xfrm>
          </p:grpSpPr>
          <p:sp>
            <p:nvSpPr>
              <p:cNvPr id="16"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1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14" name="TextBox 13"/>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18" name="组合 17"/>
          <p:cNvGrpSpPr/>
          <p:nvPr/>
        </p:nvGrpSpPr>
        <p:grpSpPr>
          <a:xfrm>
            <a:off x="899270" y="2690114"/>
            <a:ext cx="3360142" cy="698973"/>
            <a:chOff x="1361910" y="1894925"/>
            <a:chExt cx="4478829" cy="931676"/>
          </a:xfrm>
        </p:grpSpPr>
        <p:grpSp>
          <p:nvGrpSpPr>
            <p:cNvPr id="19" name="Group 332"/>
            <p:cNvGrpSpPr>
              <a:grpSpLocks noChangeAspect="1"/>
            </p:cNvGrpSpPr>
            <p:nvPr/>
          </p:nvGrpSpPr>
          <p:grpSpPr>
            <a:xfrm>
              <a:off x="1361910" y="2154848"/>
              <a:ext cx="540000" cy="540000"/>
              <a:chOff x="4643438" y="2786064"/>
              <a:chExt cx="288476" cy="288476"/>
            </a:xfrm>
          </p:grpSpPr>
          <p:sp>
            <p:nvSpPr>
              <p:cNvPr id="22"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24" name="组合 23"/>
          <p:cNvGrpSpPr/>
          <p:nvPr/>
        </p:nvGrpSpPr>
        <p:grpSpPr>
          <a:xfrm>
            <a:off x="4940198" y="2690114"/>
            <a:ext cx="3360142" cy="698973"/>
            <a:chOff x="1361910" y="1894925"/>
            <a:chExt cx="4478829" cy="931676"/>
          </a:xfrm>
        </p:grpSpPr>
        <p:grpSp>
          <p:nvGrpSpPr>
            <p:cNvPr id="25" name="Group 332"/>
            <p:cNvGrpSpPr>
              <a:grpSpLocks noChangeAspect="1"/>
            </p:cNvGrpSpPr>
            <p:nvPr/>
          </p:nvGrpSpPr>
          <p:grpSpPr>
            <a:xfrm>
              <a:off x="1361910" y="2154848"/>
              <a:ext cx="540000" cy="540000"/>
              <a:chOff x="4643438" y="2786064"/>
              <a:chExt cx="288476" cy="288476"/>
            </a:xfrm>
          </p:grpSpPr>
          <p:sp>
            <p:nvSpPr>
              <p:cNvPr id="28"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2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30" name="组合 29"/>
          <p:cNvGrpSpPr/>
          <p:nvPr/>
        </p:nvGrpSpPr>
        <p:grpSpPr>
          <a:xfrm>
            <a:off x="899270" y="3418691"/>
            <a:ext cx="3360142" cy="698973"/>
            <a:chOff x="1361910" y="1894925"/>
            <a:chExt cx="4478829" cy="931676"/>
          </a:xfrm>
        </p:grpSpPr>
        <p:grpSp>
          <p:nvGrpSpPr>
            <p:cNvPr id="31" name="Group 332"/>
            <p:cNvGrpSpPr>
              <a:grpSpLocks noChangeAspect="1"/>
            </p:cNvGrpSpPr>
            <p:nvPr/>
          </p:nvGrpSpPr>
          <p:grpSpPr>
            <a:xfrm>
              <a:off x="1361910" y="2154848"/>
              <a:ext cx="540000" cy="540000"/>
              <a:chOff x="4643438" y="2786064"/>
              <a:chExt cx="288476" cy="288476"/>
            </a:xfrm>
          </p:grpSpPr>
          <p:sp>
            <p:nvSpPr>
              <p:cNvPr id="34"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3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32" name="TextBox 31"/>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grpSp>
        <p:nvGrpSpPr>
          <p:cNvPr id="36" name="组合 35"/>
          <p:cNvGrpSpPr/>
          <p:nvPr/>
        </p:nvGrpSpPr>
        <p:grpSpPr>
          <a:xfrm>
            <a:off x="4940198" y="3418691"/>
            <a:ext cx="3360142" cy="698973"/>
            <a:chOff x="1361910" y="1894925"/>
            <a:chExt cx="4478829" cy="931676"/>
          </a:xfrm>
        </p:grpSpPr>
        <p:grpSp>
          <p:nvGrpSpPr>
            <p:cNvPr id="37" name="Group 332"/>
            <p:cNvGrpSpPr>
              <a:grpSpLocks noChangeAspect="1"/>
            </p:cNvGrpSpPr>
            <p:nvPr/>
          </p:nvGrpSpPr>
          <p:grpSpPr>
            <a:xfrm>
              <a:off x="1361910" y="2154848"/>
              <a:ext cx="540000" cy="540000"/>
              <a:chOff x="4643438" y="2786064"/>
              <a:chExt cx="288476" cy="288476"/>
            </a:xfrm>
          </p:grpSpPr>
          <p:sp>
            <p:nvSpPr>
              <p:cNvPr id="40" name="Oval 59"/>
              <p:cNvSpPr/>
              <p:nvPr/>
            </p:nvSpPr>
            <p:spPr>
              <a:xfrm>
                <a:off x="4643438" y="2786064"/>
                <a:ext cx="288476" cy="288476"/>
              </a:xfrm>
              <a:prstGeom prst="ellipse">
                <a:avLst/>
              </a:prstGeom>
              <a:gradFill>
                <a:gsLst>
                  <a:gs pos="0">
                    <a:srgbClr val="0070C0"/>
                  </a:gs>
                  <a:gs pos="100000">
                    <a:srgbClr val="00B0F0"/>
                  </a:gs>
                </a:gsLst>
                <a:lin ang="36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微软雅黑" panose="020B0503020204020204" pitchFamily="34" charset="-122"/>
                  <a:ea typeface="微软雅黑" panose="020B0503020204020204" pitchFamily="34" charset="-122"/>
                </a:endParaRPr>
              </a:p>
            </p:txBody>
          </p:sp>
          <p:sp>
            <p:nvSpPr>
              <p:cNvPr id="41"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solidFill>
                    <a:prstClr val="black"/>
                  </a:solidFill>
                  <a:latin typeface="微软雅黑" panose="020B0503020204020204" pitchFamily="34" charset="-122"/>
                  <a:ea typeface="微软雅黑" panose="020B0503020204020204" pitchFamily="34" charset="-122"/>
                </a:endParaRPr>
              </a:p>
            </p:txBody>
          </p:sp>
        </p:grpSp>
        <p:sp>
          <p:nvSpPr>
            <p:cNvPr id="38" name="TextBox 37"/>
            <p:cNvSpPr txBox="1"/>
            <p:nvPr/>
          </p:nvSpPr>
          <p:spPr>
            <a:xfrm>
              <a:off x="1956335" y="2260467"/>
              <a:ext cx="3884404" cy="566134"/>
            </a:xfrm>
            <a:prstGeom prst="rect">
              <a:avLst/>
            </a:prstGeom>
            <a:noFill/>
          </p:spPr>
          <p:txBody>
            <a:bodyPr wrap="square" rtlCol="0">
              <a:spAutoFit/>
            </a:bodyPr>
            <a:lstStyle/>
            <a:p>
              <a:pPr>
                <a:lnSpc>
                  <a:spcPct val="12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您的容打在这里，或者通过复制您的文本。</a:t>
              </a:r>
              <a:endParaRPr 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1874457" y="1894925"/>
              <a:ext cx="3035275" cy="533266"/>
            </a:xfrm>
            <a:prstGeom prst="rect">
              <a:avLst/>
            </a:prstGeom>
            <a:noFill/>
          </p:spPr>
          <p:txBody>
            <a:bodyPr wrap="square" lIns="182843" tIns="91422" rIns="182843" bIns="91422" rtlCol="0">
              <a:spAutoFit/>
            </a:bodyPr>
            <a:lstStyle/>
            <a:p>
              <a:r>
                <a:rPr lang="zh-CN" altLang="en-US"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rPr>
                <a:t>添加标题</a:t>
              </a:r>
              <a:endParaRPr lang="en-US" altLang="zh-CN" b="1"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cs typeface="Lato Regular"/>
              </a:endParaRPr>
            </a:p>
          </p:txBody>
        </p:sp>
      </p:grpSp>
    </p:spTree>
    <p:extLst>
      <p:ext uri="{BB962C8B-B14F-4D97-AF65-F5344CB8AC3E}">
        <p14:creationId xmlns:p14="http://schemas.microsoft.com/office/powerpoint/2010/main" val="19960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Effect transition="in" filter="fade">
                                      <p:cBhvr>
                                        <p:cTn id="15" dur="1000"/>
                                        <p:tgtEl>
                                          <p:spTgt spid="5"/>
                                        </p:tgtEl>
                                      </p:cBhvr>
                                    </p:animEffect>
                                  </p:childTnLst>
                                </p:cTn>
                              </p:par>
                              <p:par>
                                <p:cTn id="16" presetID="42"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50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anim calcmode="lin" valueType="num">
                                      <p:cBhvr>
                                        <p:cTn id="44" dur="1000" fill="hold"/>
                                        <p:tgtEl>
                                          <p:spTgt spid="36"/>
                                        </p:tgtEl>
                                        <p:attrNameLst>
                                          <p:attrName>ppt_x</p:attrName>
                                        </p:attrNameLst>
                                      </p:cBhvr>
                                      <p:tavLst>
                                        <p:tav tm="0">
                                          <p:val>
                                            <p:strVal val="#ppt_x"/>
                                          </p:val>
                                        </p:tav>
                                        <p:tav tm="100000">
                                          <p:val>
                                            <p:strVal val="#ppt_x"/>
                                          </p:val>
                                        </p:tav>
                                      </p:tavLst>
                                    </p:anim>
                                    <p:anim calcmode="lin" valueType="num">
                                      <p:cBhvr>
                                        <p:cTn id="4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96916" y="1428543"/>
            <a:ext cx="749209" cy="750800"/>
            <a:chOff x="2116138" y="1863725"/>
            <a:chExt cx="749300" cy="750888"/>
          </a:xfrm>
        </p:grpSpPr>
        <p:sp>
          <p:nvSpPr>
            <p:cNvPr id="3" name="Rectangle 5"/>
            <p:cNvSpPr>
              <a:spLocks noChangeArrowheads="1"/>
            </p:cNvSpPr>
            <p:nvPr/>
          </p:nvSpPr>
          <p:spPr bwMode="auto">
            <a:xfrm>
              <a:off x="2116138" y="1863725"/>
              <a:ext cx="749300" cy="750888"/>
            </a:xfrm>
            <a:prstGeom prst="rect">
              <a:avLst/>
            </a:pr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zh-CN" altLang="en-US">
                <a:latin typeface="Impact MT Std" pitchFamily="34" charset="0"/>
                <a:ea typeface="微软雅黑" panose="020B0503020204020204" pitchFamily="34" charset="-122"/>
              </a:endParaRPr>
            </a:p>
          </p:txBody>
        </p:sp>
        <p:sp>
          <p:nvSpPr>
            <p:cNvPr id="4" name="矩形 3"/>
            <p:cNvSpPr/>
            <p:nvPr/>
          </p:nvSpPr>
          <p:spPr>
            <a:xfrm>
              <a:off x="2228453" y="1985249"/>
              <a:ext cx="482883" cy="415547"/>
            </a:xfrm>
            <a:prstGeom prst="rect">
              <a:avLst/>
            </a:prstGeom>
          </p:spPr>
          <p:txBody>
            <a:bodyPr wrap="none">
              <a:spAutoFit/>
            </a:bodyPr>
            <a:lstStyle/>
            <a:p>
              <a:r>
                <a:rPr lang="en-US" altLang="zh-CN" sz="2100" dirty="0">
                  <a:solidFill>
                    <a:srgbClr val="FFFFFF"/>
                  </a:solidFill>
                  <a:latin typeface="Impact MT Std" pitchFamily="34" charset="0"/>
                  <a:ea typeface="微软雅黑" panose="020B0503020204020204" pitchFamily="34" charset="-122"/>
                  <a:cs typeface="Arial" panose="020B0604020202020204" pitchFamily="34" charset="0"/>
                </a:rPr>
                <a:t>01</a:t>
              </a:r>
              <a:endParaRPr lang="zh-CN" altLang="en-US" sz="2100" dirty="0">
                <a:solidFill>
                  <a:srgbClr val="FFFFFF"/>
                </a:solidFill>
                <a:latin typeface="Impact MT Std" pitchFamily="34" charset="0"/>
                <a:ea typeface="微软雅黑" panose="020B0503020204020204" pitchFamily="34" charset="-122"/>
              </a:endParaRPr>
            </a:p>
          </p:txBody>
        </p:sp>
      </p:grpSp>
      <p:grpSp>
        <p:nvGrpSpPr>
          <p:cNvPr id="5" name="组合 4"/>
          <p:cNvGrpSpPr/>
          <p:nvPr/>
        </p:nvGrpSpPr>
        <p:grpSpPr>
          <a:xfrm>
            <a:off x="3222317" y="2534902"/>
            <a:ext cx="749209" cy="750800"/>
            <a:chOff x="4175125" y="3541713"/>
            <a:chExt cx="749300" cy="750888"/>
          </a:xfrm>
        </p:grpSpPr>
        <p:sp>
          <p:nvSpPr>
            <p:cNvPr id="6" name="Rectangle 8"/>
            <p:cNvSpPr>
              <a:spLocks noChangeArrowheads="1"/>
            </p:cNvSpPr>
            <p:nvPr/>
          </p:nvSpPr>
          <p:spPr bwMode="auto">
            <a:xfrm>
              <a:off x="4175125" y="3541713"/>
              <a:ext cx="749300" cy="750888"/>
            </a:xfrm>
            <a:prstGeom prst="rect">
              <a:avLst/>
            </a:pr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zh-CN" altLang="en-US">
                <a:latin typeface="Impact MT Std" pitchFamily="34" charset="0"/>
                <a:ea typeface="微软雅黑" panose="020B0503020204020204" pitchFamily="34" charset="-122"/>
              </a:endParaRPr>
            </a:p>
          </p:txBody>
        </p:sp>
        <p:sp>
          <p:nvSpPr>
            <p:cNvPr id="7" name="矩形 6"/>
            <p:cNvSpPr/>
            <p:nvPr/>
          </p:nvSpPr>
          <p:spPr>
            <a:xfrm>
              <a:off x="4257278" y="3642599"/>
              <a:ext cx="482883" cy="415547"/>
            </a:xfrm>
            <a:prstGeom prst="rect">
              <a:avLst/>
            </a:prstGeom>
          </p:spPr>
          <p:txBody>
            <a:bodyPr wrap="none">
              <a:spAutoFit/>
            </a:bodyPr>
            <a:lstStyle/>
            <a:p>
              <a:r>
                <a:rPr lang="en-US" altLang="zh-CN" sz="2100" dirty="0">
                  <a:solidFill>
                    <a:srgbClr val="FFFFFF"/>
                  </a:solidFill>
                  <a:latin typeface="Impact MT Std" pitchFamily="34" charset="0"/>
                  <a:ea typeface="微软雅黑" panose="020B0503020204020204" pitchFamily="34" charset="-122"/>
                  <a:cs typeface="Arial" panose="020B0604020202020204" pitchFamily="34" charset="0"/>
                </a:rPr>
                <a:t>02</a:t>
              </a:r>
              <a:endParaRPr lang="zh-CN" altLang="en-US" sz="2100" dirty="0">
                <a:solidFill>
                  <a:srgbClr val="FFFFFF"/>
                </a:solidFill>
                <a:latin typeface="Impact MT Std" pitchFamily="34" charset="0"/>
                <a:ea typeface="微软雅黑" panose="020B0503020204020204" pitchFamily="34" charset="-122"/>
              </a:endParaRPr>
            </a:p>
          </p:txBody>
        </p:sp>
      </p:grpSp>
      <p:grpSp>
        <p:nvGrpSpPr>
          <p:cNvPr id="8" name="组合 7"/>
          <p:cNvGrpSpPr/>
          <p:nvPr/>
        </p:nvGrpSpPr>
        <p:grpSpPr>
          <a:xfrm>
            <a:off x="5113928" y="2538818"/>
            <a:ext cx="744447" cy="747626"/>
            <a:chOff x="5391150" y="2759075"/>
            <a:chExt cx="744537" cy="747713"/>
          </a:xfrm>
        </p:grpSpPr>
        <p:sp>
          <p:nvSpPr>
            <p:cNvPr id="9" name="Rectangle 14"/>
            <p:cNvSpPr>
              <a:spLocks noChangeArrowheads="1"/>
            </p:cNvSpPr>
            <p:nvPr/>
          </p:nvSpPr>
          <p:spPr bwMode="auto">
            <a:xfrm>
              <a:off x="5391150" y="2759075"/>
              <a:ext cx="744537" cy="747713"/>
            </a:xfrm>
            <a:prstGeom prst="rect">
              <a:avLst/>
            </a:pr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zh-CN" altLang="en-US">
                <a:latin typeface="Impact MT Std" pitchFamily="34" charset="0"/>
                <a:ea typeface="微软雅黑" panose="020B0503020204020204" pitchFamily="34" charset="-122"/>
              </a:endParaRPr>
            </a:p>
          </p:txBody>
        </p:sp>
        <p:sp>
          <p:nvSpPr>
            <p:cNvPr id="10" name="矩形 9"/>
            <p:cNvSpPr/>
            <p:nvPr/>
          </p:nvSpPr>
          <p:spPr>
            <a:xfrm>
              <a:off x="5476478" y="2861549"/>
              <a:ext cx="482882" cy="415546"/>
            </a:xfrm>
            <a:prstGeom prst="rect">
              <a:avLst/>
            </a:prstGeom>
          </p:spPr>
          <p:txBody>
            <a:bodyPr wrap="none">
              <a:spAutoFit/>
            </a:bodyPr>
            <a:lstStyle/>
            <a:p>
              <a:r>
                <a:rPr lang="en-US" altLang="zh-CN" sz="2100" dirty="0">
                  <a:solidFill>
                    <a:srgbClr val="FFFFFF"/>
                  </a:solidFill>
                  <a:latin typeface="Impact MT Std" pitchFamily="34" charset="0"/>
                  <a:ea typeface="微软雅黑" panose="020B0503020204020204" pitchFamily="34" charset="-122"/>
                  <a:cs typeface="Arial" panose="020B0604020202020204" pitchFamily="34" charset="0"/>
                </a:rPr>
                <a:t>03</a:t>
              </a:r>
              <a:endParaRPr lang="zh-CN" altLang="en-US" sz="2100" dirty="0">
                <a:solidFill>
                  <a:srgbClr val="FFFFFF"/>
                </a:solidFill>
                <a:latin typeface="Impact MT Std" pitchFamily="34" charset="0"/>
                <a:ea typeface="微软雅黑" panose="020B0503020204020204" pitchFamily="34" charset="-122"/>
              </a:endParaRPr>
            </a:p>
          </p:txBody>
        </p:sp>
      </p:grpSp>
      <p:grpSp>
        <p:nvGrpSpPr>
          <p:cNvPr id="11" name="组合 10"/>
          <p:cNvGrpSpPr/>
          <p:nvPr/>
        </p:nvGrpSpPr>
        <p:grpSpPr>
          <a:xfrm>
            <a:off x="6859507" y="1447218"/>
            <a:ext cx="749209" cy="749213"/>
            <a:chOff x="5775325" y="1419225"/>
            <a:chExt cx="749300" cy="749300"/>
          </a:xfrm>
        </p:grpSpPr>
        <p:sp>
          <p:nvSpPr>
            <p:cNvPr id="12" name="Rectangle 11"/>
            <p:cNvSpPr>
              <a:spLocks noChangeArrowheads="1"/>
            </p:cNvSpPr>
            <p:nvPr/>
          </p:nvSpPr>
          <p:spPr bwMode="auto">
            <a:xfrm>
              <a:off x="5775325" y="1419225"/>
              <a:ext cx="749300" cy="749300"/>
            </a:xfrm>
            <a:prstGeom prst="rect">
              <a:avLst/>
            </a:prstGeom>
            <a:gradFill>
              <a:gsLst>
                <a:gs pos="0">
                  <a:srgbClr val="0070C0"/>
                </a:gs>
                <a:gs pos="100000">
                  <a:srgbClr val="00B0F0"/>
                </a:gs>
              </a:gsLst>
              <a:lin ang="3600000" scaled="0"/>
            </a:gradFill>
            <a:ln>
              <a:noFill/>
            </a:ln>
          </p:spPr>
          <p:txBody>
            <a:bodyPr vert="horz" wrap="square" lIns="91440" tIns="45720" rIns="91440" bIns="45720" numCol="1" anchor="t" anchorCtr="0" compatLnSpc="1">
              <a:prstTxWarp prst="textNoShape">
                <a:avLst/>
              </a:prstTxWarp>
            </a:bodyPr>
            <a:lstStyle/>
            <a:p>
              <a:endParaRPr lang="zh-CN" altLang="en-US">
                <a:latin typeface="Impact MT Std" pitchFamily="34" charset="0"/>
                <a:ea typeface="微软雅黑" panose="020B0503020204020204" pitchFamily="34" charset="-122"/>
              </a:endParaRPr>
            </a:p>
          </p:txBody>
        </p:sp>
        <p:sp>
          <p:nvSpPr>
            <p:cNvPr id="13" name="矩形 12"/>
            <p:cNvSpPr/>
            <p:nvPr/>
          </p:nvSpPr>
          <p:spPr>
            <a:xfrm>
              <a:off x="5867003" y="1537574"/>
              <a:ext cx="482883" cy="415546"/>
            </a:xfrm>
            <a:prstGeom prst="rect">
              <a:avLst/>
            </a:prstGeom>
          </p:spPr>
          <p:txBody>
            <a:bodyPr wrap="none">
              <a:spAutoFit/>
            </a:bodyPr>
            <a:lstStyle/>
            <a:p>
              <a:r>
                <a:rPr lang="en-US" altLang="zh-CN" sz="2100" dirty="0">
                  <a:solidFill>
                    <a:srgbClr val="FFFFFF"/>
                  </a:solidFill>
                  <a:latin typeface="Impact MT Std" pitchFamily="34" charset="0"/>
                  <a:ea typeface="微软雅黑" panose="020B0503020204020204" pitchFamily="34" charset="-122"/>
                  <a:cs typeface="Arial" panose="020B0604020202020204" pitchFamily="34" charset="0"/>
                </a:rPr>
                <a:t>04</a:t>
              </a:r>
              <a:endParaRPr lang="zh-CN" altLang="en-US" sz="2100" dirty="0">
                <a:solidFill>
                  <a:srgbClr val="FFFFFF"/>
                </a:solidFill>
                <a:latin typeface="Impact MT Std" pitchFamily="34" charset="0"/>
                <a:ea typeface="微软雅黑" panose="020B0503020204020204" pitchFamily="34" charset="-122"/>
              </a:endParaRPr>
            </a:p>
          </p:txBody>
        </p:sp>
      </p:grpSp>
      <p:sp>
        <p:nvSpPr>
          <p:cNvPr id="14" name="椭圆 13"/>
          <p:cNvSpPr/>
          <p:nvPr/>
        </p:nvSpPr>
        <p:spPr>
          <a:xfrm>
            <a:off x="2487742" y="1764716"/>
            <a:ext cx="114216" cy="114217"/>
          </a:xfrm>
          <a:prstGeom prst="ellipse">
            <a:avLst/>
          </a:pr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3535364" y="2288530"/>
            <a:ext cx="114216" cy="114217"/>
          </a:xfrm>
          <a:prstGeom prst="ellipse">
            <a:avLst/>
          </a:pr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5392514" y="2336150"/>
            <a:ext cx="114216" cy="114217"/>
          </a:xfrm>
          <a:prstGeom prst="ellipse">
            <a:avLst/>
          </a:pr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椭圆 16"/>
          <p:cNvSpPr/>
          <p:nvPr/>
        </p:nvSpPr>
        <p:spPr>
          <a:xfrm>
            <a:off x="6523995" y="1783765"/>
            <a:ext cx="114216" cy="114217"/>
          </a:xfrm>
          <a:prstGeom prst="ellipse">
            <a:avLst/>
          </a:pr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20"/>
          <p:cNvSpPr>
            <a:spLocks noEditPoints="1"/>
          </p:cNvSpPr>
          <p:nvPr/>
        </p:nvSpPr>
        <p:spPr bwMode="auto">
          <a:xfrm>
            <a:off x="4203274" y="1552777"/>
            <a:ext cx="749209" cy="386461"/>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59 h 67"/>
              <a:gd name="T18" fmla="*/ 119 w 132"/>
              <a:gd name="T19" fmla="*/ 67 h 67"/>
              <a:gd name="T20" fmla="*/ 125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4 w 132"/>
              <a:gd name="T39" fmla="*/ 37 h 67"/>
              <a:gd name="T40" fmla="*/ 2 w 132"/>
              <a:gd name="T41" fmla="*/ 55 h 67"/>
              <a:gd name="T42" fmla="*/ 4 w 132"/>
              <a:gd name="T43" fmla="*/ 55 h 67"/>
              <a:gd name="T44" fmla="*/ 11 w 132"/>
              <a:gd name="T45" fmla="*/ 49 h 67"/>
              <a:gd name="T46" fmla="*/ 7 w 132"/>
              <a:gd name="T47" fmla="*/ 67 h 67"/>
              <a:gd name="T48" fmla="*/ 13 w 132"/>
              <a:gd name="T49" fmla="*/ 67 h 67"/>
              <a:gd name="T50" fmla="*/ 18 w 132"/>
              <a:gd name="T51" fmla="*/ 59 h 67"/>
              <a:gd name="T52" fmla="*/ 22 w 132"/>
              <a:gd name="T53" fmla="*/ 67 h 67"/>
              <a:gd name="T54" fmla="*/ 28 w 132"/>
              <a:gd name="T55" fmla="*/ 67 h 67"/>
              <a:gd name="T56" fmla="*/ 25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1 w 132"/>
              <a:gd name="T73" fmla="*/ 18 h 67"/>
              <a:gd name="T74" fmla="*/ 42 w 132"/>
              <a:gd name="T75" fmla="*/ 47 h 67"/>
              <a:gd name="T76" fmla="*/ 44 w 132"/>
              <a:gd name="T77" fmla="*/ 48 h 67"/>
              <a:gd name="T78" fmla="*/ 56 w 132"/>
              <a:gd name="T79" fmla="*/ 37 h 67"/>
              <a:gd name="T80" fmla="*/ 51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7 h 67"/>
              <a:gd name="T92" fmla="*/ 90 w 132"/>
              <a:gd name="T93" fmla="*/ 48 h 67"/>
              <a:gd name="T94" fmla="*/ 92 w 132"/>
              <a:gd name="T95" fmla="*/ 47 h 67"/>
              <a:gd name="T96" fmla="*/ 74 w 132"/>
              <a:gd name="T97" fmla="*/ 18 h 67"/>
              <a:gd name="T98" fmla="*/ 78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39"/>
                  <a:pt x="97" y="52"/>
                  <a:pt x="99" y="55"/>
                </a:cubicBezTo>
                <a:cubicBezTo>
                  <a:pt x="99" y="55"/>
                  <a:pt x="100" y="55"/>
                  <a:pt x="100" y="55"/>
                </a:cubicBezTo>
                <a:cubicBezTo>
                  <a:pt x="102" y="55"/>
                  <a:pt x="105" y="52"/>
                  <a:pt x="107" y="49"/>
                </a:cubicBezTo>
                <a:cubicBezTo>
                  <a:pt x="106" y="55"/>
                  <a:pt x="105" y="61"/>
                  <a:pt x="104" y="67"/>
                </a:cubicBezTo>
                <a:cubicBezTo>
                  <a:pt x="110" y="67"/>
                  <a:pt x="110" y="67"/>
                  <a:pt x="110" y="67"/>
                </a:cubicBezTo>
                <a:cubicBezTo>
                  <a:pt x="110" y="64"/>
                  <a:pt x="112" y="59"/>
                  <a:pt x="114" y="59"/>
                </a:cubicBezTo>
                <a:cubicBezTo>
                  <a:pt x="117" y="59"/>
                  <a:pt x="119" y="64"/>
                  <a:pt x="119" y="67"/>
                </a:cubicBezTo>
                <a:cubicBezTo>
                  <a:pt x="125" y="67"/>
                  <a:pt x="125" y="67"/>
                  <a:pt x="125" y="67"/>
                </a:cubicBezTo>
                <a:cubicBezTo>
                  <a:pt x="124" y="61"/>
                  <a:pt x="123" y="55"/>
                  <a:pt x="121" y="49"/>
                </a:cubicBezTo>
                <a:cubicBezTo>
                  <a:pt x="124" y="52"/>
                  <a:pt x="126" y="55"/>
                  <a:pt x="128" y="55"/>
                </a:cubicBezTo>
                <a:cubicBezTo>
                  <a:pt x="129" y="55"/>
                  <a:pt x="129" y="55"/>
                  <a:pt x="130" y="55"/>
                </a:cubicBezTo>
                <a:cubicBezTo>
                  <a:pt x="132" y="52"/>
                  <a:pt x="125" y="39"/>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4" y="37"/>
                </a:cubicBezTo>
                <a:cubicBezTo>
                  <a:pt x="7" y="39"/>
                  <a:pt x="0" y="52"/>
                  <a:pt x="2" y="55"/>
                </a:cubicBezTo>
                <a:cubicBezTo>
                  <a:pt x="3" y="55"/>
                  <a:pt x="3" y="55"/>
                  <a:pt x="4" y="55"/>
                </a:cubicBezTo>
                <a:cubicBezTo>
                  <a:pt x="6" y="55"/>
                  <a:pt x="8" y="52"/>
                  <a:pt x="11" y="49"/>
                </a:cubicBezTo>
                <a:cubicBezTo>
                  <a:pt x="9" y="55"/>
                  <a:pt x="8" y="61"/>
                  <a:pt x="7" y="67"/>
                </a:cubicBezTo>
                <a:cubicBezTo>
                  <a:pt x="13" y="67"/>
                  <a:pt x="13" y="67"/>
                  <a:pt x="13" y="67"/>
                </a:cubicBezTo>
                <a:cubicBezTo>
                  <a:pt x="13" y="64"/>
                  <a:pt x="15" y="59"/>
                  <a:pt x="18" y="59"/>
                </a:cubicBezTo>
                <a:cubicBezTo>
                  <a:pt x="20" y="59"/>
                  <a:pt x="22" y="64"/>
                  <a:pt x="22" y="67"/>
                </a:cubicBezTo>
                <a:cubicBezTo>
                  <a:pt x="28" y="67"/>
                  <a:pt x="28" y="67"/>
                  <a:pt x="28" y="67"/>
                </a:cubicBezTo>
                <a:cubicBezTo>
                  <a:pt x="27" y="61"/>
                  <a:pt x="26" y="55"/>
                  <a:pt x="25" y="49"/>
                </a:cubicBezTo>
                <a:cubicBezTo>
                  <a:pt x="27" y="52"/>
                  <a:pt x="30" y="55"/>
                  <a:pt x="32" y="55"/>
                </a:cubicBezTo>
                <a:cubicBezTo>
                  <a:pt x="32" y="55"/>
                  <a:pt x="33" y="55"/>
                  <a:pt x="33" y="55"/>
                </a:cubicBezTo>
                <a:cubicBezTo>
                  <a:pt x="35" y="52"/>
                  <a:pt x="28" y="39"/>
                  <a:pt x="22" y="37"/>
                </a:cubicBezTo>
                <a:cubicBezTo>
                  <a:pt x="23" y="36"/>
                  <a:pt x="24" y="34"/>
                  <a:pt x="24" y="32"/>
                </a:cubicBezTo>
                <a:cubicBezTo>
                  <a:pt x="24" y="29"/>
                  <a:pt x="21" y="26"/>
                  <a:pt x="18" y="26"/>
                </a:cubicBezTo>
                <a:moveTo>
                  <a:pt x="67" y="0"/>
                </a:moveTo>
                <a:cubicBezTo>
                  <a:pt x="61" y="0"/>
                  <a:pt x="57" y="4"/>
                  <a:pt x="57" y="10"/>
                </a:cubicBezTo>
                <a:cubicBezTo>
                  <a:pt x="57" y="13"/>
                  <a:pt x="58" y="16"/>
                  <a:pt x="61" y="18"/>
                </a:cubicBezTo>
                <a:cubicBezTo>
                  <a:pt x="50" y="22"/>
                  <a:pt x="38" y="43"/>
                  <a:pt x="42" y="47"/>
                </a:cubicBezTo>
                <a:cubicBezTo>
                  <a:pt x="43" y="47"/>
                  <a:pt x="43" y="48"/>
                  <a:pt x="44" y="48"/>
                </a:cubicBezTo>
                <a:cubicBezTo>
                  <a:pt x="48" y="48"/>
                  <a:pt x="52" y="42"/>
                  <a:pt x="56" y="37"/>
                </a:cubicBezTo>
                <a:cubicBezTo>
                  <a:pt x="53" y="47"/>
                  <a:pt x="51" y="58"/>
                  <a:pt x="51"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7"/>
                </a:cubicBezTo>
                <a:cubicBezTo>
                  <a:pt x="82" y="42"/>
                  <a:pt x="87" y="48"/>
                  <a:pt x="90" y="48"/>
                </a:cubicBezTo>
                <a:cubicBezTo>
                  <a:pt x="91" y="48"/>
                  <a:pt x="92" y="47"/>
                  <a:pt x="92" y="47"/>
                </a:cubicBezTo>
                <a:cubicBezTo>
                  <a:pt x="96" y="43"/>
                  <a:pt x="84" y="22"/>
                  <a:pt x="74" y="18"/>
                </a:cubicBezTo>
                <a:cubicBezTo>
                  <a:pt x="76" y="16"/>
                  <a:pt x="78" y="13"/>
                  <a:pt x="78" y="10"/>
                </a:cubicBezTo>
                <a:cubicBezTo>
                  <a:pt x="78" y="4"/>
                  <a:pt x="73" y="0"/>
                  <a:pt x="67" y="0"/>
                </a:cubicBezTo>
              </a:path>
            </a:pathLst>
          </a:custGeom>
          <a:gradFill>
            <a:gsLst>
              <a:gs pos="0">
                <a:srgbClr val="0070C0"/>
              </a:gs>
              <a:gs pos="100000">
                <a:srgbClr val="00B0F0"/>
              </a:gs>
            </a:gsLst>
            <a:lin ang="3600000" scaled="0"/>
          </a:gradFill>
          <a:ln>
            <a:no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任意多边形 18"/>
          <p:cNvSpPr/>
          <p:nvPr/>
        </p:nvSpPr>
        <p:spPr>
          <a:xfrm>
            <a:off x="2704856" y="1822197"/>
            <a:ext cx="1447624" cy="0"/>
          </a:xfrm>
          <a:custGeom>
            <a:avLst/>
            <a:gdLst>
              <a:gd name="connsiteX0" fmla="*/ 0 w 1447800"/>
              <a:gd name="connsiteY0" fmla="*/ 0 h 0"/>
              <a:gd name="connsiteX1" fmla="*/ 1447800 w 1447800"/>
              <a:gd name="connsiteY1" fmla="*/ 0 h 0"/>
            </a:gdLst>
            <a:ahLst/>
            <a:cxnLst>
              <a:cxn ang="0">
                <a:pos x="connsiteX0" y="connsiteY0"/>
              </a:cxn>
              <a:cxn ang="0">
                <a:pos x="connsiteX1" y="connsiteY1"/>
              </a:cxn>
            </a:cxnLst>
            <a:rect l="l" t="t" r="r" b="b"/>
            <a:pathLst>
              <a:path w="1447800">
                <a:moveTo>
                  <a:pt x="0" y="0"/>
                </a:moveTo>
                <a:lnTo>
                  <a:pt x="1447800" y="0"/>
                </a:lnTo>
              </a:path>
            </a:pathLst>
          </a:custGeom>
          <a:noFill/>
          <a:ln w="3175">
            <a:solidFill>
              <a:schemeClr val="bg1">
                <a:lumMod val="75000"/>
              </a:schemeClr>
            </a:solid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任意多边形 19"/>
          <p:cNvSpPr/>
          <p:nvPr/>
        </p:nvSpPr>
        <p:spPr>
          <a:xfrm>
            <a:off x="5000101" y="1822197"/>
            <a:ext cx="1447624" cy="0"/>
          </a:xfrm>
          <a:custGeom>
            <a:avLst/>
            <a:gdLst>
              <a:gd name="connsiteX0" fmla="*/ 0 w 1447800"/>
              <a:gd name="connsiteY0" fmla="*/ 0 h 0"/>
              <a:gd name="connsiteX1" fmla="*/ 1447800 w 1447800"/>
              <a:gd name="connsiteY1" fmla="*/ 0 h 0"/>
            </a:gdLst>
            <a:ahLst/>
            <a:cxnLst>
              <a:cxn ang="0">
                <a:pos x="connsiteX0" y="connsiteY0"/>
              </a:cxn>
              <a:cxn ang="0">
                <a:pos x="connsiteX1" y="connsiteY1"/>
              </a:cxn>
            </a:cxnLst>
            <a:rect l="l" t="t" r="r" b="b"/>
            <a:pathLst>
              <a:path w="1447800">
                <a:moveTo>
                  <a:pt x="0" y="0"/>
                </a:moveTo>
                <a:lnTo>
                  <a:pt x="1447800" y="0"/>
                </a:lnTo>
              </a:path>
            </a:pathLst>
          </a:custGeom>
          <a:noFill/>
          <a:ln w="3175">
            <a:solidFill>
              <a:schemeClr val="bg1">
                <a:lumMod val="75000"/>
              </a:schemeClr>
            </a:solidFill>
          </a:ln>
        </p:spPr>
        <p:txBody>
          <a:bodyPr vert="horz" wrap="square" lIns="68598" tIns="34299" rIns="68598" bIns="34299"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任意多边形 20"/>
          <p:cNvSpPr/>
          <p:nvPr/>
        </p:nvSpPr>
        <p:spPr>
          <a:xfrm>
            <a:off x="3685812" y="1974579"/>
            <a:ext cx="466668" cy="314289"/>
          </a:xfrm>
          <a:custGeom>
            <a:avLst/>
            <a:gdLst>
              <a:gd name="connsiteX0" fmla="*/ 0 w 466725"/>
              <a:gd name="connsiteY0" fmla="*/ 314325 h 314325"/>
              <a:gd name="connsiteX1" fmla="*/ 466725 w 466725"/>
              <a:gd name="connsiteY1" fmla="*/ 0 h 314325"/>
            </a:gdLst>
            <a:ahLst/>
            <a:cxnLst>
              <a:cxn ang="0">
                <a:pos x="connsiteX0" y="connsiteY0"/>
              </a:cxn>
              <a:cxn ang="0">
                <a:pos x="connsiteX1" y="connsiteY1"/>
              </a:cxn>
            </a:cxnLst>
            <a:rect l="l" t="t" r="r" b="b"/>
            <a:pathLst>
              <a:path w="466725" h="314325">
                <a:moveTo>
                  <a:pt x="0" y="314325"/>
                </a:moveTo>
                <a:lnTo>
                  <a:pt x="466725" y="0"/>
                </a:lnTo>
              </a:path>
            </a:pathLst>
          </a:custGeom>
          <a:noFill/>
          <a:ln w="3175">
            <a:solidFill>
              <a:schemeClr val="bg1">
                <a:lumMod val="75000"/>
              </a:schemeClr>
            </a:solidFill>
          </a:ln>
        </p:spPr>
        <p:txBody>
          <a:bodyPr vert="horz" wrap="square" lIns="68598" tIns="34299" rIns="68598" bIns="34299" numCol="1" anchor="t" anchorCtr="0" compatLnSpc="1">
            <a:prstTxWarp prst="textNoShape">
              <a:avLst/>
            </a:prstTxWarp>
          </a:bodyPr>
          <a:lstStyle/>
          <a:p>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任意多边形 21"/>
          <p:cNvSpPr/>
          <p:nvPr/>
        </p:nvSpPr>
        <p:spPr>
          <a:xfrm>
            <a:off x="4971530" y="1955531"/>
            <a:ext cx="352382" cy="352384"/>
          </a:xfrm>
          <a:custGeom>
            <a:avLst/>
            <a:gdLst>
              <a:gd name="connsiteX0" fmla="*/ 0 w 352425"/>
              <a:gd name="connsiteY0" fmla="*/ 0 h 352425"/>
              <a:gd name="connsiteX1" fmla="*/ 352425 w 352425"/>
              <a:gd name="connsiteY1" fmla="*/ 352425 h 352425"/>
            </a:gdLst>
            <a:ahLst/>
            <a:cxnLst>
              <a:cxn ang="0">
                <a:pos x="connsiteX0" y="connsiteY0"/>
              </a:cxn>
              <a:cxn ang="0">
                <a:pos x="connsiteX1" y="connsiteY1"/>
              </a:cxn>
            </a:cxnLst>
            <a:rect l="l" t="t" r="r" b="b"/>
            <a:pathLst>
              <a:path w="352425" h="352425">
                <a:moveTo>
                  <a:pt x="0" y="0"/>
                </a:moveTo>
                <a:lnTo>
                  <a:pt x="352425" y="352425"/>
                </a:lnTo>
              </a:path>
            </a:pathLst>
          </a:custGeom>
          <a:noFill/>
          <a:ln w="3175">
            <a:solidFill>
              <a:schemeClr val="bg1">
                <a:lumMod val="75000"/>
              </a:schemeClr>
            </a:solidFill>
          </a:ln>
        </p:spPr>
        <p:txBody>
          <a:bodyPr vert="horz" wrap="square" lIns="68598" tIns="34299" rIns="68598" bIns="34299" numCol="1" anchor="t" anchorCtr="0" compatLnSpc="1">
            <a:prstTxWarp prst="textNoShape">
              <a:avLst/>
            </a:prstTxWarp>
          </a:bodyPr>
          <a:lstStyle/>
          <a:p>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500225" y="2525844"/>
            <a:ext cx="115408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文本框 191"/>
          <p:cNvSpPr txBox="1"/>
          <p:nvPr/>
        </p:nvSpPr>
        <p:spPr bwMode="auto">
          <a:xfrm>
            <a:off x="1439838" y="2521779"/>
            <a:ext cx="1275857" cy="549399"/>
          </a:xfrm>
          <a:prstGeom prst="rect">
            <a:avLst/>
          </a:prstGeom>
          <a:noFill/>
        </p:spPr>
        <p:txBody>
          <a:bodyPr wrap="square" lIns="68598" tIns="34299" rIns="68598" bIns="34299">
            <a:spAutoFit/>
          </a:bodyPr>
          <a:lstStyle/>
          <a:p>
            <a:pPr algn="just">
              <a:lnSpc>
                <a:spcPct val="13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zh-CN" altLang="en-US" sz="800" spc="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193"/>
          <p:cNvSpPr txBox="1"/>
          <p:nvPr/>
        </p:nvSpPr>
        <p:spPr>
          <a:xfrm>
            <a:off x="1420706" y="2197553"/>
            <a:ext cx="1132922" cy="346356"/>
          </a:xfrm>
          <a:prstGeom prst="rect">
            <a:avLst/>
          </a:prstGeom>
          <a:noFill/>
        </p:spPr>
        <p:txBody>
          <a:bodyPr wrap="square" lIns="68598" tIns="34299" rIns="68598" bIns="34299" rtlCol="0">
            <a:spAutoFit/>
          </a:bodyPr>
          <a:lstStyle/>
          <a:p>
            <a:pPr>
              <a:lnSpc>
                <a:spcPct val="120000"/>
              </a:lnSpc>
            </a:pPr>
            <a:r>
              <a:rPr lang="zh-CN" altLang="en-US" sz="1500" b="1" spc="75"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关键字</a:t>
            </a:r>
          </a:p>
        </p:txBody>
      </p:sp>
      <p:cxnSp>
        <p:nvCxnSpPr>
          <p:cNvPr id="26" name="直接连接符 25"/>
          <p:cNvCxnSpPr/>
          <p:nvPr/>
        </p:nvCxnSpPr>
        <p:spPr>
          <a:xfrm>
            <a:off x="3174920" y="3626901"/>
            <a:ext cx="115408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191"/>
          <p:cNvSpPr txBox="1"/>
          <p:nvPr/>
        </p:nvSpPr>
        <p:spPr bwMode="auto">
          <a:xfrm>
            <a:off x="3114533" y="3622836"/>
            <a:ext cx="1275857" cy="549399"/>
          </a:xfrm>
          <a:prstGeom prst="rect">
            <a:avLst/>
          </a:prstGeom>
          <a:noFill/>
        </p:spPr>
        <p:txBody>
          <a:bodyPr wrap="square" lIns="68598" tIns="34299" rIns="68598" bIns="34299">
            <a:spAutoFit/>
          </a:bodyPr>
          <a:lstStyle/>
          <a:p>
            <a:pPr algn="just">
              <a:lnSpc>
                <a:spcPct val="13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zh-CN" altLang="en-US" sz="800" spc="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193"/>
          <p:cNvSpPr txBox="1"/>
          <p:nvPr/>
        </p:nvSpPr>
        <p:spPr>
          <a:xfrm>
            <a:off x="3095401" y="3298610"/>
            <a:ext cx="1132922" cy="346267"/>
          </a:xfrm>
          <a:prstGeom prst="rect">
            <a:avLst/>
          </a:prstGeom>
          <a:noFill/>
        </p:spPr>
        <p:txBody>
          <a:bodyPr wrap="square" lIns="68598" tIns="34299" rIns="68598" bIns="34299" rtlCol="0">
            <a:spAutoFit/>
          </a:bodyPr>
          <a:lstStyle/>
          <a:p>
            <a:pPr>
              <a:lnSpc>
                <a:spcPct val="120000"/>
              </a:lnSpc>
            </a:pPr>
            <a:r>
              <a:rPr lang="zh-CN" altLang="en-US" sz="1500" b="1" spc="75"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关键字</a:t>
            </a:r>
          </a:p>
        </p:txBody>
      </p:sp>
      <p:cxnSp>
        <p:nvCxnSpPr>
          <p:cNvPr id="29" name="直接连接符 28"/>
          <p:cNvCxnSpPr/>
          <p:nvPr/>
        </p:nvCxnSpPr>
        <p:spPr>
          <a:xfrm>
            <a:off x="5086041" y="3626901"/>
            <a:ext cx="115408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191"/>
          <p:cNvSpPr txBox="1"/>
          <p:nvPr/>
        </p:nvSpPr>
        <p:spPr bwMode="auto">
          <a:xfrm>
            <a:off x="5025654" y="3622836"/>
            <a:ext cx="1275857" cy="549399"/>
          </a:xfrm>
          <a:prstGeom prst="rect">
            <a:avLst/>
          </a:prstGeom>
          <a:noFill/>
        </p:spPr>
        <p:txBody>
          <a:bodyPr wrap="square" lIns="68598" tIns="34299" rIns="68598" bIns="34299">
            <a:spAutoFit/>
          </a:bodyPr>
          <a:lstStyle/>
          <a:p>
            <a:pPr algn="just">
              <a:lnSpc>
                <a:spcPct val="13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zh-CN" altLang="en-US" sz="800" spc="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193"/>
          <p:cNvSpPr txBox="1"/>
          <p:nvPr/>
        </p:nvSpPr>
        <p:spPr>
          <a:xfrm>
            <a:off x="5006521" y="3298610"/>
            <a:ext cx="1132922" cy="346267"/>
          </a:xfrm>
          <a:prstGeom prst="rect">
            <a:avLst/>
          </a:prstGeom>
          <a:noFill/>
        </p:spPr>
        <p:txBody>
          <a:bodyPr wrap="square" lIns="68598" tIns="34299" rIns="68598" bIns="34299" rtlCol="0">
            <a:spAutoFit/>
          </a:bodyPr>
          <a:lstStyle/>
          <a:p>
            <a:pPr>
              <a:lnSpc>
                <a:spcPct val="120000"/>
              </a:lnSpc>
            </a:pPr>
            <a:r>
              <a:rPr lang="zh-CN" altLang="en-US" sz="1500" b="1" spc="75"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关键字</a:t>
            </a:r>
          </a:p>
        </p:txBody>
      </p:sp>
      <p:cxnSp>
        <p:nvCxnSpPr>
          <p:cNvPr id="32" name="直接连接符 31"/>
          <p:cNvCxnSpPr/>
          <p:nvPr/>
        </p:nvCxnSpPr>
        <p:spPr>
          <a:xfrm>
            <a:off x="6868780" y="2525844"/>
            <a:ext cx="1154084"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191"/>
          <p:cNvSpPr txBox="1"/>
          <p:nvPr/>
        </p:nvSpPr>
        <p:spPr bwMode="auto">
          <a:xfrm>
            <a:off x="6808393" y="2521779"/>
            <a:ext cx="1275857" cy="549399"/>
          </a:xfrm>
          <a:prstGeom prst="rect">
            <a:avLst/>
          </a:prstGeom>
          <a:noFill/>
        </p:spPr>
        <p:txBody>
          <a:bodyPr wrap="square" lIns="68598" tIns="34299" rIns="68598" bIns="34299">
            <a:spAutoFit/>
          </a:bodyPr>
          <a:lstStyle/>
          <a:p>
            <a:pPr algn="just">
              <a:lnSpc>
                <a:spcPct val="13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a:t>
            </a:r>
            <a:endParaRPr lang="zh-CN" altLang="en-US" sz="800" spc="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193"/>
          <p:cNvSpPr txBox="1"/>
          <p:nvPr/>
        </p:nvSpPr>
        <p:spPr>
          <a:xfrm>
            <a:off x="6789261" y="2197553"/>
            <a:ext cx="1132922" cy="346267"/>
          </a:xfrm>
          <a:prstGeom prst="rect">
            <a:avLst/>
          </a:prstGeom>
          <a:noFill/>
        </p:spPr>
        <p:txBody>
          <a:bodyPr wrap="square" lIns="68598" tIns="34299" rIns="68598" bIns="34299" rtlCol="0">
            <a:spAutoFit/>
          </a:bodyPr>
          <a:lstStyle/>
          <a:p>
            <a:pPr>
              <a:lnSpc>
                <a:spcPct val="120000"/>
              </a:lnSpc>
            </a:pPr>
            <a:r>
              <a:rPr lang="zh-CN" altLang="en-US" sz="1500" b="1" spc="75" dirty="0">
                <a:gradFill>
                  <a:gsLst>
                    <a:gs pos="0">
                      <a:srgbClr val="0070C0"/>
                    </a:gs>
                    <a:gs pos="100000">
                      <a:srgbClr val="00B0F0"/>
                    </a:gs>
                  </a:gsLst>
                  <a:lin ang="3600000" scaled="0"/>
                </a:gradFill>
                <a:latin typeface="微软雅黑" panose="020B0503020204020204" pitchFamily="34" charset="-122"/>
                <a:ea typeface="微软雅黑" panose="020B0503020204020204" pitchFamily="34" charset="-122"/>
              </a:rPr>
              <a:t>关键字</a:t>
            </a:r>
          </a:p>
        </p:txBody>
      </p:sp>
    </p:spTree>
    <p:extLst>
      <p:ext uri="{BB962C8B-B14F-4D97-AF65-F5344CB8AC3E}">
        <p14:creationId xmlns:p14="http://schemas.microsoft.com/office/powerpoint/2010/main" val="12304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50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26" presetClass="entr" presetSubtype="0" fill="hold" nodeType="withEffect">
                                  <p:stCondLst>
                                    <p:cond delay="1250"/>
                                  </p:stCondLst>
                                  <p:childTnLst>
                                    <p:set>
                                      <p:cBhvr>
                                        <p:cTn id="35" dur="1" fill="hold">
                                          <p:stCondLst>
                                            <p:cond delay="0"/>
                                          </p:stCondLst>
                                        </p:cTn>
                                        <p:tgtEl>
                                          <p:spTgt spid="2"/>
                                        </p:tgtEl>
                                        <p:attrNameLst>
                                          <p:attrName>style.visibility</p:attrName>
                                        </p:attrNameLst>
                                      </p:cBhvr>
                                      <p:to>
                                        <p:strVal val="visible"/>
                                      </p:to>
                                    </p:set>
                                    <p:animEffect transition="in" filter="wipe(down)">
                                      <p:cBhvr>
                                        <p:cTn id="36" dur="580">
                                          <p:stCondLst>
                                            <p:cond delay="0"/>
                                          </p:stCondLst>
                                        </p:cTn>
                                        <p:tgtEl>
                                          <p:spTgt spid="2"/>
                                        </p:tgtEl>
                                      </p:cBhvr>
                                    </p:animEffect>
                                    <p:anim calcmode="lin" valueType="num">
                                      <p:cBhvr>
                                        <p:cTn id="3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2" dur="26">
                                          <p:stCondLst>
                                            <p:cond delay="650"/>
                                          </p:stCondLst>
                                        </p:cTn>
                                        <p:tgtEl>
                                          <p:spTgt spid="2"/>
                                        </p:tgtEl>
                                      </p:cBhvr>
                                      <p:to x="100000" y="60000"/>
                                    </p:animScale>
                                    <p:animScale>
                                      <p:cBhvr>
                                        <p:cTn id="43" dur="166" decel="50000">
                                          <p:stCondLst>
                                            <p:cond delay="676"/>
                                          </p:stCondLst>
                                        </p:cTn>
                                        <p:tgtEl>
                                          <p:spTgt spid="2"/>
                                        </p:tgtEl>
                                      </p:cBhvr>
                                      <p:to x="100000" y="100000"/>
                                    </p:animScale>
                                    <p:animScale>
                                      <p:cBhvr>
                                        <p:cTn id="44" dur="26">
                                          <p:stCondLst>
                                            <p:cond delay="1312"/>
                                          </p:stCondLst>
                                        </p:cTn>
                                        <p:tgtEl>
                                          <p:spTgt spid="2"/>
                                        </p:tgtEl>
                                      </p:cBhvr>
                                      <p:to x="100000" y="80000"/>
                                    </p:animScale>
                                    <p:animScale>
                                      <p:cBhvr>
                                        <p:cTn id="45" dur="166" decel="50000">
                                          <p:stCondLst>
                                            <p:cond delay="1338"/>
                                          </p:stCondLst>
                                        </p:cTn>
                                        <p:tgtEl>
                                          <p:spTgt spid="2"/>
                                        </p:tgtEl>
                                      </p:cBhvr>
                                      <p:to x="100000" y="100000"/>
                                    </p:animScale>
                                    <p:animScale>
                                      <p:cBhvr>
                                        <p:cTn id="46" dur="26">
                                          <p:stCondLst>
                                            <p:cond delay="1642"/>
                                          </p:stCondLst>
                                        </p:cTn>
                                        <p:tgtEl>
                                          <p:spTgt spid="2"/>
                                        </p:tgtEl>
                                      </p:cBhvr>
                                      <p:to x="100000" y="90000"/>
                                    </p:animScale>
                                    <p:animScale>
                                      <p:cBhvr>
                                        <p:cTn id="47" dur="166" decel="50000">
                                          <p:stCondLst>
                                            <p:cond delay="1668"/>
                                          </p:stCondLst>
                                        </p:cTn>
                                        <p:tgtEl>
                                          <p:spTgt spid="2"/>
                                        </p:tgtEl>
                                      </p:cBhvr>
                                      <p:to x="100000" y="100000"/>
                                    </p:animScale>
                                    <p:animScale>
                                      <p:cBhvr>
                                        <p:cTn id="48" dur="26">
                                          <p:stCondLst>
                                            <p:cond delay="1808"/>
                                          </p:stCondLst>
                                        </p:cTn>
                                        <p:tgtEl>
                                          <p:spTgt spid="2"/>
                                        </p:tgtEl>
                                      </p:cBhvr>
                                      <p:to x="100000" y="95000"/>
                                    </p:animScale>
                                    <p:animScale>
                                      <p:cBhvr>
                                        <p:cTn id="49" dur="166" decel="50000">
                                          <p:stCondLst>
                                            <p:cond delay="1834"/>
                                          </p:stCondLst>
                                        </p:cTn>
                                        <p:tgtEl>
                                          <p:spTgt spid="2"/>
                                        </p:tgtEl>
                                      </p:cBhvr>
                                      <p:to x="100000" y="100000"/>
                                    </p:animScale>
                                  </p:childTnLst>
                                </p:cTn>
                              </p:par>
                              <p:par>
                                <p:cTn id="50" presetID="26" presetClass="entr" presetSubtype="0" fill="hold" nodeType="withEffect">
                                  <p:stCondLst>
                                    <p:cond delay="125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80">
                                          <p:stCondLst>
                                            <p:cond delay="0"/>
                                          </p:stCondLst>
                                        </p:cTn>
                                        <p:tgtEl>
                                          <p:spTgt spid="5"/>
                                        </p:tgtEl>
                                      </p:cBhvr>
                                    </p:animEffect>
                                    <p:anim calcmode="lin" valueType="num">
                                      <p:cBhvr>
                                        <p:cTn id="5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8" dur="26">
                                          <p:stCondLst>
                                            <p:cond delay="650"/>
                                          </p:stCondLst>
                                        </p:cTn>
                                        <p:tgtEl>
                                          <p:spTgt spid="5"/>
                                        </p:tgtEl>
                                      </p:cBhvr>
                                      <p:to x="100000" y="60000"/>
                                    </p:animScale>
                                    <p:animScale>
                                      <p:cBhvr>
                                        <p:cTn id="59" dur="166" decel="50000">
                                          <p:stCondLst>
                                            <p:cond delay="676"/>
                                          </p:stCondLst>
                                        </p:cTn>
                                        <p:tgtEl>
                                          <p:spTgt spid="5"/>
                                        </p:tgtEl>
                                      </p:cBhvr>
                                      <p:to x="100000" y="100000"/>
                                    </p:animScale>
                                    <p:animScale>
                                      <p:cBhvr>
                                        <p:cTn id="60" dur="26">
                                          <p:stCondLst>
                                            <p:cond delay="1312"/>
                                          </p:stCondLst>
                                        </p:cTn>
                                        <p:tgtEl>
                                          <p:spTgt spid="5"/>
                                        </p:tgtEl>
                                      </p:cBhvr>
                                      <p:to x="100000" y="80000"/>
                                    </p:animScale>
                                    <p:animScale>
                                      <p:cBhvr>
                                        <p:cTn id="61" dur="166" decel="50000">
                                          <p:stCondLst>
                                            <p:cond delay="1338"/>
                                          </p:stCondLst>
                                        </p:cTn>
                                        <p:tgtEl>
                                          <p:spTgt spid="5"/>
                                        </p:tgtEl>
                                      </p:cBhvr>
                                      <p:to x="100000" y="100000"/>
                                    </p:animScale>
                                    <p:animScale>
                                      <p:cBhvr>
                                        <p:cTn id="62" dur="26">
                                          <p:stCondLst>
                                            <p:cond delay="1642"/>
                                          </p:stCondLst>
                                        </p:cTn>
                                        <p:tgtEl>
                                          <p:spTgt spid="5"/>
                                        </p:tgtEl>
                                      </p:cBhvr>
                                      <p:to x="100000" y="90000"/>
                                    </p:animScale>
                                    <p:animScale>
                                      <p:cBhvr>
                                        <p:cTn id="63" dur="166" decel="50000">
                                          <p:stCondLst>
                                            <p:cond delay="1668"/>
                                          </p:stCondLst>
                                        </p:cTn>
                                        <p:tgtEl>
                                          <p:spTgt spid="5"/>
                                        </p:tgtEl>
                                      </p:cBhvr>
                                      <p:to x="100000" y="100000"/>
                                    </p:animScale>
                                    <p:animScale>
                                      <p:cBhvr>
                                        <p:cTn id="64" dur="26">
                                          <p:stCondLst>
                                            <p:cond delay="1808"/>
                                          </p:stCondLst>
                                        </p:cTn>
                                        <p:tgtEl>
                                          <p:spTgt spid="5"/>
                                        </p:tgtEl>
                                      </p:cBhvr>
                                      <p:to x="100000" y="95000"/>
                                    </p:animScale>
                                    <p:animScale>
                                      <p:cBhvr>
                                        <p:cTn id="65" dur="166" decel="50000">
                                          <p:stCondLst>
                                            <p:cond delay="1834"/>
                                          </p:stCondLst>
                                        </p:cTn>
                                        <p:tgtEl>
                                          <p:spTgt spid="5"/>
                                        </p:tgtEl>
                                      </p:cBhvr>
                                      <p:to x="100000" y="100000"/>
                                    </p:animScale>
                                  </p:childTnLst>
                                </p:cTn>
                              </p:par>
                              <p:par>
                                <p:cTn id="66" presetID="26" presetClass="entr" presetSubtype="0" fill="hold" nodeType="withEffect">
                                  <p:stCondLst>
                                    <p:cond delay="1250"/>
                                  </p:stCondLst>
                                  <p:childTnLst>
                                    <p:set>
                                      <p:cBhvr>
                                        <p:cTn id="67" dur="1" fill="hold">
                                          <p:stCondLst>
                                            <p:cond delay="0"/>
                                          </p:stCondLst>
                                        </p:cTn>
                                        <p:tgtEl>
                                          <p:spTgt spid="8"/>
                                        </p:tgtEl>
                                        <p:attrNameLst>
                                          <p:attrName>style.visibility</p:attrName>
                                        </p:attrNameLst>
                                      </p:cBhvr>
                                      <p:to>
                                        <p:strVal val="visible"/>
                                      </p:to>
                                    </p:set>
                                    <p:animEffect transition="in" filter="wipe(down)">
                                      <p:cBhvr>
                                        <p:cTn id="68" dur="580">
                                          <p:stCondLst>
                                            <p:cond delay="0"/>
                                          </p:stCondLst>
                                        </p:cTn>
                                        <p:tgtEl>
                                          <p:spTgt spid="8"/>
                                        </p:tgtEl>
                                      </p:cBhvr>
                                    </p:animEffect>
                                    <p:anim calcmode="lin" valueType="num">
                                      <p:cBhvr>
                                        <p:cTn id="6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4" dur="26">
                                          <p:stCondLst>
                                            <p:cond delay="650"/>
                                          </p:stCondLst>
                                        </p:cTn>
                                        <p:tgtEl>
                                          <p:spTgt spid="8"/>
                                        </p:tgtEl>
                                      </p:cBhvr>
                                      <p:to x="100000" y="60000"/>
                                    </p:animScale>
                                    <p:animScale>
                                      <p:cBhvr>
                                        <p:cTn id="75" dur="166" decel="50000">
                                          <p:stCondLst>
                                            <p:cond delay="676"/>
                                          </p:stCondLst>
                                        </p:cTn>
                                        <p:tgtEl>
                                          <p:spTgt spid="8"/>
                                        </p:tgtEl>
                                      </p:cBhvr>
                                      <p:to x="100000" y="100000"/>
                                    </p:animScale>
                                    <p:animScale>
                                      <p:cBhvr>
                                        <p:cTn id="76" dur="26">
                                          <p:stCondLst>
                                            <p:cond delay="1312"/>
                                          </p:stCondLst>
                                        </p:cTn>
                                        <p:tgtEl>
                                          <p:spTgt spid="8"/>
                                        </p:tgtEl>
                                      </p:cBhvr>
                                      <p:to x="100000" y="80000"/>
                                    </p:animScale>
                                    <p:animScale>
                                      <p:cBhvr>
                                        <p:cTn id="77" dur="166" decel="50000">
                                          <p:stCondLst>
                                            <p:cond delay="1338"/>
                                          </p:stCondLst>
                                        </p:cTn>
                                        <p:tgtEl>
                                          <p:spTgt spid="8"/>
                                        </p:tgtEl>
                                      </p:cBhvr>
                                      <p:to x="100000" y="100000"/>
                                    </p:animScale>
                                    <p:animScale>
                                      <p:cBhvr>
                                        <p:cTn id="78" dur="26">
                                          <p:stCondLst>
                                            <p:cond delay="1642"/>
                                          </p:stCondLst>
                                        </p:cTn>
                                        <p:tgtEl>
                                          <p:spTgt spid="8"/>
                                        </p:tgtEl>
                                      </p:cBhvr>
                                      <p:to x="100000" y="90000"/>
                                    </p:animScale>
                                    <p:animScale>
                                      <p:cBhvr>
                                        <p:cTn id="79" dur="166" decel="50000">
                                          <p:stCondLst>
                                            <p:cond delay="1668"/>
                                          </p:stCondLst>
                                        </p:cTn>
                                        <p:tgtEl>
                                          <p:spTgt spid="8"/>
                                        </p:tgtEl>
                                      </p:cBhvr>
                                      <p:to x="100000" y="100000"/>
                                    </p:animScale>
                                    <p:animScale>
                                      <p:cBhvr>
                                        <p:cTn id="80" dur="26">
                                          <p:stCondLst>
                                            <p:cond delay="1808"/>
                                          </p:stCondLst>
                                        </p:cTn>
                                        <p:tgtEl>
                                          <p:spTgt spid="8"/>
                                        </p:tgtEl>
                                      </p:cBhvr>
                                      <p:to x="100000" y="95000"/>
                                    </p:animScale>
                                    <p:animScale>
                                      <p:cBhvr>
                                        <p:cTn id="81" dur="166" decel="50000">
                                          <p:stCondLst>
                                            <p:cond delay="1834"/>
                                          </p:stCondLst>
                                        </p:cTn>
                                        <p:tgtEl>
                                          <p:spTgt spid="8"/>
                                        </p:tgtEl>
                                      </p:cBhvr>
                                      <p:to x="100000" y="100000"/>
                                    </p:animScale>
                                  </p:childTnLst>
                                </p:cTn>
                              </p:par>
                              <p:par>
                                <p:cTn id="82" presetID="26" presetClass="entr" presetSubtype="0" fill="hold" nodeType="withEffect">
                                  <p:stCondLst>
                                    <p:cond delay="1250"/>
                                  </p:stCondLst>
                                  <p:childTnLst>
                                    <p:set>
                                      <p:cBhvr>
                                        <p:cTn id="83" dur="1" fill="hold">
                                          <p:stCondLst>
                                            <p:cond delay="0"/>
                                          </p:stCondLst>
                                        </p:cTn>
                                        <p:tgtEl>
                                          <p:spTgt spid="11"/>
                                        </p:tgtEl>
                                        <p:attrNameLst>
                                          <p:attrName>style.visibility</p:attrName>
                                        </p:attrNameLst>
                                      </p:cBhvr>
                                      <p:to>
                                        <p:strVal val="visible"/>
                                      </p:to>
                                    </p:set>
                                    <p:animEffect transition="in" filter="wipe(down)">
                                      <p:cBhvr>
                                        <p:cTn id="84" dur="580">
                                          <p:stCondLst>
                                            <p:cond delay="0"/>
                                          </p:stCondLst>
                                        </p:cTn>
                                        <p:tgtEl>
                                          <p:spTgt spid="11"/>
                                        </p:tgtEl>
                                      </p:cBhvr>
                                    </p:animEffect>
                                    <p:anim calcmode="lin" valueType="num">
                                      <p:cBhvr>
                                        <p:cTn id="8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0" dur="26">
                                          <p:stCondLst>
                                            <p:cond delay="650"/>
                                          </p:stCondLst>
                                        </p:cTn>
                                        <p:tgtEl>
                                          <p:spTgt spid="11"/>
                                        </p:tgtEl>
                                      </p:cBhvr>
                                      <p:to x="100000" y="60000"/>
                                    </p:animScale>
                                    <p:animScale>
                                      <p:cBhvr>
                                        <p:cTn id="91" dur="166" decel="50000">
                                          <p:stCondLst>
                                            <p:cond delay="676"/>
                                          </p:stCondLst>
                                        </p:cTn>
                                        <p:tgtEl>
                                          <p:spTgt spid="11"/>
                                        </p:tgtEl>
                                      </p:cBhvr>
                                      <p:to x="100000" y="100000"/>
                                    </p:animScale>
                                    <p:animScale>
                                      <p:cBhvr>
                                        <p:cTn id="92" dur="26">
                                          <p:stCondLst>
                                            <p:cond delay="1312"/>
                                          </p:stCondLst>
                                        </p:cTn>
                                        <p:tgtEl>
                                          <p:spTgt spid="11"/>
                                        </p:tgtEl>
                                      </p:cBhvr>
                                      <p:to x="100000" y="80000"/>
                                    </p:animScale>
                                    <p:animScale>
                                      <p:cBhvr>
                                        <p:cTn id="93" dur="166" decel="50000">
                                          <p:stCondLst>
                                            <p:cond delay="1338"/>
                                          </p:stCondLst>
                                        </p:cTn>
                                        <p:tgtEl>
                                          <p:spTgt spid="11"/>
                                        </p:tgtEl>
                                      </p:cBhvr>
                                      <p:to x="100000" y="100000"/>
                                    </p:animScale>
                                    <p:animScale>
                                      <p:cBhvr>
                                        <p:cTn id="94" dur="26">
                                          <p:stCondLst>
                                            <p:cond delay="1642"/>
                                          </p:stCondLst>
                                        </p:cTn>
                                        <p:tgtEl>
                                          <p:spTgt spid="11"/>
                                        </p:tgtEl>
                                      </p:cBhvr>
                                      <p:to x="100000" y="90000"/>
                                    </p:animScale>
                                    <p:animScale>
                                      <p:cBhvr>
                                        <p:cTn id="95" dur="166" decel="50000">
                                          <p:stCondLst>
                                            <p:cond delay="1668"/>
                                          </p:stCondLst>
                                        </p:cTn>
                                        <p:tgtEl>
                                          <p:spTgt spid="11"/>
                                        </p:tgtEl>
                                      </p:cBhvr>
                                      <p:to x="100000" y="100000"/>
                                    </p:animScale>
                                    <p:animScale>
                                      <p:cBhvr>
                                        <p:cTn id="96" dur="26">
                                          <p:stCondLst>
                                            <p:cond delay="1808"/>
                                          </p:stCondLst>
                                        </p:cTn>
                                        <p:tgtEl>
                                          <p:spTgt spid="11"/>
                                        </p:tgtEl>
                                      </p:cBhvr>
                                      <p:to x="100000" y="95000"/>
                                    </p:animScale>
                                    <p:animScale>
                                      <p:cBhvr>
                                        <p:cTn id="97" dur="166" decel="50000">
                                          <p:stCondLst>
                                            <p:cond delay="1834"/>
                                          </p:stCondLst>
                                        </p:cTn>
                                        <p:tgtEl>
                                          <p:spTgt spid="11"/>
                                        </p:tgtEl>
                                      </p:cBhvr>
                                      <p:to x="100000" y="100000"/>
                                    </p:animScale>
                                  </p:childTnLst>
                                </p:cTn>
                              </p:par>
                              <p:par>
                                <p:cTn id="98" presetID="42" presetClass="entr" presetSubtype="0" fill="hold" grpId="0" nodeType="withEffect">
                                  <p:stCondLst>
                                    <p:cond delay="275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1000"/>
                                        <p:tgtEl>
                                          <p:spTgt spid="25"/>
                                        </p:tgtEl>
                                      </p:cBhvr>
                                    </p:animEffect>
                                    <p:anim calcmode="lin" valueType="num">
                                      <p:cBhvr>
                                        <p:cTn id="101" dur="1000" fill="hold"/>
                                        <p:tgtEl>
                                          <p:spTgt spid="25"/>
                                        </p:tgtEl>
                                        <p:attrNameLst>
                                          <p:attrName>ppt_x</p:attrName>
                                        </p:attrNameLst>
                                      </p:cBhvr>
                                      <p:tavLst>
                                        <p:tav tm="0">
                                          <p:val>
                                            <p:strVal val="#ppt_x"/>
                                          </p:val>
                                        </p:tav>
                                        <p:tav tm="100000">
                                          <p:val>
                                            <p:strVal val="#ppt_x"/>
                                          </p:val>
                                        </p:tav>
                                      </p:tavLst>
                                    </p:anim>
                                    <p:anim calcmode="lin" valueType="num">
                                      <p:cBhvr>
                                        <p:cTn id="102" dur="1000" fill="hold"/>
                                        <p:tgtEl>
                                          <p:spTgt spid="25"/>
                                        </p:tgtEl>
                                        <p:attrNameLst>
                                          <p:attrName>ppt_y</p:attrName>
                                        </p:attrNameLst>
                                      </p:cBhvr>
                                      <p:tavLst>
                                        <p:tav tm="0">
                                          <p:val>
                                            <p:strVal val="#ppt_y+.1"/>
                                          </p:val>
                                        </p:tav>
                                        <p:tav tm="100000">
                                          <p:val>
                                            <p:strVal val="#ppt_y"/>
                                          </p:val>
                                        </p:tav>
                                      </p:tavLst>
                                    </p:anim>
                                  </p:childTnLst>
                                </p:cTn>
                              </p:par>
                              <p:par>
                                <p:cTn id="103" presetID="16" presetClass="entr" presetSubtype="21" fill="hold" nodeType="withEffect">
                                  <p:stCondLst>
                                    <p:cond delay="3500"/>
                                  </p:stCondLst>
                                  <p:childTnLst>
                                    <p:set>
                                      <p:cBhvr>
                                        <p:cTn id="104" dur="1" fill="hold">
                                          <p:stCondLst>
                                            <p:cond delay="0"/>
                                          </p:stCondLst>
                                        </p:cTn>
                                        <p:tgtEl>
                                          <p:spTgt spid="23"/>
                                        </p:tgtEl>
                                        <p:attrNameLst>
                                          <p:attrName>style.visibility</p:attrName>
                                        </p:attrNameLst>
                                      </p:cBhvr>
                                      <p:to>
                                        <p:strVal val="visible"/>
                                      </p:to>
                                    </p:set>
                                    <p:animEffect transition="in" filter="barn(inVertical)">
                                      <p:cBhvr>
                                        <p:cTn id="105" dur="500"/>
                                        <p:tgtEl>
                                          <p:spTgt spid="23"/>
                                        </p:tgtEl>
                                      </p:cBhvr>
                                    </p:animEffect>
                                  </p:childTnLst>
                                </p:cTn>
                              </p:par>
                              <p:par>
                                <p:cTn id="106" presetID="10" presetClass="entr" presetSubtype="0" fill="hold" grpId="0" nodeType="withEffect">
                                  <p:stCondLst>
                                    <p:cond delay="400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42" presetClass="entr" presetSubtype="0" fill="hold" grpId="0" nodeType="withEffect">
                                  <p:stCondLst>
                                    <p:cond delay="275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1000"/>
                                        <p:tgtEl>
                                          <p:spTgt spid="28"/>
                                        </p:tgtEl>
                                      </p:cBhvr>
                                    </p:animEffect>
                                    <p:anim calcmode="lin" valueType="num">
                                      <p:cBhvr>
                                        <p:cTn id="112" dur="1000" fill="hold"/>
                                        <p:tgtEl>
                                          <p:spTgt spid="28"/>
                                        </p:tgtEl>
                                        <p:attrNameLst>
                                          <p:attrName>ppt_x</p:attrName>
                                        </p:attrNameLst>
                                      </p:cBhvr>
                                      <p:tavLst>
                                        <p:tav tm="0">
                                          <p:val>
                                            <p:strVal val="#ppt_x"/>
                                          </p:val>
                                        </p:tav>
                                        <p:tav tm="100000">
                                          <p:val>
                                            <p:strVal val="#ppt_x"/>
                                          </p:val>
                                        </p:tav>
                                      </p:tavLst>
                                    </p:anim>
                                    <p:anim calcmode="lin" valueType="num">
                                      <p:cBhvr>
                                        <p:cTn id="113" dur="1000" fill="hold"/>
                                        <p:tgtEl>
                                          <p:spTgt spid="28"/>
                                        </p:tgtEl>
                                        <p:attrNameLst>
                                          <p:attrName>ppt_y</p:attrName>
                                        </p:attrNameLst>
                                      </p:cBhvr>
                                      <p:tavLst>
                                        <p:tav tm="0">
                                          <p:val>
                                            <p:strVal val="#ppt_y+.1"/>
                                          </p:val>
                                        </p:tav>
                                        <p:tav tm="100000">
                                          <p:val>
                                            <p:strVal val="#ppt_y"/>
                                          </p:val>
                                        </p:tav>
                                      </p:tavLst>
                                    </p:anim>
                                  </p:childTnLst>
                                </p:cTn>
                              </p:par>
                              <p:par>
                                <p:cTn id="114" presetID="16" presetClass="entr" presetSubtype="21" fill="hold" nodeType="withEffect">
                                  <p:stCondLst>
                                    <p:cond delay="3500"/>
                                  </p:stCondLst>
                                  <p:childTnLst>
                                    <p:set>
                                      <p:cBhvr>
                                        <p:cTn id="115" dur="1" fill="hold">
                                          <p:stCondLst>
                                            <p:cond delay="0"/>
                                          </p:stCondLst>
                                        </p:cTn>
                                        <p:tgtEl>
                                          <p:spTgt spid="26"/>
                                        </p:tgtEl>
                                        <p:attrNameLst>
                                          <p:attrName>style.visibility</p:attrName>
                                        </p:attrNameLst>
                                      </p:cBhvr>
                                      <p:to>
                                        <p:strVal val="visible"/>
                                      </p:to>
                                    </p:set>
                                    <p:animEffect transition="in" filter="barn(inVertical)">
                                      <p:cBhvr>
                                        <p:cTn id="116" dur="500"/>
                                        <p:tgtEl>
                                          <p:spTgt spid="26"/>
                                        </p:tgtEl>
                                      </p:cBhvr>
                                    </p:animEffect>
                                  </p:childTnLst>
                                </p:cTn>
                              </p:par>
                              <p:par>
                                <p:cTn id="117" presetID="10" presetClass="entr" presetSubtype="0" fill="hold" grpId="0" nodeType="withEffect">
                                  <p:stCondLst>
                                    <p:cond delay="400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500"/>
                                        <p:tgtEl>
                                          <p:spTgt spid="27"/>
                                        </p:tgtEl>
                                      </p:cBhvr>
                                    </p:animEffect>
                                  </p:childTnLst>
                                </p:cTn>
                              </p:par>
                              <p:par>
                                <p:cTn id="120" presetID="42" presetClass="entr" presetSubtype="0" fill="hold" grpId="0" nodeType="withEffect">
                                  <p:stCondLst>
                                    <p:cond delay="275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1000"/>
                                        <p:tgtEl>
                                          <p:spTgt spid="31"/>
                                        </p:tgtEl>
                                      </p:cBhvr>
                                    </p:animEffect>
                                    <p:anim calcmode="lin" valueType="num">
                                      <p:cBhvr>
                                        <p:cTn id="123" dur="1000" fill="hold"/>
                                        <p:tgtEl>
                                          <p:spTgt spid="31"/>
                                        </p:tgtEl>
                                        <p:attrNameLst>
                                          <p:attrName>ppt_x</p:attrName>
                                        </p:attrNameLst>
                                      </p:cBhvr>
                                      <p:tavLst>
                                        <p:tav tm="0">
                                          <p:val>
                                            <p:strVal val="#ppt_x"/>
                                          </p:val>
                                        </p:tav>
                                        <p:tav tm="100000">
                                          <p:val>
                                            <p:strVal val="#ppt_x"/>
                                          </p:val>
                                        </p:tav>
                                      </p:tavLst>
                                    </p:anim>
                                    <p:anim calcmode="lin" valueType="num">
                                      <p:cBhvr>
                                        <p:cTn id="124" dur="1000" fill="hold"/>
                                        <p:tgtEl>
                                          <p:spTgt spid="31"/>
                                        </p:tgtEl>
                                        <p:attrNameLst>
                                          <p:attrName>ppt_y</p:attrName>
                                        </p:attrNameLst>
                                      </p:cBhvr>
                                      <p:tavLst>
                                        <p:tav tm="0">
                                          <p:val>
                                            <p:strVal val="#ppt_y+.1"/>
                                          </p:val>
                                        </p:tav>
                                        <p:tav tm="100000">
                                          <p:val>
                                            <p:strVal val="#ppt_y"/>
                                          </p:val>
                                        </p:tav>
                                      </p:tavLst>
                                    </p:anim>
                                  </p:childTnLst>
                                </p:cTn>
                              </p:par>
                              <p:par>
                                <p:cTn id="125" presetID="16" presetClass="entr" presetSubtype="21" fill="hold" nodeType="withEffect">
                                  <p:stCondLst>
                                    <p:cond delay="3500"/>
                                  </p:stCondLst>
                                  <p:childTnLst>
                                    <p:set>
                                      <p:cBhvr>
                                        <p:cTn id="126" dur="1" fill="hold">
                                          <p:stCondLst>
                                            <p:cond delay="0"/>
                                          </p:stCondLst>
                                        </p:cTn>
                                        <p:tgtEl>
                                          <p:spTgt spid="29"/>
                                        </p:tgtEl>
                                        <p:attrNameLst>
                                          <p:attrName>style.visibility</p:attrName>
                                        </p:attrNameLst>
                                      </p:cBhvr>
                                      <p:to>
                                        <p:strVal val="visible"/>
                                      </p:to>
                                    </p:set>
                                    <p:animEffect transition="in" filter="barn(inVertical)">
                                      <p:cBhvr>
                                        <p:cTn id="127" dur="500"/>
                                        <p:tgtEl>
                                          <p:spTgt spid="29"/>
                                        </p:tgtEl>
                                      </p:cBhvr>
                                    </p:animEffect>
                                  </p:childTnLst>
                                </p:cTn>
                              </p:par>
                              <p:par>
                                <p:cTn id="128" presetID="10" presetClass="entr" presetSubtype="0" fill="hold" grpId="0" nodeType="withEffect">
                                  <p:stCondLst>
                                    <p:cond delay="400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par>
                                <p:cTn id="131" presetID="42" presetClass="entr" presetSubtype="0" fill="hold" grpId="0" nodeType="withEffect">
                                  <p:stCondLst>
                                    <p:cond delay="275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1000"/>
                                        <p:tgtEl>
                                          <p:spTgt spid="34"/>
                                        </p:tgtEl>
                                      </p:cBhvr>
                                    </p:animEffect>
                                    <p:anim calcmode="lin" valueType="num">
                                      <p:cBhvr>
                                        <p:cTn id="134" dur="1000" fill="hold"/>
                                        <p:tgtEl>
                                          <p:spTgt spid="34"/>
                                        </p:tgtEl>
                                        <p:attrNameLst>
                                          <p:attrName>ppt_x</p:attrName>
                                        </p:attrNameLst>
                                      </p:cBhvr>
                                      <p:tavLst>
                                        <p:tav tm="0">
                                          <p:val>
                                            <p:strVal val="#ppt_x"/>
                                          </p:val>
                                        </p:tav>
                                        <p:tav tm="100000">
                                          <p:val>
                                            <p:strVal val="#ppt_x"/>
                                          </p:val>
                                        </p:tav>
                                      </p:tavLst>
                                    </p:anim>
                                    <p:anim calcmode="lin" valueType="num">
                                      <p:cBhvr>
                                        <p:cTn id="135" dur="1000" fill="hold"/>
                                        <p:tgtEl>
                                          <p:spTgt spid="34"/>
                                        </p:tgtEl>
                                        <p:attrNameLst>
                                          <p:attrName>ppt_y</p:attrName>
                                        </p:attrNameLst>
                                      </p:cBhvr>
                                      <p:tavLst>
                                        <p:tav tm="0">
                                          <p:val>
                                            <p:strVal val="#ppt_y+.1"/>
                                          </p:val>
                                        </p:tav>
                                        <p:tav tm="100000">
                                          <p:val>
                                            <p:strVal val="#ppt_y"/>
                                          </p:val>
                                        </p:tav>
                                      </p:tavLst>
                                    </p:anim>
                                  </p:childTnLst>
                                </p:cTn>
                              </p:par>
                              <p:par>
                                <p:cTn id="136" presetID="16" presetClass="entr" presetSubtype="21" fill="hold" nodeType="withEffect">
                                  <p:stCondLst>
                                    <p:cond delay="3500"/>
                                  </p:stCondLst>
                                  <p:childTnLst>
                                    <p:set>
                                      <p:cBhvr>
                                        <p:cTn id="137" dur="1" fill="hold">
                                          <p:stCondLst>
                                            <p:cond delay="0"/>
                                          </p:stCondLst>
                                        </p:cTn>
                                        <p:tgtEl>
                                          <p:spTgt spid="32"/>
                                        </p:tgtEl>
                                        <p:attrNameLst>
                                          <p:attrName>style.visibility</p:attrName>
                                        </p:attrNameLst>
                                      </p:cBhvr>
                                      <p:to>
                                        <p:strVal val="visible"/>
                                      </p:to>
                                    </p:set>
                                    <p:animEffect transition="in" filter="barn(inVertical)">
                                      <p:cBhvr>
                                        <p:cTn id="138" dur="500"/>
                                        <p:tgtEl>
                                          <p:spTgt spid="32"/>
                                        </p:tgtEl>
                                      </p:cBhvr>
                                    </p:animEffect>
                                  </p:childTnLst>
                                </p:cTn>
                              </p:par>
                              <p:par>
                                <p:cTn id="139" presetID="10" presetClass="entr" presetSubtype="0" fill="hold" grpId="0" nodeType="withEffect">
                                  <p:stCondLst>
                                    <p:cond delay="4000"/>
                                  </p:stCondLst>
                                  <p:childTnLst>
                                    <p:set>
                                      <p:cBhvr>
                                        <p:cTn id="140" dur="1" fill="hold">
                                          <p:stCondLst>
                                            <p:cond delay="0"/>
                                          </p:stCondLst>
                                        </p:cTn>
                                        <p:tgtEl>
                                          <p:spTgt spid="33"/>
                                        </p:tgtEl>
                                        <p:attrNameLst>
                                          <p:attrName>style.visibility</p:attrName>
                                        </p:attrNameLst>
                                      </p:cBhvr>
                                      <p:to>
                                        <p:strVal val="visible"/>
                                      </p:to>
                                    </p:set>
                                    <p:animEffect transition="in" filter="fade">
                                      <p:cBhvr>
                                        <p:cTn id="1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4" grpId="0"/>
      <p:bldP spid="25" grpId="0"/>
      <p:bldP spid="27" grpId="0"/>
      <p:bldP spid="28" grpId="0"/>
      <p:bldP spid="30" grpId="0"/>
      <p:bldP spid="31"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5444340" y="559478"/>
            <a:ext cx="3438285" cy="3752187"/>
          </a:xfrm>
          <a:custGeom>
            <a:avLst/>
            <a:gdLst>
              <a:gd name="T0" fmla="*/ 17752 w 17752"/>
              <a:gd name="T1" fmla="*/ 18550 h 18550"/>
              <a:gd name="T2" fmla="*/ 16834 w 17752"/>
              <a:gd name="T3" fmla="*/ 18494 h 18550"/>
              <a:gd name="T4" fmla="*/ 15927 w 17752"/>
              <a:gd name="T5" fmla="*/ 18393 h 18550"/>
              <a:gd name="T6" fmla="*/ 15034 w 17752"/>
              <a:gd name="T7" fmla="*/ 18251 h 18550"/>
              <a:gd name="T8" fmla="*/ 14158 w 17752"/>
              <a:gd name="T9" fmla="*/ 18064 h 18550"/>
              <a:gd name="T10" fmla="*/ 13295 w 17752"/>
              <a:gd name="T11" fmla="*/ 17838 h 18550"/>
              <a:gd name="T12" fmla="*/ 12451 w 17752"/>
              <a:gd name="T13" fmla="*/ 17571 h 18550"/>
              <a:gd name="T14" fmla="*/ 11625 w 17752"/>
              <a:gd name="T15" fmla="*/ 17265 h 18550"/>
              <a:gd name="T16" fmla="*/ 10818 w 17752"/>
              <a:gd name="T17" fmla="*/ 16922 h 18550"/>
              <a:gd name="T18" fmla="*/ 10031 w 17752"/>
              <a:gd name="T19" fmla="*/ 16541 h 18550"/>
              <a:gd name="T20" fmla="*/ 9264 w 17752"/>
              <a:gd name="T21" fmla="*/ 16126 h 18550"/>
              <a:gd name="T22" fmla="*/ 8521 w 17752"/>
              <a:gd name="T23" fmla="*/ 15675 h 18550"/>
              <a:gd name="T24" fmla="*/ 7801 w 17752"/>
              <a:gd name="T25" fmla="*/ 15190 h 18550"/>
              <a:gd name="T26" fmla="*/ 7106 w 17752"/>
              <a:gd name="T27" fmla="*/ 14674 h 18550"/>
              <a:gd name="T28" fmla="*/ 6436 w 17752"/>
              <a:gd name="T29" fmla="*/ 14126 h 18550"/>
              <a:gd name="T30" fmla="*/ 5793 w 17752"/>
              <a:gd name="T31" fmla="*/ 13547 h 18550"/>
              <a:gd name="T32" fmla="*/ 5178 w 17752"/>
              <a:gd name="T33" fmla="*/ 12940 h 18550"/>
              <a:gd name="T34" fmla="*/ 4591 w 17752"/>
              <a:gd name="T35" fmla="*/ 12304 h 18550"/>
              <a:gd name="T36" fmla="*/ 4035 w 17752"/>
              <a:gd name="T37" fmla="*/ 11642 h 18550"/>
              <a:gd name="T38" fmla="*/ 3509 w 17752"/>
              <a:gd name="T39" fmla="*/ 10954 h 18550"/>
              <a:gd name="T40" fmla="*/ 3017 w 17752"/>
              <a:gd name="T41" fmla="*/ 10241 h 18550"/>
              <a:gd name="T42" fmla="*/ 2556 w 17752"/>
              <a:gd name="T43" fmla="*/ 9503 h 18550"/>
              <a:gd name="T44" fmla="*/ 2131 w 17752"/>
              <a:gd name="T45" fmla="*/ 8743 h 18550"/>
              <a:gd name="T46" fmla="*/ 1740 w 17752"/>
              <a:gd name="T47" fmla="*/ 7961 h 18550"/>
              <a:gd name="T48" fmla="*/ 1387 w 17752"/>
              <a:gd name="T49" fmla="*/ 7160 h 18550"/>
              <a:gd name="T50" fmla="*/ 1070 w 17752"/>
              <a:gd name="T51" fmla="*/ 6338 h 18550"/>
              <a:gd name="T52" fmla="*/ 793 w 17752"/>
              <a:gd name="T53" fmla="*/ 5499 h 18550"/>
              <a:gd name="T54" fmla="*/ 555 w 17752"/>
              <a:gd name="T55" fmla="*/ 4642 h 18550"/>
              <a:gd name="T56" fmla="*/ 358 w 17752"/>
              <a:gd name="T57" fmla="*/ 3768 h 18550"/>
              <a:gd name="T58" fmla="*/ 203 w 17752"/>
              <a:gd name="T59" fmla="*/ 2880 h 18550"/>
              <a:gd name="T60" fmla="*/ 90 w 17752"/>
              <a:gd name="T61" fmla="*/ 1978 h 18550"/>
              <a:gd name="T62" fmla="*/ 23 w 17752"/>
              <a:gd name="T63" fmla="*/ 1062 h 18550"/>
              <a:gd name="T64" fmla="*/ 0 w 17752"/>
              <a:gd name="T65" fmla="*/ 136 h 18550"/>
              <a:gd name="T66" fmla="*/ 0 w 17752"/>
              <a:gd name="T67" fmla="*/ 101 h 18550"/>
              <a:gd name="T68" fmla="*/ 1 w 17752"/>
              <a:gd name="T69" fmla="*/ 67 h 18550"/>
              <a:gd name="T70" fmla="*/ 1 w 17752"/>
              <a:gd name="T71" fmla="*/ 34 h 18550"/>
              <a:gd name="T72" fmla="*/ 1 w 17752"/>
              <a:gd name="T73" fmla="*/ 0 h 18550"/>
              <a:gd name="T74" fmla="*/ 17752 w 17752"/>
              <a:gd name="T75" fmla="*/ 0 h 18550"/>
              <a:gd name="T76" fmla="*/ 17752 w 17752"/>
              <a:gd name="T77" fmla="*/ 18550 h 18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752" h="18550">
                <a:moveTo>
                  <a:pt x="17752" y="18550"/>
                </a:moveTo>
                <a:lnTo>
                  <a:pt x="16834" y="18494"/>
                </a:lnTo>
                <a:lnTo>
                  <a:pt x="15927" y="18393"/>
                </a:lnTo>
                <a:lnTo>
                  <a:pt x="15034" y="18251"/>
                </a:lnTo>
                <a:lnTo>
                  <a:pt x="14158" y="18064"/>
                </a:lnTo>
                <a:lnTo>
                  <a:pt x="13295" y="17838"/>
                </a:lnTo>
                <a:lnTo>
                  <a:pt x="12451" y="17571"/>
                </a:lnTo>
                <a:lnTo>
                  <a:pt x="11625" y="17265"/>
                </a:lnTo>
                <a:lnTo>
                  <a:pt x="10818" y="16922"/>
                </a:lnTo>
                <a:lnTo>
                  <a:pt x="10031" y="16541"/>
                </a:lnTo>
                <a:lnTo>
                  <a:pt x="9264" y="16126"/>
                </a:lnTo>
                <a:lnTo>
                  <a:pt x="8521" y="15675"/>
                </a:lnTo>
                <a:lnTo>
                  <a:pt x="7801" y="15190"/>
                </a:lnTo>
                <a:lnTo>
                  <a:pt x="7106" y="14674"/>
                </a:lnTo>
                <a:lnTo>
                  <a:pt x="6436" y="14126"/>
                </a:lnTo>
                <a:lnTo>
                  <a:pt x="5793" y="13547"/>
                </a:lnTo>
                <a:lnTo>
                  <a:pt x="5178" y="12940"/>
                </a:lnTo>
                <a:lnTo>
                  <a:pt x="4591" y="12304"/>
                </a:lnTo>
                <a:lnTo>
                  <a:pt x="4035" y="11642"/>
                </a:lnTo>
                <a:lnTo>
                  <a:pt x="3509" y="10954"/>
                </a:lnTo>
                <a:lnTo>
                  <a:pt x="3017" y="10241"/>
                </a:lnTo>
                <a:lnTo>
                  <a:pt x="2556" y="9503"/>
                </a:lnTo>
                <a:lnTo>
                  <a:pt x="2131" y="8743"/>
                </a:lnTo>
                <a:lnTo>
                  <a:pt x="1740" y="7961"/>
                </a:lnTo>
                <a:lnTo>
                  <a:pt x="1387" y="7160"/>
                </a:lnTo>
                <a:lnTo>
                  <a:pt x="1070" y="6338"/>
                </a:lnTo>
                <a:lnTo>
                  <a:pt x="793" y="5499"/>
                </a:lnTo>
                <a:lnTo>
                  <a:pt x="555" y="4642"/>
                </a:lnTo>
                <a:lnTo>
                  <a:pt x="358" y="3768"/>
                </a:lnTo>
                <a:lnTo>
                  <a:pt x="203" y="2880"/>
                </a:lnTo>
                <a:lnTo>
                  <a:pt x="90" y="1978"/>
                </a:lnTo>
                <a:lnTo>
                  <a:pt x="23" y="1062"/>
                </a:lnTo>
                <a:lnTo>
                  <a:pt x="0" y="136"/>
                </a:lnTo>
                <a:lnTo>
                  <a:pt x="0" y="101"/>
                </a:lnTo>
                <a:lnTo>
                  <a:pt x="1" y="67"/>
                </a:lnTo>
                <a:lnTo>
                  <a:pt x="1" y="34"/>
                </a:lnTo>
                <a:lnTo>
                  <a:pt x="1" y="0"/>
                </a:lnTo>
                <a:lnTo>
                  <a:pt x="17752" y="0"/>
                </a:lnTo>
                <a:lnTo>
                  <a:pt x="17752" y="18550"/>
                </a:lnTo>
                <a:close/>
              </a:path>
            </a:pathLst>
          </a:custGeom>
          <a:blipFill>
            <a:blip r:embed="rId2"/>
            <a:stretch>
              <a:fillRect/>
            </a:stretch>
          </a:blipFill>
          <a:ln>
            <a:noFill/>
          </a:ln>
        </p:spPr>
        <p:txBody>
          <a:bodyPr vert="horz" wrap="square" lIns="68598" tIns="34299" rIns="68598" bIns="34299" numCol="1" anchor="t" anchorCtr="0" compatLnSpc="1">
            <a:prstTxWarp prst="textNoShape">
              <a:avLst/>
            </a:prstTxWarp>
          </a:bodyPr>
          <a:lstStyle/>
          <a:p>
            <a:endParaRPr lang="zh-CN" altLang="en-US"/>
          </a:p>
        </p:txBody>
      </p:sp>
      <p:grpSp>
        <p:nvGrpSpPr>
          <p:cNvPr id="3" name="Group 8"/>
          <p:cNvGrpSpPr>
            <a:grpSpLocks/>
          </p:cNvGrpSpPr>
          <p:nvPr/>
        </p:nvGrpSpPr>
        <p:grpSpPr bwMode="auto">
          <a:xfrm>
            <a:off x="4771875" y="633541"/>
            <a:ext cx="1125700" cy="1125706"/>
            <a:chOff x="0" y="0"/>
            <a:chExt cx="2101515" cy="2101515"/>
          </a:xfrm>
          <a:gradFill>
            <a:gsLst>
              <a:gs pos="0">
                <a:srgbClr val="0070C0"/>
              </a:gs>
              <a:gs pos="100000">
                <a:srgbClr val="00B0F0"/>
              </a:gs>
            </a:gsLst>
            <a:lin ang="3600000" scaled="0"/>
          </a:gradFill>
        </p:grpSpPr>
        <p:sp>
          <p:nvSpPr>
            <p:cNvPr id="4" name="椭圆 3"/>
            <p:cNvSpPr>
              <a:spLocks noChangeArrowheads="1"/>
            </p:cNvSpPr>
            <p:nvPr/>
          </p:nvSpPr>
          <p:spPr bwMode="auto">
            <a:xfrm>
              <a:off x="0" y="0"/>
              <a:ext cx="2101515" cy="2101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 name="同心圆 11"/>
            <p:cNvSpPr>
              <a:spLocks noChangeArrowheads="1"/>
            </p:cNvSpPr>
            <p:nvPr/>
          </p:nvSpPr>
          <p:spPr bwMode="auto">
            <a:xfrm>
              <a:off x="79987" y="80731"/>
              <a:ext cx="1941540" cy="1941540"/>
            </a:xfrm>
            <a:custGeom>
              <a:avLst/>
              <a:gdLst>
                <a:gd name="G0" fmla="+- 206 0 0"/>
                <a:gd name="G1" fmla="+- 21600 0 206"/>
                <a:gd name="G2" fmla="+- 21600 0 2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6" y="10800"/>
                  </a:moveTo>
                  <a:cubicBezTo>
                    <a:pt x="206" y="16651"/>
                    <a:pt x="4949" y="21394"/>
                    <a:pt x="10800" y="21394"/>
                  </a:cubicBezTo>
                  <a:cubicBezTo>
                    <a:pt x="16651" y="21394"/>
                    <a:pt x="21394" y="16651"/>
                    <a:pt x="21394" y="10800"/>
                  </a:cubicBezTo>
                  <a:cubicBezTo>
                    <a:pt x="21394" y="4949"/>
                    <a:pt x="16651" y="206"/>
                    <a:pt x="10800" y="206"/>
                  </a:cubicBezTo>
                  <a:cubicBezTo>
                    <a:pt x="4949" y="206"/>
                    <a:pt x="206" y="4949"/>
                    <a:pt x="206" y="108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sym typeface="宋体" pitchFamily="2" charset="-122"/>
              </a:endParaRPr>
            </a:p>
          </p:txBody>
        </p:sp>
      </p:grpSp>
      <p:grpSp>
        <p:nvGrpSpPr>
          <p:cNvPr id="6" name="Group 8"/>
          <p:cNvGrpSpPr>
            <a:grpSpLocks/>
          </p:cNvGrpSpPr>
          <p:nvPr/>
        </p:nvGrpSpPr>
        <p:grpSpPr bwMode="auto">
          <a:xfrm>
            <a:off x="5399326" y="2267637"/>
            <a:ext cx="1125700" cy="1125706"/>
            <a:chOff x="0" y="0"/>
            <a:chExt cx="2101515" cy="2101515"/>
          </a:xfrm>
          <a:gradFill>
            <a:gsLst>
              <a:gs pos="0">
                <a:srgbClr val="0070C0"/>
              </a:gs>
              <a:gs pos="100000">
                <a:srgbClr val="00B0F0"/>
              </a:gs>
            </a:gsLst>
            <a:lin ang="3600000" scaled="0"/>
          </a:gradFill>
        </p:grpSpPr>
        <p:sp>
          <p:nvSpPr>
            <p:cNvPr id="7" name="椭圆 3"/>
            <p:cNvSpPr>
              <a:spLocks noChangeArrowheads="1"/>
            </p:cNvSpPr>
            <p:nvPr/>
          </p:nvSpPr>
          <p:spPr bwMode="auto">
            <a:xfrm>
              <a:off x="0" y="0"/>
              <a:ext cx="2101515" cy="2101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8" name="同心圆 11"/>
            <p:cNvSpPr>
              <a:spLocks noChangeArrowheads="1"/>
            </p:cNvSpPr>
            <p:nvPr/>
          </p:nvSpPr>
          <p:spPr bwMode="auto">
            <a:xfrm>
              <a:off x="79987" y="80731"/>
              <a:ext cx="1941540" cy="1941540"/>
            </a:xfrm>
            <a:custGeom>
              <a:avLst/>
              <a:gdLst>
                <a:gd name="G0" fmla="+- 206 0 0"/>
                <a:gd name="G1" fmla="+- 21600 0 206"/>
                <a:gd name="G2" fmla="+- 21600 0 2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6" y="10800"/>
                  </a:moveTo>
                  <a:cubicBezTo>
                    <a:pt x="206" y="16651"/>
                    <a:pt x="4949" y="21394"/>
                    <a:pt x="10800" y="21394"/>
                  </a:cubicBezTo>
                  <a:cubicBezTo>
                    <a:pt x="16651" y="21394"/>
                    <a:pt x="21394" y="16651"/>
                    <a:pt x="21394" y="10800"/>
                  </a:cubicBezTo>
                  <a:cubicBezTo>
                    <a:pt x="21394" y="4949"/>
                    <a:pt x="16651" y="206"/>
                    <a:pt x="10800" y="206"/>
                  </a:cubicBezTo>
                  <a:cubicBezTo>
                    <a:pt x="4949" y="206"/>
                    <a:pt x="206" y="4949"/>
                    <a:pt x="206" y="108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sym typeface="宋体" pitchFamily="2" charset="-122"/>
              </a:endParaRPr>
            </a:p>
          </p:txBody>
        </p:sp>
      </p:grpSp>
      <p:grpSp>
        <p:nvGrpSpPr>
          <p:cNvPr id="9" name="Group 8"/>
          <p:cNvGrpSpPr>
            <a:grpSpLocks/>
          </p:cNvGrpSpPr>
          <p:nvPr/>
        </p:nvGrpSpPr>
        <p:grpSpPr bwMode="auto">
          <a:xfrm>
            <a:off x="6658699" y="3553722"/>
            <a:ext cx="1125700" cy="1125706"/>
            <a:chOff x="0" y="0"/>
            <a:chExt cx="2101515" cy="2101515"/>
          </a:xfrm>
          <a:gradFill>
            <a:gsLst>
              <a:gs pos="0">
                <a:srgbClr val="0070C0"/>
              </a:gs>
              <a:gs pos="100000">
                <a:srgbClr val="00B0F0"/>
              </a:gs>
            </a:gsLst>
            <a:lin ang="3600000" scaled="0"/>
          </a:gradFill>
        </p:grpSpPr>
        <p:sp>
          <p:nvSpPr>
            <p:cNvPr id="10" name="椭圆 3"/>
            <p:cNvSpPr>
              <a:spLocks noChangeArrowheads="1"/>
            </p:cNvSpPr>
            <p:nvPr/>
          </p:nvSpPr>
          <p:spPr bwMode="auto">
            <a:xfrm>
              <a:off x="0" y="0"/>
              <a:ext cx="2101515" cy="2101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1" name="同心圆 11"/>
            <p:cNvSpPr>
              <a:spLocks noChangeArrowheads="1"/>
            </p:cNvSpPr>
            <p:nvPr/>
          </p:nvSpPr>
          <p:spPr bwMode="auto">
            <a:xfrm>
              <a:off x="79987" y="80731"/>
              <a:ext cx="1941540" cy="1941540"/>
            </a:xfrm>
            <a:custGeom>
              <a:avLst/>
              <a:gdLst>
                <a:gd name="G0" fmla="+- 206 0 0"/>
                <a:gd name="G1" fmla="+- 21600 0 206"/>
                <a:gd name="G2" fmla="+- 21600 0 2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6" y="10800"/>
                  </a:moveTo>
                  <a:cubicBezTo>
                    <a:pt x="206" y="16651"/>
                    <a:pt x="4949" y="21394"/>
                    <a:pt x="10800" y="21394"/>
                  </a:cubicBezTo>
                  <a:cubicBezTo>
                    <a:pt x="16651" y="21394"/>
                    <a:pt x="21394" y="16651"/>
                    <a:pt x="21394" y="10800"/>
                  </a:cubicBezTo>
                  <a:cubicBezTo>
                    <a:pt x="21394" y="4949"/>
                    <a:pt x="16651" y="206"/>
                    <a:pt x="10800" y="206"/>
                  </a:cubicBezTo>
                  <a:cubicBezTo>
                    <a:pt x="4949" y="206"/>
                    <a:pt x="206" y="4949"/>
                    <a:pt x="206" y="108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sym typeface="宋体" pitchFamily="2" charset="-122"/>
              </a:endParaRPr>
            </a:p>
          </p:txBody>
        </p:sp>
      </p:grpSp>
      <p:sp>
        <p:nvSpPr>
          <p:cNvPr id="12" name="弧形 11"/>
          <p:cNvSpPr/>
          <p:nvPr/>
        </p:nvSpPr>
        <p:spPr bwMode="auto">
          <a:xfrm>
            <a:off x="5034366" y="1070242"/>
            <a:ext cx="1242515" cy="1242521"/>
          </a:xfrm>
          <a:prstGeom prst="arc">
            <a:avLst>
              <a:gd name="adj1" fmla="val 5989544"/>
              <a:gd name="adj2" fmla="val 10739822"/>
            </a:avLst>
          </a:prstGeom>
          <a:noFill/>
          <a:ln w="12700" cap="flat" cmpd="sng" algn="ctr">
            <a:solidFill>
              <a:schemeClr val="tx1">
                <a:lumMod val="50000"/>
                <a:lumOff val="50000"/>
              </a:schemeClr>
            </a:solidFill>
            <a:prstDash val="solid"/>
            <a:round/>
            <a:headEnd type="triangle" w="med" len="med"/>
            <a:tailEnd type="none" w="med" len="med"/>
          </a:ln>
          <a:effectLst/>
        </p:spPr>
        <p:txBody>
          <a:bodyPr vert="horz" wrap="square" lIns="68598" tIns="34299" rIns="68598" bIns="34299" numCol="1" rtlCol="0" anchor="t" anchorCtr="0" compatLnSpc="1">
            <a:prstTxWarp prst="textNoShape">
              <a:avLst/>
            </a:prstTxWarp>
          </a:bodyPr>
          <a:lstStyle/>
          <a:p>
            <a:pPr fontAlgn="base">
              <a:spcBef>
                <a:spcPct val="0"/>
              </a:spcBef>
              <a:spcAft>
                <a:spcPct val="0"/>
              </a:spcAft>
            </a:pPr>
            <a:endParaRPr lang="zh-CN" altLang="en-US">
              <a:latin typeface="Arial" pitchFamily="34" charset="0"/>
              <a:ea typeface="宋体" pitchFamily="2" charset="-122"/>
            </a:endParaRPr>
          </a:p>
        </p:txBody>
      </p:sp>
      <p:sp>
        <p:nvSpPr>
          <p:cNvPr id="13" name="弧形 12"/>
          <p:cNvSpPr/>
          <p:nvPr/>
        </p:nvSpPr>
        <p:spPr bwMode="auto">
          <a:xfrm>
            <a:off x="5981218" y="2709414"/>
            <a:ext cx="1242515" cy="1242521"/>
          </a:xfrm>
          <a:prstGeom prst="arc">
            <a:avLst>
              <a:gd name="adj1" fmla="val 5417681"/>
              <a:gd name="adj2" fmla="val 9956679"/>
            </a:avLst>
          </a:prstGeom>
          <a:noFill/>
          <a:ln w="12700" cap="flat" cmpd="sng" algn="ctr">
            <a:solidFill>
              <a:schemeClr val="tx1">
                <a:lumMod val="50000"/>
                <a:lumOff val="50000"/>
              </a:schemeClr>
            </a:solidFill>
            <a:prstDash val="solid"/>
            <a:round/>
            <a:headEnd type="triangle" w="med" len="med"/>
            <a:tailEnd type="none" w="med" len="med"/>
          </a:ln>
          <a:effectLst/>
        </p:spPr>
        <p:txBody>
          <a:bodyPr vert="horz" wrap="square" lIns="68598" tIns="34299" rIns="68598" bIns="34299" numCol="1" rtlCol="0" anchor="t" anchorCtr="0" compatLnSpc="1">
            <a:prstTxWarp prst="textNoShape">
              <a:avLst/>
            </a:prstTxWarp>
          </a:bodyPr>
          <a:lstStyle/>
          <a:p>
            <a:pPr fontAlgn="base">
              <a:spcBef>
                <a:spcPct val="0"/>
              </a:spcBef>
              <a:spcAft>
                <a:spcPct val="0"/>
              </a:spcAft>
            </a:pPr>
            <a:endParaRPr lang="zh-CN" altLang="en-US">
              <a:latin typeface="Arial" pitchFamily="34" charset="0"/>
              <a:ea typeface="宋体" pitchFamily="2" charset="-122"/>
            </a:endParaRPr>
          </a:p>
        </p:txBody>
      </p:sp>
      <p:sp>
        <p:nvSpPr>
          <p:cNvPr id="14" name="TextBox 13"/>
          <p:cNvSpPr txBox="1"/>
          <p:nvPr/>
        </p:nvSpPr>
        <p:spPr>
          <a:xfrm>
            <a:off x="4859436" y="1009311"/>
            <a:ext cx="911399" cy="300175"/>
          </a:xfrm>
          <a:prstGeom prst="rect">
            <a:avLst/>
          </a:prstGeom>
          <a:noFill/>
        </p:spPr>
        <p:txBody>
          <a:bodyPr wrap="square" lIns="68598" tIns="34299" rIns="68598" bIns="34299" rtlCol="0">
            <a:spAutoFit/>
          </a:bodyPr>
          <a:lstStyle/>
          <a:p>
            <a:pPr algn="ctr"/>
            <a:r>
              <a:rPr lang="zh-CN" altLang="en-US" sz="1500" b="1" dirty="0">
                <a:solidFill>
                  <a:srgbClr val="F8F8F8"/>
                </a:solidFill>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5424617" y="2665855"/>
            <a:ext cx="999087" cy="300175"/>
          </a:xfrm>
          <a:prstGeom prst="rect">
            <a:avLst/>
          </a:prstGeom>
          <a:noFill/>
        </p:spPr>
        <p:txBody>
          <a:bodyPr wrap="square" lIns="68598" tIns="34299" rIns="68598" bIns="34299" rtlCol="0">
            <a:spAutoFit/>
          </a:bodyPr>
          <a:lstStyle/>
          <a:p>
            <a:pPr algn="ctr"/>
            <a:r>
              <a:rPr lang="zh-CN" altLang="en-US" sz="1500" b="1" dirty="0">
                <a:solidFill>
                  <a:srgbClr val="F8F8F8"/>
                </a:solidFill>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6712983" y="3926536"/>
            <a:ext cx="901000" cy="300175"/>
          </a:xfrm>
          <a:prstGeom prst="rect">
            <a:avLst/>
          </a:prstGeom>
          <a:noFill/>
        </p:spPr>
        <p:txBody>
          <a:bodyPr wrap="square" lIns="68598" tIns="34299" rIns="68598" bIns="34299" rtlCol="0">
            <a:spAutoFit/>
          </a:bodyPr>
          <a:lstStyle/>
          <a:p>
            <a:pPr algn="ctr"/>
            <a:r>
              <a:rPr lang="zh-CN" altLang="en-US" sz="1500" b="1" dirty="0">
                <a:solidFill>
                  <a:srgbClr val="F8F8F8"/>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a:off x="685562" y="4048733"/>
            <a:ext cx="5669971" cy="346356"/>
          </a:xfrm>
          <a:prstGeom prst="rect">
            <a:avLst/>
          </a:prstGeom>
          <a:noFill/>
        </p:spPr>
        <p:txBody>
          <a:bodyPr wrap="square" lIns="68598" tIns="34299" rIns="68598" bIns="34299" rtlCol="0">
            <a:spAutoFit/>
          </a:bodyPr>
          <a:lstStyle/>
          <a:p>
            <a:r>
              <a:rPr lang="zh-CN" altLang="en-US" sz="900" dirty="0">
                <a:solidFill>
                  <a:schemeClr val="bg1">
                    <a:lumMod val="65000"/>
                  </a:schemeClr>
                </a:solidFill>
                <a:latin typeface="微软雅黑" panose="020B0503020204020204" pitchFamily="34" charset="-122"/>
                <a:ea typeface="微软雅黑" panose="020B0503020204020204" pitchFamily="34" charset="-122"/>
              </a:rPr>
              <a:t>这里输入简要说明文字或列举事例这里输入简要说明文字或列举事例，这里输入简要说明文字或列举事例这里输入简要说明文字或列举事例，这里输入简要说明文字或列举事例这里输入简要说明文字或列举事例。</a:t>
            </a:r>
          </a:p>
        </p:txBody>
      </p:sp>
      <p:sp>
        <p:nvSpPr>
          <p:cNvPr id="18" name="TextBox 17"/>
          <p:cNvSpPr txBox="1"/>
          <p:nvPr/>
        </p:nvSpPr>
        <p:spPr>
          <a:xfrm>
            <a:off x="685562" y="2398197"/>
            <a:ext cx="4507531" cy="484898"/>
          </a:xfrm>
          <a:prstGeom prst="rect">
            <a:avLst/>
          </a:prstGeom>
          <a:noFill/>
        </p:spPr>
        <p:txBody>
          <a:bodyPr wrap="square" lIns="68598" tIns="34299" rIns="68598" bIns="34299" rtlCol="0">
            <a:spAutoFit/>
          </a:bodyPr>
          <a:lstStyle/>
          <a:p>
            <a:r>
              <a:rPr lang="zh-CN" altLang="en-US" sz="900" dirty="0">
                <a:solidFill>
                  <a:schemeClr val="bg1">
                    <a:lumMod val="65000"/>
                  </a:schemeClr>
                </a:solidFill>
                <a:latin typeface="微软雅黑" panose="020B0503020204020204" pitchFamily="34" charset="-122"/>
                <a:ea typeface="微软雅黑" panose="020B0503020204020204" pitchFamily="34" charset="-122"/>
              </a:rPr>
              <a:t>这里输入简要说明文字或列举事例这里输入简要说明文字或列举事例这里输入简要说明文字或列举事例这里输入简要说明文字或列举事例这里输入简要说明文字或列举事例这里输入简要说明文字或列举事例。</a:t>
            </a:r>
          </a:p>
        </p:txBody>
      </p:sp>
      <p:sp>
        <p:nvSpPr>
          <p:cNvPr id="19" name="TextBox 18"/>
          <p:cNvSpPr txBox="1"/>
          <p:nvPr/>
        </p:nvSpPr>
        <p:spPr>
          <a:xfrm>
            <a:off x="685562" y="1026172"/>
            <a:ext cx="3955309" cy="346356"/>
          </a:xfrm>
          <a:prstGeom prst="rect">
            <a:avLst/>
          </a:prstGeom>
          <a:noFill/>
        </p:spPr>
        <p:txBody>
          <a:bodyPr wrap="square" lIns="68598" tIns="34299" rIns="68598" bIns="34299" rtlCol="0">
            <a:spAutoFit/>
          </a:bodyPr>
          <a:lstStyle/>
          <a:p>
            <a:r>
              <a:rPr lang="zh-CN" altLang="en-US" sz="900" dirty="0">
                <a:solidFill>
                  <a:schemeClr val="bg1">
                    <a:lumMod val="65000"/>
                  </a:schemeClr>
                </a:solidFill>
                <a:latin typeface="微软雅黑" panose="020B0503020204020204" pitchFamily="34" charset="-122"/>
                <a:ea typeface="微软雅黑" panose="020B0503020204020204" pitchFamily="34" charset="-122"/>
              </a:rPr>
              <a:t>这里输入简要说明文字或列举事例这里输入简要说明文字或列举事例这里输入简要说明文字或列举事例这里输入。</a:t>
            </a:r>
          </a:p>
        </p:txBody>
      </p:sp>
    </p:spTree>
    <p:extLst>
      <p:ext uri="{BB962C8B-B14F-4D97-AF65-F5344CB8AC3E}">
        <p14:creationId xmlns:p14="http://schemas.microsoft.com/office/powerpoint/2010/main" val="24659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5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400"/>
                                        <p:tgtEl>
                                          <p:spTgt spid="19"/>
                                        </p:tgtEl>
                                      </p:cBhvr>
                                    </p:animEffect>
                                  </p:childTnLst>
                                </p:cTn>
                              </p:par>
                            </p:childTnLst>
                          </p:cTn>
                        </p:par>
                        <p:par>
                          <p:cTn id="21" fill="hold">
                            <p:stCondLst>
                              <p:cond delay="19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2400"/>
                            </p:stCondLst>
                            <p:childTnLst>
                              <p:par>
                                <p:cTn id="26" presetID="21" presetClass="entr" presetSubtype="1"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500"/>
                                        <p:tgtEl>
                                          <p:spTgt spid="15"/>
                                        </p:tgtEl>
                                      </p:cBhvr>
                                    </p:animEffect>
                                  </p:childTnLst>
                                </p:cTn>
                              </p:par>
                              <p:par>
                                <p:cTn id="29" presetID="21" presetClass="entr" presetSubtype="1"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500"/>
                                        <p:tgtEl>
                                          <p:spTgt spid="6"/>
                                        </p:tgtEl>
                                      </p:cBhvr>
                                    </p:animEffect>
                                  </p:childTnLst>
                                </p:cTn>
                              </p:par>
                            </p:childTnLst>
                          </p:cTn>
                        </p:par>
                        <p:par>
                          <p:cTn id="32" fill="hold">
                            <p:stCondLst>
                              <p:cond delay="2900"/>
                            </p:stCondLst>
                            <p:childTnLst>
                              <p:par>
                                <p:cTn id="33" presetID="22" presetClass="entr" presetSubtype="2"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400"/>
                                        <p:tgtEl>
                                          <p:spTgt spid="18"/>
                                        </p:tgtEl>
                                      </p:cBhvr>
                                    </p:animEffect>
                                  </p:childTnLst>
                                </p:cTn>
                              </p:par>
                            </p:childTnLst>
                          </p:cTn>
                        </p:par>
                        <p:par>
                          <p:cTn id="36" fill="hold">
                            <p:stCondLst>
                              <p:cond delay="3300"/>
                            </p:stCondLst>
                            <p:childTnLst>
                              <p:par>
                                <p:cTn id="37" presetID="22" presetClass="entr" presetSubtype="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par>
                          <p:cTn id="40" fill="hold">
                            <p:stCondLst>
                              <p:cond delay="3800"/>
                            </p:stCondLst>
                            <p:childTnLst>
                              <p:par>
                                <p:cTn id="41" presetID="21"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par>
                                <p:cTn id="44" presetID="21" presetClass="entr" presetSubtype="1"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500"/>
                                        <p:tgtEl>
                                          <p:spTgt spid="9"/>
                                        </p:tgtEl>
                                      </p:cBhvr>
                                    </p:animEffect>
                                  </p:childTnLst>
                                </p:cTn>
                              </p:par>
                            </p:childTnLst>
                          </p:cTn>
                        </p:par>
                        <p:par>
                          <p:cTn id="47" fill="hold">
                            <p:stCondLst>
                              <p:cond delay="4300"/>
                            </p:stCondLst>
                            <p:childTnLst>
                              <p:par>
                                <p:cTn id="48" presetID="2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p:bldP spid="15" grpId="0"/>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090" y="1290094"/>
            <a:ext cx="3492551" cy="2890692"/>
            <a:chOff x="555625" y="285751"/>
            <a:chExt cx="7940675" cy="6572250"/>
          </a:xfrm>
          <a:solidFill>
            <a:schemeClr val="bg1">
              <a:lumMod val="85000"/>
            </a:schemeClr>
          </a:solidFill>
          <a:effectLst/>
        </p:grpSpPr>
        <p:sp>
          <p:nvSpPr>
            <p:cNvPr id="3" name="Freeform 7"/>
            <p:cNvSpPr>
              <a:spLocks/>
            </p:cNvSpPr>
            <p:nvPr/>
          </p:nvSpPr>
          <p:spPr bwMode="auto">
            <a:xfrm>
              <a:off x="5489575" y="6505576"/>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 name="Freeform 10"/>
            <p:cNvSpPr>
              <a:spLocks/>
            </p:cNvSpPr>
            <p:nvPr/>
          </p:nvSpPr>
          <p:spPr bwMode="auto">
            <a:xfrm>
              <a:off x="5661025" y="5511801"/>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 name="Freeform 11"/>
            <p:cNvSpPr>
              <a:spLocks/>
            </p:cNvSpPr>
            <p:nvPr/>
          </p:nvSpPr>
          <p:spPr bwMode="auto">
            <a:xfrm>
              <a:off x="3673475" y="4854576"/>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 name="Freeform 12"/>
            <p:cNvSpPr>
              <a:spLocks/>
            </p:cNvSpPr>
            <p:nvPr/>
          </p:nvSpPr>
          <p:spPr bwMode="auto">
            <a:xfrm>
              <a:off x="4851400" y="5384801"/>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7" name="Freeform 13"/>
            <p:cNvSpPr>
              <a:spLocks/>
            </p:cNvSpPr>
            <p:nvPr/>
          </p:nvSpPr>
          <p:spPr bwMode="auto">
            <a:xfrm>
              <a:off x="7381875" y="5387976"/>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8" name="Freeform 15"/>
            <p:cNvSpPr>
              <a:spLocks/>
            </p:cNvSpPr>
            <p:nvPr/>
          </p:nvSpPr>
          <p:spPr bwMode="auto">
            <a:xfrm>
              <a:off x="6708775" y="4911726"/>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9" name="Freeform 16"/>
            <p:cNvSpPr>
              <a:spLocks/>
            </p:cNvSpPr>
            <p:nvPr/>
          </p:nvSpPr>
          <p:spPr bwMode="auto">
            <a:xfrm>
              <a:off x="4689475" y="4829176"/>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0" name="Freeform 17"/>
            <p:cNvSpPr>
              <a:spLocks/>
            </p:cNvSpPr>
            <p:nvPr/>
          </p:nvSpPr>
          <p:spPr bwMode="auto">
            <a:xfrm>
              <a:off x="5508625" y="4654551"/>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1" name="Freeform 18"/>
            <p:cNvSpPr>
              <a:spLocks/>
            </p:cNvSpPr>
            <p:nvPr/>
          </p:nvSpPr>
          <p:spPr bwMode="auto">
            <a:xfrm>
              <a:off x="6286500" y="4597401"/>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2" name="Freeform 19"/>
            <p:cNvSpPr>
              <a:spLocks/>
            </p:cNvSpPr>
            <p:nvPr/>
          </p:nvSpPr>
          <p:spPr bwMode="auto">
            <a:xfrm>
              <a:off x="3746500" y="3927476"/>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3" name="Freeform 20"/>
            <p:cNvSpPr>
              <a:spLocks/>
            </p:cNvSpPr>
            <p:nvPr/>
          </p:nvSpPr>
          <p:spPr bwMode="auto">
            <a:xfrm>
              <a:off x="873125" y="3270251"/>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4" name="Freeform 21"/>
            <p:cNvSpPr>
              <a:spLocks/>
            </p:cNvSpPr>
            <p:nvPr/>
          </p:nvSpPr>
          <p:spPr bwMode="auto">
            <a:xfrm>
              <a:off x="6962775" y="4486276"/>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5" name="Freeform 22"/>
            <p:cNvSpPr>
              <a:spLocks/>
            </p:cNvSpPr>
            <p:nvPr/>
          </p:nvSpPr>
          <p:spPr bwMode="auto">
            <a:xfrm>
              <a:off x="4975225" y="4273551"/>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6" name="Freeform 23"/>
            <p:cNvSpPr>
              <a:spLocks/>
            </p:cNvSpPr>
            <p:nvPr/>
          </p:nvSpPr>
          <p:spPr bwMode="auto">
            <a:xfrm>
              <a:off x="5438775" y="4105276"/>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7" name="Freeform 24"/>
            <p:cNvSpPr>
              <a:spLocks/>
            </p:cNvSpPr>
            <p:nvPr/>
          </p:nvSpPr>
          <p:spPr bwMode="auto">
            <a:xfrm>
              <a:off x="6423025" y="3759201"/>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8" name="Freeform 25"/>
            <p:cNvSpPr>
              <a:spLocks/>
            </p:cNvSpPr>
            <p:nvPr/>
          </p:nvSpPr>
          <p:spPr bwMode="auto">
            <a:xfrm>
              <a:off x="6619875" y="3635376"/>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19" name="Freeform 26"/>
            <p:cNvSpPr>
              <a:spLocks/>
            </p:cNvSpPr>
            <p:nvPr/>
          </p:nvSpPr>
          <p:spPr bwMode="auto">
            <a:xfrm>
              <a:off x="5727700" y="3489326"/>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0" name="Freeform 27"/>
            <p:cNvSpPr>
              <a:spLocks/>
            </p:cNvSpPr>
            <p:nvPr/>
          </p:nvSpPr>
          <p:spPr bwMode="auto">
            <a:xfrm>
              <a:off x="5026025" y="2933701"/>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1" name="Freeform 28"/>
            <p:cNvSpPr>
              <a:spLocks/>
            </p:cNvSpPr>
            <p:nvPr/>
          </p:nvSpPr>
          <p:spPr bwMode="auto">
            <a:xfrm>
              <a:off x="2630488" y="2922588"/>
              <a:ext cx="1962150"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2" name="Freeform 29"/>
            <p:cNvSpPr>
              <a:spLocks/>
            </p:cNvSpPr>
            <p:nvPr/>
          </p:nvSpPr>
          <p:spPr bwMode="auto">
            <a:xfrm>
              <a:off x="5676900" y="2717801"/>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3" name="Freeform 30"/>
            <p:cNvSpPr>
              <a:spLocks/>
            </p:cNvSpPr>
            <p:nvPr/>
          </p:nvSpPr>
          <p:spPr bwMode="auto">
            <a:xfrm>
              <a:off x="6384925" y="3101976"/>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4" name="Freeform 31"/>
            <p:cNvSpPr>
              <a:spLocks/>
            </p:cNvSpPr>
            <p:nvPr/>
          </p:nvSpPr>
          <p:spPr bwMode="auto">
            <a:xfrm>
              <a:off x="4806950" y="3000376"/>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5" name="Freeform 32"/>
            <p:cNvSpPr>
              <a:spLocks/>
            </p:cNvSpPr>
            <p:nvPr/>
          </p:nvSpPr>
          <p:spPr bwMode="auto">
            <a:xfrm>
              <a:off x="6108700" y="2295526"/>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6" name="Freeform 33"/>
            <p:cNvSpPr>
              <a:spLocks/>
            </p:cNvSpPr>
            <p:nvPr/>
          </p:nvSpPr>
          <p:spPr bwMode="auto">
            <a:xfrm>
              <a:off x="555625" y="1035051"/>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7" name="Freeform 34"/>
            <p:cNvSpPr>
              <a:spLocks/>
            </p:cNvSpPr>
            <p:nvPr/>
          </p:nvSpPr>
          <p:spPr bwMode="auto">
            <a:xfrm>
              <a:off x="3883025" y="361951"/>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8" name="Freeform 35"/>
            <p:cNvSpPr>
              <a:spLocks/>
            </p:cNvSpPr>
            <p:nvPr/>
          </p:nvSpPr>
          <p:spPr bwMode="auto">
            <a:xfrm>
              <a:off x="6346825" y="2600326"/>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29" name="Freeform 36"/>
            <p:cNvSpPr>
              <a:spLocks/>
            </p:cNvSpPr>
            <p:nvPr/>
          </p:nvSpPr>
          <p:spPr bwMode="auto">
            <a:xfrm>
              <a:off x="6807200" y="2041526"/>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0" name="Freeform 37"/>
            <p:cNvSpPr>
              <a:spLocks/>
            </p:cNvSpPr>
            <p:nvPr/>
          </p:nvSpPr>
          <p:spPr bwMode="auto">
            <a:xfrm>
              <a:off x="7004050" y="1552576"/>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1" name="Freeform 38"/>
            <p:cNvSpPr>
              <a:spLocks/>
            </p:cNvSpPr>
            <p:nvPr/>
          </p:nvSpPr>
          <p:spPr bwMode="auto">
            <a:xfrm>
              <a:off x="6727825" y="28575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2" name="Freeform 39"/>
            <p:cNvSpPr>
              <a:spLocks/>
            </p:cNvSpPr>
            <p:nvPr/>
          </p:nvSpPr>
          <p:spPr bwMode="auto">
            <a:xfrm>
              <a:off x="3181350" y="2301876"/>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noFill/>
              <a:round/>
              <a:headEnd/>
              <a:tailEnd/>
            </a:ln>
          </p:spPr>
          <p:txBody>
            <a:bodyPr/>
            <a:lstStyle/>
            <a:p>
              <a:pPr fontAlgn="base">
                <a:spcBef>
                  <a:spcPct val="0"/>
                </a:spcBef>
                <a:spcAft>
                  <a:spcPct val="0"/>
                </a:spcAft>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3" name="Freeform 40"/>
            <p:cNvSpPr>
              <a:spLocks/>
            </p:cNvSpPr>
            <p:nvPr/>
          </p:nvSpPr>
          <p:spPr bwMode="auto">
            <a:xfrm>
              <a:off x="2597150" y="1939926"/>
              <a:ext cx="79375" cy="82550"/>
            </a:xfrm>
            <a:custGeom>
              <a:avLst/>
              <a:gdLst>
                <a:gd name="T0" fmla="*/ 26 w 50"/>
                <a:gd name="T1" fmla="*/ 0 h 52"/>
                <a:gd name="T2" fmla="*/ 26 w 50"/>
                <a:gd name="T3" fmla="*/ 0 h 52"/>
                <a:gd name="T4" fmla="*/ 36 w 50"/>
                <a:gd name="T5" fmla="*/ 2 h 52"/>
                <a:gd name="T6" fmla="*/ 44 w 50"/>
                <a:gd name="T7" fmla="*/ 8 h 52"/>
                <a:gd name="T8" fmla="*/ 48 w 50"/>
                <a:gd name="T9" fmla="*/ 16 h 52"/>
                <a:gd name="T10" fmla="*/ 50 w 50"/>
                <a:gd name="T11" fmla="*/ 26 h 52"/>
                <a:gd name="T12" fmla="*/ 50 w 50"/>
                <a:gd name="T13" fmla="*/ 26 h 52"/>
                <a:gd name="T14" fmla="*/ 48 w 50"/>
                <a:gd name="T15" fmla="*/ 36 h 52"/>
                <a:gd name="T16" fmla="*/ 44 w 50"/>
                <a:gd name="T17" fmla="*/ 44 h 52"/>
                <a:gd name="T18" fmla="*/ 36 w 50"/>
                <a:gd name="T19" fmla="*/ 50 h 52"/>
                <a:gd name="T20" fmla="*/ 26 w 50"/>
                <a:gd name="T21" fmla="*/ 52 h 52"/>
                <a:gd name="T22" fmla="*/ 26 w 50"/>
                <a:gd name="T23" fmla="*/ 52 h 52"/>
                <a:gd name="T24" fmla="*/ 16 w 50"/>
                <a:gd name="T25" fmla="*/ 50 h 52"/>
                <a:gd name="T26" fmla="*/ 6 w 50"/>
                <a:gd name="T27" fmla="*/ 44 h 52"/>
                <a:gd name="T28" fmla="*/ 2 w 50"/>
                <a:gd name="T29" fmla="*/ 36 h 52"/>
                <a:gd name="T30" fmla="*/ 0 w 50"/>
                <a:gd name="T31" fmla="*/ 26 h 52"/>
                <a:gd name="T32" fmla="*/ 0 w 50"/>
                <a:gd name="T33" fmla="*/ 26 h 52"/>
                <a:gd name="T34" fmla="*/ 2 w 50"/>
                <a:gd name="T35" fmla="*/ 16 h 52"/>
                <a:gd name="T36" fmla="*/ 6 w 50"/>
                <a:gd name="T37" fmla="*/ 8 h 52"/>
                <a:gd name="T38" fmla="*/ 16 w 50"/>
                <a:gd name="T39" fmla="*/ 2 h 52"/>
                <a:gd name="T40" fmla="*/ 26 w 50"/>
                <a:gd name="T41" fmla="*/ 0 h 52"/>
                <a:gd name="T42" fmla="*/ 26 w 50"/>
                <a:gd name="T43" fmla="*/ 0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52">
                  <a:moveTo>
                    <a:pt x="26" y="0"/>
                  </a:moveTo>
                  <a:lnTo>
                    <a:pt x="26" y="0"/>
                  </a:lnTo>
                  <a:lnTo>
                    <a:pt x="36" y="2"/>
                  </a:lnTo>
                  <a:lnTo>
                    <a:pt x="44" y="8"/>
                  </a:lnTo>
                  <a:lnTo>
                    <a:pt x="48" y="16"/>
                  </a:lnTo>
                  <a:lnTo>
                    <a:pt x="50" y="26"/>
                  </a:lnTo>
                  <a:lnTo>
                    <a:pt x="48" y="36"/>
                  </a:lnTo>
                  <a:lnTo>
                    <a:pt x="44" y="44"/>
                  </a:lnTo>
                  <a:lnTo>
                    <a:pt x="36" y="50"/>
                  </a:lnTo>
                  <a:lnTo>
                    <a:pt x="26" y="52"/>
                  </a:lnTo>
                  <a:lnTo>
                    <a:pt x="16" y="50"/>
                  </a:lnTo>
                  <a:lnTo>
                    <a:pt x="6" y="44"/>
                  </a:lnTo>
                  <a:lnTo>
                    <a:pt x="2" y="36"/>
                  </a:lnTo>
                  <a:lnTo>
                    <a:pt x="0" y="26"/>
                  </a:lnTo>
                  <a:lnTo>
                    <a:pt x="2" y="16"/>
                  </a:lnTo>
                  <a:lnTo>
                    <a:pt x="6" y="8"/>
                  </a:lnTo>
                  <a:lnTo>
                    <a:pt x="16" y="2"/>
                  </a:lnTo>
                  <a:lnTo>
                    <a:pt x="26"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4" name="Freeform 41"/>
            <p:cNvSpPr>
              <a:spLocks/>
            </p:cNvSpPr>
            <p:nvPr/>
          </p:nvSpPr>
          <p:spPr bwMode="auto">
            <a:xfrm>
              <a:off x="4384675" y="3463926"/>
              <a:ext cx="79375" cy="82550"/>
            </a:xfrm>
            <a:custGeom>
              <a:avLst/>
              <a:gdLst>
                <a:gd name="T0" fmla="*/ 24 w 50"/>
                <a:gd name="T1" fmla="*/ 0 h 52"/>
                <a:gd name="T2" fmla="*/ 24 w 50"/>
                <a:gd name="T3" fmla="*/ 0 h 52"/>
                <a:gd name="T4" fmla="*/ 34 w 50"/>
                <a:gd name="T5" fmla="*/ 2 h 52"/>
                <a:gd name="T6" fmla="*/ 42 w 50"/>
                <a:gd name="T7" fmla="*/ 8 h 52"/>
                <a:gd name="T8" fmla="*/ 48 w 50"/>
                <a:gd name="T9" fmla="*/ 16 h 52"/>
                <a:gd name="T10" fmla="*/ 50 w 50"/>
                <a:gd name="T11" fmla="*/ 26 h 52"/>
                <a:gd name="T12" fmla="*/ 50 w 50"/>
                <a:gd name="T13" fmla="*/ 26 h 52"/>
                <a:gd name="T14" fmla="*/ 48 w 50"/>
                <a:gd name="T15" fmla="*/ 36 h 52"/>
                <a:gd name="T16" fmla="*/ 42 w 50"/>
                <a:gd name="T17" fmla="*/ 44 h 52"/>
                <a:gd name="T18" fmla="*/ 34 w 50"/>
                <a:gd name="T19" fmla="*/ 50 h 52"/>
                <a:gd name="T20" fmla="*/ 24 w 50"/>
                <a:gd name="T21" fmla="*/ 52 h 52"/>
                <a:gd name="T22" fmla="*/ 24 w 50"/>
                <a:gd name="T23" fmla="*/ 52 h 52"/>
                <a:gd name="T24" fmla="*/ 14 w 50"/>
                <a:gd name="T25" fmla="*/ 50 h 52"/>
                <a:gd name="T26" fmla="*/ 6 w 50"/>
                <a:gd name="T27" fmla="*/ 44 h 52"/>
                <a:gd name="T28" fmla="*/ 2 w 50"/>
                <a:gd name="T29" fmla="*/ 36 h 52"/>
                <a:gd name="T30" fmla="*/ 0 w 50"/>
                <a:gd name="T31" fmla="*/ 26 h 52"/>
                <a:gd name="T32" fmla="*/ 0 w 50"/>
                <a:gd name="T33" fmla="*/ 26 h 52"/>
                <a:gd name="T34" fmla="*/ 2 w 50"/>
                <a:gd name="T35" fmla="*/ 16 h 52"/>
                <a:gd name="T36" fmla="*/ 6 w 50"/>
                <a:gd name="T37" fmla="*/ 8 h 52"/>
                <a:gd name="T38" fmla="*/ 14 w 50"/>
                <a:gd name="T39" fmla="*/ 2 h 52"/>
                <a:gd name="T40" fmla="*/ 24 w 50"/>
                <a:gd name="T41" fmla="*/ 0 h 52"/>
                <a:gd name="T42" fmla="*/ 24 w 50"/>
                <a:gd name="T43" fmla="*/ 0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52">
                  <a:moveTo>
                    <a:pt x="24" y="0"/>
                  </a:moveTo>
                  <a:lnTo>
                    <a:pt x="24" y="0"/>
                  </a:lnTo>
                  <a:lnTo>
                    <a:pt x="34" y="2"/>
                  </a:lnTo>
                  <a:lnTo>
                    <a:pt x="42" y="8"/>
                  </a:lnTo>
                  <a:lnTo>
                    <a:pt x="48" y="16"/>
                  </a:lnTo>
                  <a:lnTo>
                    <a:pt x="50" y="26"/>
                  </a:lnTo>
                  <a:lnTo>
                    <a:pt x="48" y="36"/>
                  </a:lnTo>
                  <a:lnTo>
                    <a:pt x="42" y="44"/>
                  </a:lnTo>
                  <a:lnTo>
                    <a:pt x="34" y="50"/>
                  </a:lnTo>
                  <a:lnTo>
                    <a:pt x="24" y="52"/>
                  </a:lnTo>
                  <a:lnTo>
                    <a:pt x="14" y="50"/>
                  </a:lnTo>
                  <a:lnTo>
                    <a:pt x="6" y="44"/>
                  </a:lnTo>
                  <a:lnTo>
                    <a:pt x="2" y="36"/>
                  </a:lnTo>
                  <a:lnTo>
                    <a:pt x="0" y="26"/>
                  </a:lnTo>
                  <a:lnTo>
                    <a:pt x="2" y="16"/>
                  </a:lnTo>
                  <a:lnTo>
                    <a:pt x="6" y="8"/>
                  </a:lnTo>
                  <a:lnTo>
                    <a:pt x="14" y="2"/>
                  </a:lnTo>
                  <a:lnTo>
                    <a:pt x="24"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5" name="Freeform 42"/>
            <p:cNvSpPr>
              <a:spLocks/>
            </p:cNvSpPr>
            <p:nvPr/>
          </p:nvSpPr>
          <p:spPr bwMode="auto">
            <a:xfrm>
              <a:off x="4737100" y="4543426"/>
              <a:ext cx="63500" cy="66675"/>
            </a:xfrm>
            <a:custGeom>
              <a:avLst/>
              <a:gdLst>
                <a:gd name="T0" fmla="*/ 20 w 40"/>
                <a:gd name="T1" fmla="*/ 0 h 42"/>
                <a:gd name="T2" fmla="*/ 20 w 40"/>
                <a:gd name="T3" fmla="*/ 0 h 42"/>
                <a:gd name="T4" fmla="*/ 28 w 40"/>
                <a:gd name="T5" fmla="*/ 2 h 42"/>
                <a:gd name="T6" fmla="*/ 34 w 40"/>
                <a:gd name="T7" fmla="*/ 6 h 42"/>
                <a:gd name="T8" fmla="*/ 38 w 40"/>
                <a:gd name="T9" fmla="*/ 12 h 42"/>
                <a:gd name="T10" fmla="*/ 40 w 40"/>
                <a:gd name="T11" fmla="*/ 20 h 42"/>
                <a:gd name="T12" fmla="*/ 40 w 40"/>
                <a:gd name="T13" fmla="*/ 20 h 42"/>
                <a:gd name="T14" fmla="*/ 38 w 40"/>
                <a:gd name="T15" fmla="*/ 28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0 w 40"/>
                <a:gd name="T29" fmla="*/ 28 h 42"/>
                <a:gd name="T30" fmla="*/ 0 w 40"/>
                <a:gd name="T31" fmla="*/ 20 h 42"/>
                <a:gd name="T32" fmla="*/ 0 w 40"/>
                <a:gd name="T33" fmla="*/ 20 h 42"/>
                <a:gd name="T34" fmla="*/ 0 w 40"/>
                <a:gd name="T35" fmla="*/ 12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38" y="12"/>
                  </a:lnTo>
                  <a:lnTo>
                    <a:pt x="40" y="20"/>
                  </a:lnTo>
                  <a:lnTo>
                    <a:pt x="38" y="28"/>
                  </a:lnTo>
                  <a:lnTo>
                    <a:pt x="34" y="36"/>
                  </a:lnTo>
                  <a:lnTo>
                    <a:pt x="28" y="40"/>
                  </a:lnTo>
                  <a:lnTo>
                    <a:pt x="20" y="42"/>
                  </a:lnTo>
                  <a:lnTo>
                    <a:pt x="12" y="40"/>
                  </a:lnTo>
                  <a:lnTo>
                    <a:pt x="6" y="36"/>
                  </a:lnTo>
                  <a:lnTo>
                    <a:pt x="0" y="28"/>
                  </a:lnTo>
                  <a:lnTo>
                    <a:pt x="0" y="20"/>
                  </a:lnTo>
                  <a:lnTo>
                    <a:pt x="0"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6" name="Freeform 43"/>
            <p:cNvSpPr>
              <a:spLocks/>
            </p:cNvSpPr>
            <p:nvPr/>
          </p:nvSpPr>
          <p:spPr bwMode="auto">
            <a:xfrm>
              <a:off x="4495800" y="5581651"/>
              <a:ext cx="66675" cy="63500"/>
            </a:xfrm>
            <a:custGeom>
              <a:avLst/>
              <a:gdLst>
                <a:gd name="T0" fmla="*/ 22 w 42"/>
                <a:gd name="T1" fmla="*/ 0 h 40"/>
                <a:gd name="T2" fmla="*/ 22 w 42"/>
                <a:gd name="T3" fmla="*/ 0 h 40"/>
                <a:gd name="T4" fmla="*/ 30 w 42"/>
                <a:gd name="T5" fmla="*/ 2 h 40"/>
                <a:gd name="T6" fmla="*/ 36 w 42"/>
                <a:gd name="T7" fmla="*/ 6 h 40"/>
                <a:gd name="T8" fmla="*/ 40 w 42"/>
                <a:gd name="T9" fmla="*/ 12 h 40"/>
                <a:gd name="T10" fmla="*/ 42 w 42"/>
                <a:gd name="T11" fmla="*/ 20 h 40"/>
                <a:gd name="T12" fmla="*/ 42 w 42"/>
                <a:gd name="T13" fmla="*/ 20 h 40"/>
                <a:gd name="T14" fmla="*/ 40 w 42"/>
                <a:gd name="T15" fmla="*/ 28 h 40"/>
                <a:gd name="T16" fmla="*/ 36 w 42"/>
                <a:gd name="T17" fmla="*/ 34 h 40"/>
                <a:gd name="T18" fmla="*/ 30 w 42"/>
                <a:gd name="T19" fmla="*/ 38 h 40"/>
                <a:gd name="T20" fmla="*/ 22 w 42"/>
                <a:gd name="T21" fmla="*/ 40 h 40"/>
                <a:gd name="T22" fmla="*/ 22 w 42"/>
                <a:gd name="T23" fmla="*/ 40 h 40"/>
                <a:gd name="T24" fmla="*/ 14 w 42"/>
                <a:gd name="T25" fmla="*/ 38 h 40"/>
                <a:gd name="T26" fmla="*/ 6 w 42"/>
                <a:gd name="T27" fmla="*/ 34 h 40"/>
                <a:gd name="T28" fmla="*/ 2 w 42"/>
                <a:gd name="T29" fmla="*/ 28 h 40"/>
                <a:gd name="T30" fmla="*/ 0 w 42"/>
                <a:gd name="T31" fmla="*/ 20 h 40"/>
                <a:gd name="T32" fmla="*/ 0 w 42"/>
                <a:gd name="T33" fmla="*/ 20 h 40"/>
                <a:gd name="T34" fmla="*/ 2 w 42"/>
                <a:gd name="T35" fmla="*/ 12 h 40"/>
                <a:gd name="T36" fmla="*/ 6 w 42"/>
                <a:gd name="T37" fmla="*/ 6 h 40"/>
                <a:gd name="T38" fmla="*/ 14 w 42"/>
                <a:gd name="T39" fmla="*/ 2 h 40"/>
                <a:gd name="T40" fmla="*/ 22 w 42"/>
                <a:gd name="T41" fmla="*/ 0 h 40"/>
                <a:gd name="T42" fmla="*/ 22 w 42"/>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0">
                  <a:moveTo>
                    <a:pt x="22" y="0"/>
                  </a:moveTo>
                  <a:lnTo>
                    <a:pt x="22" y="0"/>
                  </a:lnTo>
                  <a:lnTo>
                    <a:pt x="30" y="2"/>
                  </a:lnTo>
                  <a:lnTo>
                    <a:pt x="36" y="6"/>
                  </a:lnTo>
                  <a:lnTo>
                    <a:pt x="40" y="12"/>
                  </a:lnTo>
                  <a:lnTo>
                    <a:pt x="42" y="20"/>
                  </a:lnTo>
                  <a:lnTo>
                    <a:pt x="40" y="28"/>
                  </a:lnTo>
                  <a:lnTo>
                    <a:pt x="36" y="34"/>
                  </a:lnTo>
                  <a:lnTo>
                    <a:pt x="30" y="38"/>
                  </a:lnTo>
                  <a:lnTo>
                    <a:pt x="22" y="40"/>
                  </a:lnTo>
                  <a:lnTo>
                    <a:pt x="14" y="38"/>
                  </a:lnTo>
                  <a:lnTo>
                    <a:pt x="6" y="34"/>
                  </a:lnTo>
                  <a:lnTo>
                    <a:pt x="2" y="28"/>
                  </a:lnTo>
                  <a:lnTo>
                    <a:pt x="0" y="20"/>
                  </a:lnTo>
                  <a:lnTo>
                    <a:pt x="2" y="12"/>
                  </a:lnTo>
                  <a:lnTo>
                    <a:pt x="6" y="6"/>
                  </a:lnTo>
                  <a:lnTo>
                    <a:pt x="14" y="2"/>
                  </a:lnTo>
                  <a:lnTo>
                    <a:pt x="22"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7" name="Freeform 44"/>
            <p:cNvSpPr>
              <a:spLocks/>
            </p:cNvSpPr>
            <p:nvPr/>
          </p:nvSpPr>
          <p:spPr bwMode="auto">
            <a:xfrm>
              <a:off x="2736850" y="4533901"/>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40 h 40"/>
                <a:gd name="T20" fmla="*/ 20 w 40"/>
                <a:gd name="T21" fmla="*/ 40 h 40"/>
                <a:gd name="T22" fmla="*/ 20 w 40"/>
                <a:gd name="T23" fmla="*/ 40 h 40"/>
                <a:gd name="T24" fmla="*/ 12 w 40"/>
                <a:gd name="T25" fmla="*/ 40 h 40"/>
                <a:gd name="T26" fmla="*/ 4 w 40"/>
                <a:gd name="T27" fmla="*/ 34 h 40"/>
                <a:gd name="T28" fmla="*/ 0 w 40"/>
                <a:gd name="T29" fmla="*/ 28 h 40"/>
                <a:gd name="T30" fmla="*/ 0 w 40"/>
                <a:gd name="T31" fmla="*/ 20 h 40"/>
                <a:gd name="T32" fmla="*/ 0 w 40"/>
                <a:gd name="T33" fmla="*/ 20 h 40"/>
                <a:gd name="T34" fmla="*/ 0 w 40"/>
                <a:gd name="T35" fmla="*/ 12 h 40"/>
                <a:gd name="T36" fmla="*/ 4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40"/>
                  </a:lnTo>
                  <a:lnTo>
                    <a:pt x="20" y="40"/>
                  </a:lnTo>
                  <a:lnTo>
                    <a:pt x="12" y="40"/>
                  </a:lnTo>
                  <a:lnTo>
                    <a:pt x="4" y="34"/>
                  </a:lnTo>
                  <a:lnTo>
                    <a:pt x="0" y="28"/>
                  </a:lnTo>
                  <a:lnTo>
                    <a:pt x="0" y="20"/>
                  </a:lnTo>
                  <a:lnTo>
                    <a:pt x="0" y="12"/>
                  </a:lnTo>
                  <a:lnTo>
                    <a:pt x="4"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8" name="Freeform 45"/>
            <p:cNvSpPr>
              <a:spLocks/>
            </p:cNvSpPr>
            <p:nvPr/>
          </p:nvSpPr>
          <p:spPr bwMode="auto">
            <a:xfrm>
              <a:off x="5451475" y="597852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40 h 40"/>
                <a:gd name="T20" fmla="*/ 20 w 40"/>
                <a:gd name="T21" fmla="*/ 40 h 40"/>
                <a:gd name="T22" fmla="*/ 20 w 40"/>
                <a:gd name="T23" fmla="*/ 40 h 40"/>
                <a:gd name="T24" fmla="*/ 12 w 40"/>
                <a:gd name="T25" fmla="*/ 40 h 40"/>
                <a:gd name="T26" fmla="*/ 6 w 40"/>
                <a:gd name="T27" fmla="*/ 34 h 40"/>
                <a:gd name="T28" fmla="*/ 0 w 40"/>
                <a:gd name="T29" fmla="*/ 28 h 40"/>
                <a:gd name="T30" fmla="*/ 0 w 40"/>
                <a:gd name="T31" fmla="*/ 20 h 40"/>
                <a:gd name="T32" fmla="*/ 0 w 40"/>
                <a:gd name="T33" fmla="*/ 20 h 40"/>
                <a:gd name="T34" fmla="*/ 0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40"/>
                  </a:lnTo>
                  <a:lnTo>
                    <a:pt x="20" y="40"/>
                  </a:lnTo>
                  <a:lnTo>
                    <a:pt x="12" y="40"/>
                  </a:lnTo>
                  <a:lnTo>
                    <a:pt x="6" y="34"/>
                  </a:lnTo>
                  <a:lnTo>
                    <a:pt x="0" y="28"/>
                  </a:lnTo>
                  <a:lnTo>
                    <a:pt x="0" y="20"/>
                  </a:lnTo>
                  <a:lnTo>
                    <a:pt x="0"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39" name="Freeform 46"/>
            <p:cNvSpPr>
              <a:spLocks/>
            </p:cNvSpPr>
            <p:nvPr/>
          </p:nvSpPr>
          <p:spPr bwMode="auto">
            <a:xfrm>
              <a:off x="5181600" y="5302251"/>
              <a:ext cx="66675" cy="66675"/>
            </a:xfrm>
            <a:custGeom>
              <a:avLst/>
              <a:gdLst>
                <a:gd name="T0" fmla="*/ 20 w 42"/>
                <a:gd name="T1" fmla="*/ 0 h 42"/>
                <a:gd name="T2" fmla="*/ 20 w 42"/>
                <a:gd name="T3" fmla="*/ 0 h 42"/>
                <a:gd name="T4" fmla="*/ 28 w 42"/>
                <a:gd name="T5" fmla="*/ 2 h 42"/>
                <a:gd name="T6" fmla="*/ 36 w 42"/>
                <a:gd name="T7" fmla="*/ 6 h 42"/>
                <a:gd name="T8" fmla="*/ 40 w 42"/>
                <a:gd name="T9" fmla="*/ 14 h 42"/>
                <a:gd name="T10" fmla="*/ 42 w 42"/>
                <a:gd name="T11" fmla="*/ 22 h 42"/>
                <a:gd name="T12" fmla="*/ 42 w 42"/>
                <a:gd name="T13" fmla="*/ 22 h 42"/>
                <a:gd name="T14" fmla="*/ 40 w 42"/>
                <a:gd name="T15" fmla="*/ 30 h 42"/>
                <a:gd name="T16" fmla="*/ 36 w 42"/>
                <a:gd name="T17" fmla="*/ 36 h 42"/>
                <a:gd name="T18" fmla="*/ 28 w 42"/>
                <a:gd name="T19" fmla="*/ 40 h 42"/>
                <a:gd name="T20" fmla="*/ 20 w 42"/>
                <a:gd name="T21" fmla="*/ 42 h 42"/>
                <a:gd name="T22" fmla="*/ 20 w 42"/>
                <a:gd name="T23" fmla="*/ 42 h 42"/>
                <a:gd name="T24" fmla="*/ 12 w 42"/>
                <a:gd name="T25" fmla="*/ 40 h 42"/>
                <a:gd name="T26" fmla="*/ 6 w 42"/>
                <a:gd name="T27" fmla="*/ 36 h 42"/>
                <a:gd name="T28" fmla="*/ 2 w 42"/>
                <a:gd name="T29" fmla="*/ 30 h 42"/>
                <a:gd name="T30" fmla="*/ 0 w 42"/>
                <a:gd name="T31" fmla="*/ 22 h 42"/>
                <a:gd name="T32" fmla="*/ 0 w 42"/>
                <a:gd name="T33" fmla="*/ 22 h 42"/>
                <a:gd name="T34" fmla="*/ 2 w 42"/>
                <a:gd name="T35" fmla="*/ 14 h 42"/>
                <a:gd name="T36" fmla="*/ 6 w 42"/>
                <a:gd name="T37" fmla="*/ 6 h 42"/>
                <a:gd name="T38" fmla="*/ 12 w 42"/>
                <a:gd name="T39" fmla="*/ 2 h 42"/>
                <a:gd name="T40" fmla="*/ 20 w 42"/>
                <a:gd name="T41" fmla="*/ 0 h 42"/>
                <a:gd name="T42" fmla="*/ 20 w 42"/>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2">
                  <a:moveTo>
                    <a:pt x="20" y="0"/>
                  </a:moveTo>
                  <a:lnTo>
                    <a:pt x="20" y="0"/>
                  </a:lnTo>
                  <a:lnTo>
                    <a:pt x="28" y="2"/>
                  </a:lnTo>
                  <a:lnTo>
                    <a:pt x="36" y="6"/>
                  </a:lnTo>
                  <a:lnTo>
                    <a:pt x="40" y="14"/>
                  </a:lnTo>
                  <a:lnTo>
                    <a:pt x="42" y="22"/>
                  </a:lnTo>
                  <a:lnTo>
                    <a:pt x="40" y="30"/>
                  </a:lnTo>
                  <a:lnTo>
                    <a:pt x="36" y="36"/>
                  </a:lnTo>
                  <a:lnTo>
                    <a:pt x="28" y="40"/>
                  </a:lnTo>
                  <a:lnTo>
                    <a:pt x="20" y="42"/>
                  </a:lnTo>
                  <a:lnTo>
                    <a:pt x="12" y="40"/>
                  </a:lnTo>
                  <a:lnTo>
                    <a:pt x="6" y="36"/>
                  </a:lnTo>
                  <a:lnTo>
                    <a:pt x="2" y="30"/>
                  </a:lnTo>
                  <a:lnTo>
                    <a:pt x="0" y="22"/>
                  </a:lnTo>
                  <a:lnTo>
                    <a:pt x="2" y="14"/>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0" name="Freeform 47"/>
            <p:cNvSpPr>
              <a:spLocks/>
            </p:cNvSpPr>
            <p:nvPr/>
          </p:nvSpPr>
          <p:spPr bwMode="auto">
            <a:xfrm>
              <a:off x="6146800" y="495617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40 h 40"/>
                <a:gd name="T20" fmla="*/ 20 w 40"/>
                <a:gd name="T21" fmla="*/ 40 h 40"/>
                <a:gd name="T22" fmla="*/ 20 w 40"/>
                <a:gd name="T23" fmla="*/ 40 h 40"/>
                <a:gd name="T24" fmla="*/ 12 w 40"/>
                <a:gd name="T25" fmla="*/ 40 h 40"/>
                <a:gd name="T26" fmla="*/ 4 w 40"/>
                <a:gd name="T27" fmla="*/ 34 h 40"/>
                <a:gd name="T28" fmla="*/ 0 w 40"/>
                <a:gd name="T29" fmla="*/ 28 h 40"/>
                <a:gd name="T30" fmla="*/ 0 w 40"/>
                <a:gd name="T31" fmla="*/ 20 h 40"/>
                <a:gd name="T32" fmla="*/ 0 w 40"/>
                <a:gd name="T33" fmla="*/ 20 h 40"/>
                <a:gd name="T34" fmla="*/ 0 w 40"/>
                <a:gd name="T35" fmla="*/ 12 h 40"/>
                <a:gd name="T36" fmla="*/ 4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40"/>
                  </a:lnTo>
                  <a:lnTo>
                    <a:pt x="20" y="40"/>
                  </a:lnTo>
                  <a:lnTo>
                    <a:pt x="12" y="40"/>
                  </a:lnTo>
                  <a:lnTo>
                    <a:pt x="4" y="34"/>
                  </a:lnTo>
                  <a:lnTo>
                    <a:pt x="0" y="28"/>
                  </a:lnTo>
                  <a:lnTo>
                    <a:pt x="0" y="20"/>
                  </a:lnTo>
                  <a:lnTo>
                    <a:pt x="0" y="12"/>
                  </a:lnTo>
                  <a:lnTo>
                    <a:pt x="4"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1" name="Freeform 48"/>
            <p:cNvSpPr>
              <a:spLocks/>
            </p:cNvSpPr>
            <p:nvPr/>
          </p:nvSpPr>
          <p:spPr bwMode="auto">
            <a:xfrm>
              <a:off x="6308725" y="5861051"/>
              <a:ext cx="63500" cy="63500"/>
            </a:xfrm>
            <a:custGeom>
              <a:avLst/>
              <a:gdLst>
                <a:gd name="T0" fmla="*/ 20 w 40"/>
                <a:gd name="T1" fmla="*/ 0 h 40"/>
                <a:gd name="T2" fmla="*/ 20 w 40"/>
                <a:gd name="T3" fmla="*/ 0 h 40"/>
                <a:gd name="T4" fmla="*/ 28 w 40"/>
                <a:gd name="T5" fmla="*/ 0 h 40"/>
                <a:gd name="T6" fmla="*/ 34 w 40"/>
                <a:gd name="T7" fmla="*/ 4 h 40"/>
                <a:gd name="T8" fmla="*/ 40 w 40"/>
                <a:gd name="T9" fmla="*/ 12 h 40"/>
                <a:gd name="T10" fmla="*/ 40 w 40"/>
                <a:gd name="T11" fmla="*/ 20 h 40"/>
                <a:gd name="T12" fmla="*/ 40 w 40"/>
                <a:gd name="T13" fmla="*/ 20 h 40"/>
                <a:gd name="T14" fmla="*/ 40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4 h 40"/>
                <a:gd name="T38" fmla="*/ 12 w 40"/>
                <a:gd name="T39" fmla="*/ 0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0"/>
                  </a:lnTo>
                  <a:lnTo>
                    <a:pt x="34" y="4"/>
                  </a:lnTo>
                  <a:lnTo>
                    <a:pt x="40" y="12"/>
                  </a:lnTo>
                  <a:lnTo>
                    <a:pt x="40" y="20"/>
                  </a:lnTo>
                  <a:lnTo>
                    <a:pt x="40" y="28"/>
                  </a:lnTo>
                  <a:lnTo>
                    <a:pt x="34" y="34"/>
                  </a:lnTo>
                  <a:lnTo>
                    <a:pt x="28" y="38"/>
                  </a:lnTo>
                  <a:lnTo>
                    <a:pt x="20" y="40"/>
                  </a:lnTo>
                  <a:lnTo>
                    <a:pt x="12" y="38"/>
                  </a:lnTo>
                  <a:lnTo>
                    <a:pt x="6" y="34"/>
                  </a:lnTo>
                  <a:lnTo>
                    <a:pt x="2" y="28"/>
                  </a:lnTo>
                  <a:lnTo>
                    <a:pt x="0" y="20"/>
                  </a:lnTo>
                  <a:lnTo>
                    <a:pt x="2" y="12"/>
                  </a:lnTo>
                  <a:lnTo>
                    <a:pt x="6" y="4"/>
                  </a:lnTo>
                  <a:lnTo>
                    <a:pt x="12" y="0"/>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2" name="Freeform 49"/>
            <p:cNvSpPr>
              <a:spLocks/>
            </p:cNvSpPr>
            <p:nvPr/>
          </p:nvSpPr>
          <p:spPr bwMode="auto">
            <a:xfrm>
              <a:off x="6642100" y="4851401"/>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6 h 40"/>
                <a:gd name="T18" fmla="*/ 28 w 40"/>
                <a:gd name="T19" fmla="*/ 40 h 40"/>
                <a:gd name="T20" fmla="*/ 20 w 40"/>
                <a:gd name="T21" fmla="*/ 40 h 40"/>
                <a:gd name="T22" fmla="*/ 20 w 40"/>
                <a:gd name="T23" fmla="*/ 40 h 40"/>
                <a:gd name="T24" fmla="*/ 12 w 40"/>
                <a:gd name="T25" fmla="*/ 40 h 40"/>
                <a:gd name="T26" fmla="*/ 6 w 40"/>
                <a:gd name="T27" fmla="*/ 36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6"/>
                  </a:lnTo>
                  <a:lnTo>
                    <a:pt x="28" y="40"/>
                  </a:lnTo>
                  <a:lnTo>
                    <a:pt x="20" y="40"/>
                  </a:lnTo>
                  <a:lnTo>
                    <a:pt x="12" y="40"/>
                  </a:lnTo>
                  <a:lnTo>
                    <a:pt x="6" y="36"/>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3" name="Freeform 50"/>
            <p:cNvSpPr>
              <a:spLocks/>
            </p:cNvSpPr>
            <p:nvPr/>
          </p:nvSpPr>
          <p:spPr bwMode="auto">
            <a:xfrm>
              <a:off x="7213600" y="525462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0 w 40"/>
                <a:gd name="T29" fmla="*/ 28 h 40"/>
                <a:gd name="T30" fmla="*/ 0 w 40"/>
                <a:gd name="T31" fmla="*/ 20 h 40"/>
                <a:gd name="T32" fmla="*/ 0 w 40"/>
                <a:gd name="T33" fmla="*/ 20 h 40"/>
                <a:gd name="T34" fmla="*/ 0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38"/>
                  </a:lnTo>
                  <a:lnTo>
                    <a:pt x="20" y="40"/>
                  </a:lnTo>
                  <a:lnTo>
                    <a:pt x="12" y="38"/>
                  </a:lnTo>
                  <a:lnTo>
                    <a:pt x="6" y="34"/>
                  </a:lnTo>
                  <a:lnTo>
                    <a:pt x="0" y="28"/>
                  </a:lnTo>
                  <a:lnTo>
                    <a:pt x="0" y="20"/>
                  </a:lnTo>
                  <a:lnTo>
                    <a:pt x="0"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4" name="Freeform 51"/>
            <p:cNvSpPr>
              <a:spLocks/>
            </p:cNvSpPr>
            <p:nvPr/>
          </p:nvSpPr>
          <p:spPr bwMode="auto">
            <a:xfrm>
              <a:off x="7216775" y="4473576"/>
              <a:ext cx="66675" cy="66675"/>
            </a:xfrm>
            <a:custGeom>
              <a:avLst/>
              <a:gdLst>
                <a:gd name="T0" fmla="*/ 20 w 42"/>
                <a:gd name="T1" fmla="*/ 0 h 42"/>
                <a:gd name="T2" fmla="*/ 20 w 42"/>
                <a:gd name="T3" fmla="*/ 0 h 42"/>
                <a:gd name="T4" fmla="*/ 28 w 42"/>
                <a:gd name="T5" fmla="*/ 2 h 42"/>
                <a:gd name="T6" fmla="*/ 36 w 42"/>
                <a:gd name="T7" fmla="*/ 6 h 42"/>
                <a:gd name="T8" fmla="*/ 40 w 42"/>
                <a:gd name="T9" fmla="*/ 14 h 42"/>
                <a:gd name="T10" fmla="*/ 42 w 42"/>
                <a:gd name="T11" fmla="*/ 22 h 42"/>
                <a:gd name="T12" fmla="*/ 42 w 42"/>
                <a:gd name="T13" fmla="*/ 22 h 42"/>
                <a:gd name="T14" fmla="*/ 40 w 42"/>
                <a:gd name="T15" fmla="*/ 28 h 42"/>
                <a:gd name="T16" fmla="*/ 36 w 42"/>
                <a:gd name="T17" fmla="*/ 36 h 42"/>
                <a:gd name="T18" fmla="*/ 28 w 42"/>
                <a:gd name="T19" fmla="*/ 40 h 42"/>
                <a:gd name="T20" fmla="*/ 20 w 42"/>
                <a:gd name="T21" fmla="*/ 42 h 42"/>
                <a:gd name="T22" fmla="*/ 20 w 42"/>
                <a:gd name="T23" fmla="*/ 42 h 42"/>
                <a:gd name="T24" fmla="*/ 12 w 42"/>
                <a:gd name="T25" fmla="*/ 40 h 42"/>
                <a:gd name="T26" fmla="*/ 6 w 42"/>
                <a:gd name="T27" fmla="*/ 36 h 42"/>
                <a:gd name="T28" fmla="*/ 2 w 42"/>
                <a:gd name="T29" fmla="*/ 28 h 42"/>
                <a:gd name="T30" fmla="*/ 0 w 42"/>
                <a:gd name="T31" fmla="*/ 22 h 42"/>
                <a:gd name="T32" fmla="*/ 0 w 42"/>
                <a:gd name="T33" fmla="*/ 22 h 42"/>
                <a:gd name="T34" fmla="*/ 2 w 42"/>
                <a:gd name="T35" fmla="*/ 14 h 42"/>
                <a:gd name="T36" fmla="*/ 6 w 42"/>
                <a:gd name="T37" fmla="*/ 6 h 42"/>
                <a:gd name="T38" fmla="*/ 12 w 42"/>
                <a:gd name="T39" fmla="*/ 2 h 42"/>
                <a:gd name="T40" fmla="*/ 20 w 42"/>
                <a:gd name="T41" fmla="*/ 0 h 42"/>
                <a:gd name="T42" fmla="*/ 20 w 42"/>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2">
                  <a:moveTo>
                    <a:pt x="20" y="0"/>
                  </a:moveTo>
                  <a:lnTo>
                    <a:pt x="20" y="0"/>
                  </a:lnTo>
                  <a:lnTo>
                    <a:pt x="28" y="2"/>
                  </a:lnTo>
                  <a:lnTo>
                    <a:pt x="36" y="6"/>
                  </a:lnTo>
                  <a:lnTo>
                    <a:pt x="40" y="14"/>
                  </a:lnTo>
                  <a:lnTo>
                    <a:pt x="42" y="22"/>
                  </a:lnTo>
                  <a:lnTo>
                    <a:pt x="40" y="28"/>
                  </a:lnTo>
                  <a:lnTo>
                    <a:pt x="36" y="36"/>
                  </a:lnTo>
                  <a:lnTo>
                    <a:pt x="28" y="40"/>
                  </a:lnTo>
                  <a:lnTo>
                    <a:pt x="20" y="42"/>
                  </a:lnTo>
                  <a:lnTo>
                    <a:pt x="12" y="40"/>
                  </a:lnTo>
                  <a:lnTo>
                    <a:pt x="6" y="36"/>
                  </a:lnTo>
                  <a:lnTo>
                    <a:pt x="2" y="28"/>
                  </a:lnTo>
                  <a:lnTo>
                    <a:pt x="0" y="22"/>
                  </a:lnTo>
                  <a:lnTo>
                    <a:pt x="2" y="14"/>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5" name="Freeform 52"/>
            <p:cNvSpPr>
              <a:spLocks/>
            </p:cNvSpPr>
            <p:nvPr/>
          </p:nvSpPr>
          <p:spPr bwMode="auto">
            <a:xfrm>
              <a:off x="6791325" y="420687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38"/>
                  </a:lnTo>
                  <a:lnTo>
                    <a:pt x="20" y="40"/>
                  </a:lnTo>
                  <a:lnTo>
                    <a:pt x="12" y="38"/>
                  </a:lnTo>
                  <a:lnTo>
                    <a:pt x="6" y="34"/>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6" name="Freeform 53"/>
            <p:cNvSpPr>
              <a:spLocks/>
            </p:cNvSpPr>
            <p:nvPr/>
          </p:nvSpPr>
          <p:spPr bwMode="auto">
            <a:xfrm>
              <a:off x="7073900" y="420687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38"/>
                  </a:lnTo>
                  <a:lnTo>
                    <a:pt x="20" y="40"/>
                  </a:lnTo>
                  <a:lnTo>
                    <a:pt x="12" y="38"/>
                  </a:lnTo>
                  <a:lnTo>
                    <a:pt x="6" y="34"/>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7" name="Freeform 54"/>
            <p:cNvSpPr>
              <a:spLocks/>
            </p:cNvSpPr>
            <p:nvPr/>
          </p:nvSpPr>
          <p:spPr bwMode="auto">
            <a:xfrm>
              <a:off x="6165850" y="3759201"/>
              <a:ext cx="63500" cy="66675"/>
            </a:xfrm>
            <a:custGeom>
              <a:avLst/>
              <a:gdLst>
                <a:gd name="T0" fmla="*/ 20 w 40"/>
                <a:gd name="T1" fmla="*/ 0 h 42"/>
                <a:gd name="T2" fmla="*/ 20 w 40"/>
                <a:gd name="T3" fmla="*/ 0 h 42"/>
                <a:gd name="T4" fmla="*/ 28 w 40"/>
                <a:gd name="T5" fmla="*/ 2 h 42"/>
                <a:gd name="T6" fmla="*/ 34 w 40"/>
                <a:gd name="T7" fmla="*/ 6 h 42"/>
                <a:gd name="T8" fmla="*/ 38 w 40"/>
                <a:gd name="T9" fmla="*/ 12 h 42"/>
                <a:gd name="T10" fmla="*/ 40 w 40"/>
                <a:gd name="T11" fmla="*/ 20 h 42"/>
                <a:gd name="T12" fmla="*/ 40 w 40"/>
                <a:gd name="T13" fmla="*/ 20 h 42"/>
                <a:gd name="T14" fmla="*/ 38 w 40"/>
                <a:gd name="T15" fmla="*/ 28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2 w 40"/>
                <a:gd name="T29" fmla="*/ 28 h 42"/>
                <a:gd name="T30" fmla="*/ 0 w 40"/>
                <a:gd name="T31" fmla="*/ 20 h 42"/>
                <a:gd name="T32" fmla="*/ 0 w 40"/>
                <a:gd name="T33" fmla="*/ 20 h 42"/>
                <a:gd name="T34" fmla="*/ 2 w 40"/>
                <a:gd name="T35" fmla="*/ 12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38" y="12"/>
                  </a:lnTo>
                  <a:lnTo>
                    <a:pt x="40" y="20"/>
                  </a:lnTo>
                  <a:lnTo>
                    <a:pt x="38" y="28"/>
                  </a:lnTo>
                  <a:lnTo>
                    <a:pt x="34" y="36"/>
                  </a:lnTo>
                  <a:lnTo>
                    <a:pt x="28" y="40"/>
                  </a:lnTo>
                  <a:lnTo>
                    <a:pt x="20" y="42"/>
                  </a:lnTo>
                  <a:lnTo>
                    <a:pt x="12" y="40"/>
                  </a:lnTo>
                  <a:lnTo>
                    <a:pt x="6" y="36"/>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8" name="Freeform 55"/>
            <p:cNvSpPr>
              <a:spLocks/>
            </p:cNvSpPr>
            <p:nvPr/>
          </p:nvSpPr>
          <p:spPr bwMode="auto">
            <a:xfrm>
              <a:off x="5464175" y="3879851"/>
              <a:ext cx="66675" cy="63500"/>
            </a:xfrm>
            <a:custGeom>
              <a:avLst/>
              <a:gdLst>
                <a:gd name="T0" fmla="*/ 20 w 42"/>
                <a:gd name="T1" fmla="*/ 0 h 40"/>
                <a:gd name="T2" fmla="*/ 20 w 42"/>
                <a:gd name="T3" fmla="*/ 0 h 40"/>
                <a:gd name="T4" fmla="*/ 28 w 42"/>
                <a:gd name="T5" fmla="*/ 2 h 40"/>
                <a:gd name="T6" fmla="*/ 36 w 42"/>
                <a:gd name="T7" fmla="*/ 6 h 40"/>
                <a:gd name="T8" fmla="*/ 40 w 42"/>
                <a:gd name="T9" fmla="*/ 12 h 40"/>
                <a:gd name="T10" fmla="*/ 42 w 42"/>
                <a:gd name="T11" fmla="*/ 20 h 40"/>
                <a:gd name="T12" fmla="*/ 42 w 42"/>
                <a:gd name="T13" fmla="*/ 20 h 40"/>
                <a:gd name="T14" fmla="*/ 40 w 42"/>
                <a:gd name="T15" fmla="*/ 28 h 40"/>
                <a:gd name="T16" fmla="*/ 36 w 42"/>
                <a:gd name="T17" fmla="*/ 34 h 40"/>
                <a:gd name="T18" fmla="*/ 28 w 42"/>
                <a:gd name="T19" fmla="*/ 38 h 40"/>
                <a:gd name="T20" fmla="*/ 20 w 42"/>
                <a:gd name="T21" fmla="*/ 40 h 40"/>
                <a:gd name="T22" fmla="*/ 20 w 42"/>
                <a:gd name="T23" fmla="*/ 40 h 40"/>
                <a:gd name="T24" fmla="*/ 14 w 42"/>
                <a:gd name="T25" fmla="*/ 38 h 40"/>
                <a:gd name="T26" fmla="*/ 6 w 42"/>
                <a:gd name="T27" fmla="*/ 34 h 40"/>
                <a:gd name="T28" fmla="*/ 2 w 42"/>
                <a:gd name="T29" fmla="*/ 28 h 40"/>
                <a:gd name="T30" fmla="*/ 0 w 42"/>
                <a:gd name="T31" fmla="*/ 20 h 40"/>
                <a:gd name="T32" fmla="*/ 0 w 42"/>
                <a:gd name="T33" fmla="*/ 20 h 40"/>
                <a:gd name="T34" fmla="*/ 2 w 42"/>
                <a:gd name="T35" fmla="*/ 12 h 40"/>
                <a:gd name="T36" fmla="*/ 6 w 42"/>
                <a:gd name="T37" fmla="*/ 6 h 40"/>
                <a:gd name="T38" fmla="*/ 14 w 42"/>
                <a:gd name="T39" fmla="*/ 2 h 40"/>
                <a:gd name="T40" fmla="*/ 20 w 42"/>
                <a:gd name="T41" fmla="*/ 0 h 40"/>
                <a:gd name="T42" fmla="*/ 20 w 42"/>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0">
                  <a:moveTo>
                    <a:pt x="20" y="0"/>
                  </a:moveTo>
                  <a:lnTo>
                    <a:pt x="20" y="0"/>
                  </a:lnTo>
                  <a:lnTo>
                    <a:pt x="28" y="2"/>
                  </a:lnTo>
                  <a:lnTo>
                    <a:pt x="36" y="6"/>
                  </a:lnTo>
                  <a:lnTo>
                    <a:pt x="40" y="12"/>
                  </a:lnTo>
                  <a:lnTo>
                    <a:pt x="42" y="20"/>
                  </a:lnTo>
                  <a:lnTo>
                    <a:pt x="40" y="28"/>
                  </a:lnTo>
                  <a:lnTo>
                    <a:pt x="36" y="34"/>
                  </a:lnTo>
                  <a:lnTo>
                    <a:pt x="28" y="38"/>
                  </a:lnTo>
                  <a:lnTo>
                    <a:pt x="20" y="40"/>
                  </a:lnTo>
                  <a:lnTo>
                    <a:pt x="14" y="38"/>
                  </a:lnTo>
                  <a:lnTo>
                    <a:pt x="6" y="34"/>
                  </a:lnTo>
                  <a:lnTo>
                    <a:pt x="2" y="28"/>
                  </a:lnTo>
                  <a:lnTo>
                    <a:pt x="0" y="20"/>
                  </a:lnTo>
                  <a:lnTo>
                    <a:pt x="2" y="12"/>
                  </a:lnTo>
                  <a:lnTo>
                    <a:pt x="6" y="6"/>
                  </a:lnTo>
                  <a:lnTo>
                    <a:pt x="14"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49" name="Freeform 56"/>
            <p:cNvSpPr>
              <a:spLocks/>
            </p:cNvSpPr>
            <p:nvPr/>
          </p:nvSpPr>
          <p:spPr bwMode="auto">
            <a:xfrm>
              <a:off x="5972175" y="318452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38"/>
                  </a:lnTo>
                  <a:lnTo>
                    <a:pt x="20" y="40"/>
                  </a:lnTo>
                  <a:lnTo>
                    <a:pt x="12" y="38"/>
                  </a:lnTo>
                  <a:lnTo>
                    <a:pt x="6" y="34"/>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0" name="Freeform 57"/>
            <p:cNvSpPr>
              <a:spLocks/>
            </p:cNvSpPr>
            <p:nvPr/>
          </p:nvSpPr>
          <p:spPr bwMode="auto">
            <a:xfrm>
              <a:off x="6254750" y="3089276"/>
              <a:ext cx="63500" cy="66675"/>
            </a:xfrm>
            <a:custGeom>
              <a:avLst/>
              <a:gdLst>
                <a:gd name="T0" fmla="*/ 20 w 40"/>
                <a:gd name="T1" fmla="*/ 0 h 42"/>
                <a:gd name="T2" fmla="*/ 20 w 40"/>
                <a:gd name="T3" fmla="*/ 0 h 42"/>
                <a:gd name="T4" fmla="*/ 28 w 40"/>
                <a:gd name="T5" fmla="*/ 2 h 42"/>
                <a:gd name="T6" fmla="*/ 34 w 40"/>
                <a:gd name="T7" fmla="*/ 6 h 42"/>
                <a:gd name="T8" fmla="*/ 38 w 40"/>
                <a:gd name="T9" fmla="*/ 12 h 42"/>
                <a:gd name="T10" fmla="*/ 40 w 40"/>
                <a:gd name="T11" fmla="*/ 20 h 42"/>
                <a:gd name="T12" fmla="*/ 40 w 40"/>
                <a:gd name="T13" fmla="*/ 20 h 42"/>
                <a:gd name="T14" fmla="*/ 38 w 40"/>
                <a:gd name="T15" fmla="*/ 28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2 w 40"/>
                <a:gd name="T29" fmla="*/ 28 h 42"/>
                <a:gd name="T30" fmla="*/ 0 w 40"/>
                <a:gd name="T31" fmla="*/ 20 h 42"/>
                <a:gd name="T32" fmla="*/ 0 w 40"/>
                <a:gd name="T33" fmla="*/ 20 h 42"/>
                <a:gd name="T34" fmla="*/ 2 w 40"/>
                <a:gd name="T35" fmla="*/ 12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38" y="12"/>
                  </a:lnTo>
                  <a:lnTo>
                    <a:pt x="40" y="20"/>
                  </a:lnTo>
                  <a:lnTo>
                    <a:pt x="38" y="28"/>
                  </a:lnTo>
                  <a:lnTo>
                    <a:pt x="34" y="36"/>
                  </a:lnTo>
                  <a:lnTo>
                    <a:pt x="28" y="40"/>
                  </a:lnTo>
                  <a:lnTo>
                    <a:pt x="20" y="42"/>
                  </a:lnTo>
                  <a:lnTo>
                    <a:pt x="12" y="40"/>
                  </a:lnTo>
                  <a:lnTo>
                    <a:pt x="6" y="36"/>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1" name="Freeform 58"/>
            <p:cNvSpPr>
              <a:spLocks/>
            </p:cNvSpPr>
            <p:nvPr/>
          </p:nvSpPr>
          <p:spPr bwMode="auto">
            <a:xfrm>
              <a:off x="6667500" y="3346451"/>
              <a:ext cx="63500" cy="66675"/>
            </a:xfrm>
            <a:custGeom>
              <a:avLst/>
              <a:gdLst>
                <a:gd name="T0" fmla="*/ 20 w 40"/>
                <a:gd name="T1" fmla="*/ 0 h 42"/>
                <a:gd name="T2" fmla="*/ 20 w 40"/>
                <a:gd name="T3" fmla="*/ 0 h 42"/>
                <a:gd name="T4" fmla="*/ 28 w 40"/>
                <a:gd name="T5" fmla="*/ 2 h 42"/>
                <a:gd name="T6" fmla="*/ 34 w 40"/>
                <a:gd name="T7" fmla="*/ 6 h 42"/>
                <a:gd name="T8" fmla="*/ 38 w 40"/>
                <a:gd name="T9" fmla="*/ 14 h 42"/>
                <a:gd name="T10" fmla="*/ 40 w 40"/>
                <a:gd name="T11" fmla="*/ 22 h 42"/>
                <a:gd name="T12" fmla="*/ 40 w 40"/>
                <a:gd name="T13" fmla="*/ 22 h 42"/>
                <a:gd name="T14" fmla="*/ 38 w 40"/>
                <a:gd name="T15" fmla="*/ 30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0 w 40"/>
                <a:gd name="T29" fmla="*/ 30 h 42"/>
                <a:gd name="T30" fmla="*/ 0 w 40"/>
                <a:gd name="T31" fmla="*/ 22 h 42"/>
                <a:gd name="T32" fmla="*/ 0 w 40"/>
                <a:gd name="T33" fmla="*/ 22 h 42"/>
                <a:gd name="T34" fmla="*/ 0 w 40"/>
                <a:gd name="T35" fmla="*/ 14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38" y="14"/>
                  </a:lnTo>
                  <a:lnTo>
                    <a:pt x="40" y="22"/>
                  </a:lnTo>
                  <a:lnTo>
                    <a:pt x="38" y="30"/>
                  </a:lnTo>
                  <a:lnTo>
                    <a:pt x="34" y="36"/>
                  </a:lnTo>
                  <a:lnTo>
                    <a:pt x="28" y="40"/>
                  </a:lnTo>
                  <a:lnTo>
                    <a:pt x="20" y="42"/>
                  </a:lnTo>
                  <a:lnTo>
                    <a:pt x="12" y="40"/>
                  </a:lnTo>
                  <a:lnTo>
                    <a:pt x="6" y="36"/>
                  </a:lnTo>
                  <a:lnTo>
                    <a:pt x="0" y="30"/>
                  </a:lnTo>
                  <a:lnTo>
                    <a:pt x="0" y="22"/>
                  </a:lnTo>
                  <a:lnTo>
                    <a:pt x="0" y="14"/>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2" name="Freeform 59"/>
            <p:cNvSpPr>
              <a:spLocks/>
            </p:cNvSpPr>
            <p:nvPr/>
          </p:nvSpPr>
          <p:spPr bwMode="auto">
            <a:xfrm>
              <a:off x="5054600" y="3079751"/>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40 h 40"/>
                <a:gd name="T20" fmla="*/ 20 w 40"/>
                <a:gd name="T21" fmla="*/ 40 h 40"/>
                <a:gd name="T22" fmla="*/ 20 w 40"/>
                <a:gd name="T23" fmla="*/ 40 h 40"/>
                <a:gd name="T24" fmla="*/ 12 w 40"/>
                <a:gd name="T25" fmla="*/ 40 h 40"/>
                <a:gd name="T26" fmla="*/ 6 w 40"/>
                <a:gd name="T27" fmla="*/ 34 h 40"/>
                <a:gd name="T28" fmla="*/ 0 w 40"/>
                <a:gd name="T29" fmla="*/ 28 h 40"/>
                <a:gd name="T30" fmla="*/ 0 w 40"/>
                <a:gd name="T31" fmla="*/ 20 h 40"/>
                <a:gd name="T32" fmla="*/ 0 w 40"/>
                <a:gd name="T33" fmla="*/ 20 h 40"/>
                <a:gd name="T34" fmla="*/ 0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40"/>
                  </a:lnTo>
                  <a:lnTo>
                    <a:pt x="20" y="40"/>
                  </a:lnTo>
                  <a:lnTo>
                    <a:pt x="12" y="40"/>
                  </a:lnTo>
                  <a:lnTo>
                    <a:pt x="6" y="34"/>
                  </a:lnTo>
                  <a:lnTo>
                    <a:pt x="0" y="28"/>
                  </a:lnTo>
                  <a:lnTo>
                    <a:pt x="0" y="20"/>
                  </a:lnTo>
                  <a:lnTo>
                    <a:pt x="0"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3" name="Freeform 60"/>
            <p:cNvSpPr>
              <a:spLocks/>
            </p:cNvSpPr>
            <p:nvPr/>
          </p:nvSpPr>
          <p:spPr bwMode="auto">
            <a:xfrm>
              <a:off x="5803900" y="2654301"/>
              <a:ext cx="63500" cy="63500"/>
            </a:xfrm>
            <a:custGeom>
              <a:avLst/>
              <a:gdLst>
                <a:gd name="T0" fmla="*/ 20 w 40"/>
                <a:gd name="T1" fmla="*/ 0 h 40"/>
                <a:gd name="T2" fmla="*/ 20 w 40"/>
                <a:gd name="T3" fmla="*/ 0 h 40"/>
                <a:gd name="T4" fmla="*/ 28 w 40"/>
                <a:gd name="T5" fmla="*/ 0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0 w 40"/>
                <a:gd name="T29" fmla="*/ 28 h 40"/>
                <a:gd name="T30" fmla="*/ 0 w 40"/>
                <a:gd name="T31" fmla="*/ 20 h 40"/>
                <a:gd name="T32" fmla="*/ 0 w 40"/>
                <a:gd name="T33" fmla="*/ 20 h 40"/>
                <a:gd name="T34" fmla="*/ 0 w 40"/>
                <a:gd name="T35" fmla="*/ 12 h 40"/>
                <a:gd name="T36" fmla="*/ 6 w 40"/>
                <a:gd name="T37" fmla="*/ 6 h 40"/>
                <a:gd name="T38" fmla="*/ 12 w 40"/>
                <a:gd name="T39" fmla="*/ 0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0"/>
                  </a:lnTo>
                  <a:lnTo>
                    <a:pt x="34" y="6"/>
                  </a:lnTo>
                  <a:lnTo>
                    <a:pt x="38" y="12"/>
                  </a:lnTo>
                  <a:lnTo>
                    <a:pt x="40" y="20"/>
                  </a:lnTo>
                  <a:lnTo>
                    <a:pt x="38" y="28"/>
                  </a:lnTo>
                  <a:lnTo>
                    <a:pt x="34" y="34"/>
                  </a:lnTo>
                  <a:lnTo>
                    <a:pt x="28" y="38"/>
                  </a:lnTo>
                  <a:lnTo>
                    <a:pt x="20" y="40"/>
                  </a:lnTo>
                  <a:lnTo>
                    <a:pt x="12" y="38"/>
                  </a:lnTo>
                  <a:lnTo>
                    <a:pt x="6" y="34"/>
                  </a:lnTo>
                  <a:lnTo>
                    <a:pt x="0" y="28"/>
                  </a:lnTo>
                  <a:lnTo>
                    <a:pt x="0" y="20"/>
                  </a:lnTo>
                  <a:lnTo>
                    <a:pt x="0" y="12"/>
                  </a:lnTo>
                  <a:lnTo>
                    <a:pt x="6" y="6"/>
                  </a:lnTo>
                  <a:lnTo>
                    <a:pt x="12" y="0"/>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4" name="Freeform 61"/>
            <p:cNvSpPr>
              <a:spLocks/>
            </p:cNvSpPr>
            <p:nvPr/>
          </p:nvSpPr>
          <p:spPr bwMode="auto">
            <a:xfrm>
              <a:off x="6645275" y="2870201"/>
              <a:ext cx="66675" cy="66675"/>
            </a:xfrm>
            <a:custGeom>
              <a:avLst/>
              <a:gdLst>
                <a:gd name="T0" fmla="*/ 22 w 42"/>
                <a:gd name="T1" fmla="*/ 0 h 42"/>
                <a:gd name="T2" fmla="*/ 22 w 42"/>
                <a:gd name="T3" fmla="*/ 0 h 42"/>
                <a:gd name="T4" fmla="*/ 30 w 42"/>
                <a:gd name="T5" fmla="*/ 2 h 42"/>
                <a:gd name="T6" fmla="*/ 36 w 42"/>
                <a:gd name="T7" fmla="*/ 6 h 42"/>
                <a:gd name="T8" fmla="*/ 40 w 42"/>
                <a:gd name="T9" fmla="*/ 14 h 42"/>
                <a:gd name="T10" fmla="*/ 42 w 42"/>
                <a:gd name="T11" fmla="*/ 22 h 42"/>
                <a:gd name="T12" fmla="*/ 42 w 42"/>
                <a:gd name="T13" fmla="*/ 22 h 42"/>
                <a:gd name="T14" fmla="*/ 40 w 42"/>
                <a:gd name="T15" fmla="*/ 30 h 42"/>
                <a:gd name="T16" fmla="*/ 36 w 42"/>
                <a:gd name="T17" fmla="*/ 36 h 42"/>
                <a:gd name="T18" fmla="*/ 30 w 42"/>
                <a:gd name="T19" fmla="*/ 40 h 42"/>
                <a:gd name="T20" fmla="*/ 22 w 42"/>
                <a:gd name="T21" fmla="*/ 42 h 42"/>
                <a:gd name="T22" fmla="*/ 22 w 42"/>
                <a:gd name="T23" fmla="*/ 42 h 42"/>
                <a:gd name="T24" fmla="*/ 14 w 42"/>
                <a:gd name="T25" fmla="*/ 40 h 42"/>
                <a:gd name="T26" fmla="*/ 6 w 42"/>
                <a:gd name="T27" fmla="*/ 36 h 42"/>
                <a:gd name="T28" fmla="*/ 2 w 42"/>
                <a:gd name="T29" fmla="*/ 30 h 42"/>
                <a:gd name="T30" fmla="*/ 0 w 42"/>
                <a:gd name="T31" fmla="*/ 22 h 42"/>
                <a:gd name="T32" fmla="*/ 0 w 42"/>
                <a:gd name="T33" fmla="*/ 22 h 42"/>
                <a:gd name="T34" fmla="*/ 2 w 42"/>
                <a:gd name="T35" fmla="*/ 14 h 42"/>
                <a:gd name="T36" fmla="*/ 6 w 42"/>
                <a:gd name="T37" fmla="*/ 6 h 42"/>
                <a:gd name="T38" fmla="*/ 14 w 42"/>
                <a:gd name="T39" fmla="*/ 2 h 42"/>
                <a:gd name="T40" fmla="*/ 22 w 42"/>
                <a:gd name="T41" fmla="*/ 0 h 42"/>
                <a:gd name="T42" fmla="*/ 22 w 42"/>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2">
                  <a:moveTo>
                    <a:pt x="22" y="0"/>
                  </a:moveTo>
                  <a:lnTo>
                    <a:pt x="22" y="0"/>
                  </a:lnTo>
                  <a:lnTo>
                    <a:pt x="30" y="2"/>
                  </a:lnTo>
                  <a:lnTo>
                    <a:pt x="36" y="6"/>
                  </a:lnTo>
                  <a:lnTo>
                    <a:pt x="40" y="14"/>
                  </a:lnTo>
                  <a:lnTo>
                    <a:pt x="42" y="22"/>
                  </a:lnTo>
                  <a:lnTo>
                    <a:pt x="40" y="30"/>
                  </a:lnTo>
                  <a:lnTo>
                    <a:pt x="36" y="36"/>
                  </a:lnTo>
                  <a:lnTo>
                    <a:pt x="30" y="40"/>
                  </a:lnTo>
                  <a:lnTo>
                    <a:pt x="22" y="42"/>
                  </a:lnTo>
                  <a:lnTo>
                    <a:pt x="14" y="40"/>
                  </a:lnTo>
                  <a:lnTo>
                    <a:pt x="6" y="36"/>
                  </a:lnTo>
                  <a:lnTo>
                    <a:pt x="2" y="30"/>
                  </a:lnTo>
                  <a:lnTo>
                    <a:pt x="0" y="22"/>
                  </a:lnTo>
                  <a:lnTo>
                    <a:pt x="2" y="14"/>
                  </a:lnTo>
                  <a:lnTo>
                    <a:pt x="6" y="6"/>
                  </a:lnTo>
                  <a:lnTo>
                    <a:pt x="14" y="2"/>
                  </a:lnTo>
                  <a:lnTo>
                    <a:pt x="22"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5" name="Freeform 62"/>
            <p:cNvSpPr>
              <a:spLocks/>
            </p:cNvSpPr>
            <p:nvPr/>
          </p:nvSpPr>
          <p:spPr bwMode="auto">
            <a:xfrm>
              <a:off x="7394575" y="2266951"/>
              <a:ext cx="66675" cy="63500"/>
            </a:xfrm>
            <a:custGeom>
              <a:avLst/>
              <a:gdLst>
                <a:gd name="T0" fmla="*/ 22 w 42"/>
                <a:gd name="T1" fmla="*/ 0 h 40"/>
                <a:gd name="T2" fmla="*/ 22 w 42"/>
                <a:gd name="T3" fmla="*/ 0 h 40"/>
                <a:gd name="T4" fmla="*/ 30 w 42"/>
                <a:gd name="T5" fmla="*/ 0 h 40"/>
                <a:gd name="T6" fmla="*/ 36 w 42"/>
                <a:gd name="T7" fmla="*/ 6 h 40"/>
                <a:gd name="T8" fmla="*/ 40 w 42"/>
                <a:gd name="T9" fmla="*/ 12 h 40"/>
                <a:gd name="T10" fmla="*/ 42 w 42"/>
                <a:gd name="T11" fmla="*/ 20 h 40"/>
                <a:gd name="T12" fmla="*/ 42 w 42"/>
                <a:gd name="T13" fmla="*/ 20 h 40"/>
                <a:gd name="T14" fmla="*/ 40 w 42"/>
                <a:gd name="T15" fmla="*/ 28 h 40"/>
                <a:gd name="T16" fmla="*/ 36 w 42"/>
                <a:gd name="T17" fmla="*/ 34 h 40"/>
                <a:gd name="T18" fmla="*/ 30 w 42"/>
                <a:gd name="T19" fmla="*/ 38 h 40"/>
                <a:gd name="T20" fmla="*/ 22 w 42"/>
                <a:gd name="T21" fmla="*/ 40 h 40"/>
                <a:gd name="T22" fmla="*/ 22 w 42"/>
                <a:gd name="T23" fmla="*/ 40 h 40"/>
                <a:gd name="T24" fmla="*/ 14 w 42"/>
                <a:gd name="T25" fmla="*/ 38 h 40"/>
                <a:gd name="T26" fmla="*/ 6 w 42"/>
                <a:gd name="T27" fmla="*/ 34 h 40"/>
                <a:gd name="T28" fmla="*/ 2 w 42"/>
                <a:gd name="T29" fmla="*/ 28 h 40"/>
                <a:gd name="T30" fmla="*/ 0 w 42"/>
                <a:gd name="T31" fmla="*/ 20 h 40"/>
                <a:gd name="T32" fmla="*/ 0 w 42"/>
                <a:gd name="T33" fmla="*/ 20 h 40"/>
                <a:gd name="T34" fmla="*/ 2 w 42"/>
                <a:gd name="T35" fmla="*/ 12 h 40"/>
                <a:gd name="T36" fmla="*/ 6 w 42"/>
                <a:gd name="T37" fmla="*/ 6 h 40"/>
                <a:gd name="T38" fmla="*/ 14 w 42"/>
                <a:gd name="T39" fmla="*/ 0 h 40"/>
                <a:gd name="T40" fmla="*/ 22 w 42"/>
                <a:gd name="T41" fmla="*/ 0 h 40"/>
                <a:gd name="T42" fmla="*/ 22 w 42"/>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0">
                  <a:moveTo>
                    <a:pt x="22" y="0"/>
                  </a:moveTo>
                  <a:lnTo>
                    <a:pt x="22" y="0"/>
                  </a:lnTo>
                  <a:lnTo>
                    <a:pt x="30" y="0"/>
                  </a:lnTo>
                  <a:lnTo>
                    <a:pt x="36" y="6"/>
                  </a:lnTo>
                  <a:lnTo>
                    <a:pt x="40" y="12"/>
                  </a:lnTo>
                  <a:lnTo>
                    <a:pt x="42" y="20"/>
                  </a:lnTo>
                  <a:lnTo>
                    <a:pt x="40" y="28"/>
                  </a:lnTo>
                  <a:lnTo>
                    <a:pt x="36" y="34"/>
                  </a:lnTo>
                  <a:lnTo>
                    <a:pt x="30" y="38"/>
                  </a:lnTo>
                  <a:lnTo>
                    <a:pt x="22" y="40"/>
                  </a:lnTo>
                  <a:lnTo>
                    <a:pt x="14" y="38"/>
                  </a:lnTo>
                  <a:lnTo>
                    <a:pt x="6" y="34"/>
                  </a:lnTo>
                  <a:lnTo>
                    <a:pt x="2" y="28"/>
                  </a:lnTo>
                  <a:lnTo>
                    <a:pt x="0" y="20"/>
                  </a:lnTo>
                  <a:lnTo>
                    <a:pt x="2" y="12"/>
                  </a:lnTo>
                  <a:lnTo>
                    <a:pt x="6" y="6"/>
                  </a:lnTo>
                  <a:lnTo>
                    <a:pt x="14" y="0"/>
                  </a:lnTo>
                  <a:lnTo>
                    <a:pt x="22"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6" name="Freeform 63"/>
            <p:cNvSpPr>
              <a:spLocks/>
            </p:cNvSpPr>
            <p:nvPr/>
          </p:nvSpPr>
          <p:spPr bwMode="auto">
            <a:xfrm>
              <a:off x="7559675" y="1882776"/>
              <a:ext cx="63500" cy="66675"/>
            </a:xfrm>
            <a:custGeom>
              <a:avLst/>
              <a:gdLst>
                <a:gd name="T0" fmla="*/ 20 w 40"/>
                <a:gd name="T1" fmla="*/ 0 h 42"/>
                <a:gd name="T2" fmla="*/ 20 w 40"/>
                <a:gd name="T3" fmla="*/ 0 h 42"/>
                <a:gd name="T4" fmla="*/ 28 w 40"/>
                <a:gd name="T5" fmla="*/ 2 h 42"/>
                <a:gd name="T6" fmla="*/ 34 w 40"/>
                <a:gd name="T7" fmla="*/ 6 h 42"/>
                <a:gd name="T8" fmla="*/ 40 w 40"/>
                <a:gd name="T9" fmla="*/ 14 h 42"/>
                <a:gd name="T10" fmla="*/ 40 w 40"/>
                <a:gd name="T11" fmla="*/ 20 h 42"/>
                <a:gd name="T12" fmla="*/ 40 w 40"/>
                <a:gd name="T13" fmla="*/ 20 h 42"/>
                <a:gd name="T14" fmla="*/ 40 w 40"/>
                <a:gd name="T15" fmla="*/ 28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2 w 40"/>
                <a:gd name="T29" fmla="*/ 28 h 42"/>
                <a:gd name="T30" fmla="*/ 0 w 40"/>
                <a:gd name="T31" fmla="*/ 20 h 42"/>
                <a:gd name="T32" fmla="*/ 0 w 40"/>
                <a:gd name="T33" fmla="*/ 20 h 42"/>
                <a:gd name="T34" fmla="*/ 2 w 40"/>
                <a:gd name="T35" fmla="*/ 14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40" y="14"/>
                  </a:lnTo>
                  <a:lnTo>
                    <a:pt x="40" y="20"/>
                  </a:lnTo>
                  <a:lnTo>
                    <a:pt x="40" y="28"/>
                  </a:lnTo>
                  <a:lnTo>
                    <a:pt x="34" y="36"/>
                  </a:lnTo>
                  <a:lnTo>
                    <a:pt x="28" y="40"/>
                  </a:lnTo>
                  <a:lnTo>
                    <a:pt x="20" y="42"/>
                  </a:lnTo>
                  <a:lnTo>
                    <a:pt x="12" y="40"/>
                  </a:lnTo>
                  <a:lnTo>
                    <a:pt x="6" y="36"/>
                  </a:lnTo>
                  <a:lnTo>
                    <a:pt x="2" y="28"/>
                  </a:lnTo>
                  <a:lnTo>
                    <a:pt x="0" y="20"/>
                  </a:lnTo>
                  <a:lnTo>
                    <a:pt x="2" y="14"/>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7" name="Freeform 64"/>
            <p:cNvSpPr>
              <a:spLocks/>
            </p:cNvSpPr>
            <p:nvPr/>
          </p:nvSpPr>
          <p:spPr bwMode="auto">
            <a:xfrm>
              <a:off x="7645400" y="1539876"/>
              <a:ext cx="63500" cy="66675"/>
            </a:xfrm>
            <a:custGeom>
              <a:avLst/>
              <a:gdLst>
                <a:gd name="T0" fmla="*/ 20 w 40"/>
                <a:gd name="T1" fmla="*/ 0 h 42"/>
                <a:gd name="T2" fmla="*/ 20 w 40"/>
                <a:gd name="T3" fmla="*/ 0 h 42"/>
                <a:gd name="T4" fmla="*/ 28 w 40"/>
                <a:gd name="T5" fmla="*/ 2 h 42"/>
                <a:gd name="T6" fmla="*/ 34 w 40"/>
                <a:gd name="T7" fmla="*/ 6 h 42"/>
                <a:gd name="T8" fmla="*/ 38 w 40"/>
                <a:gd name="T9" fmla="*/ 14 h 42"/>
                <a:gd name="T10" fmla="*/ 40 w 40"/>
                <a:gd name="T11" fmla="*/ 22 h 42"/>
                <a:gd name="T12" fmla="*/ 40 w 40"/>
                <a:gd name="T13" fmla="*/ 22 h 42"/>
                <a:gd name="T14" fmla="*/ 38 w 40"/>
                <a:gd name="T15" fmla="*/ 30 h 42"/>
                <a:gd name="T16" fmla="*/ 34 w 40"/>
                <a:gd name="T17" fmla="*/ 36 h 42"/>
                <a:gd name="T18" fmla="*/ 28 w 40"/>
                <a:gd name="T19" fmla="*/ 40 h 42"/>
                <a:gd name="T20" fmla="*/ 20 w 40"/>
                <a:gd name="T21" fmla="*/ 42 h 42"/>
                <a:gd name="T22" fmla="*/ 20 w 40"/>
                <a:gd name="T23" fmla="*/ 42 h 42"/>
                <a:gd name="T24" fmla="*/ 12 w 40"/>
                <a:gd name="T25" fmla="*/ 40 h 42"/>
                <a:gd name="T26" fmla="*/ 6 w 40"/>
                <a:gd name="T27" fmla="*/ 36 h 42"/>
                <a:gd name="T28" fmla="*/ 0 w 40"/>
                <a:gd name="T29" fmla="*/ 30 h 42"/>
                <a:gd name="T30" fmla="*/ 0 w 40"/>
                <a:gd name="T31" fmla="*/ 22 h 42"/>
                <a:gd name="T32" fmla="*/ 0 w 40"/>
                <a:gd name="T33" fmla="*/ 22 h 42"/>
                <a:gd name="T34" fmla="*/ 0 w 40"/>
                <a:gd name="T35" fmla="*/ 14 h 42"/>
                <a:gd name="T36" fmla="*/ 6 w 40"/>
                <a:gd name="T37" fmla="*/ 6 h 42"/>
                <a:gd name="T38" fmla="*/ 12 w 40"/>
                <a:gd name="T39" fmla="*/ 2 h 42"/>
                <a:gd name="T40" fmla="*/ 20 w 40"/>
                <a:gd name="T41" fmla="*/ 0 h 42"/>
                <a:gd name="T42" fmla="*/ 20 w 40"/>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2">
                  <a:moveTo>
                    <a:pt x="20" y="0"/>
                  </a:moveTo>
                  <a:lnTo>
                    <a:pt x="20" y="0"/>
                  </a:lnTo>
                  <a:lnTo>
                    <a:pt x="28" y="2"/>
                  </a:lnTo>
                  <a:lnTo>
                    <a:pt x="34" y="6"/>
                  </a:lnTo>
                  <a:lnTo>
                    <a:pt x="38" y="14"/>
                  </a:lnTo>
                  <a:lnTo>
                    <a:pt x="40" y="22"/>
                  </a:lnTo>
                  <a:lnTo>
                    <a:pt x="38" y="30"/>
                  </a:lnTo>
                  <a:lnTo>
                    <a:pt x="34" y="36"/>
                  </a:lnTo>
                  <a:lnTo>
                    <a:pt x="28" y="40"/>
                  </a:lnTo>
                  <a:lnTo>
                    <a:pt x="20" y="42"/>
                  </a:lnTo>
                  <a:lnTo>
                    <a:pt x="12" y="40"/>
                  </a:lnTo>
                  <a:lnTo>
                    <a:pt x="6" y="36"/>
                  </a:lnTo>
                  <a:lnTo>
                    <a:pt x="0" y="30"/>
                  </a:lnTo>
                  <a:lnTo>
                    <a:pt x="0" y="22"/>
                  </a:lnTo>
                  <a:lnTo>
                    <a:pt x="0" y="14"/>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8" name="Freeform 65"/>
            <p:cNvSpPr>
              <a:spLocks/>
            </p:cNvSpPr>
            <p:nvPr/>
          </p:nvSpPr>
          <p:spPr bwMode="auto">
            <a:xfrm>
              <a:off x="4708525" y="3597276"/>
              <a:ext cx="82550" cy="82550"/>
            </a:xfrm>
            <a:custGeom>
              <a:avLst/>
              <a:gdLst>
                <a:gd name="T0" fmla="*/ 26 w 52"/>
                <a:gd name="T1" fmla="*/ 0 h 52"/>
                <a:gd name="T2" fmla="*/ 26 w 52"/>
                <a:gd name="T3" fmla="*/ 0 h 52"/>
                <a:gd name="T4" fmla="*/ 36 w 52"/>
                <a:gd name="T5" fmla="*/ 4 h 52"/>
                <a:gd name="T6" fmla="*/ 44 w 52"/>
                <a:gd name="T7" fmla="*/ 8 h 52"/>
                <a:gd name="T8" fmla="*/ 50 w 52"/>
                <a:gd name="T9" fmla="*/ 16 h 52"/>
                <a:gd name="T10" fmla="*/ 52 w 52"/>
                <a:gd name="T11" fmla="*/ 26 h 52"/>
                <a:gd name="T12" fmla="*/ 52 w 52"/>
                <a:gd name="T13" fmla="*/ 26 h 52"/>
                <a:gd name="T14" fmla="*/ 50 w 52"/>
                <a:gd name="T15" fmla="*/ 36 h 52"/>
                <a:gd name="T16" fmla="*/ 44 w 52"/>
                <a:gd name="T17" fmla="*/ 44 h 52"/>
                <a:gd name="T18" fmla="*/ 36 w 52"/>
                <a:gd name="T19" fmla="*/ 50 h 52"/>
                <a:gd name="T20" fmla="*/ 26 w 52"/>
                <a:gd name="T21" fmla="*/ 52 h 52"/>
                <a:gd name="T22" fmla="*/ 26 w 52"/>
                <a:gd name="T23" fmla="*/ 52 h 52"/>
                <a:gd name="T24" fmla="*/ 16 w 52"/>
                <a:gd name="T25" fmla="*/ 50 h 52"/>
                <a:gd name="T26" fmla="*/ 8 w 52"/>
                <a:gd name="T27" fmla="*/ 44 h 52"/>
                <a:gd name="T28" fmla="*/ 2 w 52"/>
                <a:gd name="T29" fmla="*/ 36 h 52"/>
                <a:gd name="T30" fmla="*/ 0 w 52"/>
                <a:gd name="T31" fmla="*/ 26 h 52"/>
                <a:gd name="T32" fmla="*/ 0 w 52"/>
                <a:gd name="T33" fmla="*/ 26 h 52"/>
                <a:gd name="T34" fmla="*/ 2 w 52"/>
                <a:gd name="T35" fmla="*/ 16 h 52"/>
                <a:gd name="T36" fmla="*/ 8 w 52"/>
                <a:gd name="T37" fmla="*/ 8 h 52"/>
                <a:gd name="T38" fmla="*/ 16 w 52"/>
                <a:gd name="T39" fmla="*/ 4 h 52"/>
                <a:gd name="T40" fmla="*/ 26 w 52"/>
                <a:gd name="T41" fmla="*/ 0 h 52"/>
                <a:gd name="T42" fmla="*/ 26 w 52"/>
                <a:gd name="T43" fmla="*/ 0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 h="52">
                  <a:moveTo>
                    <a:pt x="26" y="0"/>
                  </a:moveTo>
                  <a:lnTo>
                    <a:pt x="26" y="0"/>
                  </a:lnTo>
                  <a:lnTo>
                    <a:pt x="36" y="4"/>
                  </a:lnTo>
                  <a:lnTo>
                    <a:pt x="44" y="8"/>
                  </a:lnTo>
                  <a:lnTo>
                    <a:pt x="50" y="16"/>
                  </a:lnTo>
                  <a:lnTo>
                    <a:pt x="52" y="26"/>
                  </a:lnTo>
                  <a:lnTo>
                    <a:pt x="50" y="36"/>
                  </a:lnTo>
                  <a:lnTo>
                    <a:pt x="44" y="44"/>
                  </a:lnTo>
                  <a:lnTo>
                    <a:pt x="36" y="50"/>
                  </a:lnTo>
                  <a:lnTo>
                    <a:pt x="26" y="52"/>
                  </a:lnTo>
                  <a:lnTo>
                    <a:pt x="16" y="50"/>
                  </a:lnTo>
                  <a:lnTo>
                    <a:pt x="8" y="44"/>
                  </a:lnTo>
                  <a:lnTo>
                    <a:pt x="2" y="36"/>
                  </a:lnTo>
                  <a:lnTo>
                    <a:pt x="0" y="26"/>
                  </a:lnTo>
                  <a:lnTo>
                    <a:pt x="2" y="16"/>
                  </a:lnTo>
                  <a:lnTo>
                    <a:pt x="8" y="8"/>
                  </a:lnTo>
                  <a:lnTo>
                    <a:pt x="16" y="4"/>
                  </a:lnTo>
                  <a:lnTo>
                    <a:pt x="26"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59" name="Freeform 66"/>
            <p:cNvSpPr>
              <a:spLocks/>
            </p:cNvSpPr>
            <p:nvPr/>
          </p:nvSpPr>
          <p:spPr bwMode="auto">
            <a:xfrm>
              <a:off x="5759450" y="6537326"/>
              <a:ext cx="63500" cy="63500"/>
            </a:xfrm>
            <a:custGeom>
              <a:avLst/>
              <a:gdLst>
                <a:gd name="T0" fmla="*/ 20 w 40"/>
                <a:gd name="T1" fmla="*/ 0 h 40"/>
                <a:gd name="T2" fmla="*/ 20 w 40"/>
                <a:gd name="T3" fmla="*/ 0 h 40"/>
                <a:gd name="T4" fmla="*/ 28 w 40"/>
                <a:gd name="T5" fmla="*/ 2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0 w 40"/>
                <a:gd name="T29" fmla="*/ 28 h 40"/>
                <a:gd name="T30" fmla="*/ 0 w 40"/>
                <a:gd name="T31" fmla="*/ 20 h 40"/>
                <a:gd name="T32" fmla="*/ 0 w 40"/>
                <a:gd name="T33" fmla="*/ 20 h 40"/>
                <a:gd name="T34" fmla="*/ 0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38" y="12"/>
                  </a:lnTo>
                  <a:lnTo>
                    <a:pt x="40" y="20"/>
                  </a:lnTo>
                  <a:lnTo>
                    <a:pt x="38" y="28"/>
                  </a:lnTo>
                  <a:lnTo>
                    <a:pt x="34" y="34"/>
                  </a:lnTo>
                  <a:lnTo>
                    <a:pt x="28" y="38"/>
                  </a:lnTo>
                  <a:lnTo>
                    <a:pt x="20" y="40"/>
                  </a:lnTo>
                  <a:lnTo>
                    <a:pt x="12" y="38"/>
                  </a:lnTo>
                  <a:lnTo>
                    <a:pt x="6" y="34"/>
                  </a:lnTo>
                  <a:lnTo>
                    <a:pt x="0" y="28"/>
                  </a:lnTo>
                  <a:lnTo>
                    <a:pt x="0" y="20"/>
                  </a:lnTo>
                  <a:lnTo>
                    <a:pt x="0"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0" name="Freeform 67"/>
            <p:cNvSpPr>
              <a:spLocks/>
            </p:cNvSpPr>
            <p:nvPr/>
          </p:nvSpPr>
          <p:spPr bwMode="auto">
            <a:xfrm>
              <a:off x="6429375" y="6045201"/>
              <a:ext cx="66675" cy="63500"/>
            </a:xfrm>
            <a:custGeom>
              <a:avLst/>
              <a:gdLst>
                <a:gd name="T0" fmla="*/ 22 w 42"/>
                <a:gd name="T1" fmla="*/ 0 h 40"/>
                <a:gd name="T2" fmla="*/ 22 w 42"/>
                <a:gd name="T3" fmla="*/ 0 h 40"/>
                <a:gd name="T4" fmla="*/ 30 w 42"/>
                <a:gd name="T5" fmla="*/ 2 h 40"/>
                <a:gd name="T6" fmla="*/ 36 w 42"/>
                <a:gd name="T7" fmla="*/ 6 h 40"/>
                <a:gd name="T8" fmla="*/ 40 w 42"/>
                <a:gd name="T9" fmla="*/ 12 h 40"/>
                <a:gd name="T10" fmla="*/ 42 w 42"/>
                <a:gd name="T11" fmla="*/ 20 h 40"/>
                <a:gd name="T12" fmla="*/ 42 w 42"/>
                <a:gd name="T13" fmla="*/ 20 h 40"/>
                <a:gd name="T14" fmla="*/ 40 w 42"/>
                <a:gd name="T15" fmla="*/ 28 h 40"/>
                <a:gd name="T16" fmla="*/ 36 w 42"/>
                <a:gd name="T17" fmla="*/ 34 h 40"/>
                <a:gd name="T18" fmla="*/ 30 w 42"/>
                <a:gd name="T19" fmla="*/ 40 h 40"/>
                <a:gd name="T20" fmla="*/ 22 w 42"/>
                <a:gd name="T21" fmla="*/ 40 h 40"/>
                <a:gd name="T22" fmla="*/ 22 w 42"/>
                <a:gd name="T23" fmla="*/ 40 h 40"/>
                <a:gd name="T24" fmla="*/ 14 w 42"/>
                <a:gd name="T25" fmla="*/ 40 h 40"/>
                <a:gd name="T26" fmla="*/ 6 w 42"/>
                <a:gd name="T27" fmla="*/ 34 h 40"/>
                <a:gd name="T28" fmla="*/ 2 w 42"/>
                <a:gd name="T29" fmla="*/ 28 h 40"/>
                <a:gd name="T30" fmla="*/ 0 w 42"/>
                <a:gd name="T31" fmla="*/ 20 h 40"/>
                <a:gd name="T32" fmla="*/ 0 w 42"/>
                <a:gd name="T33" fmla="*/ 20 h 40"/>
                <a:gd name="T34" fmla="*/ 2 w 42"/>
                <a:gd name="T35" fmla="*/ 12 h 40"/>
                <a:gd name="T36" fmla="*/ 6 w 42"/>
                <a:gd name="T37" fmla="*/ 6 h 40"/>
                <a:gd name="T38" fmla="*/ 14 w 42"/>
                <a:gd name="T39" fmla="*/ 2 h 40"/>
                <a:gd name="T40" fmla="*/ 22 w 42"/>
                <a:gd name="T41" fmla="*/ 0 h 40"/>
                <a:gd name="T42" fmla="*/ 22 w 42"/>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0">
                  <a:moveTo>
                    <a:pt x="22" y="0"/>
                  </a:moveTo>
                  <a:lnTo>
                    <a:pt x="22" y="0"/>
                  </a:lnTo>
                  <a:lnTo>
                    <a:pt x="30" y="2"/>
                  </a:lnTo>
                  <a:lnTo>
                    <a:pt x="36" y="6"/>
                  </a:lnTo>
                  <a:lnTo>
                    <a:pt x="40" y="12"/>
                  </a:lnTo>
                  <a:lnTo>
                    <a:pt x="42" y="20"/>
                  </a:lnTo>
                  <a:lnTo>
                    <a:pt x="40" y="28"/>
                  </a:lnTo>
                  <a:lnTo>
                    <a:pt x="36" y="34"/>
                  </a:lnTo>
                  <a:lnTo>
                    <a:pt x="30" y="40"/>
                  </a:lnTo>
                  <a:lnTo>
                    <a:pt x="22" y="40"/>
                  </a:lnTo>
                  <a:lnTo>
                    <a:pt x="14" y="40"/>
                  </a:lnTo>
                  <a:lnTo>
                    <a:pt x="6" y="34"/>
                  </a:lnTo>
                  <a:lnTo>
                    <a:pt x="2" y="28"/>
                  </a:lnTo>
                  <a:lnTo>
                    <a:pt x="0" y="20"/>
                  </a:lnTo>
                  <a:lnTo>
                    <a:pt x="2" y="12"/>
                  </a:lnTo>
                  <a:lnTo>
                    <a:pt x="6" y="6"/>
                  </a:lnTo>
                  <a:lnTo>
                    <a:pt x="14" y="2"/>
                  </a:lnTo>
                  <a:lnTo>
                    <a:pt x="22"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1" name="Freeform 68"/>
            <p:cNvSpPr>
              <a:spLocks/>
            </p:cNvSpPr>
            <p:nvPr/>
          </p:nvSpPr>
          <p:spPr bwMode="auto">
            <a:xfrm>
              <a:off x="7600950" y="5419726"/>
              <a:ext cx="63500" cy="63500"/>
            </a:xfrm>
            <a:custGeom>
              <a:avLst/>
              <a:gdLst>
                <a:gd name="T0" fmla="*/ 20 w 40"/>
                <a:gd name="T1" fmla="*/ 0 h 40"/>
                <a:gd name="T2" fmla="*/ 20 w 40"/>
                <a:gd name="T3" fmla="*/ 0 h 40"/>
                <a:gd name="T4" fmla="*/ 28 w 40"/>
                <a:gd name="T5" fmla="*/ 2 h 40"/>
                <a:gd name="T6" fmla="*/ 34 w 40"/>
                <a:gd name="T7" fmla="*/ 6 h 40"/>
                <a:gd name="T8" fmla="*/ 40 w 40"/>
                <a:gd name="T9" fmla="*/ 12 h 40"/>
                <a:gd name="T10" fmla="*/ 40 w 40"/>
                <a:gd name="T11" fmla="*/ 20 h 40"/>
                <a:gd name="T12" fmla="*/ 40 w 40"/>
                <a:gd name="T13" fmla="*/ 20 h 40"/>
                <a:gd name="T14" fmla="*/ 40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2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2"/>
                  </a:lnTo>
                  <a:lnTo>
                    <a:pt x="34" y="6"/>
                  </a:lnTo>
                  <a:lnTo>
                    <a:pt x="40" y="12"/>
                  </a:lnTo>
                  <a:lnTo>
                    <a:pt x="40" y="20"/>
                  </a:lnTo>
                  <a:lnTo>
                    <a:pt x="40" y="28"/>
                  </a:lnTo>
                  <a:lnTo>
                    <a:pt x="34" y="34"/>
                  </a:lnTo>
                  <a:lnTo>
                    <a:pt x="28" y="38"/>
                  </a:lnTo>
                  <a:lnTo>
                    <a:pt x="20" y="40"/>
                  </a:lnTo>
                  <a:lnTo>
                    <a:pt x="12" y="38"/>
                  </a:lnTo>
                  <a:lnTo>
                    <a:pt x="6" y="34"/>
                  </a:lnTo>
                  <a:lnTo>
                    <a:pt x="2" y="28"/>
                  </a:lnTo>
                  <a:lnTo>
                    <a:pt x="0" y="20"/>
                  </a:lnTo>
                  <a:lnTo>
                    <a:pt x="2" y="12"/>
                  </a:lnTo>
                  <a:lnTo>
                    <a:pt x="6" y="6"/>
                  </a:lnTo>
                  <a:lnTo>
                    <a:pt x="12"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2" name="Freeform 69"/>
            <p:cNvSpPr>
              <a:spLocks/>
            </p:cNvSpPr>
            <p:nvPr/>
          </p:nvSpPr>
          <p:spPr bwMode="auto">
            <a:xfrm>
              <a:off x="7426325" y="4251326"/>
              <a:ext cx="95250" cy="95250"/>
            </a:xfrm>
            <a:custGeom>
              <a:avLst/>
              <a:gdLst>
                <a:gd name="T0" fmla="*/ 30 w 60"/>
                <a:gd name="T1" fmla="*/ 0 h 60"/>
                <a:gd name="T2" fmla="*/ 30 w 60"/>
                <a:gd name="T3" fmla="*/ 0 h 60"/>
                <a:gd name="T4" fmla="*/ 36 w 60"/>
                <a:gd name="T5" fmla="*/ 2 h 60"/>
                <a:gd name="T6" fmla="*/ 42 w 60"/>
                <a:gd name="T7" fmla="*/ 2 h 60"/>
                <a:gd name="T8" fmla="*/ 52 w 60"/>
                <a:gd name="T9" fmla="*/ 10 h 60"/>
                <a:gd name="T10" fmla="*/ 58 w 60"/>
                <a:gd name="T11" fmla="*/ 20 h 60"/>
                <a:gd name="T12" fmla="*/ 60 w 60"/>
                <a:gd name="T13" fmla="*/ 24 h 60"/>
                <a:gd name="T14" fmla="*/ 60 w 60"/>
                <a:gd name="T15" fmla="*/ 30 h 60"/>
                <a:gd name="T16" fmla="*/ 60 w 60"/>
                <a:gd name="T17" fmla="*/ 30 h 60"/>
                <a:gd name="T18" fmla="*/ 60 w 60"/>
                <a:gd name="T19" fmla="*/ 36 h 60"/>
                <a:gd name="T20" fmla="*/ 58 w 60"/>
                <a:gd name="T21" fmla="*/ 42 h 60"/>
                <a:gd name="T22" fmla="*/ 52 w 60"/>
                <a:gd name="T23" fmla="*/ 52 h 60"/>
                <a:gd name="T24" fmla="*/ 42 w 60"/>
                <a:gd name="T25" fmla="*/ 58 h 60"/>
                <a:gd name="T26" fmla="*/ 36 w 60"/>
                <a:gd name="T27" fmla="*/ 60 h 60"/>
                <a:gd name="T28" fmla="*/ 30 w 60"/>
                <a:gd name="T29" fmla="*/ 60 h 60"/>
                <a:gd name="T30" fmla="*/ 30 w 60"/>
                <a:gd name="T31" fmla="*/ 60 h 60"/>
                <a:gd name="T32" fmla="*/ 24 w 60"/>
                <a:gd name="T33" fmla="*/ 60 h 60"/>
                <a:gd name="T34" fmla="*/ 18 w 60"/>
                <a:gd name="T35" fmla="*/ 58 h 60"/>
                <a:gd name="T36" fmla="*/ 8 w 60"/>
                <a:gd name="T37" fmla="*/ 52 h 60"/>
                <a:gd name="T38" fmla="*/ 2 w 60"/>
                <a:gd name="T39" fmla="*/ 42 h 60"/>
                <a:gd name="T40" fmla="*/ 0 w 60"/>
                <a:gd name="T41" fmla="*/ 36 h 60"/>
                <a:gd name="T42" fmla="*/ 0 w 60"/>
                <a:gd name="T43" fmla="*/ 30 h 60"/>
                <a:gd name="T44" fmla="*/ 0 w 60"/>
                <a:gd name="T45" fmla="*/ 30 h 60"/>
                <a:gd name="T46" fmla="*/ 0 w 60"/>
                <a:gd name="T47" fmla="*/ 24 h 60"/>
                <a:gd name="T48" fmla="*/ 2 w 60"/>
                <a:gd name="T49" fmla="*/ 20 h 60"/>
                <a:gd name="T50" fmla="*/ 8 w 60"/>
                <a:gd name="T51" fmla="*/ 10 h 60"/>
                <a:gd name="T52" fmla="*/ 18 w 60"/>
                <a:gd name="T53" fmla="*/ 2 h 60"/>
                <a:gd name="T54" fmla="*/ 24 w 60"/>
                <a:gd name="T55" fmla="*/ 2 h 60"/>
                <a:gd name="T56" fmla="*/ 30 w 60"/>
                <a:gd name="T57" fmla="*/ 0 h 60"/>
                <a:gd name="T58" fmla="*/ 30 w 60"/>
                <a:gd name="T59" fmla="*/ 0 h 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 h="60">
                  <a:moveTo>
                    <a:pt x="30" y="0"/>
                  </a:moveTo>
                  <a:lnTo>
                    <a:pt x="30" y="0"/>
                  </a:lnTo>
                  <a:lnTo>
                    <a:pt x="36" y="2"/>
                  </a:lnTo>
                  <a:lnTo>
                    <a:pt x="42" y="2"/>
                  </a:lnTo>
                  <a:lnTo>
                    <a:pt x="52" y="10"/>
                  </a:lnTo>
                  <a:lnTo>
                    <a:pt x="58" y="20"/>
                  </a:lnTo>
                  <a:lnTo>
                    <a:pt x="60" y="24"/>
                  </a:lnTo>
                  <a:lnTo>
                    <a:pt x="60" y="30"/>
                  </a:lnTo>
                  <a:lnTo>
                    <a:pt x="60" y="36"/>
                  </a:lnTo>
                  <a:lnTo>
                    <a:pt x="58" y="42"/>
                  </a:lnTo>
                  <a:lnTo>
                    <a:pt x="52" y="52"/>
                  </a:lnTo>
                  <a:lnTo>
                    <a:pt x="42" y="58"/>
                  </a:lnTo>
                  <a:lnTo>
                    <a:pt x="36" y="60"/>
                  </a:lnTo>
                  <a:lnTo>
                    <a:pt x="30" y="60"/>
                  </a:lnTo>
                  <a:lnTo>
                    <a:pt x="24" y="60"/>
                  </a:lnTo>
                  <a:lnTo>
                    <a:pt x="18" y="58"/>
                  </a:lnTo>
                  <a:lnTo>
                    <a:pt x="8" y="52"/>
                  </a:lnTo>
                  <a:lnTo>
                    <a:pt x="2" y="42"/>
                  </a:lnTo>
                  <a:lnTo>
                    <a:pt x="0" y="36"/>
                  </a:lnTo>
                  <a:lnTo>
                    <a:pt x="0" y="30"/>
                  </a:lnTo>
                  <a:lnTo>
                    <a:pt x="0" y="24"/>
                  </a:lnTo>
                  <a:lnTo>
                    <a:pt x="2" y="20"/>
                  </a:lnTo>
                  <a:lnTo>
                    <a:pt x="8" y="10"/>
                  </a:lnTo>
                  <a:lnTo>
                    <a:pt x="18" y="2"/>
                  </a:lnTo>
                  <a:lnTo>
                    <a:pt x="24" y="2"/>
                  </a:lnTo>
                  <a:lnTo>
                    <a:pt x="3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3" name="Freeform 70"/>
            <p:cNvSpPr>
              <a:spLocks/>
            </p:cNvSpPr>
            <p:nvPr/>
          </p:nvSpPr>
          <p:spPr bwMode="auto">
            <a:xfrm>
              <a:off x="6362700" y="4521201"/>
              <a:ext cx="66675" cy="63500"/>
            </a:xfrm>
            <a:custGeom>
              <a:avLst/>
              <a:gdLst>
                <a:gd name="T0" fmla="*/ 22 w 42"/>
                <a:gd name="T1" fmla="*/ 0 h 40"/>
                <a:gd name="T2" fmla="*/ 22 w 42"/>
                <a:gd name="T3" fmla="*/ 0 h 40"/>
                <a:gd name="T4" fmla="*/ 28 w 42"/>
                <a:gd name="T5" fmla="*/ 2 h 40"/>
                <a:gd name="T6" fmla="*/ 36 w 42"/>
                <a:gd name="T7" fmla="*/ 6 h 40"/>
                <a:gd name="T8" fmla="*/ 40 w 42"/>
                <a:gd name="T9" fmla="*/ 12 h 40"/>
                <a:gd name="T10" fmla="*/ 42 w 42"/>
                <a:gd name="T11" fmla="*/ 20 h 40"/>
                <a:gd name="T12" fmla="*/ 42 w 42"/>
                <a:gd name="T13" fmla="*/ 20 h 40"/>
                <a:gd name="T14" fmla="*/ 40 w 42"/>
                <a:gd name="T15" fmla="*/ 28 h 40"/>
                <a:gd name="T16" fmla="*/ 36 w 42"/>
                <a:gd name="T17" fmla="*/ 34 h 40"/>
                <a:gd name="T18" fmla="*/ 28 w 42"/>
                <a:gd name="T19" fmla="*/ 38 h 40"/>
                <a:gd name="T20" fmla="*/ 22 w 42"/>
                <a:gd name="T21" fmla="*/ 40 h 40"/>
                <a:gd name="T22" fmla="*/ 22 w 42"/>
                <a:gd name="T23" fmla="*/ 40 h 40"/>
                <a:gd name="T24" fmla="*/ 14 w 42"/>
                <a:gd name="T25" fmla="*/ 38 h 40"/>
                <a:gd name="T26" fmla="*/ 6 w 42"/>
                <a:gd name="T27" fmla="*/ 34 h 40"/>
                <a:gd name="T28" fmla="*/ 2 w 42"/>
                <a:gd name="T29" fmla="*/ 28 h 40"/>
                <a:gd name="T30" fmla="*/ 0 w 42"/>
                <a:gd name="T31" fmla="*/ 20 h 40"/>
                <a:gd name="T32" fmla="*/ 0 w 42"/>
                <a:gd name="T33" fmla="*/ 20 h 40"/>
                <a:gd name="T34" fmla="*/ 2 w 42"/>
                <a:gd name="T35" fmla="*/ 12 h 40"/>
                <a:gd name="T36" fmla="*/ 6 w 42"/>
                <a:gd name="T37" fmla="*/ 6 h 40"/>
                <a:gd name="T38" fmla="*/ 14 w 42"/>
                <a:gd name="T39" fmla="*/ 2 h 40"/>
                <a:gd name="T40" fmla="*/ 22 w 42"/>
                <a:gd name="T41" fmla="*/ 0 h 40"/>
                <a:gd name="T42" fmla="*/ 22 w 42"/>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0">
                  <a:moveTo>
                    <a:pt x="22" y="0"/>
                  </a:moveTo>
                  <a:lnTo>
                    <a:pt x="22" y="0"/>
                  </a:lnTo>
                  <a:lnTo>
                    <a:pt x="28" y="2"/>
                  </a:lnTo>
                  <a:lnTo>
                    <a:pt x="36" y="6"/>
                  </a:lnTo>
                  <a:lnTo>
                    <a:pt x="40" y="12"/>
                  </a:lnTo>
                  <a:lnTo>
                    <a:pt x="42" y="20"/>
                  </a:lnTo>
                  <a:lnTo>
                    <a:pt x="40" y="28"/>
                  </a:lnTo>
                  <a:lnTo>
                    <a:pt x="36" y="34"/>
                  </a:lnTo>
                  <a:lnTo>
                    <a:pt x="28" y="38"/>
                  </a:lnTo>
                  <a:lnTo>
                    <a:pt x="22" y="40"/>
                  </a:lnTo>
                  <a:lnTo>
                    <a:pt x="14" y="38"/>
                  </a:lnTo>
                  <a:lnTo>
                    <a:pt x="6" y="34"/>
                  </a:lnTo>
                  <a:lnTo>
                    <a:pt x="2" y="28"/>
                  </a:lnTo>
                  <a:lnTo>
                    <a:pt x="0" y="20"/>
                  </a:lnTo>
                  <a:lnTo>
                    <a:pt x="2" y="12"/>
                  </a:lnTo>
                  <a:lnTo>
                    <a:pt x="6" y="6"/>
                  </a:lnTo>
                  <a:lnTo>
                    <a:pt x="14" y="2"/>
                  </a:lnTo>
                  <a:lnTo>
                    <a:pt x="22"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4" name="Freeform 71"/>
            <p:cNvSpPr>
              <a:spLocks/>
            </p:cNvSpPr>
            <p:nvPr/>
          </p:nvSpPr>
          <p:spPr bwMode="auto">
            <a:xfrm>
              <a:off x="6416675" y="2724151"/>
              <a:ext cx="123825" cy="120650"/>
            </a:xfrm>
            <a:custGeom>
              <a:avLst/>
              <a:gdLst>
                <a:gd name="T0" fmla="*/ 40 w 78"/>
                <a:gd name="T1" fmla="*/ 0 h 76"/>
                <a:gd name="T2" fmla="*/ 48 w 78"/>
                <a:gd name="T3" fmla="*/ 32 h 76"/>
                <a:gd name="T4" fmla="*/ 78 w 78"/>
                <a:gd name="T5" fmla="*/ 28 h 76"/>
                <a:gd name="T6" fmla="*/ 52 w 78"/>
                <a:gd name="T7" fmla="*/ 46 h 76"/>
                <a:gd name="T8" fmla="*/ 64 w 78"/>
                <a:gd name="T9" fmla="*/ 76 h 76"/>
                <a:gd name="T10" fmla="*/ 40 w 78"/>
                <a:gd name="T11" fmla="*/ 54 h 76"/>
                <a:gd name="T12" fmla="*/ 16 w 78"/>
                <a:gd name="T13" fmla="*/ 76 h 76"/>
                <a:gd name="T14" fmla="*/ 28 w 78"/>
                <a:gd name="T15" fmla="*/ 46 h 76"/>
                <a:gd name="T16" fmla="*/ 0 w 78"/>
                <a:gd name="T17" fmla="*/ 28 h 76"/>
                <a:gd name="T18" fmla="*/ 32 w 78"/>
                <a:gd name="T19" fmla="*/ 32 h 76"/>
                <a:gd name="T20" fmla="*/ 40 w 78"/>
                <a:gd name="T21" fmla="*/ 0 h 76"/>
                <a:gd name="T22" fmla="*/ 40 w 78"/>
                <a:gd name="T23" fmla="*/ 0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6">
                  <a:moveTo>
                    <a:pt x="40" y="0"/>
                  </a:moveTo>
                  <a:lnTo>
                    <a:pt x="48" y="32"/>
                  </a:lnTo>
                  <a:lnTo>
                    <a:pt x="78" y="28"/>
                  </a:lnTo>
                  <a:lnTo>
                    <a:pt x="52" y="46"/>
                  </a:lnTo>
                  <a:lnTo>
                    <a:pt x="64" y="76"/>
                  </a:lnTo>
                  <a:lnTo>
                    <a:pt x="40" y="54"/>
                  </a:lnTo>
                  <a:lnTo>
                    <a:pt x="16" y="76"/>
                  </a:lnTo>
                  <a:lnTo>
                    <a:pt x="28" y="46"/>
                  </a:lnTo>
                  <a:lnTo>
                    <a:pt x="0" y="28"/>
                  </a:lnTo>
                  <a:lnTo>
                    <a:pt x="32" y="32"/>
                  </a:lnTo>
                  <a:lnTo>
                    <a:pt x="40" y="0"/>
                  </a:lnTo>
                  <a:close/>
                </a:path>
              </a:pathLst>
            </a:custGeom>
            <a:grpFill/>
            <a:ln w="9525">
              <a:noFill/>
              <a:round/>
              <a:headEnd/>
              <a:tailEnd/>
            </a:ln>
          </p:spPr>
          <p:txBody>
            <a:bodyPr/>
            <a:lstStyle/>
            <a:p>
              <a:pPr fontAlgn="base">
                <a:spcBef>
                  <a:spcPct val="0"/>
                </a:spcBef>
                <a:spcAft>
                  <a:spcPct val="0"/>
                </a:spcAft>
                <a:defRPr/>
              </a:pPr>
              <a:endParaRPr lang="zh-CN" altLang="en-US" kern="0">
                <a:ln>
                  <a:solidFill>
                    <a:srgbClr val="FF0000"/>
                  </a:solidFill>
                </a:ln>
                <a:solidFill>
                  <a:prstClr val="black"/>
                </a:solidFill>
                <a:latin typeface="微软雅黑" panose="020B0503020204020204" pitchFamily="34" charset="-122"/>
                <a:ea typeface="微软雅黑" panose="020B0503020204020204" pitchFamily="34" charset="-122"/>
              </a:endParaRPr>
            </a:p>
          </p:txBody>
        </p:sp>
        <p:sp>
          <p:nvSpPr>
            <p:cNvPr id="65" name="Freeform 72"/>
            <p:cNvSpPr>
              <a:spLocks/>
            </p:cNvSpPr>
            <p:nvPr/>
          </p:nvSpPr>
          <p:spPr bwMode="auto">
            <a:xfrm>
              <a:off x="6210300" y="6080126"/>
              <a:ext cx="66675" cy="66675"/>
            </a:xfrm>
            <a:custGeom>
              <a:avLst/>
              <a:gdLst>
                <a:gd name="T0" fmla="*/ 20 w 42"/>
                <a:gd name="T1" fmla="*/ 0 h 42"/>
                <a:gd name="T2" fmla="*/ 20 w 42"/>
                <a:gd name="T3" fmla="*/ 0 h 42"/>
                <a:gd name="T4" fmla="*/ 28 w 42"/>
                <a:gd name="T5" fmla="*/ 2 h 42"/>
                <a:gd name="T6" fmla="*/ 36 w 42"/>
                <a:gd name="T7" fmla="*/ 6 h 42"/>
                <a:gd name="T8" fmla="*/ 40 w 42"/>
                <a:gd name="T9" fmla="*/ 14 h 42"/>
                <a:gd name="T10" fmla="*/ 42 w 42"/>
                <a:gd name="T11" fmla="*/ 20 h 42"/>
                <a:gd name="T12" fmla="*/ 42 w 42"/>
                <a:gd name="T13" fmla="*/ 20 h 42"/>
                <a:gd name="T14" fmla="*/ 40 w 42"/>
                <a:gd name="T15" fmla="*/ 28 h 42"/>
                <a:gd name="T16" fmla="*/ 36 w 42"/>
                <a:gd name="T17" fmla="*/ 36 h 42"/>
                <a:gd name="T18" fmla="*/ 28 w 42"/>
                <a:gd name="T19" fmla="*/ 40 h 42"/>
                <a:gd name="T20" fmla="*/ 20 w 42"/>
                <a:gd name="T21" fmla="*/ 42 h 42"/>
                <a:gd name="T22" fmla="*/ 20 w 42"/>
                <a:gd name="T23" fmla="*/ 42 h 42"/>
                <a:gd name="T24" fmla="*/ 14 w 42"/>
                <a:gd name="T25" fmla="*/ 40 h 42"/>
                <a:gd name="T26" fmla="*/ 6 w 42"/>
                <a:gd name="T27" fmla="*/ 36 h 42"/>
                <a:gd name="T28" fmla="*/ 2 w 42"/>
                <a:gd name="T29" fmla="*/ 28 h 42"/>
                <a:gd name="T30" fmla="*/ 0 w 42"/>
                <a:gd name="T31" fmla="*/ 20 h 42"/>
                <a:gd name="T32" fmla="*/ 0 w 42"/>
                <a:gd name="T33" fmla="*/ 20 h 42"/>
                <a:gd name="T34" fmla="*/ 2 w 42"/>
                <a:gd name="T35" fmla="*/ 14 h 42"/>
                <a:gd name="T36" fmla="*/ 6 w 42"/>
                <a:gd name="T37" fmla="*/ 6 h 42"/>
                <a:gd name="T38" fmla="*/ 14 w 42"/>
                <a:gd name="T39" fmla="*/ 2 h 42"/>
                <a:gd name="T40" fmla="*/ 20 w 42"/>
                <a:gd name="T41" fmla="*/ 0 h 42"/>
                <a:gd name="T42" fmla="*/ 20 w 42"/>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 h="42">
                  <a:moveTo>
                    <a:pt x="20" y="0"/>
                  </a:moveTo>
                  <a:lnTo>
                    <a:pt x="20" y="0"/>
                  </a:lnTo>
                  <a:lnTo>
                    <a:pt x="28" y="2"/>
                  </a:lnTo>
                  <a:lnTo>
                    <a:pt x="36" y="6"/>
                  </a:lnTo>
                  <a:lnTo>
                    <a:pt x="40" y="14"/>
                  </a:lnTo>
                  <a:lnTo>
                    <a:pt x="42" y="20"/>
                  </a:lnTo>
                  <a:lnTo>
                    <a:pt x="40" y="28"/>
                  </a:lnTo>
                  <a:lnTo>
                    <a:pt x="36" y="36"/>
                  </a:lnTo>
                  <a:lnTo>
                    <a:pt x="28" y="40"/>
                  </a:lnTo>
                  <a:lnTo>
                    <a:pt x="20" y="42"/>
                  </a:lnTo>
                  <a:lnTo>
                    <a:pt x="14" y="40"/>
                  </a:lnTo>
                  <a:lnTo>
                    <a:pt x="6" y="36"/>
                  </a:lnTo>
                  <a:lnTo>
                    <a:pt x="2" y="28"/>
                  </a:lnTo>
                  <a:lnTo>
                    <a:pt x="0" y="20"/>
                  </a:lnTo>
                  <a:lnTo>
                    <a:pt x="2" y="14"/>
                  </a:lnTo>
                  <a:lnTo>
                    <a:pt x="6" y="6"/>
                  </a:lnTo>
                  <a:lnTo>
                    <a:pt x="14" y="2"/>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6" name="Freeform 73"/>
            <p:cNvSpPr>
              <a:spLocks/>
            </p:cNvSpPr>
            <p:nvPr/>
          </p:nvSpPr>
          <p:spPr bwMode="auto">
            <a:xfrm>
              <a:off x="5130800" y="4695826"/>
              <a:ext cx="63500" cy="63500"/>
            </a:xfrm>
            <a:custGeom>
              <a:avLst/>
              <a:gdLst>
                <a:gd name="T0" fmla="*/ 20 w 40"/>
                <a:gd name="T1" fmla="*/ 0 h 40"/>
                <a:gd name="T2" fmla="*/ 20 w 40"/>
                <a:gd name="T3" fmla="*/ 0 h 40"/>
                <a:gd name="T4" fmla="*/ 28 w 40"/>
                <a:gd name="T5" fmla="*/ 0 h 40"/>
                <a:gd name="T6" fmla="*/ 34 w 40"/>
                <a:gd name="T7" fmla="*/ 6 h 40"/>
                <a:gd name="T8" fmla="*/ 38 w 40"/>
                <a:gd name="T9" fmla="*/ 12 h 40"/>
                <a:gd name="T10" fmla="*/ 40 w 40"/>
                <a:gd name="T11" fmla="*/ 20 h 40"/>
                <a:gd name="T12" fmla="*/ 40 w 40"/>
                <a:gd name="T13" fmla="*/ 20 h 40"/>
                <a:gd name="T14" fmla="*/ 38 w 40"/>
                <a:gd name="T15" fmla="*/ 28 h 40"/>
                <a:gd name="T16" fmla="*/ 34 w 40"/>
                <a:gd name="T17" fmla="*/ 34 h 40"/>
                <a:gd name="T18" fmla="*/ 28 w 40"/>
                <a:gd name="T19" fmla="*/ 38 h 40"/>
                <a:gd name="T20" fmla="*/ 20 w 40"/>
                <a:gd name="T21" fmla="*/ 40 h 40"/>
                <a:gd name="T22" fmla="*/ 20 w 40"/>
                <a:gd name="T23" fmla="*/ 40 h 40"/>
                <a:gd name="T24" fmla="*/ 12 w 40"/>
                <a:gd name="T25" fmla="*/ 38 h 40"/>
                <a:gd name="T26" fmla="*/ 6 w 40"/>
                <a:gd name="T27" fmla="*/ 34 h 40"/>
                <a:gd name="T28" fmla="*/ 2 w 40"/>
                <a:gd name="T29" fmla="*/ 28 h 40"/>
                <a:gd name="T30" fmla="*/ 0 w 40"/>
                <a:gd name="T31" fmla="*/ 20 h 40"/>
                <a:gd name="T32" fmla="*/ 0 w 40"/>
                <a:gd name="T33" fmla="*/ 20 h 40"/>
                <a:gd name="T34" fmla="*/ 2 w 40"/>
                <a:gd name="T35" fmla="*/ 12 h 40"/>
                <a:gd name="T36" fmla="*/ 6 w 40"/>
                <a:gd name="T37" fmla="*/ 6 h 40"/>
                <a:gd name="T38" fmla="*/ 12 w 40"/>
                <a:gd name="T39" fmla="*/ 0 h 40"/>
                <a:gd name="T40" fmla="*/ 20 w 40"/>
                <a:gd name="T41" fmla="*/ 0 h 40"/>
                <a:gd name="T42" fmla="*/ 20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20" y="0"/>
                  </a:moveTo>
                  <a:lnTo>
                    <a:pt x="20" y="0"/>
                  </a:lnTo>
                  <a:lnTo>
                    <a:pt x="28" y="0"/>
                  </a:lnTo>
                  <a:lnTo>
                    <a:pt x="34" y="6"/>
                  </a:lnTo>
                  <a:lnTo>
                    <a:pt x="38" y="12"/>
                  </a:lnTo>
                  <a:lnTo>
                    <a:pt x="40" y="20"/>
                  </a:lnTo>
                  <a:lnTo>
                    <a:pt x="38" y="28"/>
                  </a:lnTo>
                  <a:lnTo>
                    <a:pt x="34" y="34"/>
                  </a:lnTo>
                  <a:lnTo>
                    <a:pt x="28" y="38"/>
                  </a:lnTo>
                  <a:lnTo>
                    <a:pt x="20" y="40"/>
                  </a:lnTo>
                  <a:lnTo>
                    <a:pt x="12" y="38"/>
                  </a:lnTo>
                  <a:lnTo>
                    <a:pt x="6" y="34"/>
                  </a:lnTo>
                  <a:lnTo>
                    <a:pt x="2" y="28"/>
                  </a:lnTo>
                  <a:lnTo>
                    <a:pt x="0" y="20"/>
                  </a:lnTo>
                  <a:lnTo>
                    <a:pt x="2" y="12"/>
                  </a:lnTo>
                  <a:lnTo>
                    <a:pt x="6" y="6"/>
                  </a:lnTo>
                  <a:lnTo>
                    <a:pt x="12" y="0"/>
                  </a:lnTo>
                  <a:lnTo>
                    <a:pt x="20" y="0"/>
                  </a:lnTo>
                  <a:close/>
                </a:path>
              </a:pathLst>
            </a:custGeom>
            <a:grpFill/>
            <a:ln w="9525">
              <a:noFill/>
              <a:round/>
              <a:headEnd/>
              <a:tailEnd/>
            </a:ln>
          </p:spPr>
          <p:txBody>
            <a:bodyPr/>
            <a:lstStyle/>
            <a:p>
              <a:pPr fontAlgn="base">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grpSp>
      <p:sp>
        <p:nvSpPr>
          <p:cNvPr id="67" name="椭圆 66"/>
          <p:cNvSpPr/>
          <p:nvPr/>
        </p:nvSpPr>
        <p:spPr>
          <a:xfrm>
            <a:off x="2990165" y="2275058"/>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1</a:t>
            </a:r>
            <a:endParaRPr lang="zh-CN" altLang="en-US" sz="900" dirty="0">
              <a:latin typeface="微软雅黑" panose="020B0503020204020204" pitchFamily="34" charset="-122"/>
              <a:ea typeface="微软雅黑" panose="020B0503020204020204" pitchFamily="34" charset="-122"/>
            </a:endParaRPr>
          </a:p>
        </p:txBody>
      </p:sp>
      <p:sp>
        <p:nvSpPr>
          <p:cNvPr id="68" name="椭圆 67"/>
          <p:cNvSpPr/>
          <p:nvPr/>
        </p:nvSpPr>
        <p:spPr>
          <a:xfrm>
            <a:off x="3098477" y="2567418"/>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2</a:t>
            </a:r>
            <a:endParaRPr lang="zh-CN" altLang="en-US" sz="900" dirty="0">
              <a:latin typeface="微软雅黑" panose="020B0503020204020204" pitchFamily="34" charset="-122"/>
              <a:ea typeface="微软雅黑" panose="020B0503020204020204" pitchFamily="34" charset="-122"/>
            </a:endParaRPr>
          </a:p>
        </p:txBody>
      </p:sp>
      <p:sp>
        <p:nvSpPr>
          <p:cNvPr id="69" name="椭圆 68"/>
          <p:cNvSpPr/>
          <p:nvPr/>
        </p:nvSpPr>
        <p:spPr>
          <a:xfrm>
            <a:off x="2521738" y="3068252"/>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3</a:t>
            </a:r>
            <a:endParaRPr lang="zh-CN" altLang="en-US" sz="900" dirty="0">
              <a:latin typeface="微软雅黑" panose="020B0503020204020204" pitchFamily="34" charset="-122"/>
              <a:ea typeface="微软雅黑" panose="020B0503020204020204" pitchFamily="34" charset="-122"/>
            </a:endParaRPr>
          </a:p>
        </p:txBody>
      </p:sp>
      <p:sp>
        <p:nvSpPr>
          <p:cNvPr id="70" name="椭圆 69"/>
          <p:cNvSpPr/>
          <p:nvPr/>
        </p:nvSpPr>
        <p:spPr>
          <a:xfrm>
            <a:off x="3328409" y="2985826"/>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4</a:t>
            </a:r>
            <a:endParaRPr lang="zh-CN" altLang="en-US" sz="900" dirty="0">
              <a:latin typeface="微软雅黑" panose="020B0503020204020204" pitchFamily="34" charset="-122"/>
              <a:ea typeface="微软雅黑" panose="020B0503020204020204" pitchFamily="34" charset="-122"/>
            </a:endParaRPr>
          </a:p>
        </p:txBody>
      </p:sp>
      <p:sp>
        <p:nvSpPr>
          <p:cNvPr id="71" name="椭圆 70"/>
          <p:cNvSpPr/>
          <p:nvPr/>
        </p:nvSpPr>
        <p:spPr>
          <a:xfrm>
            <a:off x="2951150" y="3698512"/>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6</a:t>
            </a:r>
            <a:endParaRPr lang="zh-CN" altLang="en-US" sz="900" dirty="0">
              <a:latin typeface="微软雅黑" panose="020B0503020204020204" pitchFamily="34" charset="-122"/>
              <a:ea typeface="微软雅黑" panose="020B0503020204020204" pitchFamily="34" charset="-122"/>
            </a:endParaRPr>
          </a:p>
        </p:txBody>
      </p:sp>
      <p:sp>
        <p:nvSpPr>
          <p:cNvPr id="72" name="椭圆 71"/>
          <p:cNvSpPr/>
          <p:nvPr/>
        </p:nvSpPr>
        <p:spPr>
          <a:xfrm>
            <a:off x="2012299" y="3624990"/>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7</a:t>
            </a:r>
            <a:endParaRPr lang="zh-CN" altLang="en-US" sz="900" dirty="0">
              <a:latin typeface="微软雅黑" panose="020B0503020204020204" pitchFamily="34" charset="-122"/>
              <a:ea typeface="微软雅黑" panose="020B0503020204020204" pitchFamily="34" charset="-122"/>
            </a:endParaRPr>
          </a:p>
        </p:txBody>
      </p:sp>
      <p:sp>
        <p:nvSpPr>
          <p:cNvPr id="73" name="椭圆 72"/>
          <p:cNvSpPr/>
          <p:nvPr/>
        </p:nvSpPr>
        <p:spPr>
          <a:xfrm>
            <a:off x="3334026" y="3147894"/>
            <a:ext cx="169463" cy="1694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r>
              <a:rPr lang="en-US" altLang="zh-CN" sz="900" dirty="0">
                <a:latin typeface="微软雅黑" panose="020B0503020204020204" pitchFamily="34" charset="-122"/>
                <a:ea typeface="微软雅黑" panose="020B0503020204020204" pitchFamily="34" charset="-122"/>
              </a:rPr>
              <a:t>5</a:t>
            </a:r>
            <a:endParaRPr lang="zh-CN" altLang="en-US" sz="900" dirty="0">
              <a:latin typeface="微软雅黑" panose="020B0503020204020204" pitchFamily="34" charset="-122"/>
              <a:ea typeface="微软雅黑" panose="020B0503020204020204" pitchFamily="34" charset="-122"/>
            </a:endParaRPr>
          </a:p>
        </p:txBody>
      </p:sp>
      <p:sp>
        <p:nvSpPr>
          <p:cNvPr id="74" name="圆角矩形 73"/>
          <p:cNvSpPr/>
          <p:nvPr/>
        </p:nvSpPr>
        <p:spPr>
          <a:xfrm>
            <a:off x="4409871" y="953867"/>
            <a:ext cx="2214919" cy="324136"/>
          </a:xfrm>
          <a:prstGeom prst="roundRect">
            <a:avLst>
              <a:gd name="adj" fmla="val 0"/>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b="1"/>
          </a:p>
        </p:txBody>
      </p:sp>
      <p:sp>
        <p:nvSpPr>
          <p:cNvPr id="75" name="标题 4"/>
          <p:cNvSpPr txBox="1">
            <a:spLocks/>
          </p:cNvSpPr>
          <p:nvPr/>
        </p:nvSpPr>
        <p:spPr>
          <a:xfrm>
            <a:off x="4355849" y="951864"/>
            <a:ext cx="2268941" cy="301271"/>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76" name="矩形 75"/>
          <p:cNvSpPr/>
          <p:nvPr/>
        </p:nvSpPr>
        <p:spPr>
          <a:xfrm>
            <a:off x="4409871" y="1386049"/>
            <a:ext cx="4105703" cy="790614"/>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，建议与标题相关并符合整体语言风格，语言描述尽量简洁生动。</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77" name="圆角矩形 76"/>
          <p:cNvSpPr/>
          <p:nvPr/>
        </p:nvSpPr>
        <p:spPr>
          <a:xfrm>
            <a:off x="4409871" y="2142366"/>
            <a:ext cx="2214919" cy="324136"/>
          </a:xfrm>
          <a:prstGeom prst="roundRect">
            <a:avLst>
              <a:gd name="adj" fmla="val 0"/>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b="1"/>
          </a:p>
        </p:txBody>
      </p:sp>
      <p:sp>
        <p:nvSpPr>
          <p:cNvPr id="78" name="标题 4"/>
          <p:cNvSpPr txBox="1">
            <a:spLocks/>
          </p:cNvSpPr>
          <p:nvPr/>
        </p:nvSpPr>
        <p:spPr>
          <a:xfrm>
            <a:off x="4355849" y="2140363"/>
            <a:ext cx="2268941" cy="301271"/>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79" name="矩形 78"/>
          <p:cNvSpPr/>
          <p:nvPr/>
        </p:nvSpPr>
        <p:spPr>
          <a:xfrm>
            <a:off x="4409871" y="2574548"/>
            <a:ext cx="4105703" cy="790614"/>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，建议与标题相关并符合整体语言风格，语言描述尽量简洁生动。</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80" name="圆角矩形 79"/>
          <p:cNvSpPr/>
          <p:nvPr/>
        </p:nvSpPr>
        <p:spPr>
          <a:xfrm>
            <a:off x="4409871" y="3351626"/>
            <a:ext cx="2214919" cy="324136"/>
          </a:xfrm>
          <a:prstGeom prst="roundRect">
            <a:avLst>
              <a:gd name="adj" fmla="val 0"/>
            </a:avLst>
          </a:prstGeom>
          <a:gradFill>
            <a:gsLst>
              <a:gs pos="0">
                <a:srgbClr val="0070C0"/>
              </a:gs>
              <a:gs pos="100000">
                <a:srgbClr val="00B0F0"/>
              </a:gs>
            </a:gsLst>
            <a:lin ang="3600000" scaled="0"/>
          </a:gradFill>
          <a:ln>
            <a:noFill/>
          </a:ln>
          <a:effectLst>
            <a:outerShdw blurRad="2413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98" tIns="34299" rIns="68598" bIns="34299" rtlCol="0" anchor="ctr"/>
          <a:lstStyle/>
          <a:p>
            <a:pPr algn="ctr"/>
            <a:endParaRPr lang="zh-CN" altLang="en-US" b="1"/>
          </a:p>
        </p:txBody>
      </p:sp>
      <p:sp>
        <p:nvSpPr>
          <p:cNvPr id="81" name="标题 4"/>
          <p:cNvSpPr txBox="1">
            <a:spLocks/>
          </p:cNvSpPr>
          <p:nvPr/>
        </p:nvSpPr>
        <p:spPr>
          <a:xfrm>
            <a:off x="4355849" y="3349623"/>
            <a:ext cx="2268941" cy="301271"/>
          </a:xfrm>
          <a:prstGeom prst="rect">
            <a:avLst/>
          </a:prstGeom>
        </p:spPr>
        <p:txBody>
          <a:bodyPr vert="horz" lIns="68598" tIns="34299" rIns="68598" bIns="3429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rPr>
              <a:t>添加标题内容</a:t>
            </a:r>
          </a:p>
        </p:txBody>
      </p:sp>
      <p:sp>
        <p:nvSpPr>
          <p:cNvPr id="82" name="矩形 81"/>
          <p:cNvSpPr/>
          <p:nvPr/>
        </p:nvSpPr>
        <p:spPr>
          <a:xfrm>
            <a:off x="4409871" y="3783808"/>
            <a:ext cx="4105703" cy="790614"/>
          </a:xfrm>
          <a:prstGeom prst="rect">
            <a:avLst/>
          </a:prstGeom>
        </p:spPr>
        <p:txBody>
          <a:bodyPr wrap="square" lIns="51447" tIns="25724" rIns="51447" bIns="25724">
            <a:spAutoFit/>
          </a:bodyPr>
          <a:lstStyle/>
          <a:p>
            <a:pPr>
              <a:lnSpc>
                <a:spcPct val="150000"/>
              </a:lnSpc>
              <a:defRPr/>
            </a:pP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200</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字以内，据统计每页幻灯片的最好控制在  </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5</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分钟之内。此处添加详细文本描述</a:t>
            </a:r>
            <a:r>
              <a:rPr lang="en-US" altLang="zh-CN" sz="800" dirty="0">
                <a:solidFill>
                  <a:schemeClr val="bg1">
                    <a:lumMod val="65000"/>
                  </a:schemeClr>
                </a:solidFill>
                <a:latin typeface="微软雅黑" panose="020B0503020204020204" pitchFamily="34" charset="-122"/>
                <a:ea typeface="微软雅黑" panose="020B0503020204020204" pitchFamily="34" charset="-122"/>
                <a:sym typeface="Gill Sans" charset="0"/>
              </a:rPr>
              <a:t> </a:t>
            </a:r>
            <a:r>
              <a:rPr lang="zh-CN" altLang="en-US" sz="800" dirty="0">
                <a:solidFill>
                  <a:schemeClr val="bg1">
                    <a:lumMod val="6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，建议与标题相关并符合整体语言风格，语言描述尽量简洁生动。</a:t>
            </a:r>
            <a:endParaRPr lang="en-US" altLang="zh-CN" sz="800" dirty="0">
              <a:solidFill>
                <a:schemeClr val="bg1">
                  <a:lumMod val="65000"/>
                </a:schemeClr>
              </a:solidFill>
              <a:latin typeface="微软雅黑" panose="020B0503020204020204" pitchFamily="34" charset="-122"/>
              <a:ea typeface="微软雅黑" panose="020B0503020204020204" pitchFamily="34" charset="-122"/>
              <a:cs typeface="Lato Light" charset="0"/>
              <a:sym typeface="Lato Light" charset="0"/>
            </a:endParaRPr>
          </a:p>
        </p:txBody>
      </p:sp>
    </p:spTree>
    <p:extLst>
      <p:ext uri="{BB962C8B-B14F-4D97-AF65-F5344CB8AC3E}">
        <p14:creationId xmlns:p14="http://schemas.microsoft.com/office/powerpoint/2010/main" val="221972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0"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800" decel="100000"/>
                                        <p:tgtEl>
                                          <p:spTgt spid="67"/>
                                        </p:tgtEl>
                                      </p:cBhvr>
                                    </p:animEffect>
                                    <p:anim calcmode="lin" valueType="num">
                                      <p:cBhvr>
                                        <p:cTn id="14" dur="800" decel="100000" fill="hold"/>
                                        <p:tgtEl>
                                          <p:spTgt spid="67"/>
                                        </p:tgtEl>
                                        <p:attrNameLst>
                                          <p:attrName>style.rotation</p:attrName>
                                        </p:attrNameLst>
                                      </p:cBhvr>
                                      <p:tavLst>
                                        <p:tav tm="0">
                                          <p:val>
                                            <p:fltVal val="-90"/>
                                          </p:val>
                                        </p:tav>
                                        <p:tav tm="100000">
                                          <p:val>
                                            <p:fltVal val="0"/>
                                          </p:val>
                                        </p:tav>
                                      </p:tavLst>
                                    </p:anim>
                                    <p:anim calcmode="lin" valueType="num">
                                      <p:cBhvr>
                                        <p:cTn id="15" dur="800" decel="100000" fill="hold"/>
                                        <p:tgtEl>
                                          <p:spTgt spid="67"/>
                                        </p:tgtEl>
                                        <p:attrNameLst>
                                          <p:attrName>ppt_x</p:attrName>
                                        </p:attrNameLst>
                                      </p:cBhvr>
                                      <p:tavLst>
                                        <p:tav tm="0">
                                          <p:val>
                                            <p:strVal val="#ppt_x+0.4"/>
                                          </p:val>
                                        </p:tav>
                                        <p:tav tm="100000">
                                          <p:val>
                                            <p:strVal val="#ppt_x-0.05"/>
                                          </p:val>
                                        </p:tav>
                                      </p:tavLst>
                                    </p:anim>
                                    <p:anim calcmode="lin" valueType="num">
                                      <p:cBhvr>
                                        <p:cTn id="16" dur="800" decel="100000" fill="hold"/>
                                        <p:tgtEl>
                                          <p:spTgt spid="67"/>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67"/>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67"/>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30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800" decel="100000"/>
                                        <p:tgtEl>
                                          <p:spTgt spid="68"/>
                                        </p:tgtEl>
                                      </p:cBhvr>
                                    </p:animEffect>
                                    <p:anim calcmode="lin" valueType="num">
                                      <p:cBhvr>
                                        <p:cTn id="22" dur="800" decel="100000" fill="hold"/>
                                        <p:tgtEl>
                                          <p:spTgt spid="68"/>
                                        </p:tgtEl>
                                        <p:attrNameLst>
                                          <p:attrName>style.rotation</p:attrName>
                                        </p:attrNameLst>
                                      </p:cBhvr>
                                      <p:tavLst>
                                        <p:tav tm="0">
                                          <p:val>
                                            <p:fltVal val="-90"/>
                                          </p:val>
                                        </p:tav>
                                        <p:tav tm="100000">
                                          <p:val>
                                            <p:fltVal val="0"/>
                                          </p:val>
                                        </p:tav>
                                      </p:tavLst>
                                    </p:anim>
                                    <p:anim calcmode="lin" valueType="num">
                                      <p:cBhvr>
                                        <p:cTn id="23" dur="800" decel="100000" fill="hold"/>
                                        <p:tgtEl>
                                          <p:spTgt spid="68"/>
                                        </p:tgtEl>
                                        <p:attrNameLst>
                                          <p:attrName>ppt_x</p:attrName>
                                        </p:attrNameLst>
                                      </p:cBhvr>
                                      <p:tavLst>
                                        <p:tav tm="0">
                                          <p:val>
                                            <p:strVal val="#ppt_x+0.4"/>
                                          </p:val>
                                        </p:tav>
                                        <p:tav tm="100000">
                                          <p:val>
                                            <p:strVal val="#ppt_x-0.05"/>
                                          </p:val>
                                        </p:tav>
                                      </p:tavLst>
                                    </p:anim>
                                    <p:anim calcmode="lin" valueType="num">
                                      <p:cBhvr>
                                        <p:cTn id="24" dur="800" decel="100000" fill="hold"/>
                                        <p:tgtEl>
                                          <p:spTgt spid="68"/>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68"/>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68"/>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20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800" decel="100000"/>
                                        <p:tgtEl>
                                          <p:spTgt spid="69"/>
                                        </p:tgtEl>
                                      </p:cBhvr>
                                    </p:animEffect>
                                    <p:anim calcmode="lin" valueType="num">
                                      <p:cBhvr>
                                        <p:cTn id="30" dur="800" decel="100000" fill="hold"/>
                                        <p:tgtEl>
                                          <p:spTgt spid="69"/>
                                        </p:tgtEl>
                                        <p:attrNameLst>
                                          <p:attrName>style.rotation</p:attrName>
                                        </p:attrNameLst>
                                      </p:cBhvr>
                                      <p:tavLst>
                                        <p:tav tm="0">
                                          <p:val>
                                            <p:fltVal val="-90"/>
                                          </p:val>
                                        </p:tav>
                                        <p:tav tm="100000">
                                          <p:val>
                                            <p:fltVal val="0"/>
                                          </p:val>
                                        </p:tav>
                                      </p:tavLst>
                                    </p:anim>
                                    <p:anim calcmode="lin" valueType="num">
                                      <p:cBhvr>
                                        <p:cTn id="31" dur="800" decel="100000" fill="hold"/>
                                        <p:tgtEl>
                                          <p:spTgt spid="69"/>
                                        </p:tgtEl>
                                        <p:attrNameLst>
                                          <p:attrName>ppt_x</p:attrName>
                                        </p:attrNameLst>
                                      </p:cBhvr>
                                      <p:tavLst>
                                        <p:tav tm="0">
                                          <p:val>
                                            <p:strVal val="#ppt_x+0.4"/>
                                          </p:val>
                                        </p:tav>
                                        <p:tav tm="100000">
                                          <p:val>
                                            <p:strVal val="#ppt_x-0.05"/>
                                          </p:val>
                                        </p:tav>
                                      </p:tavLst>
                                    </p:anim>
                                    <p:anim calcmode="lin" valueType="num">
                                      <p:cBhvr>
                                        <p:cTn id="32" dur="800" decel="100000" fill="hold"/>
                                        <p:tgtEl>
                                          <p:spTgt spid="69"/>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69"/>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69"/>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30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800" decel="100000"/>
                                        <p:tgtEl>
                                          <p:spTgt spid="70"/>
                                        </p:tgtEl>
                                      </p:cBhvr>
                                    </p:animEffect>
                                    <p:anim calcmode="lin" valueType="num">
                                      <p:cBhvr>
                                        <p:cTn id="38" dur="800" decel="100000" fill="hold"/>
                                        <p:tgtEl>
                                          <p:spTgt spid="70"/>
                                        </p:tgtEl>
                                        <p:attrNameLst>
                                          <p:attrName>style.rotation</p:attrName>
                                        </p:attrNameLst>
                                      </p:cBhvr>
                                      <p:tavLst>
                                        <p:tav tm="0">
                                          <p:val>
                                            <p:fltVal val="-90"/>
                                          </p:val>
                                        </p:tav>
                                        <p:tav tm="100000">
                                          <p:val>
                                            <p:fltVal val="0"/>
                                          </p:val>
                                        </p:tav>
                                      </p:tavLst>
                                    </p:anim>
                                    <p:anim calcmode="lin" valueType="num">
                                      <p:cBhvr>
                                        <p:cTn id="39" dur="800" decel="100000" fill="hold"/>
                                        <p:tgtEl>
                                          <p:spTgt spid="70"/>
                                        </p:tgtEl>
                                        <p:attrNameLst>
                                          <p:attrName>ppt_x</p:attrName>
                                        </p:attrNameLst>
                                      </p:cBhvr>
                                      <p:tavLst>
                                        <p:tav tm="0">
                                          <p:val>
                                            <p:strVal val="#ppt_x+0.4"/>
                                          </p:val>
                                        </p:tav>
                                        <p:tav tm="100000">
                                          <p:val>
                                            <p:strVal val="#ppt_x-0.05"/>
                                          </p:val>
                                        </p:tav>
                                      </p:tavLst>
                                    </p:anim>
                                    <p:anim calcmode="lin" valueType="num">
                                      <p:cBhvr>
                                        <p:cTn id="40" dur="800" decel="100000" fill="hold"/>
                                        <p:tgtEl>
                                          <p:spTgt spid="7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50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800" decel="100000"/>
                                        <p:tgtEl>
                                          <p:spTgt spid="71"/>
                                        </p:tgtEl>
                                      </p:cBhvr>
                                    </p:animEffect>
                                    <p:anim calcmode="lin" valueType="num">
                                      <p:cBhvr>
                                        <p:cTn id="46" dur="800" decel="100000" fill="hold"/>
                                        <p:tgtEl>
                                          <p:spTgt spid="71"/>
                                        </p:tgtEl>
                                        <p:attrNameLst>
                                          <p:attrName>style.rotation</p:attrName>
                                        </p:attrNameLst>
                                      </p:cBhvr>
                                      <p:tavLst>
                                        <p:tav tm="0">
                                          <p:val>
                                            <p:fltVal val="-90"/>
                                          </p:val>
                                        </p:tav>
                                        <p:tav tm="100000">
                                          <p:val>
                                            <p:fltVal val="0"/>
                                          </p:val>
                                        </p:tav>
                                      </p:tavLst>
                                    </p:anim>
                                    <p:anim calcmode="lin" valueType="num">
                                      <p:cBhvr>
                                        <p:cTn id="47" dur="800" decel="100000" fill="hold"/>
                                        <p:tgtEl>
                                          <p:spTgt spid="71"/>
                                        </p:tgtEl>
                                        <p:attrNameLst>
                                          <p:attrName>ppt_x</p:attrName>
                                        </p:attrNameLst>
                                      </p:cBhvr>
                                      <p:tavLst>
                                        <p:tav tm="0">
                                          <p:val>
                                            <p:strVal val="#ppt_x+0.4"/>
                                          </p:val>
                                        </p:tav>
                                        <p:tav tm="100000">
                                          <p:val>
                                            <p:strVal val="#ppt_x-0.05"/>
                                          </p:val>
                                        </p:tav>
                                      </p:tavLst>
                                    </p:anim>
                                    <p:anim calcmode="lin" valueType="num">
                                      <p:cBhvr>
                                        <p:cTn id="48" dur="800" decel="100000" fill="hold"/>
                                        <p:tgtEl>
                                          <p:spTgt spid="71"/>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60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800" decel="100000"/>
                                        <p:tgtEl>
                                          <p:spTgt spid="72"/>
                                        </p:tgtEl>
                                      </p:cBhvr>
                                    </p:animEffect>
                                    <p:anim calcmode="lin" valueType="num">
                                      <p:cBhvr>
                                        <p:cTn id="54" dur="800" decel="100000" fill="hold"/>
                                        <p:tgtEl>
                                          <p:spTgt spid="72"/>
                                        </p:tgtEl>
                                        <p:attrNameLst>
                                          <p:attrName>style.rotation</p:attrName>
                                        </p:attrNameLst>
                                      </p:cBhvr>
                                      <p:tavLst>
                                        <p:tav tm="0">
                                          <p:val>
                                            <p:fltVal val="-90"/>
                                          </p:val>
                                        </p:tav>
                                        <p:tav tm="100000">
                                          <p:val>
                                            <p:fltVal val="0"/>
                                          </p:val>
                                        </p:tav>
                                      </p:tavLst>
                                    </p:anim>
                                    <p:anim calcmode="lin" valueType="num">
                                      <p:cBhvr>
                                        <p:cTn id="55" dur="800" decel="100000" fill="hold"/>
                                        <p:tgtEl>
                                          <p:spTgt spid="72"/>
                                        </p:tgtEl>
                                        <p:attrNameLst>
                                          <p:attrName>ppt_x</p:attrName>
                                        </p:attrNameLst>
                                      </p:cBhvr>
                                      <p:tavLst>
                                        <p:tav tm="0">
                                          <p:val>
                                            <p:strVal val="#ppt_x+0.4"/>
                                          </p:val>
                                        </p:tav>
                                        <p:tav tm="100000">
                                          <p:val>
                                            <p:strVal val="#ppt_x-0.05"/>
                                          </p:val>
                                        </p:tav>
                                      </p:tavLst>
                                    </p:anim>
                                    <p:anim calcmode="lin" valueType="num">
                                      <p:cBhvr>
                                        <p:cTn id="56" dur="800" decel="100000" fill="hold"/>
                                        <p:tgtEl>
                                          <p:spTgt spid="72"/>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72"/>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72"/>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90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800" decel="100000"/>
                                        <p:tgtEl>
                                          <p:spTgt spid="73"/>
                                        </p:tgtEl>
                                      </p:cBhvr>
                                    </p:animEffect>
                                    <p:anim calcmode="lin" valueType="num">
                                      <p:cBhvr>
                                        <p:cTn id="62" dur="800" decel="100000" fill="hold"/>
                                        <p:tgtEl>
                                          <p:spTgt spid="73"/>
                                        </p:tgtEl>
                                        <p:attrNameLst>
                                          <p:attrName>style.rotation</p:attrName>
                                        </p:attrNameLst>
                                      </p:cBhvr>
                                      <p:tavLst>
                                        <p:tav tm="0">
                                          <p:val>
                                            <p:fltVal val="-90"/>
                                          </p:val>
                                        </p:tav>
                                        <p:tav tm="100000">
                                          <p:val>
                                            <p:fltVal val="0"/>
                                          </p:val>
                                        </p:tav>
                                      </p:tavLst>
                                    </p:anim>
                                    <p:anim calcmode="lin" valueType="num">
                                      <p:cBhvr>
                                        <p:cTn id="63" dur="800" decel="100000" fill="hold"/>
                                        <p:tgtEl>
                                          <p:spTgt spid="73"/>
                                        </p:tgtEl>
                                        <p:attrNameLst>
                                          <p:attrName>ppt_x</p:attrName>
                                        </p:attrNameLst>
                                      </p:cBhvr>
                                      <p:tavLst>
                                        <p:tav tm="0">
                                          <p:val>
                                            <p:strVal val="#ppt_x+0.4"/>
                                          </p:val>
                                        </p:tav>
                                        <p:tav tm="100000">
                                          <p:val>
                                            <p:strVal val="#ppt_x-0.05"/>
                                          </p:val>
                                        </p:tav>
                                      </p:tavLst>
                                    </p:anim>
                                    <p:anim calcmode="lin" valueType="num">
                                      <p:cBhvr>
                                        <p:cTn id="64" dur="800" decel="100000" fill="hold"/>
                                        <p:tgtEl>
                                          <p:spTgt spid="73"/>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73"/>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73"/>
                                        </p:tgtEl>
                                        <p:attrNameLst>
                                          <p:attrName>ppt_y</p:attrName>
                                        </p:attrNameLst>
                                      </p:cBhvr>
                                      <p:tavLst>
                                        <p:tav tm="0">
                                          <p:val>
                                            <p:strVal val="#ppt_y+0.1"/>
                                          </p:val>
                                        </p:tav>
                                        <p:tav tm="100000">
                                          <p:val>
                                            <p:strVal val="#ppt_y"/>
                                          </p:val>
                                        </p:tav>
                                      </p:tavLst>
                                    </p:anim>
                                  </p:childTnLst>
                                </p:cTn>
                              </p:par>
                            </p:childTnLst>
                          </p:cTn>
                        </p:par>
                        <p:par>
                          <p:cTn id="67" fill="hold">
                            <p:stCondLst>
                              <p:cond delay="2400"/>
                            </p:stCondLst>
                            <p:childTnLst>
                              <p:par>
                                <p:cTn id="68" presetID="22" presetClass="entr" presetSubtype="4"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down)">
                                      <p:cBhvr>
                                        <p:cTn id="70" dur="1000"/>
                                        <p:tgtEl>
                                          <p:spTgt spid="74"/>
                                        </p:tgtEl>
                                      </p:cBhvr>
                                    </p:animEffect>
                                  </p:childTnLst>
                                </p:cTn>
                              </p:par>
                            </p:childTnLst>
                          </p:cTn>
                        </p:par>
                        <p:par>
                          <p:cTn id="71" fill="hold">
                            <p:stCondLst>
                              <p:cond delay="34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75"/>
                                        </p:tgtEl>
                                        <p:attrNameLst>
                                          <p:attrName>style.visibility</p:attrName>
                                        </p:attrNameLst>
                                      </p:cBhvr>
                                      <p:to>
                                        <p:strVal val="visible"/>
                                      </p:to>
                                    </p:set>
                                    <p:anim calcmode="lin" valueType="num">
                                      <p:cBhvr>
                                        <p:cTn id="74"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75"/>
                                        </p:tgtEl>
                                        <p:attrNameLst>
                                          <p:attrName>ppt_y</p:attrName>
                                        </p:attrNameLst>
                                      </p:cBhvr>
                                      <p:tavLst>
                                        <p:tav tm="0">
                                          <p:val>
                                            <p:strVal val="#ppt_y"/>
                                          </p:val>
                                        </p:tav>
                                        <p:tav tm="100000">
                                          <p:val>
                                            <p:strVal val="#ppt_y"/>
                                          </p:val>
                                        </p:tav>
                                      </p:tavLst>
                                    </p:anim>
                                    <p:anim calcmode="lin" valueType="num">
                                      <p:cBhvr>
                                        <p:cTn id="76"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75"/>
                                        </p:tgtEl>
                                      </p:cBhvr>
                                    </p:animEffect>
                                  </p:childTnLst>
                                </p:cTn>
                              </p:par>
                            </p:childTnLst>
                          </p:cTn>
                        </p:par>
                        <p:par>
                          <p:cTn id="79" fill="hold">
                            <p:stCondLst>
                              <p:cond delay="4150"/>
                            </p:stCondLst>
                            <p:childTnLst>
                              <p:par>
                                <p:cTn id="80" presetID="42" presetClass="entr" presetSubtype="0" fill="hold" grpId="0" nodeType="after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fade">
                                      <p:cBhvr>
                                        <p:cTn id="82" dur="1000"/>
                                        <p:tgtEl>
                                          <p:spTgt spid="76"/>
                                        </p:tgtEl>
                                      </p:cBhvr>
                                    </p:animEffect>
                                    <p:anim calcmode="lin" valueType="num">
                                      <p:cBhvr>
                                        <p:cTn id="83" dur="1000" fill="hold"/>
                                        <p:tgtEl>
                                          <p:spTgt spid="76"/>
                                        </p:tgtEl>
                                        <p:attrNameLst>
                                          <p:attrName>ppt_x</p:attrName>
                                        </p:attrNameLst>
                                      </p:cBhvr>
                                      <p:tavLst>
                                        <p:tav tm="0">
                                          <p:val>
                                            <p:strVal val="#ppt_x"/>
                                          </p:val>
                                        </p:tav>
                                        <p:tav tm="100000">
                                          <p:val>
                                            <p:strVal val="#ppt_x"/>
                                          </p:val>
                                        </p:tav>
                                      </p:tavLst>
                                    </p:anim>
                                    <p:anim calcmode="lin" valueType="num">
                                      <p:cBhvr>
                                        <p:cTn id="84" dur="1000" fill="hold"/>
                                        <p:tgtEl>
                                          <p:spTgt spid="76"/>
                                        </p:tgtEl>
                                        <p:attrNameLst>
                                          <p:attrName>ppt_y</p:attrName>
                                        </p:attrNameLst>
                                      </p:cBhvr>
                                      <p:tavLst>
                                        <p:tav tm="0">
                                          <p:val>
                                            <p:strVal val="#ppt_y+.1"/>
                                          </p:val>
                                        </p:tav>
                                        <p:tav tm="100000">
                                          <p:val>
                                            <p:strVal val="#ppt_y"/>
                                          </p:val>
                                        </p:tav>
                                      </p:tavLst>
                                    </p:anim>
                                  </p:childTnLst>
                                </p:cTn>
                              </p:par>
                            </p:childTnLst>
                          </p:cTn>
                        </p:par>
                        <p:par>
                          <p:cTn id="85" fill="hold">
                            <p:stCondLst>
                              <p:cond delay="5150"/>
                            </p:stCondLst>
                            <p:childTnLst>
                              <p:par>
                                <p:cTn id="86" presetID="22" presetClass="entr" presetSubtype="4"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ipe(down)">
                                      <p:cBhvr>
                                        <p:cTn id="88" dur="1000"/>
                                        <p:tgtEl>
                                          <p:spTgt spid="77"/>
                                        </p:tgtEl>
                                      </p:cBhvr>
                                    </p:animEffect>
                                  </p:childTnLst>
                                </p:cTn>
                              </p:par>
                            </p:childTnLst>
                          </p:cTn>
                        </p:par>
                        <p:par>
                          <p:cTn id="89" fill="hold">
                            <p:stCondLst>
                              <p:cond delay="615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78"/>
                                        </p:tgtEl>
                                        <p:attrNameLst>
                                          <p:attrName>style.visibility</p:attrName>
                                        </p:attrNameLst>
                                      </p:cBhvr>
                                      <p:to>
                                        <p:strVal val="visible"/>
                                      </p:to>
                                    </p:set>
                                    <p:anim calcmode="lin" valueType="num">
                                      <p:cBhvr>
                                        <p:cTn id="92" dur="500" fill="hold"/>
                                        <p:tgtEl>
                                          <p:spTgt spid="78"/>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78"/>
                                        </p:tgtEl>
                                        <p:attrNameLst>
                                          <p:attrName>ppt_y</p:attrName>
                                        </p:attrNameLst>
                                      </p:cBhvr>
                                      <p:tavLst>
                                        <p:tav tm="0">
                                          <p:val>
                                            <p:strVal val="#ppt_y"/>
                                          </p:val>
                                        </p:tav>
                                        <p:tav tm="100000">
                                          <p:val>
                                            <p:strVal val="#ppt_y"/>
                                          </p:val>
                                        </p:tav>
                                      </p:tavLst>
                                    </p:anim>
                                    <p:anim calcmode="lin" valueType="num">
                                      <p:cBhvr>
                                        <p:cTn id="94" dur="500" fill="hold"/>
                                        <p:tgtEl>
                                          <p:spTgt spid="78"/>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78"/>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78"/>
                                        </p:tgtEl>
                                      </p:cBhvr>
                                    </p:animEffect>
                                  </p:childTnLst>
                                </p:cTn>
                              </p:par>
                            </p:childTnLst>
                          </p:cTn>
                        </p:par>
                        <p:par>
                          <p:cTn id="97" fill="hold">
                            <p:stCondLst>
                              <p:cond delay="6900"/>
                            </p:stCondLst>
                            <p:childTnLst>
                              <p:par>
                                <p:cTn id="98" presetID="42" presetClass="entr" presetSubtype="0" fill="hold" grpId="0" nodeType="after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1000"/>
                                        <p:tgtEl>
                                          <p:spTgt spid="79"/>
                                        </p:tgtEl>
                                      </p:cBhvr>
                                    </p:animEffect>
                                    <p:anim calcmode="lin" valueType="num">
                                      <p:cBhvr>
                                        <p:cTn id="101" dur="1000" fill="hold"/>
                                        <p:tgtEl>
                                          <p:spTgt spid="79"/>
                                        </p:tgtEl>
                                        <p:attrNameLst>
                                          <p:attrName>ppt_x</p:attrName>
                                        </p:attrNameLst>
                                      </p:cBhvr>
                                      <p:tavLst>
                                        <p:tav tm="0">
                                          <p:val>
                                            <p:strVal val="#ppt_x"/>
                                          </p:val>
                                        </p:tav>
                                        <p:tav tm="100000">
                                          <p:val>
                                            <p:strVal val="#ppt_x"/>
                                          </p:val>
                                        </p:tav>
                                      </p:tavLst>
                                    </p:anim>
                                    <p:anim calcmode="lin" valueType="num">
                                      <p:cBhvr>
                                        <p:cTn id="102" dur="1000" fill="hold"/>
                                        <p:tgtEl>
                                          <p:spTgt spid="79"/>
                                        </p:tgtEl>
                                        <p:attrNameLst>
                                          <p:attrName>ppt_y</p:attrName>
                                        </p:attrNameLst>
                                      </p:cBhvr>
                                      <p:tavLst>
                                        <p:tav tm="0">
                                          <p:val>
                                            <p:strVal val="#ppt_y+.1"/>
                                          </p:val>
                                        </p:tav>
                                        <p:tav tm="100000">
                                          <p:val>
                                            <p:strVal val="#ppt_y"/>
                                          </p:val>
                                        </p:tav>
                                      </p:tavLst>
                                    </p:anim>
                                  </p:childTnLst>
                                </p:cTn>
                              </p:par>
                            </p:childTnLst>
                          </p:cTn>
                        </p:par>
                        <p:par>
                          <p:cTn id="103" fill="hold">
                            <p:stCondLst>
                              <p:cond delay="7900"/>
                            </p:stCondLst>
                            <p:childTnLst>
                              <p:par>
                                <p:cTn id="104" presetID="22" presetClass="entr" presetSubtype="4" fill="hold" grpId="0" nodeType="afterEffect">
                                  <p:stCondLst>
                                    <p:cond delay="0"/>
                                  </p:stCondLst>
                                  <p:childTnLst>
                                    <p:set>
                                      <p:cBhvr>
                                        <p:cTn id="105" dur="1" fill="hold">
                                          <p:stCondLst>
                                            <p:cond delay="0"/>
                                          </p:stCondLst>
                                        </p:cTn>
                                        <p:tgtEl>
                                          <p:spTgt spid="80"/>
                                        </p:tgtEl>
                                        <p:attrNameLst>
                                          <p:attrName>style.visibility</p:attrName>
                                        </p:attrNameLst>
                                      </p:cBhvr>
                                      <p:to>
                                        <p:strVal val="visible"/>
                                      </p:to>
                                    </p:set>
                                    <p:animEffect transition="in" filter="wipe(down)">
                                      <p:cBhvr>
                                        <p:cTn id="106" dur="1000"/>
                                        <p:tgtEl>
                                          <p:spTgt spid="80"/>
                                        </p:tgtEl>
                                      </p:cBhvr>
                                    </p:animEffect>
                                  </p:childTnLst>
                                </p:cTn>
                              </p:par>
                            </p:childTnLst>
                          </p:cTn>
                        </p:par>
                        <p:par>
                          <p:cTn id="107" fill="hold">
                            <p:stCondLst>
                              <p:cond delay="8900"/>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81"/>
                                        </p:tgtEl>
                                        <p:attrNameLst>
                                          <p:attrName>style.visibility</p:attrName>
                                        </p:attrNameLst>
                                      </p:cBhvr>
                                      <p:to>
                                        <p:strVal val="visible"/>
                                      </p:to>
                                    </p:set>
                                    <p:anim calcmode="lin" valueType="num">
                                      <p:cBhvr>
                                        <p:cTn id="110" dur="500" fill="hold"/>
                                        <p:tgtEl>
                                          <p:spTgt spid="81"/>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81"/>
                                        </p:tgtEl>
                                        <p:attrNameLst>
                                          <p:attrName>ppt_y</p:attrName>
                                        </p:attrNameLst>
                                      </p:cBhvr>
                                      <p:tavLst>
                                        <p:tav tm="0">
                                          <p:val>
                                            <p:strVal val="#ppt_y"/>
                                          </p:val>
                                        </p:tav>
                                        <p:tav tm="100000">
                                          <p:val>
                                            <p:strVal val="#ppt_y"/>
                                          </p:val>
                                        </p:tav>
                                      </p:tavLst>
                                    </p:anim>
                                    <p:anim calcmode="lin" valueType="num">
                                      <p:cBhvr>
                                        <p:cTn id="112" dur="500" fill="hold"/>
                                        <p:tgtEl>
                                          <p:spTgt spid="81"/>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81"/>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81"/>
                                        </p:tgtEl>
                                      </p:cBhvr>
                                    </p:animEffect>
                                  </p:childTnLst>
                                </p:cTn>
                              </p:par>
                            </p:childTnLst>
                          </p:cTn>
                        </p:par>
                        <p:par>
                          <p:cTn id="115" fill="hold">
                            <p:stCondLst>
                              <p:cond delay="9650"/>
                            </p:stCondLst>
                            <p:childTnLst>
                              <p:par>
                                <p:cTn id="116" presetID="42" presetClass="entr" presetSubtype="0" fill="hold" grpId="0" nodeType="after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1000"/>
                                        <p:tgtEl>
                                          <p:spTgt spid="82"/>
                                        </p:tgtEl>
                                      </p:cBhvr>
                                    </p:animEffect>
                                    <p:anim calcmode="lin" valueType="num">
                                      <p:cBhvr>
                                        <p:cTn id="119" dur="1000" fill="hold"/>
                                        <p:tgtEl>
                                          <p:spTgt spid="82"/>
                                        </p:tgtEl>
                                        <p:attrNameLst>
                                          <p:attrName>ppt_x</p:attrName>
                                        </p:attrNameLst>
                                      </p:cBhvr>
                                      <p:tavLst>
                                        <p:tav tm="0">
                                          <p:val>
                                            <p:strVal val="#ppt_x"/>
                                          </p:val>
                                        </p:tav>
                                        <p:tav tm="100000">
                                          <p:val>
                                            <p:strVal val="#ppt_x"/>
                                          </p:val>
                                        </p:tav>
                                      </p:tavLst>
                                    </p:anim>
                                    <p:anim calcmode="lin" valueType="num">
                                      <p:cBhvr>
                                        <p:cTn id="12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animBg="1"/>
      <p:bldP spid="78" grpId="0"/>
      <p:bldP spid="79" grpId="0"/>
      <p:bldP spid="80" grpId="0" animBg="1"/>
      <p:bldP spid="81" grpId="0"/>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p:nvPr/>
        </p:nvSpPr>
        <p:spPr>
          <a:xfrm>
            <a:off x="3170909" y="1309387"/>
            <a:ext cx="1041481" cy="1041486"/>
          </a:xfrm>
          <a:prstGeom prst="roundRect">
            <a:avLst>
              <a:gd name="adj" fmla="val 50000"/>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3" name="Rounded Rectangle 6"/>
          <p:cNvSpPr/>
          <p:nvPr/>
        </p:nvSpPr>
        <p:spPr>
          <a:xfrm>
            <a:off x="5657689" y="1629967"/>
            <a:ext cx="1041481" cy="1041486"/>
          </a:xfrm>
          <a:prstGeom prst="roundRect">
            <a:avLst>
              <a:gd name="adj" fmla="val 50000"/>
            </a:avLst>
          </a:prstGeom>
          <a:blipFill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4" name="Rounded Rectangle 7"/>
          <p:cNvSpPr/>
          <p:nvPr/>
        </p:nvSpPr>
        <p:spPr>
          <a:xfrm>
            <a:off x="2492958" y="1680900"/>
            <a:ext cx="1041481" cy="1041486"/>
          </a:xfrm>
          <a:prstGeom prst="roundRect">
            <a:avLst>
              <a:gd name="adj" fmla="val 50000"/>
            </a:avLst>
          </a:prstGeom>
          <a:blipFill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5" name="Rounded Rectangle 9"/>
          <p:cNvSpPr/>
          <p:nvPr/>
        </p:nvSpPr>
        <p:spPr>
          <a:xfrm>
            <a:off x="1613098" y="1005886"/>
            <a:ext cx="1281502" cy="1281508"/>
          </a:xfrm>
          <a:prstGeom prst="roundRect">
            <a:avLst>
              <a:gd name="adj" fmla="val 50000"/>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6" name="Rounded Rectangle 18"/>
          <p:cNvSpPr/>
          <p:nvPr/>
        </p:nvSpPr>
        <p:spPr>
          <a:xfrm>
            <a:off x="6410393" y="1005886"/>
            <a:ext cx="1195751" cy="1195757"/>
          </a:xfrm>
          <a:prstGeom prst="roundRect">
            <a:avLst>
              <a:gd name="adj" fmla="val 50000"/>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7" name="Rounded Rectangle 22"/>
          <p:cNvSpPr/>
          <p:nvPr/>
        </p:nvSpPr>
        <p:spPr>
          <a:xfrm>
            <a:off x="4919278" y="1271275"/>
            <a:ext cx="1041481" cy="1041486"/>
          </a:xfrm>
          <a:prstGeom prst="roundRect">
            <a:avLst>
              <a:gd name="adj" fmla="val 50000"/>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grpSp>
        <p:nvGrpSpPr>
          <p:cNvPr id="8" name="组合 7"/>
          <p:cNvGrpSpPr/>
          <p:nvPr/>
        </p:nvGrpSpPr>
        <p:grpSpPr>
          <a:xfrm>
            <a:off x="2171625" y="2336497"/>
            <a:ext cx="4885690" cy="635448"/>
            <a:chOff x="2894620" y="3336690"/>
            <a:chExt cx="6512275" cy="847002"/>
          </a:xfrm>
        </p:grpSpPr>
        <p:sp>
          <p:nvSpPr>
            <p:cNvPr id="9" name="Oval 29"/>
            <p:cNvSpPr/>
            <p:nvPr/>
          </p:nvSpPr>
          <p:spPr>
            <a:xfrm>
              <a:off x="6101370" y="3920890"/>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grpSp>
          <p:nvGrpSpPr>
            <p:cNvPr id="10" name="组合 9"/>
            <p:cNvGrpSpPr/>
            <p:nvPr/>
          </p:nvGrpSpPr>
          <p:grpSpPr>
            <a:xfrm>
              <a:off x="2894620" y="3336690"/>
              <a:ext cx="6512275" cy="847002"/>
              <a:chOff x="2894620" y="3336690"/>
              <a:chExt cx="6512275" cy="847002"/>
            </a:xfrm>
          </p:grpSpPr>
          <p:sp>
            <p:nvSpPr>
              <p:cNvPr id="11" name="Oval 26"/>
              <p:cNvSpPr/>
              <p:nvPr/>
            </p:nvSpPr>
            <p:spPr>
              <a:xfrm>
                <a:off x="2894620" y="3652241"/>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12" name="Oval 27"/>
              <p:cNvSpPr/>
              <p:nvPr/>
            </p:nvSpPr>
            <p:spPr>
              <a:xfrm>
                <a:off x="3942370" y="4052291"/>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13" name="Oval 28"/>
              <p:cNvSpPr/>
              <p:nvPr/>
            </p:nvSpPr>
            <p:spPr>
              <a:xfrm>
                <a:off x="4856770" y="3468091"/>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14" name="Oval 30"/>
              <p:cNvSpPr/>
              <p:nvPr/>
            </p:nvSpPr>
            <p:spPr>
              <a:xfrm>
                <a:off x="7187220" y="3336690"/>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15" name="Oval 31"/>
              <p:cNvSpPr/>
              <p:nvPr/>
            </p:nvSpPr>
            <p:spPr>
              <a:xfrm>
                <a:off x="8171470" y="4052291"/>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16" name="Oval 32"/>
              <p:cNvSpPr/>
              <p:nvPr/>
            </p:nvSpPr>
            <p:spPr>
              <a:xfrm>
                <a:off x="9277630" y="3402390"/>
                <a:ext cx="129265" cy="131401"/>
              </a:xfrm>
              <a:prstGeom prst="ellipse">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cxnSp>
            <p:nvCxnSpPr>
              <p:cNvPr id="17" name="Straight Connector 33"/>
              <p:cNvCxnSpPr>
                <a:stCxn id="11" idx="6"/>
                <a:endCxn id="12" idx="2"/>
              </p:cNvCxnSpPr>
              <p:nvPr/>
            </p:nvCxnSpPr>
            <p:spPr>
              <a:xfrm>
                <a:off x="3023885" y="3717942"/>
                <a:ext cx="918485" cy="40005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8" name="Straight Connector 34"/>
              <p:cNvCxnSpPr>
                <a:stCxn id="12" idx="6"/>
                <a:endCxn id="13" idx="2"/>
              </p:cNvCxnSpPr>
              <p:nvPr/>
            </p:nvCxnSpPr>
            <p:spPr>
              <a:xfrm flipV="1">
                <a:off x="4071635" y="3533792"/>
                <a:ext cx="78513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9" name="Straight Connector 35"/>
              <p:cNvCxnSpPr>
                <a:stCxn id="13" idx="6"/>
                <a:endCxn id="9" idx="2"/>
              </p:cNvCxnSpPr>
              <p:nvPr/>
            </p:nvCxnSpPr>
            <p:spPr>
              <a:xfrm>
                <a:off x="4986035" y="3533792"/>
                <a:ext cx="1115335" cy="452799"/>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 name="Straight Connector 36"/>
              <p:cNvCxnSpPr>
                <a:stCxn id="9" idx="6"/>
                <a:endCxn id="14" idx="2"/>
              </p:cNvCxnSpPr>
              <p:nvPr/>
            </p:nvCxnSpPr>
            <p:spPr>
              <a:xfrm flipV="1">
                <a:off x="6230635" y="3402391"/>
                <a:ext cx="95658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 name="Straight Connector 37"/>
              <p:cNvCxnSpPr>
                <a:stCxn id="14" idx="6"/>
                <a:endCxn id="15" idx="2"/>
              </p:cNvCxnSpPr>
              <p:nvPr/>
            </p:nvCxnSpPr>
            <p:spPr>
              <a:xfrm>
                <a:off x="7316485" y="3402391"/>
                <a:ext cx="854985" cy="7156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 name="Straight Connector 38"/>
              <p:cNvCxnSpPr>
                <a:stCxn id="15" idx="6"/>
                <a:endCxn id="16" idx="2"/>
              </p:cNvCxnSpPr>
              <p:nvPr/>
            </p:nvCxnSpPr>
            <p:spPr>
              <a:xfrm flipV="1">
                <a:off x="8300735" y="3468091"/>
                <a:ext cx="976895" cy="6499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grpSp>
      </p:grpSp>
      <p:sp>
        <p:nvSpPr>
          <p:cNvPr id="23" name="TextBox 39"/>
          <p:cNvSpPr txBox="1"/>
          <p:nvPr/>
        </p:nvSpPr>
        <p:spPr>
          <a:xfrm>
            <a:off x="1957314" y="2675494"/>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01</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4" name="TextBox 40"/>
          <p:cNvSpPr txBox="1"/>
          <p:nvPr/>
        </p:nvSpPr>
        <p:spPr>
          <a:xfrm>
            <a:off x="2738759" y="2971945"/>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02</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5" name="TextBox 41"/>
          <p:cNvSpPr txBox="1"/>
          <p:nvPr/>
        </p:nvSpPr>
        <p:spPr>
          <a:xfrm>
            <a:off x="3434295" y="2537699"/>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03</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6" name="TextBox 42"/>
          <p:cNvSpPr txBox="1"/>
          <p:nvPr/>
        </p:nvSpPr>
        <p:spPr>
          <a:xfrm>
            <a:off x="4368029" y="2873364"/>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04</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7" name="TextBox 43"/>
          <p:cNvSpPr txBox="1"/>
          <p:nvPr/>
        </p:nvSpPr>
        <p:spPr>
          <a:xfrm>
            <a:off x="5177900" y="2435079"/>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05</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8" name="TextBox 44"/>
          <p:cNvSpPr txBox="1"/>
          <p:nvPr/>
        </p:nvSpPr>
        <p:spPr>
          <a:xfrm>
            <a:off x="5916312" y="2971945"/>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06</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29" name="TextBox 45"/>
          <p:cNvSpPr txBox="1"/>
          <p:nvPr/>
        </p:nvSpPr>
        <p:spPr>
          <a:xfrm>
            <a:off x="6750003" y="2484369"/>
            <a:ext cx="526116" cy="255037"/>
          </a:xfrm>
          <a:prstGeom prst="rect">
            <a:avLst/>
          </a:prstGeom>
          <a:noFill/>
        </p:spPr>
        <p:txBody>
          <a:bodyPr wrap="square" lIns="0" tIns="0" rIns="0" bIns="0" rtlCol="0" anchor="ctr">
            <a:noAutofit/>
          </a:bodyPr>
          <a:lstStyle/>
          <a:p>
            <a:pPr lvl="0" algn="ctr"/>
            <a:r>
              <a:rPr lang="en-US" altLang="ko-KR" sz="1100" dirty="0">
                <a:solidFill>
                  <a:schemeClr val="tx1">
                    <a:lumMod val="50000"/>
                    <a:lumOff val="50000"/>
                  </a:schemeClr>
                </a:solidFill>
                <a:latin typeface="Impact MT Std" pitchFamily="34" charset="0"/>
                <a:ea typeface="微软雅黑" panose="020B0503020204020204" pitchFamily="34" charset="-122"/>
                <a:cs typeface="Roboto condensed"/>
              </a:rPr>
              <a:t>07</a:t>
            </a:r>
            <a:endParaRPr lang="nb-NO" altLang="ko-KR" sz="1100" b="1" dirty="0">
              <a:solidFill>
                <a:schemeClr val="tx1">
                  <a:lumMod val="50000"/>
                  <a:lumOff val="50000"/>
                </a:schemeClr>
              </a:solidFill>
              <a:latin typeface="Impact MT Std" pitchFamily="34" charset="0"/>
              <a:ea typeface="微软雅黑" panose="020B0503020204020204" pitchFamily="34" charset="-122"/>
              <a:cs typeface="Roboto condensed"/>
            </a:endParaRPr>
          </a:p>
        </p:txBody>
      </p:sp>
      <p:sp>
        <p:nvSpPr>
          <p:cNvPr id="30" name="Content Placeholder 2"/>
          <p:cNvSpPr txBox="1">
            <a:spLocks/>
          </p:cNvSpPr>
          <p:nvPr/>
        </p:nvSpPr>
        <p:spPr>
          <a:xfrm>
            <a:off x="1601561" y="1264580"/>
            <a:ext cx="1215369" cy="492899"/>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99CB38">
                  <a:lumMod val="75000"/>
                </a:srgbClr>
              </a:buClr>
            </a:pPr>
            <a:r>
              <a:rPr lang="zh-CN" altLang="en-US"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添加标题内容</a:t>
            </a:r>
            <a:endParaRPr lang="id-ID"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sz="800" dirty="0">
                <a:solidFill>
                  <a:schemeClr val="bg1"/>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solidFill>
                <a:latin typeface="微软雅黑" panose="020B0503020204020204" pitchFamily="34" charset="-122"/>
                <a:ea typeface="微软雅黑" panose="020B0503020204020204" pitchFamily="34" charset="-122"/>
              </a:rPr>
              <a:t>您的容打在这里，或者通过复制您的文本后。</a:t>
            </a:r>
          </a:p>
        </p:txBody>
      </p:sp>
      <p:sp>
        <p:nvSpPr>
          <p:cNvPr id="31" name="Content Placeholder 2"/>
          <p:cNvSpPr txBox="1">
            <a:spLocks/>
          </p:cNvSpPr>
          <p:nvPr/>
        </p:nvSpPr>
        <p:spPr>
          <a:xfrm>
            <a:off x="6436702" y="1271275"/>
            <a:ext cx="1215369" cy="492899"/>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99CB38">
                  <a:lumMod val="75000"/>
                </a:srgbClr>
              </a:buClr>
            </a:pPr>
            <a:r>
              <a:rPr lang="zh-CN" altLang="en-US"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添加标题内容</a:t>
            </a:r>
            <a:endParaRPr lang="id-ID"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sz="800" dirty="0">
                <a:solidFill>
                  <a:schemeClr val="bg1"/>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solidFill>
                <a:latin typeface="微软雅黑" panose="020B0503020204020204" pitchFamily="34" charset="-122"/>
                <a:ea typeface="微软雅黑" panose="020B0503020204020204" pitchFamily="34" charset="-122"/>
              </a:rPr>
              <a:t>您的容打在这里，或者通过复制您的文本后。</a:t>
            </a:r>
          </a:p>
        </p:txBody>
      </p:sp>
      <p:sp>
        <p:nvSpPr>
          <p:cNvPr id="32" name="Rounded Rectangle 13"/>
          <p:cNvSpPr/>
          <p:nvPr/>
        </p:nvSpPr>
        <p:spPr>
          <a:xfrm>
            <a:off x="3985544" y="1005886"/>
            <a:ext cx="1281502" cy="1281508"/>
          </a:xfrm>
          <a:prstGeom prst="roundRect">
            <a:avLst>
              <a:gd name="adj" fmla="val 50000"/>
            </a:avLst>
          </a:prstGeom>
          <a:gradFill>
            <a:gsLst>
              <a:gs pos="0">
                <a:srgbClr val="0070C0"/>
              </a:gs>
              <a:gs pos="100000">
                <a:srgbClr val="00B0F0"/>
              </a:gs>
            </a:gsLst>
            <a:lin ang="3600000" scaled="0"/>
          </a:gradFill>
          <a:ln>
            <a:noFill/>
          </a:ln>
        </p:spPr>
        <p:style>
          <a:lnRef idx="2">
            <a:schemeClr val="dk1">
              <a:shade val="50000"/>
            </a:schemeClr>
          </a:lnRef>
          <a:fillRef idx="1">
            <a:schemeClr val="dk1"/>
          </a:fillRef>
          <a:effectRef idx="0">
            <a:schemeClr val="dk1"/>
          </a:effectRef>
          <a:fontRef idx="minor">
            <a:schemeClr val="lt1"/>
          </a:fontRef>
        </p:style>
        <p:txBody>
          <a:bodyPr lIns="68598" tIns="34299" rIns="68598" bIns="34299" rtlCol="0" anchor="ctr"/>
          <a:lstStyle/>
          <a:p>
            <a:pPr algn="ctr"/>
            <a:endParaRPr lang="en-US" dirty="0">
              <a:latin typeface="微软雅黑" panose="020B0503020204020204" pitchFamily="34" charset="-122"/>
              <a:ea typeface="微软雅黑" panose="020B0503020204020204" pitchFamily="34" charset="-122"/>
              <a:cs typeface="Roboto condensed"/>
            </a:endParaRPr>
          </a:p>
        </p:txBody>
      </p:sp>
      <p:sp>
        <p:nvSpPr>
          <p:cNvPr id="33" name="Content Placeholder 2"/>
          <p:cNvSpPr txBox="1">
            <a:spLocks/>
          </p:cNvSpPr>
          <p:nvPr/>
        </p:nvSpPr>
        <p:spPr>
          <a:xfrm>
            <a:off x="4005693" y="1271275"/>
            <a:ext cx="1215369" cy="492899"/>
          </a:xfrm>
          <a:prstGeom prst="rect">
            <a:avLst/>
          </a:prstGeom>
        </p:spPr>
        <p:txBody>
          <a:bodyPr vert="horz" lIns="68598" tIns="34299" rIns="68598" bIns="3429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99CB38">
                  <a:lumMod val="75000"/>
                </a:srgbClr>
              </a:buClr>
            </a:pPr>
            <a:r>
              <a:rPr lang="zh-CN" altLang="en-US"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添加标题内容</a:t>
            </a:r>
            <a:endParaRPr lang="id-ID"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sz="800" dirty="0">
                <a:solidFill>
                  <a:schemeClr val="bg1"/>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800" dirty="0">
                <a:solidFill>
                  <a:schemeClr val="bg1"/>
                </a:solidFill>
                <a:latin typeface="微软雅黑" panose="020B0503020204020204" pitchFamily="34" charset="-122"/>
                <a:ea typeface="微软雅黑" panose="020B0503020204020204" pitchFamily="34" charset="-122"/>
              </a:rPr>
              <a:t>您的容打在这里，或者通过复制您的文本后。</a:t>
            </a:r>
          </a:p>
        </p:txBody>
      </p:sp>
      <p:grpSp>
        <p:nvGrpSpPr>
          <p:cNvPr id="34" name="组合 33"/>
          <p:cNvGrpSpPr/>
          <p:nvPr/>
        </p:nvGrpSpPr>
        <p:grpSpPr>
          <a:xfrm>
            <a:off x="845248" y="3436907"/>
            <a:ext cx="864358" cy="280770"/>
            <a:chOff x="4673997" y="2012460"/>
            <a:chExt cx="1152127" cy="374244"/>
          </a:xfrm>
        </p:grpSpPr>
        <p:sp>
          <p:nvSpPr>
            <p:cNvPr id="35" name="Round Same Side Corner Rectangle 48"/>
            <p:cNvSpPr/>
            <p:nvPr/>
          </p:nvSpPr>
          <p:spPr>
            <a:xfrm rot="5400000">
              <a:off x="5075757" y="1610700"/>
              <a:ext cx="348608" cy="1152127"/>
            </a:xfrm>
            <a:prstGeom prst="round2SameRect">
              <a:avLst>
                <a:gd name="adj1" fmla="val 50000"/>
                <a:gd name="adj2" fmla="val 50000"/>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sp>
          <p:nvSpPr>
            <p:cNvPr id="36" name="Rectangle 49"/>
            <p:cNvSpPr/>
            <p:nvPr/>
          </p:nvSpPr>
          <p:spPr>
            <a:xfrm>
              <a:off x="4819305" y="2017486"/>
              <a:ext cx="861514" cy="369218"/>
            </a:xfrm>
            <a:prstGeom prst="rect">
              <a:avLst/>
            </a:prstGeom>
          </p:spPr>
          <p:txBody>
            <a:bodyPr wrap="none">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关键字</a:t>
              </a:r>
              <a:endParaRPr lang="en-US"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37" name="TextBox 36"/>
          <p:cNvSpPr txBox="1"/>
          <p:nvPr/>
        </p:nvSpPr>
        <p:spPr>
          <a:xfrm>
            <a:off x="1709606" y="3463769"/>
            <a:ext cx="6590734" cy="207813"/>
          </a:xfrm>
          <a:prstGeom prst="rect">
            <a:avLst/>
          </a:prstGeom>
          <a:noFill/>
        </p:spPr>
        <p:txBody>
          <a:bodyPr wrap="square" lIns="68598" tIns="34299" rIns="68598" bIns="34299" rtlCol="0">
            <a:spAutoFit/>
          </a:bodyPr>
          <a:lstStyle/>
          <a:p>
            <a:pPr algn="just"/>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您的容打在或者通过复制您的文本后，在此框中选粘贴，择粘贴，并选择只保。</a:t>
            </a:r>
            <a:endParaRPr lang="en-US" sz="900" dirty="0">
              <a:solidFill>
                <a:schemeClr val="bg1">
                  <a:lumMod val="65000"/>
                </a:schemeClr>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nvGrpSpPr>
          <p:cNvPr id="38" name="组合 37"/>
          <p:cNvGrpSpPr/>
          <p:nvPr/>
        </p:nvGrpSpPr>
        <p:grpSpPr>
          <a:xfrm>
            <a:off x="845248" y="3769619"/>
            <a:ext cx="864358" cy="280770"/>
            <a:chOff x="4673997" y="2012460"/>
            <a:chExt cx="1152127" cy="374244"/>
          </a:xfrm>
        </p:grpSpPr>
        <p:sp>
          <p:nvSpPr>
            <p:cNvPr id="39" name="Round Same Side Corner Rectangle 48"/>
            <p:cNvSpPr/>
            <p:nvPr/>
          </p:nvSpPr>
          <p:spPr>
            <a:xfrm rot="5400000">
              <a:off x="5075757" y="1610700"/>
              <a:ext cx="348608" cy="1152127"/>
            </a:xfrm>
            <a:prstGeom prst="round2SameRect">
              <a:avLst>
                <a:gd name="adj1" fmla="val 50000"/>
                <a:gd name="adj2" fmla="val 50000"/>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sp>
          <p:nvSpPr>
            <p:cNvPr id="40" name="Rectangle 49"/>
            <p:cNvSpPr/>
            <p:nvPr/>
          </p:nvSpPr>
          <p:spPr>
            <a:xfrm>
              <a:off x="4819305" y="2017486"/>
              <a:ext cx="861514" cy="369218"/>
            </a:xfrm>
            <a:prstGeom prst="rect">
              <a:avLst/>
            </a:prstGeom>
          </p:spPr>
          <p:txBody>
            <a:bodyPr wrap="none">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关键字</a:t>
              </a:r>
              <a:endParaRPr lang="en-US" altLang="zh-CN"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41" name="TextBox 40"/>
          <p:cNvSpPr txBox="1"/>
          <p:nvPr/>
        </p:nvSpPr>
        <p:spPr>
          <a:xfrm>
            <a:off x="1709606" y="3796482"/>
            <a:ext cx="6590734" cy="207813"/>
          </a:xfrm>
          <a:prstGeom prst="rect">
            <a:avLst/>
          </a:prstGeom>
          <a:noFill/>
        </p:spPr>
        <p:txBody>
          <a:bodyPr wrap="square" lIns="68598" tIns="34299" rIns="68598" bIns="34299" rtlCol="0">
            <a:spAutoFit/>
          </a:bodyPr>
          <a:lstStyle/>
          <a:p>
            <a:pPr algn="just"/>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您的容打在或者通过复制您的文本后，在此粘贴，框中选择粘贴，并选择只保。</a:t>
            </a:r>
            <a:endParaRPr lang="en-US" sz="900" dirty="0">
              <a:solidFill>
                <a:schemeClr val="bg1">
                  <a:lumMod val="65000"/>
                </a:schemeClr>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nvGrpSpPr>
          <p:cNvPr id="42" name="组合 41"/>
          <p:cNvGrpSpPr/>
          <p:nvPr/>
        </p:nvGrpSpPr>
        <p:grpSpPr>
          <a:xfrm>
            <a:off x="845248" y="4085179"/>
            <a:ext cx="864358" cy="280770"/>
            <a:chOff x="4673997" y="2012460"/>
            <a:chExt cx="1152127" cy="374244"/>
          </a:xfrm>
        </p:grpSpPr>
        <p:sp>
          <p:nvSpPr>
            <p:cNvPr id="43" name="Round Same Side Corner Rectangle 48"/>
            <p:cNvSpPr/>
            <p:nvPr/>
          </p:nvSpPr>
          <p:spPr>
            <a:xfrm rot="5400000">
              <a:off x="5075757" y="1610700"/>
              <a:ext cx="348608" cy="1152127"/>
            </a:xfrm>
            <a:prstGeom prst="round2SameRect">
              <a:avLst>
                <a:gd name="adj1" fmla="val 50000"/>
                <a:gd name="adj2" fmla="val 50000"/>
              </a:avLst>
            </a:prstGeom>
            <a:gradFill>
              <a:gsLst>
                <a:gs pos="0">
                  <a:srgbClr val="0070C0"/>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微软雅黑" panose="020B0503020204020204" pitchFamily="34" charset="-122"/>
                <a:ea typeface="微软雅黑" panose="020B0503020204020204" pitchFamily="34" charset="-122"/>
              </a:endParaRPr>
            </a:p>
          </p:txBody>
        </p:sp>
        <p:sp>
          <p:nvSpPr>
            <p:cNvPr id="44" name="Rectangle 49"/>
            <p:cNvSpPr/>
            <p:nvPr/>
          </p:nvSpPr>
          <p:spPr>
            <a:xfrm>
              <a:off x="4819305" y="2017486"/>
              <a:ext cx="861514" cy="369218"/>
            </a:xfrm>
            <a:prstGeom prst="rect">
              <a:avLst/>
            </a:prstGeom>
          </p:spPr>
          <p:txBody>
            <a:bodyPr wrap="none">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关键字</a:t>
              </a:r>
              <a:endParaRPr lang="en-US" altLang="zh-CN" sz="12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45" name="TextBox 44"/>
          <p:cNvSpPr txBox="1"/>
          <p:nvPr/>
        </p:nvSpPr>
        <p:spPr>
          <a:xfrm>
            <a:off x="1709606" y="4112041"/>
            <a:ext cx="6590734" cy="207813"/>
          </a:xfrm>
          <a:prstGeom prst="rect">
            <a:avLst/>
          </a:prstGeom>
          <a:noFill/>
        </p:spPr>
        <p:txBody>
          <a:bodyPr wrap="square" lIns="68598" tIns="34299" rIns="68598" bIns="34299" rtlCol="0">
            <a:spAutoFit/>
          </a:bodyPr>
          <a:lstStyle/>
          <a:p>
            <a:pPr algn="just"/>
            <a:r>
              <a:rPr lang="zh-CN" altLang="en-US" sz="900" dirty="0">
                <a:solidFill>
                  <a:schemeClr val="bg1">
                    <a:lumMod val="65000"/>
                  </a:schemeClr>
                </a:solidFill>
                <a:latin typeface="微软雅黑" panose="020B0503020204020204" pitchFamily="34" charset="-122"/>
                <a:ea typeface="微软雅黑" panose="020B0503020204020204" pitchFamily="34" charset="-122"/>
                <a:sym typeface="微软雅黑" pitchFamily="34" charset="-122"/>
              </a:rPr>
              <a:t>右键点击图片选择设置图片格式可直接替换图片。</a:t>
            </a:r>
            <a:r>
              <a:rPr lang="zh-CN" altLang="en-US" sz="900" dirty="0">
                <a:solidFill>
                  <a:schemeClr val="bg1">
                    <a:lumMod val="65000"/>
                  </a:schemeClr>
                </a:solidFill>
                <a:latin typeface="微软雅黑" panose="020B0503020204020204" pitchFamily="34" charset="-122"/>
                <a:ea typeface="微软雅黑" panose="020B0503020204020204" pitchFamily="34" charset="-122"/>
              </a:rPr>
              <a:t>您的容打在或者通过复制您的文本后，在此粘贴，框中选择粘贴，并选择只保。</a:t>
            </a:r>
            <a:endParaRPr lang="en-US" sz="900" dirty="0">
              <a:solidFill>
                <a:schemeClr val="bg1">
                  <a:lumMod val="65000"/>
                </a:schemeClr>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extLst>
      <p:ext uri="{BB962C8B-B14F-4D97-AF65-F5344CB8AC3E}">
        <p14:creationId xmlns:p14="http://schemas.microsoft.com/office/powerpoint/2010/main" val="156006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strVal val="4*#ppt_w"/>
                                          </p:val>
                                        </p:tav>
                                        <p:tav tm="100000">
                                          <p:val>
                                            <p:strVal val="#ppt_w"/>
                                          </p:val>
                                        </p:tav>
                                      </p:tavLst>
                                    </p:anim>
                                    <p:anim calcmode="lin" valueType="num">
                                      <p:cBhvr>
                                        <p:cTn id="8" dur="400" fill="hold"/>
                                        <p:tgtEl>
                                          <p:spTgt spid="3"/>
                                        </p:tgtEl>
                                        <p:attrNameLst>
                                          <p:attrName>ppt_h</p:attrName>
                                        </p:attrNameLst>
                                      </p:cBhvr>
                                      <p:tavLst>
                                        <p:tav tm="0">
                                          <p:val>
                                            <p:strVal val="4*#ppt_h"/>
                                          </p:val>
                                        </p:tav>
                                        <p:tav tm="100000">
                                          <p:val>
                                            <p:strVal val="#ppt_h"/>
                                          </p:val>
                                        </p:tav>
                                      </p:tavLst>
                                    </p:anim>
                                  </p:childTnLst>
                                </p:cTn>
                              </p:par>
                            </p:childTnLst>
                          </p:cTn>
                        </p:par>
                        <p:par>
                          <p:cTn id="9" fill="hold">
                            <p:stCondLst>
                              <p:cond delay="400"/>
                            </p:stCondLst>
                            <p:childTnLst>
                              <p:par>
                                <p:cTn id="10" presetID="23" presetClass="entr" presetSubtype="3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400" fill="hold"/>
                                        <p:tgtEl>
                                          <p:spTgt spid="4"/>
                                        </p:tgtEl>
                                        <p:attrNameLst>
                                          <p:attrName>ppt_w</p:attrName>
                                        </p:attrNameLst>
                                      </p:cBhvr>
                                      <p:tavLst>
                                        <p:tav tm="0">
                                          <p:val>
                                            <p:strVal val="4*#ppt_w"/>
                                          </p:val>
                                        </p:tav>
                                        <p:tav tm="100000">
                                          <p:val>
                                            <p:strVal val="#ppt_w"/>
                                          </p:val>
                                        </p:tav>
                                      </p:tavLst>
                                    </p:anim>
                                    <p:anim calcmode="lin" valueType="num">
                                      <p:cBhvr>
                                        <p:cTn id="13" dur="400" fill="hold"/>
                                        <p:tgtEl>
                                          <p:spTgt spid="4"/>
                                        </p:tgtEl>
                                        <p:attrNameLst>
                                          <p:attrName>ppt_h</p:attrName>
                                        </p:attrNameLst>
                                      </p:cBhvr>
                                      <p:tavLst>
                                        <p:tav tm="0">
                                          <p:val>
                                            <p:strVal val="4*#ppt_h"/>
                                          </p:val>
                                        </p:tav>
                                        <p:tav tm="100000">
                                          <p:val>
                                            <p:strVal val="#ppt_h"/>
                                          </p:val>
                                        </p:tav>
                                      </p:tavLst>
                                    </p:anim>
                                  </p:childTnLst>
                                </p:cTn>
                              </p:par>
                            </p:childTnLst>
                          </p:cTn>
                        </p:par>
                        <p:par>
                          <p:cTn id="14" fill="hold">
                            <p:stCondLst>
                              <p:cond delay="800"/>
                            </p:stCondLst>
                            <p:childTnLst>
                              <p:par>
                                <p:cTn id="15" presetID="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1300"/>
                            </p:stCondLst>
                            <p:childTnLst>
                              <p:par>
                                <p:cTn id="20" presetID="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1800"/>
                            </p:stCondLst>
                            <p:childTnLst>
                              <p:par>
                                <p:cTn id="25" presetID="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par>
                          <p:cTn id="29" fill="hold">
                            <p:stCondLst>
                              <p:cond delay="2300"/>
                            </p:stCondLst>
                            <p:childTnLst>
                              <p:par>
                                <p:cTn id="30" presetID="2" presetClass="entr" presetSubtype="4"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childTnLst>
                          </p:cTn>
                        </p:par>
                        <p:par>
                          <p:cTn id="34" fill="hold">
                            <p:stCondLst>
                              <p:cond delay="2800"/>
                            </p:stCondLst>
                            <p:childTnLst>
                              <p:par>
                                <p:cTn id="35" presetID="2" presetClass="entr" presetSubtype="4"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par>
                          <p:cTn id="39" fill="hold">
                            <p:stCondLst>
                              <p:cond delay="3300"/>
                            </p:stCondLst>
                            <p:childTnLst>
                              <p:par>
                                <p:cTn id="40" presetID="2" presetClass="entr" presetSubtype="4"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3800"/>
                            </p:stCondLst>
                            <p:childTnLst>
                              <p:par>
                                <p:cTn id="45" presetID="2" presetClass="entr" presetSubtype="4"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50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4800"/>
                            </p:stCondLst>
                            <p:childTnLst>
                              <p:par>
                                <p:cTn id="65" presetID="22" presetClass="entr" presetSubtype="4"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00"/>
                                        <p:tgtEl>
                                          <p:spTgt spid="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75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750"/>
                                        <p:tgtEl>
                                          <p:spTgt spid="3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750"/>
                                        <p:tgtEl>
                                          <p:spTgt spid="31"/>
                                        </p:tgtEl>
                                      </p:cBhvr>
                                    </p:animEffect>
                                  </p:childTnLst>
                                </p:cTn>
                              </p:par>
                            </p:childTnLst>
                          </p:cTn>
                        </p:par>
                        <p:par>
                          <p:cTn id="77" fill="hold">
                            <p:stCondLst>
                              <p:cond delay="5550"/>
                            </p:stCondLst>
                            <p:childTnLst>
                              <p:par>
                                <p:cTn id="78" presetID="42" presetClass="entr" presetSubtype="0" fill="hold"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1000"/>
                                        <p:tgtEl>
                                          <p:spTgt spid="34"/>
                                        </p:tgtEl>
                                      </p:cBhvr>
                                    </p:animEffect>
                                    <p:anim calcmode="lin" valueType="num">
                                      <p:cBhvr>
                                        <p:cTn id="81" dur="1000" fill="hold"/>
                                        <p:tgtEl>
                                          <p:spTgt spid="34"/>
                                        </p:tgtEl>
                                        <p:attrNameLst>
                                          <p:attrName>ppt_x</p:attrName>
                                        </p:attrNameLst>
                                      </p:cBhvr>
                                      <p:tavLst>
                                        <p:tav tm="0">
                                          <p:val>
                                            <p:strVal val="#ppt_x"/>
                                          </p:val>
                                        </p:tav>
                                        <p:tav tm="100000">
                                          <p:val>
                                            <p:strVal val="#ppt_x"/>
                                          </p:val>
                                        </p:tav>
                                      </p:tavLst>
                                    </p:anim>
                                    <p:anim calcmode="lin" valueType="num">
                                      <p:cBhvr>
                                        <p:cTn id="82" dur="1000" fill="hold"/>
                                        <p:tgtEl>
                                          <p:spTgt spid="34"/>
                                        </p:tgtEl>
                                        <p:attrNameLst>
                                          <p:attrName>ppt_y</p:attrName>
                                        </p:attrNameLst>
                                      </p:cBhvr>
                                      <p:tavLst>
                                        <p:tav tm="0">
                                          <p:val>
                                            <p:strVal val="#ppt_y+.1"/>
                                          </p:val>
                                        </p:tav>
                                        <p:tav tm="100000">
                                          <p:val>
                                            <p:strVal val="#ppt_y"/>
                                          </p:val>
                                        </p:tav>
                                      </p:tavLst>
                                    </p:anim>
                                  </p:childTnLst>
                                </p:cTn>
                              </p:par>
                            </p:childTnLst>
                          </p:cTn>
                        </p:par>
                        <p:par>
                          <p:cTn id="83" fill="hold">
                            <p:stCondLst>
                              <p:cond delay="6550"/>
                            </p:stCondLst>
                            <p:childTnLst>
                              <p:par>
                                <p:cTn id="84" presetID="53" presetClass="entr" presetSubtype="16"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par>
                          <p:cTn id="89" fill="hold">
                            <p:stCondLst>
                              <p:cond delay="7050"/>
                            </p:stCondLst>
                            <p:childTnLst>
                              <p:par>
                                <p:cTn id="90" presetID="42" presetClass="entr" presetSubtype="0" fill="hold"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childTnLst>
                          </p:cTn>
                        </p:par>
                        <p:par>
                          <p:cTn id="95" fill="hold">
                            <p:stCondLst>
                              <p:cond delay="8050"/>
                            </p:stCondLst>
                            <p:childTnLst>
                              <p:par>
                                <p:cTn id="96" presetID="53" presetClass="entr" presetSubtype="16"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animEffect transition="in" filter="fade">
                                      <p:cBhvr>
                                        <p:cTn id="100" dur="500"/>
                                        <p:tgtEl>
                                          <p:spTgt spid="41"/>
                                        </p:tgtEl>
                                      </p:cBhvr>
                                    </p:animEffect>
                                  </p:childTnLst>
                                </p:cTn>
                              </p:par>
                            </p:childTnLst>
                          </p:cTn>
                        </p:par>
                        <p:par>
                          <p:cTn id="101" fill="hold">
                            <p:stCondLst>
                              <p:cond delay="8550"/>
                            </p:stCondLst>
                            <p:childTnLst>
                              <p:par>
                                <p:cTn id="102" presetID="42" presetClass="entr" presetSubtype="0"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1000"/>
                                        <p:tgtEl>
                                          <p:spTgt spid="42"/>
                                        </p:tgtEl>
                                      </p:cBhvr>
                                    </p:animEffect>
                                    <p:anim calcmode="lin" valueType="num">
                                      <p:cBhvr>
                                        <p:cTn id="105" dur="1000" fill="hold"/>
                                        <p:tgtEl>
                                          <p:spTgt spid="42"/>
                                        </p:tgtEl>
                                        <p:attrNameLst>
                                          <p:attrName>ppt_x</p:attrName>
                                        </p:attrNameLst>
                                      </p:cBhvr>
                                      <p:tavLst>
                                        <p:tav tm="0">
                                          <p:val>
                                            <p:strVal val="#ppt_x"/>
                                          </p:val>
                                        </p:tav>
                                        <p:tav tm="100000">
                                          <p:val>
                                            <p:strVal val="#ppt_x"/>
                                          </p:val>
                                        </p:tav>
                                      </p:tavLst>
                                    </p:anim>
                                    <p:anim calcmode="lin" valueType="num">
                                      <p:cBhvr>
                                        <p:cTn id="106" dur="1000" fill="hold"/>
                                        <p:tgtEl>
                                          <p:spTgt spid="42"/>
                                        </p:tgtEl>
                                        <p:attrNameLst>
                                          <p:attrName>ppt_y</p:attrName>
                                        </p:attrNameLst>
                                      </p:cBhvr>
                                      <p:tavLst>
                                        <p:tav tm="0">
                                          <p:val>
                                            <p:strVal val="#ppt_y+.1"/>
                                          </p:val>
                                        </p:tav>
                                        <p:tav tm="100000">
                                          <p:val>
                                            <p:strVal val="#ppt_y"/>
                                          </p:val>
                                        </p:tav>
                                      </p:tavLst>
                                    </p:anim>
                                  </p:childTnLst>
                                </p:cTn>
                              </p:par>
                            </p:childTnLst>
                          </p:cTn>
                        </p:par>
                        <p:par>
                          <p:cTn id="107" fill="hold">
                            <p:stCondLst>
                              <p:cond delay="9550"/>
                            </p:stCondLst>
                            <p:childTnLst>
                              <p:par>
                                <p:cTn id="108" presetID="53" presetClass="entr" presetSubtype="16" fill="hold" grpId="0"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Effect transition="in" filter="fade">
                                      <p:cBhvr>
                                        <p:cTn id="1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23" grpId="0"/>
      <p:bldP spid="24" grpId="0"/>
      <p:bldP spid="25" grpId="0"/>
      <p:bldP spid="26" grpId="0"/>
      <p:bldP spid="27" grpId="0"/>
      <p:bldP spid="28" grpId="0"/>
      <p:bldP spid="29" grpId="0"/>
      <p:bldP spid="30" grpId="0"/>
      <p:bldP spid="31" grpId="0"/>
      <p:bldP spid="32" grpId="0" animBg="1"/>
      <p:bldP spid="33" grpId="0"/>
      <p:bldP spid="37" grpId="0"/>
      <p:bldP spid="41"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965.黑色商务企业策划公司介绍PPT模板"/>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zrrza2d">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TotalTime>
  <Words>8902</Words>
  <Application>Microsoft Office PowerPoint</Application>
  <PresentationFormat>全屏显示(16:9)</PresentationFormat>
  <Paragraphs>355</Paragraphs>
  <Slides>37</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37</vt:i4>
      </vt:variant>
    </vt:vector>
  </HeadingPairs>
  <TitlesOfParts>
    <vt:vector size="46" baseType="lpstr">
      <vt:lpstr>Calibri</vt:lpstr>
      <vt:lpstr>宋体</vt:lpstr>
      <vt:lpstr>Arial</vt:lpstr>
      <vt:lpstr>Calibri Light</vt:lpstr>
      <vt:lpstr>等线</vt:lpstr>
      <vt:lpstr>方正兰亭黑_GBK</vt:lpstr>
      <vt:lpstr>Open Sans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第一PPT</dc:creator>
  <cp:keywords>www.1ppt.com</cp:keywords>
  <dc:description>www.1ppt.com</dc:description>
  <cp:lastModifiedBy>Windows User</cp:lastModifiedBy>
  <cp:revision>128</cp:revision>
  <dcterms:created xsi:type="dcterms:W3CDTF">2015-08-19T06:36:54Z</dcterms:created>
  <dcterms:modified xsi:type="dcterms:W3CDTF">2020-11-22T12:36:32Z</dcterms:modified>
</cp:coreProperties>
</file>