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sldIdLst>
    <p:sldId id="287" r:id="rId3"/>
    <p:sldId id="262" r:id="rId4"/>
    <p:sldId id="263" r:id="rId5"/>
    <p:sldId id="278" r:id="rId6"/>
    <p:sldId id="279" r:id="rId7"/>
    <p:sldId id="284" r:id="rId8"/>
    <p:sldId id="285" r:id="rId9"/>
    <p:sldId id="286" r:id="rId10"/>
    <p:sldId id="266" r:id="rId11"/>
    <p:sldId id="270" r:id="rId12"/>
    <p:sldId id="271" r:id="rId13"/>
    <p:sldId id="277" r:id="rId14"/>
    <p:sldId id="283" r:id="rId15"/>
    <p:sldId id="265" r:id="rId16"/>
    <p:sldId id="272" r:id="rId17"/>
    <p:sldId id="273" r:id="rId18"/>
    <p:sldId id="275" r:id="rId19"/>
    <p:sldId id="282" r:id="rId20"/>
    <p:sldId id="264" r:id="rId21"/>
    <p:sldId id="269" r:id="rId22"/>
    <p:sldId id="274" r:id="rId23"/>
    <p:sldId id="276" r:id="rId24"/>
    <p:sldId id="280" r:id="rId25"/>
    <p:sldId id="281" r:id="rId26"/>
    <p:sldId id="267" r:id="rId27"/>
    <p:sldId id="288"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347"/>
    <a:srgbClr val="F4DE91"/>
    <a:srgbClr val="E7BF68"/>
    <a:srgbClr val="E2B5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914" y="-80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83581-F395-45E7-BCD1-5340EE57D817}" type="datetimeFigureOut">
              <a:rPr lang="zh-CN" altLang="en-US" smtClean="0"/>
              <a:t>2021/5/19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8A3BF-D9B9-4550-9775-9852C43345F4}" type="slidenum">
              <a:rPr lang="zh-CN" altLang="en-US" smtClean="0"/>
              <a:t>‹#›</a:t>
            </a:fld>
            <a:endParaRPr lang="zh-CN" altLang="en-US"/>
          </a:p>
        </p:txBody>
      </p:sp>
    </p:spTree>
    <p:extLst>
      <p:ext uri="{BB962C8B-B14F-4D97-AF65-F5344CB8AC3E}">
        <p14:creationId xmlns:p14="http://schemas.microsoft.com/office/powerpoint/2010/main" val="2634432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1</a:t>
            </a:fld>
            <a:endParaRPr lang="zh-CN" altLang="en-US"/>
          </a:p>
        </p:txBody>
      </p:sp>
    </p:spTree>
    <p:extLst>
      <p:ext uri="{BB962C8B-B14F-4D97-AF65-F5344CB8AC3E}">
        <p14:creationId xmlns:p14="http://schemas.microsoft.com/office/powerpoint/2010/main" val="101706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E8911D-3B2B-43F6-95BD-C300F8D76690}" type="slidenum">
              <a:rPr lang="zh-CN" altLang="en-US" smtClean="0"/>
              <a:t>10</a:t>
            </a:fld>
            <a:endParaRPr lang="zh-CN" altLang="en-US"/>
          </a:p>
        </p:txBody>
      </p:sp>
    </p:spTree>
    <p:extLst>
      <p:ext uri="{BB962C8B-B14F-4D97-AF65-F5344CB8AC3E}">
        <p14:creationId xmlns:p14="http://schemas.microsoft.com/office/powerpoint/2010/main" val="9324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E8911D-3B2B-43F6-95BD-C300F8D76690}" type="slidenum">
              <a:rPr lang="zh-CN" altLang="en-US" smtClean="0"/>
              <a:t>11</a:t>
            </a:fld>
            <a:endParaRPr lang="zh-CN" altLang="en-US"/>
          </a:p>
        </p:txBody>
      </p:sp>
    </p:spTree>
    <p:extLst>
      <p:ext uri="{BB962C8B-B14F-4D97-AF65-F5344CB8AC3E}">
        <p14:creationId xmlns:p14="http://schemas.microsoft.com/office/powerpoint/2010/main" val="1230235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EE6A57-F93F-4043-ABFB-320706E9B7AE}" type="slidenum">
              <a:rPr lang="zh-CN" altLang="en-US" smtClean="0"/>
              <a:t>12</a:t>
            </a:fld>
            <a:endParaRPr lang="zh-CN" altLang="en-US"/>
          </a:p>
        </p:txBody>
      </p:sp>
    </p:spTree>
    <p:extLst>
      <p:ext uri="{BB962C8B-B14F-4D97-AF65-F5344CB8AC3E}">
        <p14:creationId xmlns:p14="http://schemas.microsoft.com/office/powerpoint/2010/main" val="309456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B0D154-2944-4EF3-B12F-41E89F4F1A0B}" type="slidenum">
              <a:rPr lang="zh-CN" altLang="en-US" smtClean="0"/>
              <a:t>13</a:t>
            </a:fld>
            <a:endParaRPr lang="zh-CN" altLang="en-US"/>
          </a:p>
        </p:txBody>
      </p:sp>
    </p:spTree>
    <p:extLst>
      <p:ext uri="{BB962C8B-B14F-4D97-AF65-F5344CB8AC3E}">
        <p14:creationId xmlns:p14="http://schemas.microsoft.com/office/powerpoint/2010/main" val="33355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14</a:t>
            </a:fld>
            <a:endParaRPr lang="zh-CN" altLang="en-US"/>
          </a:p>
        </p:txBody>
      </p:sp>
    </p:spTree>
    <p:extLst>
      <p:ext uri="{BB962C8B-B14F-4D97-AF65-F5344CB8AC3E}">
        <p14:creationId xmlns:p14="http://schemas.microsoft.com/office/powerpoint/2010/main" val="3694804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t>15</a:t>
            </a:fld>
            <a:endParaRPr lang="en-US"/>
          </a:p>
        </p:txBody>
      </p:sp>
    </p:spTree>
    <p:extLst>
      <p:ext uri="{BB962C8B-B14F-4D97-AF65-F5344CB8AC3E}">
        <p14:creationId xmlns:p14="http://schemas.microsoft.com/office/powerpoint/2010/main" val="335756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155D04-3DD6-4703-9F96-2640FB26484F}" type="slidenum">
              <a:rPr lang="zh-CN" altLang="en-US" smtClean="0"/>
              <a:t>16</a:t>
            </a:fld>
            <a:endParaRPr lang="zh-CN" altLang="en-US"/>
          </a:p>
        </p:txBody>
      </p:sp>
    </p:spTree>
    <p:extLst>
      <p:ext uri="{BB962C8B-B14F-4D97-AF65-F5344CB8AC3E}">
        <p14:creationId xmlns:p14="http://schemas.microsoft.com/office/powerpoint/2010/main" val="392030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FC5F9A-03A2-4CBD-831C-BE6E2EBDD6CF}" type="slidenum">
              <a:rPr lang="zh-CN" altLang="en-US" smtClean="0"/>
              <a:t>17</a:t>
            </a:fld>
            <a:endParaRPr lang="zh-CN" altLang="en-US"/>
          </a:p>
        </p:txBody>
      </p:sp>
    </p:spTree>
    <p:extLst>
      <p:ext uri="{BB962C8B-B14F-4D97-AF65-F5344CB8AC3E}">
        <p14:creationId xmlns:p14="http://schemas.microsoft.com/office/powerpoint/2010/main" val="3656806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88D337-772F-4024-8D37-B5CC89793B7E}" type="slidenum">
              <a:rPr lang="zh-CN" altLang="en-US" smtClean="0"/>
              <a:t>18</a:t>
            </a:fld>
            <a:endParaRPr lang="zh-CN" altLang="en-US"/>
          </a:p>
        </p:txBody>
      </p:sp>
    </p:spTree>
    <p:extLst>
      <p:ext uri="{BB962C8B-B14F-4D97-AF65-F5344CB8AC3E}">
        <p14:creationId xmlns:p14="http://schemas.microsoft.com/office/powerpoint/2010/main" val="309998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19</a:t>
            </a:fld>
            <a:endParaRPr lang="zh-CN" altLang="en-US"/>
          </a:p>
        </p:txBody>
      </p:sp>
    </p:spTree>
    <p:extLst>
      <p:ext uri="{BB962C8B-B14F-4D97-AF65-F5344CB8AC3E}">
        <p14:creationId xmlns:p14="http://schemas.microsoft.com/office/powerpoint/2010/main" val="275888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2</a:t>
            </a:fld>
            <a:endParaRPr lang="zh-CN" altLang="en-US"/>
          </a:p>
        </p:txBody>
      </p:sp>
    </p:spTree>
    <p:extLst>
      <p:ext uri="{BB962C8B-B14F-4D97-AF65-F5344CB8AC3E}">
        <p14:creationId xmlns:p14="http://schemas.microsoft.com/office/powerpoint/2010/main" val="82179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E8911D-3B2B-43F6-95BD-C300F8D76690}" type="slidenum">
              <a:rPr lang="zh-CN" altLang="en-US" smtClean="0"/>
              <a:t>20</a:t>
            </a:fld>
            <a:endParaRPr lang="zh-CN" altLang="en-US"/>
          </a:p>
        </p:txBody>
      </p:sp>
    </p:spTree>
    <p:extLst>
      <p:ext uri="{BB962C8B-B14F-4D97-AF65-F5344CB8AC3E}">
        <p14:creationId xmlns:p14="http://schemas.microsoft.com/office/powerpoint/2010/main" val="1312006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EF663E2-842F-4C83-A6D3-92F0B532B4A1}" type="slidenum">
              <a:rPr lang="zh-CN" altLang="en-US" smtClean="0">
                <a:latin typeface="Calibri" panose="020F0502020204030204" pitchFamily="34" charset="0"/>
              </a:rPr>
              <a:pPr/>
              <a:t>21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447270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EE6A57-F93F-4043-ABFB-320706E9B7AE}" type="slidenum">
              <a:rPr lang="zh-CN" altLang="en-US" smtClean="0"/>
              <a:t>22</a:t>
            </a:fld>
            <a:endParaRPr lang="zh-CN" altLang="en-US"/>
          </a:p>
        </p:txBody>
      </p:sp>
    </p:spTree>
    <p:extLst>
      <p:ext uri="{BB962C8B-B14F-4D97-AF65-F5344CB8AC3E}">
        <p14:creationId xmlns:p14="http://schemas.microsoft.com/office/powerpoint/2010/main" val="46170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A79DCF-ABC5-4EC2-A136-457316C68813}"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749042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88D337-772F-4024-8D37-B5CC89793B7E}" type="slidenum">
              <a:rPr lang="zh-CN" altLang="en-US" smtClean="0"/>
              <a:t>24</a:t>
            </a:fld>
            <a:endParaRPr lang="zh-CN" altLang="en-US"/>
          </a:p>
        </p:txBody>
      </p:sp>
    </p:spTree>
    <p:extLst>
      <p:ext uri="{BB962C8B-B14F-4D97-AF65-F5344CB8AC3E}">
        <p14:creationId xmlns:p14="http://schemas.microsoft.com/office/powerpoint/2010/main" val="3336295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25</a:t>
            </a:fld>
            <a:endParaRPr lang="zh-CN" altLang="en-US"/>
          </a:p>
        </p:txBody>
      </p:sp>
    </p:spTree>
    <p:extLst>
      <p:ext uri="{BB962C8B-B14F-4D97-AF65-F5344CB8AC3E}">
        <p14:creationId xmlns:p14="http://schemas.microsoft.com/office/powerpoint/2010/main" val="81950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3</a:t>
            </a:fld>
            <a:endParaRPr lang="zh-CN" altLang="en-US"/>
          </a:p>
        </p:txBody>
      </p:sp>
    </p:spTree>
    <p:extLst>
      <p:ext uri="{BB962C8B-B14F-4D97-AF65-F5344CB8AC3E}">
        <p14:creationId xmlns:p14="http://schemas.microsoft.com/office/powerpoint/2010/main" val="15695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78F437-F54D-467D-9C8C-B140B408337F}" type="slidenum">
              <a:rPr lang="zh-CN" altLang="en-US" smtClean="0"/>
              <a:t>4</a:t>
            </a:fld>
            <a:endParaRPr lang="zh-CN" altLang="en-US"/>
          </a:p>
        </p:txBody>
      </p:sp>
    </p:spTree>
    <p:extLst>
      <p:ext uri="{BB962C8B-B14F-4D97-AF65-F5344CB8AC3E}">
        <p14:creationId xmlns:p14="http://schemas.microsoft.com/office/powerpoint/2010/main" val="245185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78F437-F54D-467D-9C8C-B140B408337F}" type="slidenum">
              <a:rPr lang="zh-CN" altLang="en-US" smtClean="0"/>
              <a:t>5</a:t>
            </a:fld>
            <a:endParaRPr lang="zh-CN" altLang="en-US"/>
          </a:p>
        </p:txBody>
      </p:sp>
    </p:spTree>
    <p:extLst>
      <p:ext uri="{BB962C8B-B14F-4D97-AF65-F5344CB8AC3E}">
        <p14:creationId xmlns:p14="http://schemas.microsoft.com/office/powerpoint/2010/main" val="196373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791B35-2858-4846-B9FF-B00D0872BC49}" type="slidenum">
              <a:rPr lang="zh-CN" altLang="en-US" smtClean="0"/>
              <a:t>6</a:t>
            </a:fld>
            <a:endParaRPr lang="zh-CN" altLang="en-US"/>
          </a:p>
        </p:txBody>
      </p:sp>
    </p:spTree>
    <p:extLst>
      <p:ext uri="{BB962C8B-B14F-4D97-AF65-F5344CB8AC3E}">
        <p14:creationId xmlns:p14="http://schemas.microsoft.com/office/powerpoint/2010/main" val="389125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7</a:t>
            </a:fld>
            <a:endParaRPr lang="zh-CN" altLang="en-US"/>
          </a:p>
        </p:txBody>
      </p:sp>
    </p:spTree>
    <p:extLst>
      <p:ext uri="{BB962C8B-B14F-4D97-AF65-F5344CB8AC3E}">
        <p14:creationId xmlns:p14="http://schemas.microsoft.com/office/powerpoint/2010/main" val="380961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t>8</a:t>
            </a:fld>
            <a:endParaRPr lang="zh-CN" altLang="en-US"/>
          </a:p>
        </p:txBody>
      </p:sp>
    </p:spTree>
    <p:extLst>
      <p:ext uri="{BB962C8B-B14F-4D97-AF65-F5344CB8AC3E}">
        <p14:creationId xmlns:p14="http://schemas.microsoft.com/office/powerpoint/2010/main" val="109135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08A3BF-D9B9-4550-9775-9852C43345F4}" type="slidenum">
              <a:rPr lang="zh-CN" altLang="en-US" smtClean="0"/>
              <a:t>9</a:t>
            </a:fld>
            <a:endParaRPr lang="zh-CN" altLang="en-US"/>
          </a:p>
        </p:txBody>
      </p:sp>
    </p:spTree>
    <p:extLst>
      <p:ext uri="{BB962C8B-B14F-4D97-AF65-F5344CB8AC3E}">
        <p14:creationId xmlns:p14="http://schemas.microsoft.com/office/powerpoint/2010/main" val="227758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728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0969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2021/5/19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742071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839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86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886408" y="2094537"/>
            <a:ext cx="4865928" cy="2334801"/>
          </a:xfrm>
          <a:custGeom>
            <a:avLst/>
            <a:gdLst>
              <a:gd name="connsiteX0" fmla="*/ 0 w 4865928"/>
              <a:gd name="connsiteY0" fmla="*/ 0 h 2334801"/>
              <a:gd name="connsiteX1" fmla="*/ 4865928 w 4865928"/>
              <a:gd name="connsiteY1" fmla="*/ 0 h 2334801"/>
              <a:gd name="connsiteX2" fmla="*/ 4865928 w 4865928"/>
              <a:gd name="connsiteY2" fmla="*/ 2334801 h 2334801"/>
              <a:gd name="connsiteX3" fmla="*/ 0 w 4865928"/>
              <a:gd name="connsiteY3" fmla="*/ 2334801 h 2334801"/>
            </a:gdLst>
            <a:ahLst/>
            <a:cxnLst>
              <a:cxn ang="0">
                <a:pos x="connsiteX0" y="connsiteY0"/>
              </a:cxn>
              <a:cxn ang="0">
                <a:pos x="connsiteX1" y="connsiteY1"/>
              </a:cxn>
              <a:cxn ang="0">
                <a:pos x="connsiteX2" y="connsiteY2"/>
              </a:cxn>
              <a:cxn ang="0">
                <a:pos x="connsiteX3" y="connsiteY3"/>
              </a:cxn>
            </a:cxnLst>
            <a:rect l="l" t="t" r="r" b="b"/>
            <a:pathLst>
              <a:path w="4865928" h="2334801">
                <a:moveTo>
                  <a:pt x="0" y="0"/>
                </a:moveTo>
                <a:lnTo>
                  <a:pt x="4865928" y="0"/>
                </a:lnTo>
                <a:lnTo>
                  <a:pt x="4865928" y="2334801"/>
                </a:lnTo>
                <a:lnTo>
                  <a:pt x="0" y="2334801"/>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448387" y="2094537"/>
            <a:ext cx="4865929" cy="2334801"/>
          </a:xfrm>
          <a:custGeom>
            <a:avLst/>
            <a:gdLst>
              <a:gd name="connsiteX0" fmla="*/ 0 w 4865929"/>
              <a:gd name="connsiteY0" fmla="*/ 0 h 2334801"/>
              <a:gd name="connsiteX1" fmla="*/ 4865929 w 4865929"/>
              <a:gd name="connsiteY1" fmla="*/ 0 h 2334801"/>
              <a:gd name="connsiteX2" fmla="*/ 4865929 w 4865929"/>
              <a:gd name="connsiteY2" fmla="*/ 2334801 h 2334801"/>
              <a:gd name="connsiteX3" fmla="*/ 0 w 4865929"/>
              <a:gd name="connsiteY3" fmla="*/ 2334801 h 2334801"/>
            </a:gdLst>
            <a:ahLst/>
            <a:cxnLst>
              <a:cxn ang="0">
                <a:pos x="connsiteX0" y="connsiteY0"/>
              </a:cxn>
              <a:cxn ang="0">
                <a:pos x="connsiteX1" y="connsiteY1"/>
              </a:cxn>
              <a:cxn ang="0">
                <a:pos x="connsiteX2" y="connsiteY2"/>
              </a:cxn>
              <a:cxn ang="0">
                <a:pos x="connsiteX3" y="connsiteY3"/>
              </a:cxn>
            </a:cxnLst>
            <a:rect l="l" t="t" r="r" b="b"/>
            <a:pathLst>
              <a:path w="4865929" h="2334801">
                <a:moveTo>
                  <a:pt x="0" y="0"/>
                </a:moveTo>
                <a:lnTo>
                  <a:pt x="4865929" y="0"/>
                </a:lnTo>
                <a:lnTo>
                  <a:pt x="4865929" y="2334801"/>
                </a:lnTo>
                <a:lnTo>
                  <a:pt x="0" y="233480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084796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246177" y="1852627"/>
            <a:ext cx="2260265" cy="2031540"/>
          </a:xfrm>
          <a:custGeom>
            <a:avLst/>
            <a:gdLst>
              <a:gd name="connsiteX0" fmla="*/ 0 w 2260265"/>
              <a:gd name="connsiteY0" fmla="*/ 0 h 2031540"/>
              <a:gd name="connsiteX1" fmla="*/ 2260265 w 2260265"/>
              <a:gd name="connsiteY1" fmla="*/ 0 h 2031540"/>
              <a:gd name="connsiteX2" fmla="*/ 2260265 w 2260265"/>
              <a:gd name="connsiteY2" fmla="*/ 2031540 h 2031540"/>
              <a:gd name="connsiteX3" fmla="*/ 0 w 2260265"/>
              <a:gd name="connsiteY3" fmla="*/ 2031540 h 2031540"/>
            </a:gdLst>
            <a:ahLst/>
            <a:cxnLst>
              <a:cxn ang="0">
                <a:pos x="connsiteX0" y="connsiteY0"/>
              </a:cxn>
              <a:cxn ang="0">
                <a:pos x="connsiteX1" y="connsiteY1"/>
              </a:cxn>
              <a:cxn ang="0">
                <a:pos x="connsiteX2" y="connsiteY2"/>
              </a:cxn>
              <a:cxn ang="0">
                <a:pos x="connsiteX3" y="connsiteY3"/>
              </a:cxn>
            </a:cxnLst>
            <a:rect l="l" t="t" r="r" b="b"/>
            <a:pathLst>
              <a:path w="2260265" h="2031540">
                <a:moveTo>
                  <a:pt x="0" y="0"/>
                </a:moveTo>
                <a:lnTo>
                  <a:pt x="2260265" y="0"/>
                </a:lnTo>
                <a:lnTo>
                  <a:pt x="2260265" y="2031540"/>
                </a:lnTo>
                <a:lnTo>
                  <a:pt x="0" y="203154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19986" y="1852627"/>
            <a:ext cx="2260265" cy="2031540"/>
          </a:xfrm>
          <a:custGeom>
            <a:avLst/>
            <a:gdLst>
              <a:gd name="connsiteX0" fmla="*/ 0 w 2260265"/>
              <a:gd name="connsiteY0" fmla="*/ 0 h 2031540"/>
              <a:gd name="connsiteX1" fmla="*/ 2260265 w 2260265"/>
              <a:gd name="connsiteY1" fmla="*/ 0 h 2031540"/>
              <a:gd name="connsiteX2" fmla="*/ 2260265 w 2260265"/>
              <a:gd name="connsiteY2" fmla="*/ 2031540 h 2031540"/>
              <a:gd name="connsiteX3" fmla="*/ 0 w 2260265"/>
              <a:gd name="connsiteY3" fmla="*/ 2031540 h 2031540"/>
            </a:gdLst>
            <a:ahLst/>
            <a:cxnLst>
              <a:cxn ang="0">
                <a:pos x="connsiteX0" y="connsiteY0"/>
              </a:cxn>
              <a:cxn ang="0">
                <a:pos x="connsiteX1" y="connsiteY1"/>
              </a:cxn>
              <a:cxn ang="0">
                <a:pos x="connsiteX2" y="connsiteY2"/>
              </a:cxn>
              <a:cxn ang="0">
                <a:pos x="connsiteX3" y="connsiteY3"/>
              </a:cxn>
            </a:cxnLst>
            <a:rect l="l" t="t" r="r" b="b"/>
            <a:pathLst>
              <a:path w="2260265" h="2031540">
                <a:moveTo>
                  <a:pt x="0" y="0"/>
                </a:moveTo>
                <a:lnTo>
                  <a:pt x="2260265" y="0"/>
                </a:lnTo>
                <a:lnTo>
                  <a:pt x="2260265" y="2031540"/>
                </a:lnTo>
                <a:lnTo>
                  <a:pt x="0" y="203154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08952" y="1852627"/>
            <a:ext cx="2260265" cy="2031540"/>
          </a:xfrm>
          <a:custGeom>
            <a:avLst/>
            <a:gdLst>
              <a:gd name="connsiteX0" fmla="*/ 0 w 2260265"/>
              <a:gd name="connsiteY0" fmla="*/ 0 h 2031540"/>
              <a:gd name="connsiteX1" fmla="*/ 2260265 w 2260265"/>
              <a:gd name="connsiteY1" fmla="*/ 0 h 2031540"/>
              <a:gd name="connsiteX2" fmla="*/ 2260265 w 2260265"/>
              <a:gd name="connsiteY2" fmla="*/ 2031540 h 2031540"/>
              <a:gd name="connsiteX3" fmla="*/ 0 w 2260265"/>
              <a:gd name="connsiteY3" fmla="*/ 2031540 h 2031540"/>
            </a:gdLst>
            <a:ahLst/>
            <a:cxnLst>
              <a:cxn ang="0">
                <a:pos x="connsiteX0" y="connsiteY0"/>
              </a:cxn>
              <a:cxn ang="0">
                <a:pos x="connsiteX1" y="connsiteY1"/>
              </a:cxn>
              <a:cxn ang="0">
                <a:pos x="connsiteX2" y="connsiteY2"/>
              </a:cxn>
              <a:cxn ang="0">
                <a:pos x="connsiteX3" y="connsiteY3"/>
              </a:cxn>
            </a:cxnLst>
            <a:rect l="l" t="t" r="r" b="b"/>
            <a:pathLst>
              <a:path w="2260265" h="2031540">
                <a:moveTo>
                  <a:pt x="0" y="0"/>
                </a:moveTo>
                <a:lnTo>
                  <a:pt x="2260265" y="0"/>
                </a:lnTo>
                <a:lnTo>
                  <a:pt x="2260265" y="2031540"/>
                </a:lnTo>
                <a:lnTo>
                  <a:pt x="0" y="203154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712536" y="1852627"/>
            <a:ext cx="2260265" cy="2031540"/>
          </a:xfrm>
          <a:custGeom>
            <a:avLst/>
            <a:gdLst>
              <a:gd name="connsiteX0" fmla="*/ 0 w 2260265"/>
              <a:gd name="connsiteY0" fmla="*/ 0 h 2031540"/>
              <a:gd name="connsiteX1" fmla="*/ 2260265 w 2260265"/>
              <a:gd name="connsiteY1" fmla="*/ 0 h 2031540"/>
              <a:gd name="connsiteX2" fmla="*/ 2260265 w 2260265"/>
              <a:gd name="connsiteY2" fmla="*/ 2031540 h 2031540"/>
              <a:gd name="connsiteX3" fmla="*/ 0 w 2260265"/>
              <a:gd name="connsiteY3" fmla="*/ 2031540 h 2031540"/>
            </a:gdLst>
            <a:ahLst/>
            <a:cxnLst>
              <a:cxn ang="0">
                <a:pos x="connsiteX0" y="connsiteY0"/>
              </a:cxn>
              <a:cxn ang="0">
                <a:pos x="connsiteX1" y="connsiteY1"/>
              </a:cxn>
              <a:cxn ang="0">
                <a:pos x="connsiteX2" y="connsiteY2"/>
              </a:cxn>
              <a:cxn ang="0">
                <a:pos x="connsiteX3" y="connsiteY3"/>
              </a:cxn>
            </a:cxnLst>
            <a:rect l="l" t="t" r="r" b="b"/>
            <a:pathLst>
              <a:path w="2260265" h="2031540">
                <a:moveTo>
                  <a:pt x="0" y="0"/>
                </a:moveTo>
                <a:lnTo>
                  <a:pt x="2260265" y="0"/>
                </a:lnTo>
                <a:lnTo>
                  <a:pt x="2260265" y="2031540"/>
                </a:lnTo>
                <a:lnTo>
                  <a:pt x="0" y="203154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8168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267007" y="2958909"/>
            <a:ext cx="1654732" cy="1654732"/>
          </a:xfrm>
          <a:custGeom>
            <a:avLst/>
            <a:gdLst>
              <a:gd name="connsiteX0" fmla="*/ 827366 w 1654732"/>
              <a:gd name="connsiteY0" fmla="*/ 0 h 1654732"/>
              <a:gd name="connsiteX1" fmla="*/ 1654732 w 1654732"/>
              <a:gd name="connsiteY1" fmla="*/ 827366 h 1654732"/>
              <a:gd name="connsiteX2" fmla="*/ 827366 w 1654732"/>
              <a:gd name="connsiteY2" fmla="*/ 1654732 h 1654732"/>
              <a:gd name="connsiteX3" fmla="*/ 0 w 1654732"/>
              <a:gd name="connsiteY3" fmla="*/ 827366 h 1654732"/>
              <a:gd name="connsiteX4" fmla="*/ 827366 w 1654732"/>
              <a:gd name="connsiteY4" fmla="*/ 0 h 165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732" h="1654732">
                <a:moveTo>
                  <a:pt x="827366" y="0"/>
                </a:moveTo>
                <a:cubicBezTo>
                  <a:pt x="1284308" y="0"/>
                  <a:pt x="1654732" y="370424"/>
                  <a:pt x="1654732" y="827366"/>
                </a:cubicBezTo>
                <a:cubicBezTo>
                  <a:pt x="1654732" y="1284308"/>
                  <a:pt x="1284308" y="1654732"/>
                  <a:pt x="827366" y="1654732"/>
                </a:cubicBezTo>
                <a:cubicBezTo>
                  <a:pt x="370424" y="1654732"/>
                  <a:pt x="0" y="1284308"/>
                  <a:pt x="0" y="827366"/>
                </a:cubicBezTo>
                <a:cubicBezTo>
                  <a:pt x="0" y="370424"/>
                  <a:pt x="370424" y="0"/>
                  <a:pt x="82736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7593594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267007" y="2958909"/>
            <a:ext cx="1654732" cy="1654732"/>
          </a:xfrm>
          <a:custGeom>
            <a:avLst/>
            <a:gdLst>
              <a:gd name="connsiteX0" fmla="*/ 827366 w 1654732"/>
              <a:gd name="connsiteY0" fmla="*/ 0 h 1654732"/>
              <a:gd name="connsiteX1" fmla="*/ 1654732 w 1654732"/>
              <a:gd name="connsiteY1" fmla="*/ 827366 h 1654732"/>
              <a:gd name="connsiteX2" fmla="*/ 827366 w 1654732"/>
              <a:gd name="connsiteY2" fmla="*/ 1654732 h 1654732"/>
              <a:gd name="connsiteX3" fmla="*/ 0 w 1654732"/>
              <a:gd name="connsiteY3" fmla="*/ 827366 h 1654732"/>
              <a:gd name="connsiteX4" fmla="*/ 827366 w 1654732"/>
              <a:gd name="connsiteY4" fmla="*/ 0 h 1654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732" h="1654732">
                <a:moveTo>
                  <a:pt x="827366" y="0"/>
                </a:moveTo>
                <a:cubicBezTo>
                  <a:pt x="1284308" y="0"/>
                  <a:pt x="1654732" y="370424"/>
                  <a:pt x="1654732" y="827366"/>
                </a:cubicBezTo>
                <a:cubicBezTo>
                  <a:pt x="1654732" y="1284308"/>
                  <a:pt x="1284308" y="1654732"/>
                  <a:pt x="827366" y="1654732"/>
                </a:cubicBezTo>
                <a:cubicBezTo>
                  <a:pt x="370424" y="1654732"/>
                  <a:pt x="0" y="1284308"/>
                  <a:pt x="0" y="827366"/>
                </a:cubicBezTo>
                <a:cubicBezTo>
                  <a:pt x="0" y="370424"/>
                  <a:pt x="370424" y="0"/>
                  <a:pt x="827366" y="0"/>
                </a:cubicBezTo>
                <a:close/>
              </a:path>
            </a:pathLst>
          </a:custGeom>
        </p:spPr>
        <p:txBody>
          <a:bodyPr wrap="square">
            <a:noAutofit/>
          </a:bodyPr>
          <a:lstStyle/>
          <a:p>
            <a:endParaRPr lang="zh-CN" altLang="en-US"/>
          </a:p>
        </p:txBody>
      </p:sp>
      <p:sp>
        <p:nvSpPr>
          <p:cNvPr id="4" name="TextBox 3"/>
          <p:cNvSpPr txBox="1"/>
          <p:nvPr userDrawn="1"/>
        </p:nvSpPr>
        <p:spPr>
          <a:xfrm>
            <a:off x="0"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下载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10278554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9306293" y="1158335"/>
            <a:ext cx="4657442" cy="4657442"/>
          </a:xfrm>
          <a:custGeom>
            <a:avLst/>
            <a:gdLst>
              <a:gd name="connsiteX0" fmla="*/ 2328721 w 4657442"/>
              <a:gd name="connsiteY0" fmla="*/ 0 h 4657442"/>
              <a:gd name="connsiteX1" fmla="*/ 4657442 w 4657442"/>
              <a:gd name="connsiteY1" fmla="*/ 2328721 h 4657442"/>
              <a:gd name="connsiteX2" fmla="*/ 2328721 w 4657442"/>
              <a:gd name="connsiteY2" fmla="*/ 4657442 h 4657442"/>
              <a:gd name="connsiteX3" fmla="*/ 0 w 4657442"/>
              <a:gd name="connsiteY3" fmla="*/ 2328721 h 4657442"/>
              <a:gd name="connsiteX4" fmla="*/ 2328721 w 4657442"/>
              <a:gd name="connsiteY4" fmla="*/ 0 h 4657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42" h="4657442">
                <a:moveTo>
                  <a:pt x="2328721" y="0"/>
                </a:moveTo>
                <a:cubicBezTo>
                  <a:pt x="3614838" y="0"/>
                  <a:pt x="4657442" y="1042604"/>
                  <a:pt x="4657442" y="2328721"/>
                </a:cubicBezTo>
                <a:cubicBezTo>
                  <a:pt x="4657442" y="3614838"/>
                  <a:pt x="3614838" y="4657442"/>
                  <a:pt x="2328721" y="4657442"/>
                </a:cubicBezTo>
                <a:cubicBezTo>
                  <a:pt x="1042604" y="4657442"/>
                  <a:pt x="0" y="3614838"/>
                  <a:pt x="0" y="2328721"/>
                </a:cubicBezTo>
                <a:cubicBezTo>
                  <a:pt x="0" y="1042604"/>
                  <a:pt x="1042604" y="0"/>
                  <a:pt x="232872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962943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1975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946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1"/>
            </a:gs>
            <a:gs pos="0">
              <a:srgbClr val="DFAE59">
                <a:lumMod val="16000"/>
              </a:srgb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9407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71" r:id="rId6"/>
    <p:sldLayoutId id="2147483668" r:id="rId7"/>
    <p:sldLayoutId id="2147483669" r:id="rId8"/>
    <p:sldLayoutId id="2147483670"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03769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14.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notesSlide" Target="../notesSlides/notesSlide21.xml"/><Relationship Id="rId5" Type="http://schemas.openxmlformats.org/officeDocument/2006/relationships/tags" Target="../tags/tag9.xml"/><Relationship Id="rId10" Type="http://schemas.openxmlformats.org/officeDocument/2006/relationships/slideLayout" Target="../slideLayouts/slideLayout1.xml"/><Relationship Id="rId4" Type="http://schemas.openxmlformats.org/officeDocument/2006/relationships/tags" Target="../tags/tag8.xml"/><Relationship Id="rId9"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56000" y="938109"/>
            <a:ext cx="5080000" cy="2000548"/>
          </a:xfrm>
          <a:prstGeom prst="rect">
            <a:avLst/>
          </a:prstGeom>
        </p:spPr>
        <p:txBody>
          <a:bodyPr wrap="square">
            <a:spAutoFit/>
          </a:bodyPr>
          <a:lstStyle/>
          <a:p>
            <a:pPr lvl="0" algn="ctr"/>
            <a:r>
              <a:rPr lang="en-US" altLang="zh-CN" sz="12400" spc="600" dirty="0" smtClean="0">
                <a:gradFill>
                  <a:gsLst>
                    <a:gs pos="0">
                      <a:srgbClr val="D59430"/>
                    </a:gs>
                    <a:gs pos="33000">
                      <a:srgbClr val="F8E79A"/>
                    </a:gs>
                    <a:gs pos="69000">
                      <a:srgbClr val="E4BB6D"/>
                    </a:gs>
                    <a:gs pos="100000">
                      <a:srgbClr val="D59430"/>
                    </a:gs>
                  </a:gsLst>
                  <a:lin ang="2700000" scaled="1"/>
                </a:gradFill>
                <a:latin typeface="Agency FB" panose="020B0503020202020204" pitchFamily="34" charset="0"/>
                <a:cs typeface="+mn-ea"/>
                <a:sym typeface="+mn-lt"/>
              </a:rPr>
              <a:t>20XX</a:t>
            </a:r>
            <a:endParaRPr lang="en-US" altLang="zh-CN" sz="12400" spc="600" dirty="0">
              <a:gradFill>
                <a:gsLst>
                  <a:gs pos="0">
                    <a:srgbClr val="D59430"/>
                  </a:gs>
                  <a:gs pos="33000">
                    <a:srgbClr val="F8E79A"/>
                  </a:gs>
                  <a:gs pos="69000">
                    <a:srgbClr val="E4BB6D"/>
                  </a:gs>
                  <a:gs pos="100000">
                    <a:srgbClr val="D59430"/>
                  </a:gs>
                </a:gsLst>
                <a:lin ang="2700000" scaled="1"/>
              </a:gradFill>
              <a:latin typeface="Agency FB" panose="020B0503020202020204" pitchFamily="34" charset="0"/>
              <a:cs typeface="+mn-ea"/>
              <a:sym typeface="+mn-lt"/>
            </a:endParaRP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2" name="等腰三角形 21"/>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8" name="文本框 27"/>
          <p:cNvSpPr txBox="1"/>
          <p:nvPr/>
        </p:nvSpPr>
        <p:spPr>
          <a:xfrm>
            <a:off x="2806700" y="3008685"/>
            <a:ext cx="6578600"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商业计划书</a:t>
            </a:r>
            <a:endParaRPr kumimoji="0" lang="zh-CN" altLang="en-US" sz="60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9" name="文本框 28"/>
          <p:cNvSpPr txBox="1"/>
          <p:nvPr/>
        </p:nvSpPr>
        <p:spPr>
          <a:xfrm>
            <a:off x="3717585" y="4054173"/>
            <a:ext cx="4756831" cy="5355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wider </a:t>
            </a:r>
            <a:r>
              <a:rPr kumimoji="0" lang="en-US" altLang="zh-CN" sz="1200" b="0" i="0" u="none" strike="noStrike" kern="1200" cap="none" spc="0" normalizeH="0" baseline="0" noProof="0" dirty="0" err="1">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fieldprint</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 the </a:t>
            </a: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presentation </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to be </a:t>
            </a: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 field</a:t>
            </a:r>
            <a:endPar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Tree>
    <p:extLst>
      <p:ext uri="{BB962C8B-B14F-4D97-AF65-F5344CB8AC3E}">
        <p14:creationId xmlns:p14="http://schemas.microsoft.com/office/powerpoint/2010/main" val="350675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250" fill="hold"/>
                                        <p:tgtEl>
                                          <p:spTgt spid="2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23">
                                            <p:txEl>
                                              <p:pRg st="0" end="0"/>
                                            </p:txEl>
                                          </p:spTgt>
                                        </p:tgtEl>
                                      </p:cBhvr>
                                    </p:animEffect>
                                    <p:anim calcmode="lin" valueType="num">
                                      <p:cBhvr>
                                        <p:cTn id="10" dur="250" fill="hold"/>
                                        <p:tgtEl>
                                          <p:spTgt spid="23">
                                            <p:txEl>
                                              <p:pRg st="0" end="0"/>
                                            </p:txEl>
                                          </p:spTgt>
                                        </p:tgtEl>
                                        <p:attrNameLst>
                                          <p:attrName>ppt_x</p:attrName>
                                        </p:attrNameLst>
                                      </p:cBhvr>
                                      <p:tavLst>
                                        <p:tav tm="0">
                                          <p:val>
                                            <p:fltVal val="0.5"/>
                                          </p:val>
                                        </p:tav>
                                        <p:tav tm="100000">
                                          <p:val>
                                            <p:strVal val="#ppt_x"/>
                                          </p:val>
                                        </p:tav>
                                      </p:tavLst>
                                    </p:anim>
                                    <p:anim calcmode="lin" valueType="num">
                                      <p:cBhvr>
                                        <p:cTn id="11" dur="250" fill="hold"/>
                                        <p:tgtEl>
                                          <p:spTgt spid="23">
                                            <p:txEl>
                                              <p:pRg st="0" end="0"/>
                                            </p:txEl>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 calcmode="lin" valueType="num">
                                      <p:cBhvr>
                                        <p:cTn id="14" dur="250" fill="hold"/>
                                        <p:tgtEl>
                                          <p:spTgt spid="16"/>
                                        </p:tgtEl>
                                        <p:attrNameLst>
                                          <p:attrName>ppt_w</p:attrName>
                                        </p:attrNameLst>
                                      </p:cBhvr>
                                      <p:tavLst>
                                        <p:tav tm="0">
                                          <p:val>
                                            <p:fltVal val="0"/>
                                          </p:val>
                                        </p:tav>
                                        <p:tav tm="100000">
                                          <p:val>
                                            <p:strVal val="#ppt_w"/>
                                          </p:val>
                                        </p:tav>
                                      </p:tavLst>
                                    </p:anim>
                                    <p:anim calcmode="lin" valueType="num">
                                      <p:cBhvr>
                                        <p:cTn id="15" dur="250" fill="hold"/>
                                        <p:tgtEl>
                                          <p:spTgt spid="16"/>
                                        </p:tgtEl>
                                        <p:attrNameLst>
                                          <p:attrName>ppt_h</p:attrName>
                                        </p:attrNameLst>
                                      </p:cBhvr>
                                      <p:tavLst>
                                        <p:tav tm="0">
                                          <p:val>
                                            <p:fltVal val="0"/>
                                          </p:val>
                                        </p:tav>
                                        <p:tav tm="100000">
                                          <p:val>
                                            <p:strVal val="#ppt_h"/>
                                          </p:val>
                                        </p:tav>
                                      </p:tavLst>
                                    </p:anim>
                                    <p:animEffect transition="in" filter="fade">
                                      <p:cBhvr>
                                        <p:cTn id="16" dur="250"/>
                                        <p:tgtEl>
                                          <p:spTgt spid="16"/>
                                        </p:tgtEl>
                                      </p:cBhvr>
                                    </p:animEffect>
                                    <p:anim calcmode="lin" valueType="num">
                                      <p:cBhvr>
                                        <p:cTn id="17" dur="250" fill="hold"/>
                                        <p:tgtEl>
                                          <p:spTgt spid="16"/>
                                        </p:tgtEl>
                                        <p:attrNameLst>
                                          <p:attrName>ppt_x</p:attrName>
                                        </p:attrNameLst>
                                      </p:cBhvr>
                                      <p:tavLst>
                                        <p:tav tm="0">
                                          <p:val>
                                            <p:fltVal val="0.5"/>
                                          </p:val>
                                        </p:tav>
                                        <p:tav tm="100000">
                                          <p:val>
                                            <p:strVal val="#ppt_x"/>
                                          </p:val>
                                        </p:tav>
                                      </p:tavLst>
                                    </p:anim>
                                    <p:anim calcmode="lin" valueType="num">
                                      <p:cBhvr>
                                        <p:cTn id="18" dur="250" fill="hold"/>
                                        <p:tgtEl>
                                          <p:spTgt spid="1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1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250" fill="hold"/>
                                        <p:tgtEl>
                                          <p:spTgt spid="17"/>
                                        </p:tgtEl>
                                        <p:attrNameLst>
                                          <p:attrName>ppt_w</p:attrName>
                                        </p:attrNameLst>
                                      </p:cBhvr>
                                      <p:tavLst>
                                        <p:tav tm="0">
                                          <p:val>
                                            <p:fltVal val="0"/>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animEffect transition="in" filter="fade">
                                      <p:cBhvr>
                                        <p:cTn id="23" dur="250"/>
                                        <p:tgtEl>
                                          <p:spTgt spid="17"/>
                                        </p:tgtEl>
                                      </p:cBhvr>
                                    </p:animEffect>
                                    <p:anim calcmode="lin" valueType="num">
                                      <p:cBhvr>
                                        <p:cTn id="24" dur="250" fill="hold"/>
                                        <p:tgtEl>
                                          <p:spTgt spid="17"/>
                                        </p:tgtEl>
                                        <p:attrNameLst>
                                          <p:attrName>ppt_x</p:attrName>
                                        </p:attrNameLst>
                                      </p:cBhvr>
                                      <p:tavLst>
                                        <p:tav tm="0">
                                          <p:val>
                                            <p:fltVal val="0.5"/>
                                          </p:val>
                                        </p:tav>
                                        <p:tav tm="100000">
                                          <p:val>
                                            <p:strVal val="#ppt_x"/>
                                          </p:val>
                                        </p:tav>
                                      </p:tavLst>
                                    </p:anim>
                                    <p:anim calcmode="lin" valueType="num">
                                      <p:cBhvr>
                                        <p:cTn id="25" dur="250" fill="hold"/>
                                        <p:tgtEl>
                                          <p:spTgt spid="1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p:cTn id="28" dur="250" fill="hold"/>
                                        <p:tgtEl>
                                          <p:spTgt spid="18"/>
                                        </p:tgtEl>
                                        <p:attrNameLst>
                                          <p:attrName>ppt_w</p:attrName>
                                        </p:attrNameLst>
                                      </p:cBhvr>
                                      <p:tavLst>
                                        <p:tav tm="0">
                                          <p:val>
                                            <p:fltVal val="0"/>
                                          </p:val>
                                        </p:tav>
                                        <p:tav tm="100000">
                                          <p:val>
                                            <p:strVal val="#ppt_w"/>
                                          </p:val>
                                        </p:tav>
                                      </p:tavLst>
                                    </p:anim>
                                    <p:anim calcmode="lin" valueType="num">
                                      <p:cBhvr>
                                        <p:cTn id="29" dur="250" fill="hold"/>
                                        <p:tgtEl>
                                          <p:spTgt spid="18"/>
                                        </p:tgtEl>
                                        <p:attrNameLst>
                                          <p:attrName>ppt_h</p:attrName>
                                        </p:attrNameLst>
                                      </p:cBhvr>
                                      <p:tavLst>
                                        <p:tav tm="0">
                                          <p:val>
                                            <p:fltVal val="0"/>
                                          </p:val>
                                        </p:tav>
                                        <p:tav tm="100000">
                                          <p:val>
                                            <p:strVal val="#ppt_h"/>
                                          </p:val>
                                        </p:tav>
                                      </p:tavLst>
                                    </p:anim>
                                    <p:animEffect transition="in" filter="fade">
                                      <p:cBhvr>
                                        <p:cTn id="30" dur="250"/>
                                        <p:tgtEl>
                                          <p:spTgt spid="18"/>
                                        </p:tgtEl>
                                      </p:cBhvr>
                                    </p:animEffect>
                                    <p:anim calcmode="lin" valueType="num">
                                      <p:cBhvr>
                                        <p:cTn id="31" dur="250" fill="hold"/>
                                        <p:tgtEl>
                                          <p:spTgt spid="18"/>
                                        </p:tgtEl>
                                        <p:attrNameLst>
                                          <p:attrName>ppt_x</p:attrName>
                                        </p:attrNameLst>
                                      </p:cBhvr>
                                      <p:tavLst>
                                        <p:tav tm="0">
                                          <p:val>
                                            <p:fltVal val="0.5"/>
                                          </p:val>
                                        </p:tav>
                                        <p:tav tm="100000">
                                          <p:val>
                                            <p:strVal val="#ppt_x"/>
                                          </p:val>
                                        </p:tav>
                                      </p:tavLst>
                                    </p:anim>
                                    <p:anim calcmode="lin" valueType="num">
                                      <p:cBhvr>
                                        <p:cTn id="32" dur="250" fill="hold"/>
                                        <p:tgtEl>
                                          <p:spTgt spid="18"/>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200" fill="hold"/>
                                        <p:tgtEl>
                                          <p:spTgt spid="19"/>
                                        </p:tgtEl>
                                        <p:attrNameLst>
                                          <p:attrName>ppt_w</p:attrName>
                                        </p:attrNameLst>
                                      </p:cBhvr>
                                      <p:tavLst>
                                        <p:tav tm="0">
                                          <p:val>
                                            <p:fltVal val="0"/>
                                          </p:val>
                                        </p:tav>
                                        <p:tav tm="100000">
                                          <p:val>
                                            <p:strVal val="#ppt_w"/>
                                          </p:val>
                                        </p:tav>
                                      </p:tavLst>
                                    </p:anim>
                                    <p:anim calcmode="lin" valueType="num">
                                      <p:cBhvr>
                                        <p:cTn id="36" dur="200" fill="hold"/>
                                        <p:tgtEl>
                                          <p:spTgt spid="19"/>
                                        </p:tgtEl>
                                        <p:attrNameLst>
                                          <p:attrName>ppt_h</p:attrName>
                                        </p:attrNameLst>
                                      </p:cBhvr>
                                      <p:tavLst>
                                        <p:tav tm="0">
                                          <p:val>
                                            <p:fltVal val="0"/>
                                          </p:val>
                                        </p:tav>
                                        <p:tav tm="100000">
                                          <p:val>
                                            <p:strVal val="#ppt_h"/>
                                          </p:val>
                                        </p:tav>
                                      </p:tavLst>
                                    </p:anim>
                                    <p:animEffect transition="in" filter="fade">
                                      <p:cBhvr>
                                        <p:cTn id="37" dur="200"/>
                                        <p:tgtEl>
                                          <p:spTgt spid="19"/>
                                        </p:tgtEl>
                                      </p:cBhvr>
                                    </p:animEffect>
                                    <p:anim calcmode="lin" valueType="num">
                                      <p:cBhvr>
                                        <p:cTn id="38" dur="200" fill="hold"/>
                                        <p:tgtEl>
                                          <p:spTgt spid="19"/>
                                        </p:tgtEl>
                                        <p:attrNameLst>
                                          <p:attrName>ppt_x</p:attrName>
                                        </p:attrNameLst>
                                      </p:cBhvr>
                                      <p:tavLst>
                                        <p:tav tm="0">
                                          <p:val>
                                            <p:fltVal val="0.5"/>
                                          </p:val>
                                        </p:tav>
                                        <p:tav tm="100000">
                                          <p:val>
                                            <p:strVal val="#ppt_x"/>
                                          </p:val>
                                        </p:tav>
                                      </p:tavLst>
                                    </p:anim>
                                    <p:anim calcmode="lin" valueType="num">
                                      <p:cBhvr>
                                        <p:cTn id="39" dur="2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6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200" fill="hold"/>
                                        <p:tgtEl>
                                          <p:spTgt spid="21"/>
                                        </p:tgtEl>
                                        <p:attrNameLst>
                                          <p:attrName>ppt_w</p:attrName>
                                        </p:attrNameLst>
                                      </p:cBhvr>
                                      <p:tavLst>
                                        <p:tav tm="0">
                                          <p:val>
                                            <p:fltVal val="0"/>
                                          </p:val>
                                        </p:tav>
                                        <p:tav tm="100000">
                                          <p:val>
                                            <p:strVal val="#ppt_w"/>
                                          </p:val>
                                        </p:tav>
                                      </p:tavLst>
                                    </p:anim>
                                    <p:anim calcmode="lin" valueType="num">
                                      <p:cBhvr>
                                        <p:cTn id="43" dur="200" fill="hold"/>
                                        <p:tgtEl>
                                          <p:spTgt spid="21"/>
                                        </p:tgtEl>
                                        <p:attrNameLst>
                                          <p:attrName>ppt_h</p:attrName>
                                        </p:attrNameLst>
                                      </p:cBhvr>
                                      <p:tavLst>
                                        <p:tav tm="0">
                                          <p:val>
                                            <p:fltVal val="0"/>
                                          </p:val>
                                        </p:tav>
                                        <p:tav tm="100000">
                                          <p:val>
                                            <p:strVal val="#ppt_h"/>
                                          </p:val>
                                        </p:tav>
                                      </p:tavLst>
                                    </p:anim>
                                    <p:animEffect transition="in" filter="fade">
                                      <p:cBhvr>
                                        <p:cTn id="44" dur="200"/>
                                        <p:tgtEl>
                                          <p:spTgt spid="21"/>
                                        </p:tgtEl>
                                      </p:cBhvr>
                                    </p:animEffect>
                                    <p:anim calcmode="lin" valueType="num">
                                      <p:cBhvr>
                                        <p:cTn id="45" dur="200" fill="hold"/>
                                        <p:tgtEl>
                                          <p:spTgt spid="21"/>
                                        </p:tgtEl>
                                        <p:attrNameLst>
                                          <p:attrName>ppt_x</p:attrName>
                                        </p:attrNameLst>
                                      </p:cBhvr>
                                      <p:tavLst>
                                        <p:tav tm="0">
                                          <p:val>
                                            <p:fltVal val="0.5"/>
                                          </p:val>
                                        </p:tav>
                                        <p:tav tm="100000">
                                          <p:val>
                                            <p:strVal val="#ppt_x"/>
                                          </p:val>
                                        </p:tav>
                                      </p:tavLst>
                                    </p:anim>
                                    <p:anim calcmode="lin" valueType="num">
                                      <p:cBhvr>
                                        <p:cTn id="46" dur="200" fill="hold"/>
                                        <p:tgtEl>
                                          <p:spTgt spid="2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70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00" fill="hold"/>
                                        <p:tgtEl>
                                          <p:spTgt spid="22"/>
                                        </p:tgtEl>
                                        <p:attrNameLst>
                                          <p:attrName>ppt_w</p:attrName>
                                        </p:attrNameLst>
                                      </p:cBhvr>
                                      <p:tavLst>
                                        <p:tav tm="0">
                                          <p:val>
                                            <p:fltVal val="0"/>
                                          </p:val>
                                        </p:tav>
                                        <p:tav tm="100000">
                                          <p:val>
                                            <p:strVal val="#ppt_w"/>
                                          </p:val>
                                        </p:tav>
                                      </p:tavLst>
                                    </p:anim>
                                    <p:anim calcmode="lin" valueType="num">
                                      <p:cBhvr>
                                        <p:cTn id="50" dur="200" fill="hold"/>
                                        <p:tgtEl>
                                          <p:spTgt spid="22"/>
                                        </p:tgtEl>
                                        <p:attrNameLst>
                                          <p:attrName>ppt_h</p:attrName>
                                        </p:attrNameLst>
                                      </p:cBhvr>
                                      <p:tavLst>
                                        <p:tav tm="0">
                                          <p:val>
                                            <p:fltVal val="0"/>
                                          </p:val>
                                        </p:tav>
                                        <p:tav tm="100000">
                                          <p:val>
                                            <p:strVal val="#ppt_h"/>
                                          </p:val>
                                        </p:tav>
                                      </p:tavLst>
                                    </p:anim>
                                    <p:animEffect transition="in" filter="fade">
                                      <p:cBhvr>
                                        <p:cTn id="51" dur="200"/>
                                        <p:tgtEl>
                                          <p:spTgt spid="22"/>
                                        </p:tgtEl>
                                      </p:cBhvr>
                                    </p:animEffect>
                                    <p:anim calcmode="lin" valueType="num">
                                      <p:cBhvr>
                                        <p:cTn id="52" dur="200" fill="hold"/>
                                        <p:tgtEl>
                                          <p:spTgt spid="22"/>
                                        </p:tgtEl>
                                        <p:attrNameLst>
                                          <p:attrName>ppt_x</p:attrName>
                                        </p:attrNameLst>
                                      </p:cBhvr>
                                      <p:tavLst>
                                        <p:tav tm="0">
                                          <p:val>
                                            <p:fltVal val="0.5"/>
                                          </p:val>
                                        </p:tav>
                                        <p:tav tm="100000">
                                          <p:val>
                                            <p:strVal val="#ppt_x"/>
                                          </p:val>
                                        </p:tav>
                                      </p:tavLst>
                                    </p:anim>
                                    <p:anim calcmode="lin" valueType="num">
                                      <p:cBhvr>
                                        <p:cTn id="53" dur="200" fill="hold"/>
                                        <p:tgtEl>
                                          <p:spTgt spid="2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00" fill="hold"/>
                                        <p:tgtEl>
                                          <p:spTgt spid="25"/>
                                        </p:tgtEl>
                                        <p:attrNameLst>
                                          <p:attrName>ppt_w</p:attrName>
                                        </p:attrNameLst>
                                      </p:cBhvr>
                                      <p:tavLst>
                                        <p:tav tm="0">
                                          <p:val>
                                            <p:fltVal val="0"/>
                                          </p:val>
                                        </p:tav>
                                        <p:tav tm="100000">
                                          <p:val>
                                            <p:strVal val="#ppt_w"/>
                                          </p:val>
                                        </p:tav>
                                      </p:tavLst>
                                    </p:anim>
                                    <p:anim calcmode="lin" valueType="num">
                                      <p:cBhvr>
                                        <p:cTn id="57" dur="200" fill="hold"/>
                                        <p:tgtEl>
                                          <p:spTgt spid="25"/>
                                        </p:tgtEl>
                                        <p:attrNameLst>
                                          <p:attrName>ppt_h</p:attrName>
                                        </p:attrNameLst>
                                      </p:cBhvr>
                                      <p:tavLst>
                                        <p:tav tm="0">
                                          <p:val>
                                            <p:fltVal val="0"/>
                                          </p:val>
                                        </p:tav>
                                        <p:tav tm="100000">
                                          <p:val>
                                            <p:strVal val="#ppt_h"/>
                                          </p:val>
                                        </p:tav>
                                      </p:tavLst>
                                    </p:anim>
                                    <p:animEffect transition="in" filter="fade">
                                      <p:cBhvr>
                                        <p:cTn id="58" dur="200"/>
                                        <p:tgtEl>
                                          <p:spTgt spid="25"/>
                                        </p:tgtEl>
                                      </p:cBhvr>
                                    </p:animEffect>
                                    <p:anim calcmode="lin" valueType="num">
                                      <p:cBhvr>
                                        <p:cTn id="59" dur="200" fill="hold"/>
                                        <p:tgtEl>
                                          <p:spTgt spid="25"/>
                                        </p:tgtEl>
                                        <p:attrNameLst>
                                          <p:attrName>ppt_x</p:attrName>
                                        </p:attrNameLst>
                                      </p:cBhvr>
                                      <p:tavLst>
                                        <p:tav tm="0">
                                          <p:val>
                                            <p:fltVal val="0.5"/>
                                          </p:val>
                                        </p:tav>
                                        <p:tav tm="100000">
                                          <p:val>
                                            <p:strVal val="#ppt_x"/>
                                          </p:val>
                                        </p:tav>
                                      </p:tavLst>
                                    </p:anim>
                                    <p:anim calcmode="lin" valueType="num">
                                      <p:cBhvr>
                                        <p:cTn id="60" dur="200" fill="hold"/>
                                        <p:tgtEl>
                                          <p:spTgt spid="2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500"/>
                                  </p:stCondLst>
                                  <p:childTnLst>
                                    <p:set>
                                      <p:cBhvr>
                                        <p:cTn id="62" dur="1" fill="hold">
                                          <p:stCondLst>
                                            <p:cond delay="0"/>
                                          </p:stCondLst>
                                        </p:cTn>
                                        <p:tgtEl>
                                          <p:spTgt spid="26"/>
                                        </p:tgtEl>
                                        <p:attrNameLst>
                                          <p:attrName>style.visibility</p:attrName>
                                        </p:attrNameLst>
                                      </p:cBhvr>
                                      <p:to>
                                        <p:strVal val="visible"/>
                                      </p:to>
                                    </p:set>
                                    <p:anim calcmode="lin" valueType="num">
                                      <p:cBhvr>
                                        <p:cTn id="63" dur="200" fill="hold"/>
                                        <p:tgtEl>
                                          <p:spTgt spid="26"/>
                                        </p:tgtEl>
                                        <p:attrNameLst>
                                          <p:attrName>ppt_w</p:attrName>
                                        </p:attrNameLst>
                                      </p:cBhvr>
                                      <p:tavLst>
                                        <p:tav tm="0">
                                          <p:val>
                                            <p:fltVal val="0"/>
                                          </p:val>
                                        </p:tav>
                                        <p:tav tm="100000">
                                          <p:val>
                                            <p:strVal val="#ppt_w"/>
                                          </p:val>
                                        </p:tav>
                                      </p:tavLst>
                                    </p:anim>
                                    <p:anim calcmode="lin" valueType="num">
                                      <p:cBhvr>
                                        <p:cTn id="64" dur="200" fill="hold"/>
                                        <p:tgtEl>
                                          <p:spTgt spid="26"/>
                                        </p:tgtEl>
                                        <p:attrNameLst>
                                          <p:attrName>ppt_h</p:attrName>
                                        </p:attrNameLst>
                                      </p:cBhvr>
                                      <p:tavLst>
                                        <p:tav tm="0">
                                          <p:val>
                                            <p:fltVal val="0"/>
                                          </p:val>
                                        </p:tav>
                                        <p:tav tm="100000">
                                          <p:val>
                                            <p:strVal val="#ppt_h"/>
                                          </p:val>
                                        </p:tav>
                                      </p:tavLst>
                                    </p:anim>
                                    <p:animEffect transition="in" filter="fade">
                                      <p:cBhvr>
                                        <p:cTn id="65" dur="200"/>
                                        <p:tgtEl>
                                          <p:spTgt spid="26"/>
                                        </p:tgtEl>
                                      </p:cBhvr>
                                    </p:animEffect>
                                    <p:anim calcmode="lin" valueType="num">
                                      <p:cBhvr>
                                        <p:cTn id="66" dur="200" fill="hold"/>
                                        <p:tgtEl>
                                          <p:spTgt spid="26"/>
                                        </p:tgtEl>
                                        <p:attrNameLst>
                                          <p:attrName>ppt_x</p:attrName>
                                        </p:attrNameLst>
                                      </p:cBhvr>
                                      <p:tavLst>
                                        <p:tav tm="0">
                                          <p:val>
                                            <p:fltVal val="0.5"/>
                                          </p:val>
                                        </p:tav>
                                        <p:tav tm="100000">
                                          <p:val>
                                            <p:strVal val="#ppt_x"/>
                                          </p:val>
                                        </p:tav>
                                      </p:tavLst>
                                    </p:anim>
                                    <p:anim calcmode="lin" valueType="num">
                                      <p:cBhvr>
                                        <p:cTn id="67" dur="200" fill="hold"/>
                                        <p:tgtEl>
                                          <p:spTgt spid="26"/>
                                        </p:tgtEl>
                                        <p:attrNameLst>
                                          <p:attrName>ppt_y</p:attrName>
                                        </p:attrNameLst>
                                      </p:cBhvr>
                                      <p:tavLst>
                                        <p:tav tm="0">
                                          <p:val>
                                            <p:fltVal val="0.5"/>
                                          </p:val>
                                        </p:tav>
                                        <p:tav tm="100000">
                                          <p:val>
                                            <p:strVal val="#ppt_y"/>
                                          </p:val>
                                        </p:tav>
                                      </p:tavLst>
                                    </p:anim>
                                  </p:childTnLst>
                                </p:cTn>
                              </p:par>
                            </p:childTnLst>
                          </p:cTn>
                        </p:par>
                        <p:par>
                          <p:cTn id="68" fill="hold">
                            <p:stCondLst>
                              <p:cond delay="900"/>
                            </p:stCondLst>
                            <p:childTnLst>
                              <p:par>
                                <p:cTn id="69" presetID="2" presetClass="entr" presetSubtype="4"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par>
                          <p:cTn id="73" fill="hold">
                            <p:stCondLst>
                              <p:cond delay="1400"/>
                            </p:stCondLst>
                            <p:childTnLst>
                              <p:par>
                                <p:cTn id="74" presetID="22" presetClass="entr" presetSubtype="8"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2" grpId="0" animBg="1"/>
      <p:bldP spid="25" grpId="0" animBg="1"/>
      <p:bldP spid="26" grpId="0" animBg="1"/>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6166293-fc28-4743-83e6-ed7d0878b819"/>
          <p:cNvGrpSpPr>
            <a:grpSpLocks noChangeAspect="1"/>
          </p:cNvGrpSpPr>
          <p:nvPr/>
        </p:nvGrpSpPr>
        <p:grpSpPr>
          <a:xfrm>
            <a:off x="1232406" y="1840153"/>
            <a:ext cx="9727186" cy="2617547"/>
            <a:chOff x="1232404" y="2420888"/>
            <a:chExt cx="9727186" cy="2617547"/>
          </a:xfrm>
        </p:grpSpPr>
        <p:grpSp>
          <p:nvGrpSpPr>
            <p:cNvPr id="3" name="组合 2"/>
            <p:cNvGrpSpPr/>
            <p:nvPr/>
          </p:nvGrpSpPr>
          <p:grpSpPr>
            <a:xfrm>
              <a:off x="1237855" y="2420888"/>
              <a:ext cx="9716290" cy="1893912"/>
              <a:chOff x="1237855" y="2116113"/>
              <a:chExt cx="9716290" cy="1893912"/>
            </a:xfrm>
          </p:grpSpPr>
          <p:sp>
            <p:nvSpPr>
              <p:cNvPr id="16" name="is1ide-任意多边形: 形状 13"/>
              <p:cNvSpPr>
                <a:spLocks/>
              </p:cNvSpPr>
              <p:nvPr/>
            </p:nvSpPr>
            <p:spPr bwMode="auto">
              <a:xfrm>
                <a:off x="2789084" y="2395896"/>
                <a:ext cx="1345111"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2" y="21"/>
                      <a:pt x="39" y="21"/>
                      <a:pt x="60" y="0"/>
                    </a:cubicBezTo>
                    <a:cubicBezTo>
                      <a:pt x="60" y="58"/>
                      <a:pt x="60" y="58"/>
                      <a:pt x="60" y="58"/>
                    </a:cubicBezTo>
                    <a:cubicBezTo>
                      <a:pt x="39" y="37"/>
                      <a:pt x="22" y="37"/>
                      <a:pt x="0" y="58"/>
                    </a:cubicBezTo>
                    <a:lnTo>
                      <a:pt x="0" y="0"/>
                    </a:lnTo>
                    <a:close/>
                  </a:path>
                </a:pathLst>
              </a:custGeom>
              <a:solidFill>
                <a:schemeClr val="tx1">
                  <a:lumMod val="85000"/>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 name="is1ide-任意多边形: 形状 14"/>
              <p:cNvSpPr>
                <a:spLocks/>
              </p:cNvSpPr>
              <p:nvPr/>
            </p:nvSpPr>
            <p:spPr bwMode="auto">
              <a:xfrm>
                <a:off x="5418064" y="2395896"/>
                <a:ext cx="1355869"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1" y="21"/>
                      <a:pt x="39" y="21"/>
                      <a:pt x="60" y="0"/>
                    </a:cubicBezTo>
                    <a:cubicBezTo>
                      <a:pt x="60" y="58"/>
                      <a:pt x="60" y="58"/>
                      <a:pt x="60" y="58"/>
                    </a:cubicBezTo>
                    <a:cubicBezTo>
                      <a:pt x="39" y="37"/>
                      <a:pt x="21" y="37"/>
                      <a:pt x="0" y="58"/>
                    </a:cubicBezTo>
                    <a:lnTo>
                      <a:pt x="0" y="0"/>
                    </a:lnTo>
                    <a:close/>
                  </a:path>
                </a:pathLst>
              </a:custGeom>
              <a:solidFill>
                <a:schemeClr val="tx1">
                  <a:lumMod val="85000"/>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 name="is1ide-任意多边形: 形状 15"/>
              <p:cNvSpPr>
                <a:spLocks/>
              </p:cNvSpPr>
              <p:nvPr/>
            </p:nvSpPr>
            <p:spPr bwMode="auto">
              <a:xfrm>
                <a:off x="8057802" y="2395896"/>
                <a:ext cx="1345111" cy="1334348"/>
              </a:xfrm>
              <a:custGeom>
                <a:avLst/>
                <a:gdLst>
                  <a:gd name="T0" fmla="*/ 0 w 60"/>
                  <a:gd name="T1" fmla="*/ 0 h 58"/>
                  <a:gd name="T2" fmla="*/ 60 w 60"/>
                  <a:gd name="T3" fmla="*/ 0 h 58"/>
                  <a:gd name="T4" fmla="*/ 60 w 60"/>
                  <a:gd name="T5" fmla="*/ 58 h 58"/>
                  <a:gd name="T6" fmla="*/ 0 w 60"/>
                  <a:gd name="T7" fmla="*/ 58 h 58"/>
                  <a:gd name="T8" fmla="*/ 0 w 60"/>
                  <a:gd name="T9" fmla="*/ 0 h 58"/>
                </a:gdLst>
                <a:ahLst/>
                <a:cxnLst>
                  <a:cxn ang="0">
                    <a:pos x="T0" y="T1"/>
                  </a:cxn>
                  <a:cxn ang="0">
                    <a:pos x="T2" y="T3"/>
                  </a:cxn>
                  <a:cxn ang="0">
                    <a:pos x="T4" y="T5"/>
                  </a:cxn>
                  <a:cxn ang="0">
                    <a:pos x="T6" y="T7"/>
                  </a:cxn>
                  <a:cxn ang="0">
                    <a:pos x="T8" y="T9"/>
                  </a:cxn>
                </a:cxnLst>
                <a:rect l="0" t="0" r="r" b="b"/>
                <a:pathLst>
                  <a:path w="60" h="58">
                    <a:moveTo>
                      <a:pt x="0" y="0"/>
                    </a:moveTo>
                    <a:cubicBezTo>
                      <a:pt x="21" y="21"/>
                      <a:pt x="38" y="21"/>
                      <a:pt x="60" y="0"/>
                    </a:cubicBezTo>
                    <a:cubicBezTo>
                      <a:pt x="60" y="58"/>
                      <a:pt x="60" y="58"/>
                      <a:pt x="60" y="58"/>
                    </a:cubicBezTo>
                    <a:cubicBezTo>
                      <a:pt x="38" y="37"/>
                      <a:pt x="21" y="37"/>
                      <a:pt x="0" y="58"/>
                    </a:cubicBezTo>
                    <a:lnTo>
                      <a:pt x="0" y="0"/>
                    </a:lnTo>
                    <a:close/>
                  </a:path>
                </a:pathLst>
              </a:custGeom>
              <a:solidFill>
                <a:schemeClr val="tx1">
                  <a:lumMod val="85000"/>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19" name="组合 18"/>
              <p:cNvGrpSpPr/>
              <p:nvPr/>
            </p:nvGrpSpPr>
            <p:grpSpPr>
              <a:xfrm>
                <a:off x="9135556" y="2116113"/>
                <a:ext cx="1818589" cy="1893912"/>
                <a:chOff x="9580782" y="2517698"/>
                <a:chExt cx="2095838" cy="2182643"/>
              </a:xfrm>
            </p:grpSpPr>
            <p:sp>
              <p:nvSpPr>
                <p:cNvPr id="32" name="is1ide-Oval 31"/>
                <p:cNvSpPr>
                  <a:spLocks/>
                </p:cNvSpPr>
                <p:nvPr/>
              </p:nvSpPr>
              <p:spPr bwMode="auto">
                <a:xfrm>
                  <a:off x="9580782" y="2517698"/>
                  <a:ext cx="2095838" cy="2182643"/>
                </a:xfrm>
                <a:prstGeom prst="ellipse">
                  <a:avLst/>
                </a:prstGeom>
                <a:gradFill>
                  <a:gsLst>
                    <a:gs pos="0">
                      <a:srgbClr val="EEBE81">
                        <a:alpha val="95000"/>
                      </a:srgbClr>
                    </a:gs>
                    <a:gs pos="55300">
                      <a:srgbClr val="F4DE91"/>
                    </a:gs>
                    <a:gs pos="100000">
                      <a:srgbClr val="DBA34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is1ide-Oval 32"/>
                <p:cNvSpPr>
                  <a:spLocks/>
                </p:cNvSpPr>
                <p:nvPr/>
              </p:nvSpPr>
              <p:spPr bwMode="auto">
                <a:xfrm>
                  <a:off x="9748203" y="2703718"/>
                  <a:ext cx="1760997" cy="181060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is1ide-任意多边形: 形状 29"/>
                <p:cNvSpPr>
                  <a:spLocks/>
                </p:cNvSpPr>
                <p:nvPr/>
              </p:nvSpPr>
              <p:spPr>
                <a:xfrm>
                  <a:off x="10307175" y="3287493"/>
                  <a:ext cx="643052" cy="643052"/>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gradFill>
                  <a:gsLst>
                    <a:gs pos="58300">
                      <a:srgbClr val="F4DE91"/>
                    </a:gs>
                    <a:gs pos="0">
                      <a:srgbClr val="E5B77C"/>
                    </a:gs>
                    <a:gs pos="100000">
                      <a:srgbClr val="DBA347"/>
                    </a:gs>
                  </a:gsLst>
                  <a:lin ang="5400000" scaled="1"/>
                </a:gradFill>
                <a:ln w="12700">
                  <a:miter lim="400000"/>
                </a:ln>
              </p:spPr>
              <p:txBody>
                <a:bodyPr anchor="ctr"/>
                <a:lstStyle/>
                <a:p>
                  <a:pPr algn="ctr"/>
                  <a:endParaRPr>
                    <a:cs typeface="+mn-ea"/>
                    <a:sym typeface="+mn-lt"/>
                  </a:endParaRPr>
                </a:p>
              </p:txBody>
            </p:sp>
          </p:grpSp>
          <p:grpSp>
            <p:nvGrpSpPr>
              <p:cNvPr id="20" name="组合 19"/>
              <p:cNvGrpSpPr/>
              <p:nvPr/>
            </p:nvGrpSpPr>
            <p:grpSpPr>
              <a:xfrm>
                <a:off x="6506573" y="2116113"/>
                <a:ext cx="1818589" cy="1893912"/>
                <a:chOff x="6530041" y="2517698"/>
                <a:chExt cx="2095838" cy="2182643"/>
              </a:xfrm>
            </p:grpSpPr>
            <p:sp>
              <p:nvSpPr>
                <p:cNvPr id="29" name="is1ide-Oval 28"/>
                <p:cNvSpPr>
                  <a:spLocks/>
                </p:cNvSpPr>
                <p:nvPr/>
              </p:nvSpPr>
              <p:spPr bwMode="auto">
                <a:xfrm>
                  <a:off x="6530041" y="2517698"/>
                  <a:ext cx="2095838" cy="2182643"/>
                </a:xfrm>
                <a:prstGeom prst="ellipse">
                  <a:avLst/>
                </a:prstGeom>
                <a:gradFill>
                  <a:gsLst>
                    <a:gs pos="0">
                      <a:srgbClr val="EEBE81">
                        <a:alpha val="95000"/>
                      </a:srgbClr>
                    </a:gs>
                    <a:gs pos="55300">
                      <a:srgbClr val="F4DE91"/>
                    </a:gs>
                    <a:gs pos="100000">
                      <a:srgbClr val="DBA34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is1ide-Oval 29"/>
                <p:cNvSpPr>
                  <a:spLocks/>
                </p:cNvSpPr>
                <p:nvPr/>
              </p:nvSpPr>
              <p:spPr bwMode="auto">
                <a:xfrm>
                  <a:off x="6697462" y="2703718"/>
                  <a:ext cx="1760997" cy="181060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is1ide-任意多边形: 形状 30"/>
                <p:cNvSpPr>
                  <a:spLocks/>
                </p:cNvSpPr>
                <p:nvPr/>
              </p:nvSpPr>
              <p:spPr bwMode="auto">
                <a:xfrm>
                  <a:off x="7256434" y="3287493"/>
                  <a:ext cx="643052" cy="64305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gradFill>
                  <a:gsLst>
                    <a:gs pos="58300">
                      <a:srgbClr val="F4DE91"/>
                    </a:gs>
                    <a:gs pos="0">
                      <a:srgbClr val="E5B77C"/>
                    </a:gs>
                    <a:gs pos="100000">
                      <a:srgbClr val="DBA347"/>
                    </a:gs>
                  </a:gsLst>
                  <a:lin ang="5400000" scaled="1"/>
                </a:gradFill>
                <a:ln>
                  <a:noFill/>
                </a:ln>
                <a:extLst/>
              </p:spPr>
              <p:txBody>
                <a:bodyPr anchor="ctr"/>
                <a:lstStyle/>
                <a:p>
                  <a:pPr algn="ctr"/>
                  <a:endParaRPr>
                    <a:cs typeface="+mn-ea"/>
                    <a:sym typeface="+mn-lt"/>
                  </a:endParaRPr>
                </a:p>
              </p:txBody>
            </p:sp>
          </p:grpSp>
          <p:grpSp>
            <p:nvGrpSpPr>
              <p:cNvPr id="21" name="组合 20"/>
              <p:cNvGrpSpPr/>
              <p:nvPr/>
            </p:nvGrpSpPr>
            <p:grpSpPr>
              <a:xfrm>
                <a:off x="1237855" y="2116113"/>
                <a:ext cx="1818589" cy="1893912"/>
                <a:chOff x="440956" y="2517698"/>
                <a:chExt cx="2095838" cy="2182643"/>
              </a:xfrm>
            </p:grpSpPr>
            <p:sp>
              <p:nvSpPr>
                <p:cNvPr id="26" name="is1ide-Oval 25"/>
                <p:cNvSpPr>
                  <a:spLocks/>
                </p:cNvSpPr>
                <p:nvPr/>
              </p:nvSpPr>
              <p:spPr bwMode="auto">
                <a:xfrm>
                  <a:off x="440956" y="2517698"/>
                  <a:ext cx="2095838" cy="2182643"/>
                </a:xfrm>
                <a:prstGeom prst="ellipse">
                  <a:avLst/>
                </a:prstGeom>
                <a:gradFill>
                  <a:gsLst>
                    <a:gs pos="0">
                      <a:srgbClr val="EEBE81">
                        <a:alpha val="95000"/>
                      </a:srgbClr>
                    </a:gs>
                    <a:gs pos="55300">
                      <a:srgbClr val="F4DE91"/>
                    </a:gs>
                    <a:gs pos="100000">
                      <a:srgbClr val="DBA34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7" name="is1ide-Oval 26"/>
                <p:cNvSpPr>
                  <a:spLocks/>
                </p:cNvSpPr>
                <p:nvPr/>
              </p:nvSpPr>
              <p:spPr bwMode="auto">
                <a:xfrm>
                  <a:off x="614576" y="2703718"/>
                  <a:ext cx="1748599" cy="181060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is1ide-任意多边形: 形状 31"/>
                <p:cNvSpPr>
                  <a:spLocks/>
                </p:cNvSpPr>
                <p:nvPr/>
              </p:nvSpPr>
              <p:spPr bwMode="auto">
                <a:xfrm>
                  <a:off x="1167349" y="3287493"/>
                  <a:ext cx="643052" cy="643052"/>
                </a:xfrm>
                <a:custGeom>
                  <a:avLst/>
                  <a:gdLst>
                    <a:gd name="T0" fmla="+- 0 10800 98"/>
                    <a:gd name="T1" fmla="*/ T0 w 21404"/>
                    <a:gd name="T2" fmla="+- 0 10864 128"/>
                    <a:gd name="T3" fmla="*/ 10864 h 21472"/>
                    <a:gd name="T4" fmla="+- 0 10800 98"/>
                    <a:gd name="T5" fmla="*/ T4 w 21404"/>
                    <a:gd name="T6" fmla="+- 0 10864 128"/>
                    <a:gd name="T7" fmla="*/ 10864 h 21472"/>
                    <a:gd name="T8" fmla="+- 0 10800 98"/>
                    <a:gd name="T9" fmla="*/ T8 w 21404"/>
                    <a:gd name="T10" fmla="+- 0 10864 128"/>
                    <a:gd name="T11" fmla="*/ 10864 h 21472"/>
                    <a:gd name="T12" fmla="+- 0 10800 98"/>
                    <a:gd name="T13" fmla="*/ T12 w 21404"/>
                    <a:gd name="T14" fmla="+- 0 10864 128"/>
                    <a:gd name="T15" fmla="*/ 10864 h 21472"/>
                  </a:gdLst>
                  <a:ahLst/>
                  <a:cxnLst>
                    <a:cxn ang="0">
                      <a:pos x="T1" y="T3"/>
                    </a:cxn>
                    <a:cxn ang="0">
                      <a:pos x="T5" y="T7"/>
                    </a:cxn>
                    <a:cxn ang="0">
                      <a:pos x="T9" y="T11"/>
                    </a:cxn>
                    <a:cxn ang="0">
                      <a:pos x="T13" y="T15"/>
                    </a:cxn>
                  </a:cxnLst>
                  <a:rect l="0" t="0" r="r" b="b"/>
                  <a:pathLst>
                    <a:path w="21404" h="21472">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gradFill>
                  <a:gsLst>
                    <a:gs pos="58300">
                      <a:srgbClr val="F4DE91"/>
                    </a:gs>
                    <a:gs pos="0">
                      <a:srgbClr val="E5B77C"/>
                    </a:gs>
                    <a:gs pos="100000">
                      <a:srgbClr val="DBA347"/>
                    </a:gs>
                  </a:gsLst>
                  <a:lin ang="5400000" scaled="1"/>
                </a:gradFill>
                <a:ln>
                  <a:noFill/>
                </a:ln>
                <a:effectLst/>
                <a:extLst/>
              </p:spPr>
              <p:txBody>
                <a:bodyPr anchor="ctr"/>
                <a:lstStyle/>
                <a:p>
                  <a:pPr algn="ctr"/>
                  <a:endParaRPr>
                    <a:cs typeface="+mn-ea"/>
                    <a:sym typeface="+mn-lt"/>
                  </a:endParaRPr>
                </a:p>
              </p:txBody>
            </p:sp>
          </p:grpSp>
          <p:grpSp>
            <p:nvGrpSpPr>
              <p:cNvPr id="22" name="组合 21"/>
              <p:cNvGrpSpPr/>
              <p:nvPr/>
            </p:nvGrpSpPr>
            <p:grpSpPr>
              <a:xfrm>
                <a:off x="3866835" y="2116113"/>
                <a:ext cx="1818589" cy="1893912"/>
                <a:chOff x="3491697" y="2517698"/>
                <a:chExt cx="2095838" cy="2182643"/>
              </a:xfrm>
            </p:grpSpPr>
            <p:sp>
              <p:nvSpPr>
                <p:cNvPr id="23" name="is1ide-Oval 22"/>
                <p:cNvSpPr>
                  <a:spLocks/>
                </p:cNvSpPr>
                <p:nvPr/>
              </p:nvSpPr>
              <p:spPr bwMode="auto">
                <a:xfrm>
                  <a:off x="3491697" y="2517698"/>
                  <a:ext cx="2095838" cy="2182643"/>
                </a:xfrm>
                <a:prstGeom prst="ellipse">
                  <a:avLst/>
                </a:prstGeom>
                <a:gradFill>
                  <a:gsLst>
                    <a:gs pos="0">
                      <a:srgbClr val="EEBE81">
                        <a:alpha val="95000"/>
                      </a:srgbClr>
                    </a:gs>
                    <a:gs pos="55300">
                      <a:srgbClr val="F4DE91"/>
                    </a:gs>
                    <a:gs pos="100000">
                      <a:srgbClr val="DBA347"/>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 name="is1ide-Oval 23"/>
                <p:cNvSpPr>
                  <a:spLocks/>
                </p:cNvSpPr>
                <p:nvPr/>
              </p:nvSpPr>
              <p:spPr bwMode="auto">
                <a:xfrm>
                  <a:off x="3659118" y="2703718"/>
                  <a:ext cx="1760997" cy="1810602"/>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 name="ïşḻïďê-任意多边形: 形状 32"/>
                <p:cNvSpPr>
                  <a:spLocks/>
                </p:cNvSpPr>
                <p:nvPr/>
              </p:nvSpPr>
              <p:spPr bwMode="auto">
                <a:xfrm>
                  <a:off x="4218090" y="3287493"/>
                  <a:ext cx="643052" cy="643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gradFill>
                  <a:gsLst>
                    <a:gs pos="58300">
                      <a:srgbClr val="F4DE91"/>
                    </a:gs>
                    <a:gs pos="0">
                      <a:srgbClr val="E5B77C"/>
                    </a:gs>
                    <a:gs pos="100000">
                      <a:srgbClr val="DBA347"/>
                    </a:gs>
                  </a:gsLst>
                  <a:lin ang="5400000" scaled="1"/>
                </a:gradFill>
                <a:ln>
                  <a:noFill/>
                </a:ln>
                <a:effectLst/>
                <a:extLst/>
              </p:spPr>
              <p:txBody>
                <a:bodyPr anchor="ctr"/>
                <a:lstStyle/>
                <a:p>
                  <a:pPr algn="ctr"/>
                  <a:endParaRPr>
                    <a:cs typeface="+mn-ea"/>
                    <a:sym typeface="+mn-lt"/>
                  </a:endParaRPr>
                </a:p>
              </p:txBody>
            </p:sp>
          </p:grpSp>
        </p:grpSp>
        <p:sp>
          <p:nvSpPr>
            <p:cNvPr id="14" name="ïşḻïďê-文本框 66"/>
            <p:cNvSpPr txBox="1"/>
            <p:nvPr/>
          </p:nvSpPr>
          <p:spPr>
            <a:xfrm>
              <a:off x="1232404" y="4617132"/>
              <a:ext cx="1826888" cy="421303"/>
            </a:xfrm>
            <a:prstGeom prst="roundRect">
              <a:avLst>
                <a:gd name="adj" fmla="val 50000"/>
              </a:avLst>
            </a:prstGeom>
            <a:gradFill>
              <a:gsLst>
                <a:gs pos="54300">
                  <a:srgbClr val="F4DE91"/>
                </a:gs>
                <a:gs pos="0">
                  <a:srgbClr val="EEBE81">
                    <a:alpha val="95000"/>
                  </a:srgbClr>
                </a:gs>
                <a:gs pos="100000">
                  <a:srgbClr val="DBA347"/>
                </a:gs>
              </a:gsLst>
              <a:lin ang="5400000" scaled="1"/>
            </a:gradFill>
          </p:spPr>
          <p:txBody>
            <a:bodyPr wrap="none">
              <a:normAutofit lnSpcReduction="10000"/>
            </a:bodyPr>
            <a:lstStyle/>
            <a:p>
              <a:pPr algn="ctr"/>
              <a:endParaRPr lang="zh-CN" altLang="en-US" sz="1400" dirty="0">
                <a:solidFill>
                  <a:schemeClr val="bg2"/>
                </a:solidFill>
                <a:cs typeface="+mn-ea"/>
                <a:sym typeface="+mn-lt"/>
              </a:endParaRPr>
            </a:p>
          </p:txBody>
        </p:sp>
        <p:sp>
          <p:nvSpPr>
            <p:cNvPr id="12" name="ïşḻïďê-文本框 64"/>
            <p:cNvSpPr txBox="1"/>
            <p:nvPr/>
          </p:nvSpPr>
          <p:spPr>
            <a:xfrm>
              <a:off x="3865834" y="4617132"/>
              <a:ext cx="1826888" cy="421303"/>
            </a:xfrm>
            <a:prstGeom prst="roundRect">
              <a:avLst>
                <a:gd name="adj" fmla="val 50000"/>
              </a:avLst>
            </a:prstGeom>
            <a:gradFill>
              <a:gsLst>
                <a:gs pos="54300">
                  <a:srgbClr val="F4DE91"/>
                </a:gs>
                <a:gs pos="0">
                  <a:srgbClr val="EEBE81">
                    <a:alpha val="95000"/>
                  </a:srgbClr>
                </a:gs>
                <a:gs pos="100000">
                  <a:srgbClr val="DBA347"/>
                </a:gs>
              </a:gsLst>
              <a:lin ang="5400000" scaled="1"/>
            </a:gradFill>
          </p:spPr>
          <p:txBody>
            <a:bodyPr wrap="none">
              <a:normAutofit lnSpcReduction="10000"/>
            </a:bodyPr>
            <a:lstStyle/>
            <a:p>
              <a:pPr algn="ctr"/>
              <a:endParaRPr lang="zh-CN" altLang="en-US" sz="1400" dirty="0">
                <a:solidFill>
                  <a:schemeClr val="bg2"/>
                </a:solidFill>
                <a:cs typeface="+mn-ea"/>
                <a:sym typeface="+mn-lt"/>
              </a:endParaRPr>
            </a:p>
          </p:txBody>
        </p:sp>
        <p:sp>
          <p:nvSpPr>
            <p:cNvPr id="10" name="ïşḻïďê-文本框 62"/>
            <p:cNvSpPr txBox="1"/>
            <p:nvPr/>
          </p:nvSpPr>
          <p:spPr>
            <a:xfrm>
              <a:off x="6499270" y="4617132"/>
              <a:ext cx="1826888" cy="421303"/>
            </a:xfrm>
            <a:prstGeom prst="roundRect">
              <a:avLst>
                <a:gd name="adj" fmla="val 50000"/>
              </a:avLst>
            </a:prstGeom>
            <a:gradFill>
              <a:gsLst>
                <a:gs pos="54300">
                  <a:srgbClr val="F4DE91"/>
                </a:gs>
                <a:gs pos="0">
                  <a:srgbClr val="EEBE81">
                    <a:alpha val="95000"/>
                  </a:srgbClr>
                </a:gs>
                <a:gs pos="100000">
                  <a:srgbClr val="DBA347"/>
                </a:gs>
              </a:gsLst>
              <a:lin ang="5400000" scaled="1"/>
            </a:gradFill>
          </p:spPr>
          <p:txBody>
            <a:bodyPr wrap="none">
              <a:normAutofit lnSpcReduction="10000"/>
            </a:bodyPr>
            <a:lstStyle/>
            <a:p>
              <a:pPr algn="ctr"/>
              <a:endParaRPr lang="zh-CN" altLang="en-US" sz="1400" dirty="0">
                <a:solidFill>
                  <a:schemeClr val="bg2"/>
                </a:solidFill>
                <a:cs typeface="+mn-ea"/>
                <a:sym typeface="+mn-lt"/>
              </a:endParaRPr>
            </a:p>
          </p:txBody>
        </p:sp>
        <p:sp>
          <p:nvSpPr>
            <p:cNvPr id="8" name="ïşḻïďê-文本框 60"/>
            <p:cNvSpPr txBox="1"/>
            <p:nvPr/>
          </p:nvSpPr>
          <p:spPr>
            <a:xfrm>
              <a:off x="9132702" y="4617132"/>
              <a:ext cx="1826888" cy="421303"/>
            </a:xfrm>
            <a:prstGeom prst="roundRect">
              <a:avLst>
                <a:gd name="adj" fmla="val 50000"/>
              </a:avLst>
            </a:prstGeom>
            <a:gradFill>
              <a:gsLst>
                <a:gs pos="54300">
                  <a:srgbClr val="F4DE91"/>
                </a:gs>
                <a:gs pos="0">
                  <a:srgbClr val="EEBE81">
                    <a:alpha val="95000"/>
                  </a:srgbClr>
                </a:gs>
                <a:gs pos="100000">
                  <a:srgbClr val="DBA347"/>
                </a:gs>
              </a:gsLst>
              <a:lin ang="5400000" scaled="1"/>
            </a:gradFill>
          </p:spPr>
          <p:txBody>
            <a:bodyPr wrap="none">
              <a:normAutofit lnSpcReduction="10000"/>
            </a:bodyPr>
            <a:lstStyle/>
            <a:p>
              <a:pPr algn="ctr"/>
              <a:endParaRPr lang="zh-CN" altLang="en-US" sz="1400" dirty="0">
                <a:solidFill>
                  <a:schemeClr val="bg2"/>
                </a:solidFill>
                <a:cs typeface="+mn-ea"/>
                <a:sym typeface="+mn-lt"/>
              </a:endParaRPr>
            </a:p>
          </p:txBody>
        </p:sp>
      </p:grpSp>
      <p:sp>
        <p:nvSpPr>
          <p:cNvPr id="36" name="矩形 35"/>
          <p:cNvSpPr/>
          <p:nvPr/>
        </p:nvSpPr>
        <p:spPr>
          <a:xfrm>
            <a:off x="1120574" y="4677497"/>
            <a:ext cx="2050552" cy="819455"/>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050" dirty="0">
                <a:gradFill>
                  <a:gsLst>
                    <a:gs pos="0">
                      <a:srgbClr val="E5B77C"/>
                    </a:gs>
                    <a:gs pos="100000">
                      <a:srgbClr val="955C12"/>
                    </a:gs>
                  </a:gsLst>
                  <a:lin ang="5400000" scaled="1"/>
                </a:gradFill>
                <a:cs typeface="+mn-ea"/>
                <a:sym typeface="+mn-lt"/>
              </a:rPr>
              <a:t>用户可以在投影仪或者计算机上进行演示也可以将演示文稿打印出来制作成</a:t>
            </a:r>
            <a:r>
              <a:rPr lang="zh-CN" altLang="en-US" sz="1050" dirty="0" smtClean="0">
                <a:gradFill>
                  <a:gsLst>
                    <a:gs pos="0">
                      <a:srgbClr val="E5B77C"/>
                    </a:gs>
                    <a:gs pos="100000">
                      <a:srgbClr val="955C12"/>
                    </a:gs>
                  </a:gsLst>
                  <a:lin ang="5400000" scaled="1"/>
                </a:gradFill>
                <a:cs typeface="+mn-ea"/>
                <a:sym typeface="+mn-lt"/>
              </a:rPr>
              <a:t>胶片用户以在投影仪</a:t>
            </a:r>
          </a:p>
        </p:txBody>
      </p:sp>
      <p:sp>
        <p:nvSpPr>
          <p:cNvPr id="37" name="矩形 36"/>
          <p:cNvSpPr/>
          <p:nvPr/>
        </p:nvSpPr>
        <p:spPr>
          <a:xfrm>
            <a:off x="1131251" y="406131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p>
        </p:txBody>
      </p:sp>
      <p:sp>
        <p:nvSpPr>
          <p:cNvPr id="38" name="矩形 37"/>
          <p:cNvSpPr/>
          <p:nvPr/>
        </p:nvSpPr>
        <p:spPr>
          <a:xfrm>
            <a:off x="3750855" y="406131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p>
        </p:txBody>
      </p:sp>
      <p:sp>
        <p:nvSpPr>
          <p:cNvPr id="39" name="矩形 38"/>
          <p:cNvSpPr/>
          <p:nvPr/>
        </p:nvSpPr>
        <p:spPr>
          <a:xfrm>
            <a:off x="6370459" y="406131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p>
        </p:txBody>
      </p:sp>
      <p:sp>
        <p:nvSpPr>
          <p:cNvPr id="40" name="矩形 39"/>
          <p:cNvSpPr/>
          <p:nvPr/>
        </p:nvSpPr>
        <p:spPr>
          <a:xfrm>
            <a:off x="9002763" y="406131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cs typeface="+mn-ea"/>
                <a:sym typeface="+mn-lt"/>
              </a:rPr>
              <a:t>标题文字添加</a:t>
            </a:r>
          </a:p>
        </p:txBody>
      </p:sp>
      <p:sp>
        <p:nvSpPr>
          <p:cNvPr id="41" name="矩形 40"/>
          <p:cNvSpPr/>
          <p:nvPr/>
        </p:nvSpPr>
        <p:spPr>
          <a:xfrm>
            <a:off x="3750405" y="4677497"/>
            <a:ext cx="2050552" cy="819455"/>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050" dirty="0">
                <a:gradFill>
                  <a:gsLst>
                    <a:gs pos="0">
                      <a:srgbClr val="E5B77C"/>
                    </a:gs>
                    <a:gs pos="100000">
                      <a:srgbClr val="955C12"/>
                    </a:gs>
                  </a:gsLst>
                  <a:lin ang="5400000" scaled="1"/>
                </a:gradFill>
                <a:cs typeface="+mn-ea"/>
                <a:sym typeface="+mn-lt"/>
              </a:rPr>
              <a:t>用户可以在投影仪或者计算机上进行演示也可以将演示文稿打印出来制作成</a:t>
            </a:r>
            <a:r>
              <a:rPr lang="zh-CN" altLang="en-US" sz="1050" dirty="0" smtClean="0">
                <a:gradFill>
                  <a:gsLst>
                    <a:gs pos="0">
                      <a:srgbClr val="E5B77C"/>
                    </a:gs>
                    <a:gs pos="100000">
                      <a:srgbClr val="955C12"/>
                    </a:gs>
                  </a:gsLst>
                  <a:lin ang="5400000" scaled="1"/>
                </a:gradFill>
                <a:cs typeface="+mn-ea"/>
                <a:sym typeface="+mn-lt"/>
              </a:rPr>
              <a:t>胶片用户以在投影仪</a:t>
            </a:r>
          </a:p>
        </p:txBody>
      </p:sp>
      <p:sp>
        <p:nvSpPr>
          <p:cNvPr id="42" name="矩形 41"/>
          <p:cNvSpPr/>
          <p:nvPr/>
        </p:nvSpPr>
        <p:spPr>
          <a:xfrm>
            <a:off x="6380236" y="4677497"/>
            <a:ext cx="2050552" cy="819455"/>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050" dirty="0">
                <a:gradFill>
                  <a:gsLst>
                    <a:gs pos="0">
                      <a:srgbClr val="E5B77C"/>
                    </a:gs>
                    <a:gs pos="100000">
                      <a:srgbClr val="955C12"/>
                    </a:gs>
                  </a:gsLst>
                  <a:lin ang="5400000" scaled="1"/>
                </a:gradFill>
                <a:cs typeface="+mn-ea"/>
                <a:sym typeface="+mn-lt"/>
              </a:rPr>
              <a:t>用户可以在投影仪或者计算机上进行演示也可以将演示文稿打印出来制作成</a:t>
            </a:r>
            <a:r>
              <a:rPr lang="zh-CN" altLang="en-US" sz="1050" dirty="0" smtClean="0">
                <a:gradFill>
                  <a:gsLst>
                    <a:gs pos="0">
                      <a:srgbClr val="E5B77C"/>
                    </a:gs>
                    <a:gs pos="100000">
                      <a:srgbClr val="955C12"/>
                    </a:gs>
                  </a:gsLst>
                  <a:lin ang="5400000" scaled="1"/>
                </a:gradFill>
                <a:cs typeface="+mn-ea"/>
                <a:sym typeface="+mn-lt"/>
              </a:rPr>
              <a:t>胶片用户以在投影仪</a:t>
            </a:r>
          </a:p>
        </p:txBody>
      </p:sp>
      <p:sp>
        <p:nvSpPr>
          <p:cNvPr id="43" name="矩形 42"/>
          <p:cNvSpPr/>
          <p:nvPr/>
        </p:nvSpPr>
        <p:spPr>
          <a:xfrm>
            <a:off x="9010067" y="4677497"/>
            <a:ext cx="2050552" cy="819455"/>
          </a:xfrm>
          <a:prstGeom prst="rect">
            <a:avLst/>
          </a:prstGeom>
        </p:spPr>
        <p:txBody>
          <a:bodyPr wrap="square">
            <a:spAutoFit/>
            <a:scene3d>
              <a:camera prst="orthographicFront"/>
              <a:lightRig rig="threePt" dir="t"/>
            </a:scene3d>
            <a:sp3d contourW="12700"/>
          </a:bodyPr>
          <a:lstStyle/>
          <a:p>
            <a:pPr algn="ctr">
              <a:lnSpc>
                <a:spcPct val="150000"/>
              </a:lnSpc>
            </a:pPr>
            <a:r>
              <a:rPr lang="zh-CN" altLang="en-US" sz="1050" dirty="0">
                <a:gradFill>
                  <a:gsLst>
                    <a:gs pos="0">
                      <a:srgbClr val="E5B77C"/>
                    </a:gs>
                    <a:gs pos="100000">
                      <a:srgbClr val="955C12"/>
                    </a:gs>
                  </a:gsLst>
                  <a:lin ang="5400000" scaled="1"/>
                </a:gradFill>
                <a:cs typeface="+mn-ea"/>
                <a:sym typeface="+mn-lt"/>
              </a:rPr>
              <a:t>用户可以在投影仪或者计算机上进行演示也可以将演示文稿打印出来制作成</a:t>
            </a:r>
            <a:r>
              <a:rPr lang="zh-CN" altLang="en-US" sz="1050" dirty="0" smtClean="0">
                <a:gradFill>
                  <a:gsLst>
                    <a:gs pos="0">
                      <a:srgbClr val="E5B77C"/>
                    </a:gs>
                    <a:gs pos="100000">
                      <a:srgbClr val="955C12"/>
                    </a:gs>
                  </a:gsLst>
                  <a:lin ang="5400000" scaled="1"/>
                </a:gradFill>
                <a:cs typeface="+mn-ea"/>
                <a:sym typeface="+mn-lt"/>
              </a:rPr>
              <a:t>胶片用户以在投影仪</a:t>
            </a:r>
          </a:p>
        </p:txBody>
      </p:sp>
      <p:sp>
        <p:nvSpPr>
          <p:cNvPr id="35" name="斜纹 34"/>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44" name="组合 43"/>
          <p:cNvGrpSpPr/>
          <p:nvPr/>
        </p:nvGrpSpPr>
        <p:grpSpPr>
          <a:xfrm>
            <a:off x="965201" y="354385"/>
            <a:ext cx="4756831" cy="783183"/>
            <a:chOff x="2806700" y="3008685"/>
            <a:chExt cx="4756831" cy="783183"/>
          </a:xfrm>
        </p:grpSpPr>
        <p:sp>
          <p:nvSpPr>
            <p:cNvPr id="45" name="文本框 44"/>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6" name="文本框 4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custDataLst>
      <p:tags r:id="rId1"/>
    </p:custDataLst>
    <p:extLst>
      <p:ext uri="{BB962C8B-B14F-4D97-AF65-F5344CB8AC3E}">
        <p14:creationId xmlns:p14="http://schemas.microsoft.com/office/powerpoint/2010/main" val="34563219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Effect transition="in" filter="fade">
                                      <p:cBhvr>
                                        <p:cTn id="25" dur="500"/>
                                        <p:tgtEl>
                                          <p:spTgt spid="3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p:cTn id="28" dur="500" fill="hold"/>
                                        <p:tgtEl>
                                          <p:spTgt spid="40"/>
                                        </p:tgtEl>
                                        <p:attrNameLst>
                                          <p:attrName>ppt_w</p:attrName>
                                        </p:attrNameLst>
                                      </p:cBhvr>
                                      <p:tavLst>
                                        <p:tav tm="0">
                                          <p:val>
                                            <p:fltVal val="0"/>
                                          </p:val>
                                        </p:tav>
                                        <p:tav tm="100000">
                                          <p:val>
                                            <p:strVal val="#ppt_w"/>
                                          </p:val>
                                        </p:tav>
                                      </p:tavLst>
                                    </p:anim>
                                    <p:anim calcmode="lin" valueType="num">
                                      <p:cBhvr>
                                        <p:cTn id="29" dur="500" fill="hold"/>
                                        <p:tgtEl>
                                          <p:spTgt spid="40"/>
                                        </p:tgtEl>
                                        <p:attrNameLst>
                                          <p:attrName>ppt_h</p:attrName>
                                        </p:attrNameLst>
                                      </p:cBhvr>
                                      <p:tavLst>
                                        <p:tav tm="0">
                                          <p:val>
                                            <p:fltVal val="0"/>
                                          </p:val>
                                        </p:tav>
                                        <p:tav tm="100000">
                                          <p:val>
                                            <p:strVal val="#ppt_h"/>
                                          </p:val>
                                        </p:tav>
                                      </p:tavLst>
                                    </p:anim>
                                    <p:animEffect transition="in" filter="fade">
                                      <p:cBhvr>
                                        <p:cTn id="30" dur="500"/>
                                        <p:tgtEl>
                                          <p:spTgt spid="40"/>
                                        </p:tgtEl>
                                      </p:cBhvr>
                                    </p:animEffect>
                                  </p:childTnLst>
                                </p:cTn>
                              </p:par>
                            </p:childTnLst>
                          </p:cTn>
                        </p:par>
                        <p:par>
                          <p:cTn id="31" fill="hold">
                            <p:stCondLst>
                              <p:cond delay="1500"/>
                            </p:stCondLst>
                            <p:childTnLst>
                              <p:par>
                                <p:cTn id="32" presetID="14" presetClass="entr" presetSubtype="10" fill="hold" grpId="0"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randombar(horizontal)">
                                      <p:cBhvr>
                                        <p:cTn id="34" dur="500"/>
                                        <p:tgtEl>
                                          <p:spTgt spid="36"/>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500"/>
                                        <p:tgtEl>
                                          <p:spTgt spid="41"/>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randombar(horizontal)">
                                      <p:cBhvr>
                                        <p:cTn id="40" dur="500"/>
                                        <p:tgtEl>
                                          <p:spTgt spid="42"/>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randombar(horizontal)">
                                      <p:cBhvr>
                                        <p:cTn id="4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019436" y="2591074"/>
            <a:ext cx="10240490" cy="2560383"/>
            <a:chOff x="1019436" y="2591074"/>
            <a:chExt cx="10517397" cy="2629618"/>
          </a:xfrm>
        </p:grpSpPr>
        <p:grpSp>
          <p:nvGrpSpPr>
            <p:cNvPr id="3" name="Group 5"/>
            <p:cNvGrpSpPr/>
            <p:nvPr/>
          </p:nvGrpSpPr>
          <p:grpSpPr>
            <a:xfrm>
              <a:off x="5374123" y="3213504"/>
              <a:ext cx="369571" cy="1968592"/>
              <a:chOff x="3910839" y="2059233"/>
              <a:chExt cx="329109" cy="1753060"/>
            </a:xfrm>
          </p:grpSpPr>
          <p:sp>
            <p:nvSpPr>
              <p:cNvPr id="51" name="ïşḻïďê-Rectangle: Rounded Corners 46"/>
              <p:cNvSpPr/>
              <p:nvPr/>
            </p:nvSpPr>
            <p:spPr>
              <a:xfrm>
                <a:off x="3994243" y="2059233"/>
                <a:ext cx="162300" cy="1678058"/>
              </a:xfrm>
              <a:prstGeom prst="roundRect">
                <a:avLst>
                  <a:gd name="adj" fmla="val 50000"/>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52" name="ïşḻïďê-Oval 47"/>
              <p:cNvSpPr/>
              <p:nvPr/>
            </p:nvSpPr>
            <p:spPr>
              <a:xfrm>
                <a:off x="3910839" y="3483098"/>
                <a:ext cx="329109" cy="329195"/>
              </a:xfrm>
              <a:prstGeom prst="ellipse">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4" name="ïşḻïďê-Freeform: Shape 48"/>
            <p:cNvSpPr/>
            <p:nvPr/>
          </p:nvSpPr>
          <p:spPr>
            <a:xfrm>
              <a:off x="5335551" y="2591074"/>
              <a:ext cx="446743" cy="2629618"/>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a:solidFill>
                <a:srgbClr val="808080">
                  <a:alpha val="50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5" name="ïşḻïďê-Straight Connector 60"/>
            <p:cNvCxnSpPr/>
            <p:nvPr/>
          </p:nvCxnSpPr>
          <p:spPr>
            <a:xfrm>
              <a:off x="5997548" y="3499941"/>
              <a:ext cx="1220124" cy="0"/>
            </a:xfrm>
            <a:prstGeom prst="line">
              <a:avLst/>
            </a:prstGeom>
            <a:ln>
              <a:gradFill>
                <a:gsLst>
                  <a:gs pos="0">
                    <a:srgbClr val="EEBE81"/>
                  </a:gs>
                  <a:gs pos="100000">
                    <a:srgbClr val="A36A1E"/>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6" name="ïşḻïďê-Freeform: Shape 66"/>
            <p:cNvSpPr>
              <a:spLocks/>
            </p:cNvSpPr>
            <p:nvPr/>
          </p:nvSpPr>
          <p:spPr bwMode="auto">
            <a:xfrm>
              <a:off x="6139173" y="2843707"/>
              <a:ext cx="550683" cy="533892"/>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gradFill>
              <a:gsLst>
                <a:gs pos="0">
                  <a:srgbClr val="EEBE81">
                    <a:alpha val="95000"/>
                  </a:srgbClr>
                </a:gs>
                <a:gs pos="100000">
                  <a:srgbClr val="A36A1E">
                    <a:alpha val="95000"/>
                  </a:srgbClr>
                </a:gs>
              </a:gsLst>
              <a:lin ang="5400000" scaled="1"/>
            </a:gradFill>
            <a:ln w="9525">
              <a:noFill/>
              <a:round/>
              <a:headEnd/>
              <a:tailEnd/>
            </a:ln>
          </p:spPr>
          <p:txBody>
            <a:bodyPr anchor="ctr"/>
            <a:lstStyle/>
            <a:p>
              <a:pPr algn="ctr"/>
              <a:endParaRPr>
                <a:cs typeface="+mn-ea"/>
                <a:sym typeface="+mn-lt"/>
              </a:endParaRPr>
            </a:p>
          </p:txBody>
        </p:sp>
        <p:grpSp>
          <p:nvGrpSpPr>
            <p:cNvPr id="7" name="Group 3"/>
            <p:cNvGrpSpPr/>
            <p:nvPr/>
          </p:nvGrpSpPr>
          <p:grpSpPr>
            <a:xfrm>
              <a:off x="1058017" y="3213504"/>
              <a:ext cx="369571" cy="1968592"/>
              <a:chOff x="1129990" y="2059233"/>
              <a:chExt cx="329109" cy="1753060"/>
            </a:xfrm>
          </p:grpSpPr>
          <p:sp>
            <p:nvSpPr>
              <p:cNvPr id="49" name="ïşḻïďê-Rectangle: Rounded Corners 40"/>
              <p:cNvSpPr/>
              <p:nvPr/>
            </p:nvSpPr>
            <p:spPr>
              <a:xfrm>
                <a:off x="1213394" y="2059233"/>
                <a:ext cx="162300" cy="1678058"/>
              </a:xfrm>
              <a:prstGeom prst="roundRect">
                <a:avLst>
                  <a:gd name="adj" fmla="val 50000"/>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50" name="ïşḻïďê-Oval 41"/>
              <p:cNvSpPr/>
              <p:nvPr/>
            </p:nvSpPr>
            <p:spPr>
              <a:xfrm>
                <a:off x="1129990" y="3483098"/>
                <a:ext cx="329109" cy="329195"/>
              </a:xfrm>
              <a:prstGeom prst="ellipse">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8" name="ïşḻïďê-Freeform: Shape 42"/>
            <p:cNvSpPr/>
            <p:nvPr/>
          </p:nvSpPr>
          <p:spPr>
            <a:xfrm>
              <a:off x="1019436" y="2591074"/>
              <a:ext cx="446743" cy="2629618"/>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a:solidFill>
                <a:srgbClr val="808080">
                  <a:alpha val="50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9" name="ïşḻïďê-Straight Connector 56"/>
            <p:cNvCxnSpPr/>
            <p:nvPr/>
          </p:nvCxnSpPr>
          <p:spPr>
            <a:xfrm>
              <a:off x="1681433" y="3499941"/>
              <a:ext cx="1220124" cy="0"/>
            </a:xfrm>
            <a:prstGeom prst="line">
              <a:avLst/>
            </a:prstGeom>
            <a:ln>
              <a:gradFill>
                <a:gsLst>
                  <a:gs pos="0">
                    <a:srgbClr val="EEBE81"/>
                  </a:gs>
                  <a:gs pos="100000">
                    <a:srgbClr val="A36A1E"/>
                  </a:gs>
                </a:gsLst>
                <a:lin ang="5400000" scaled="1"/>
              </a:gradFill>
            </a:ln>
            <a:effectLst/>
          </p:spPr>
          <p:style>
            <a:lnRef idx="2">
              <a:schemeClr val="accent1"/>
            </a:lnRef>
            <a:fillRef idx="0">
              <a:schemeClr val="accent1"/>
            </a:fillRef>
            <a:effectRef idx="1">
              <a:schemeClr val="accent1"/>
            </a:effectRef>
            <a:fontRef idx="minor">
              <a:schemeClr val="tx1"/>
            </a:fontRef>
          </p:style>
        </p:cxnSp>
        <p:grpSp>
          <p:nvGrpSpPr>
            <p:cNvPr id="10" name="Group 67"/>
            <p:cNvGrpSpPr/>
            <p:nvPr/>
          </p:nvGrpSpPr>
          <p:grpSpPr>
            <a:xfrm>
              <a:off x="1841382" y="2853118"/>
              <a:ext cx="514034" cy="515067"/>
              <a:chOff x="2436813" y="361950"/>
              <a:chExt cx="790575" cy="792163"/>
            </a:xfrm>
            <a:gradFill>
              <a:gsLst>
                <a:gs pos="0">
                  <a:srgbClr val="EEBE81">
                    <a:alpha val="95000"/>
                  </a:srgbClr>
                </a:gs>
                <a:gs pos="100000">
                  <a:srgbClr val="A36A1E">
                    <a:alpha val="95000"/>
                  </a:srgbClr>
                </a:gs>
              </a:gsLst>
              <a:lin ang="5400000" scaled="1"/>
            </a:gradFill>
          </p:grpSpPr>
          <p:sp>
            <p:nvSpPr>
              <p:cNvPr id="43" name="ïşḻïďê-Freeform: Shape 68"/>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headEnd/>
                <a:tailEnd/>
              </a:ln>
            </p:spPr>
            <p:txBody>
              <a:bodyPr anchor="ctr"/>
              <a:lstStyle/>
              <a:p>
                <a:pPr algn="ctr"/>
                <a:endParaRPr>
                  <a:cs typeface="+mn-ea"/>
                  <a:sym typeface="+mn-lt"/>
                </a:endParaRPr>
              </a:p>
            </p:txBody>
          </p:sp>
          <p:sp>
            <p:nvSpPr>
              <p:cNvPr id="44" name="ïşḻïďê-Freeform: Shape 69"/>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headEnd/>
                <a:tailEnd/>
              </a:ln>
            </p:spPr>
            <p:txBody>
              <a:bodyPr anchor="ctr"/>
              <a:lstStyle/>
              <a:p>
                <a:pPr algn="ctr"/>
                <a:endParaRPr>
                  <a:cs typeface="+mn-ea"/>
                  <a:sym typeface="+mn-lt"/>
                </a:endParaRPr>
              </a:p>
            </p:txBody>
          </p:sp>
          <p:sp>
            <p:nvSpPr>
              <p:cNvPr id="45" name="ïşḻïďê-Freeform: Shape 70"/>
              <p:cNvSpPr>
                <a:spLocks/>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cs typeface="+mn-ea"/>
                  <a:sym typeface="+mn-lt"/>
                </a:endParaRPr>
              </a:p>
            </p:txBody>
          </p:sp>
          <p:sp>
            <p:nvSpPr>
              <p:cNvPr id="46" name="ïşḻïďê-Freeform: Shape 71"/>
              <p:cNvSpPr>
                <a:spLocks/>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cs typeface="+mn-ea"/>
                  <a:sym typeface="+mn-lt"/>
                </a:endParaRPr>
              </a:p>
            </p:txBody>
          </p:sp>
          <p:sp>
            <p:nvSpPr>
              <p:cNvPr id="47" name="ïşḻïďê-Freeform: Shape 72"/>
              <p:cNvSpPr>
                <a:spLocks/>
              </p:cNvSpPr>
              <p:nvPr/>
            </p:nvSpPr>
            <p:spPr bwMode="auto">
              <a:xfrm>
                <a:off x="2684463" y="609600"/>
                <a:ext cx="501650"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headEnd/>
                <a:tailEnd/>
              </a:ln>
            </p:spPr>
            <p:txBody>
              <a:bodyPr anchor="ctr"/>
              <a:lstStyle/>
              <a:p>
                <a:pPr algn="ctr"/>
                <a:endParaRPr>
                  <a:cs typeface="+mn-ea"/>
                  <a:sym typeface="+mn-lt"/>
                </a:endParaRPr>
              </a:p>
            </p:txBody>
          </p:sp>
          <p:sp>
            <p:nvSpPr>
              <p:cNvPr id="48" name="ïşḻïďê-Freeform: Shape 73"/>
              <p:cNvSpPr>
                <a:spLocks/>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headEnd/>
                <a:tailEnd/>
              </a:ln>
            </p:spPr>
            <p:txBody>
              <a:bodyPr anchor="ctr"/>
              <a:lstStyle/>
              <a:p>
                <a:pPr algn="ctr"/>
                <a:endParaRPr>
                  <a:cs typeface="+mn-ea"/>
                  <a:sym typeface="+mn-lt"/>
                </a:endParaRPr>
              </a:p>
            </p:txBody>
          </p:sp>
        </p:grpSp>
        <p:grpSp>
          <p:nvGrpSpPr>
            <p:cNvPr id="11" name="Group 4"/>
            <p:cNvGrpSpPr/>
            <p:nvPr/>
          </p:nvGrpSpPr>
          <p:grpSpPr>
            <a:xfrm>
              <a:off x="3217594" y="3716979"/>
              <a:ext cx="369571" cy="1465116"/>
              <a:chOff x="2553711" y="2507587"/>
              <a:chExt cx="329109" cy="1304706"/>
            </a:xfrm>
          </p:grpSpPr>
          <p:sp>
            <p:nvSpPr>
              <p:cNvPr id="41" name="ïşḻïďê-Rectangle: Rounded Corners 43"/>
              <p:cNvSpPr/>
              <p:nvPr/>
            </p:nvSpPr>
            <p:spPr>
              <a:xfrm>
                <a:off x="2637116" y="2507587"/>
                <a:ext cx="162300" cy="1229703"/>
              </a:xfrm>
              <a:prstGeom prst="roundRect">
                <a:avLst>
                  <a:gd name="adj" fmla="val 50000"/>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2" name="ïşḻïďê-Oval 44"/>
              <p:cNvSpPr/>
              <p:nvPr/>
            </p:nvSpPr>
            <p:spPr>
              <a:xfrm>
                <a:off x="2553711" y="3483098"/>
                <a:ext cx="329109" cy="329195"/>
              </a:xfrm>
              <a:prstGeom prst="ellipse">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12" name="ïşḻïďê-Freeform: Shape 45"/>
            <p:cNvSpPr/>
            <p:nvPr/>
          </p:nvSpPr>
          <p:spPr>
            <a:xfrm>
              <a:off x="3179019" y="2591074"/>
              <a:ext cx="446743" cy="2629618"/>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a:solidFill>
                <a:srgbClr val="808080">
                  <a:alpha val="50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13" name="ïşḻïďê-Straight Connector 58"/>
            <p:cNvCxnSpPr/>
            <p:nvPr/>
          </p:nvCxnSpPr>
          <p:spPr>
            <a:xfrm>
              <a:off x="3837966" y="3499941"/>
              <a:ext cx="1220124" cy="0"/>
            </a:xfrm>
            <a:prstGeom prst="line">
              <a:avLst/>
            </a:prstGeom>
            <a:ln>
              <a:gradFill>
                <a:gsLst>
                  <a:gs pos="0">
                    <a:srgbClr val="EEBE81"/>
                  </a:gs>
                  <a:gs pos="100000">
                    <a:srgbClr val="A36A1E"/>
                  </a:gs>
                </a:gsLst>
                <a:lin ang="5400000" scaled="1"/>
              </a:gradFill>
            </a:ln>
            <a:effectLst/>
          </p:spPr>
          <p:style>
            <a:lnRef idx="2">
              <a:schemeClr val="accent1"/>
            </a:lnRef>
            <a:fillRef idx="0">
              <a:schemeClr val="accent1"/>
            </a:fillRef>
            <a:effectRef idx="1">
              <a:schemeClr val="accent1"/>
            </a:effectRef>
            <a:fontRef idx="minor">
              <a:schemeClr val="tx1"/>
            </a:fontRef>
          </p:style>
        </p:cxnSp>
        <p:grpSp>
          <p:nvGrpSpPr>
            <p:cNvPr id="14" name="Group 74"/>
            <p:cNvGrpSpPr/>
            <p:nvPr/>
          </p:nvGrpSpPr>
          <p:grpSpPr>
            <a:xfrm>
              <a:off x="4054682" y="2878922"/>
              <a:ext cx="400491" cy="463457"/>
              <a:chOff x="3605213" y="379413"/>
              <a:chExt cx="615950" cy="712787"/>
            </a:xfrm>
            <a:gradFill>
              <a:gsLst>
                <a:gs pos="0">
                  <a:srgbClr val="EEBE81">
                    <a:alpha val="95000"/>
                  </a:srgbClr>
                </a:gs>
                <a:gs pos="100000">
                  <a:srgbClr val="A36A1E">
                    <a:alpha val="95000"/>
                  </a:srgbClr>
                </a:gs>
              </a:gsLst>
              <a:lin ang="5400000" scaled="1"/>
            </a:gradFill>
          </p:grpSpPr>
          <p:sp>
            <p:nvSpPr>
              <p:cNvPr id="36" name="ïşḻïďê-Freeform: Shape 75"/>
              <p:cNvSpPr>
                <a:spLocks/>
              </p:cNvSpPr>
              <p:nvPr/>
            </p:nvSpPr>
            <p:spPr bwMode="auto">
              <a:xfrm>
                <a:off x="3916363" y="996950"/>
                <a:ext cx="96838" cy="95250"/>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pFill/>
              <a:ln w="9525">
                <a:noFill/>
                <a:round/>
                <a:headEnd/>
                <a:tailEnd/>
              </a:ln>
            </p:spPr>
            <p:txBody>
              <a:bodyPr anchor="ctr"/>
              <a:lstStyle/>
              <a:p>
                <a:pPr algn="ctr"/>
                <a:endParaRPr>
                  <a:cs typeface="+mn-ea"/>
                  <a:sym typeface="+mn-lt"/>
                </a:endParaRPr>
              </a:p>
            </p:txBody>
          </p:sp>
          <p:sp>
            <p:nvSpPr>
              <p:cNvPr id="37" name="ïşḻïďê-Freeform: Shape 76"/>
              <p:cNvSpPr>
                <a:spLocks/>
              </p:cNvSpPr>
              <p:nvPr/>
            </p:nvSpPr>
            <p:spPr bwMode="auto">
              <a:xfrm>
                <a:off x="3652838" y="996950"/>
                <a:ext cx="96838" cy="95250"/>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pFill/>
              <a:ln w="9525">
                <a:noFill/>
                <a:round/>
                <a:headEnd/>
                <a:tailEnd/>
              </a:ln>
            </p:spPr>
            <p:txBody>
              <a:bodyPr anchor="ctr"/>
              <a:lstStyle/>
              <a:p>
                <a:pPr algn="ctr"/>
                <a:endParaRPr>
                  <a:cs typeface="+mn-ea"/>
                  <a:sym typeface="+mn-lt"/>
                </a:endParaRPr>
              </a:p>
            </p:txBody>
          </p:sp>
          <p:sp>
            <p:nvSpPr>
              <p:cNvPr id="38" name="ïşḻïďê-Freeform: Shape 77"/>
              <p:cNvSpPr>
                <a:spLocks/>
              </p:cNvSpPr>
              <p:nvPr/>
            </p:nvSpPr>
            <p:spPr bwMode="auto">
              <a:xfrm>
                <a:off x="3605213" y="504825"/>
                <a:ext cx="615950" cy="477838"/>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pFill/>
              <a:ln w="9525">
                <a:noFill/>
                <a:round/>
                <a:headEnd/>
                <a:tailEnd/>
              </a:ln>
            </p:spPr>
            <p:txBody>
              <a:bodyPr anchor="ctr"/>
              <a:lstStyle/>
              <a:p>
                <a:pPr algn="ctr"/>
                <a:endParaRPr>
                  <a:cs typeface="+mn-ea"/>
                  <a:sym typeface="+mn-lt"/>
                </a:endParaRPr>
              </a:p>
            </p:txBody>
          </p:sp>
          <p:sp>
            <p:nvSpPr>
              <p:cNvPr id="39" name="ïşḻïďê-Freeform: Shape 78"/>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pFill/>
              <a:ln w="9525">
                <a:noFill/>
                <a:round/>
                <a:headEnd/>
                <a:tailEnd/>
              </a:ln>
            </p:spPr>
            <p:txBody>
              <a:bodyPr anchor="ctr"/>
              <a:lstStyle/>
              <a:p>
                <a:pPr algn="ctr"/>
                <a:endParaRPr>
                  <a:cs typeface="+mn-ea"/>
                  <a:sym typeface="+mn-lt"/>
                </a:endParaRPr>
              </a:p>
            </p:txBody>
          </p:sp>
          <p:sp>
            <p:nvSpPr>
              <p:cNvPr id="40" name="ïşḻïďê-Freeform: Shape 79"/>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pFill/>
              <a:ln w="9525">
                <a:noFill/>
                <a:round/>
                <a:headEnd/>
                <a:tailEnd/>
              </a:ln>
            </p:spPr>
            <p:txBody>
              <a:bodyPr anchor="ctr"/>
              <a:lstStyle/>
              <a:p>
                <a:pPr algn="ctr"/>
                <a:endParaRPr>
                  <a:cs typeface="+mn-ea"/>
                  <a:sym typeface="+mn-lt"/>
                </a:endParaRPr>
              </a:p>
            </p:txBody>
          </p:sp>
        </p:grpSp>
        <p:grpSp>
          <p:nvGrpSpPr>
            <p:cNvPr id="15" name="Group 6"/>
            <p:cNvGrpSpPr/>
            <p:nvPr/>
          </p:nvGrpSpPr>
          <p:grpSpPr>
            <a:xfrm>
              <a:off x="7533698" y="2827918"/>
              <a:ext cx="369571" cy="2354179"/>
              <a:chOff x="5334560" y="1715863"/>
              <a:chExt cx="329109" cy="2096430"/>
            </a:xfrm>
          </p:grpSpPr>
          <p:sp>
            <p:nvSpPr>
              <p:cNvPr id="34" name="ïşḻïďê-Rectangle: Rounded Corners 49"/>
              <p:cNvSpPr/>
              <p:nvPr/>
            </p:nvSpPr>
            <p:spPr>
              <a:xfrm>
                <a:off x="5417964" y="1715863"/>
                <a:ext cx="162300" cy="2021428"/>
              </a:xfrm>
              <a:prstGeom prst="roundRect">
                <a:avLst>
                  <a:gd name="adj" fmla="val 50000"/>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5" name="ïşḻïďê-Oval 50"/>
              <p:cNvSpPr/>
              <p:nvPr/>
            </p:nvSpPr>
            <p:spPr>
              <a:xfrm>
                <a:off x="5334560" y="3483098"/>
                <a:ext cx="329109" cy="329195"/>
              </a:xfrm>
              <a:prstGeom prst="ellipse">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16" name="ïşḻïďê-Freeform: Shape 51"/>
            <p:cNvSpPr/>
            <p:nvPr/>
          </p:nvSpPr>
          <p:spPr>
            <a:xfrm>
              <a:off x="7495132" y="2591074"/>
              <a:ext cx="446743" cy="2629618"/>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a:solidFill>
                <a:srgbClr val="808080">
                  <a:alpha val="50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17" name="ïşḻïďê-Straight Connector 62"/>
            <p:cNvCxnSpPr/>
            <p:nvPr/>
          </p:nvCxnSpPr>
          <p:spPr>
            <a:xfrm>
              <a:off x="8157128" y="3499941"/>
              <a:ext cx="1220124" cy="0"/>
            </a:xfrm>
            <a:prstGeom prst="line">
              <a:avLst/>
            </a:prstGeom>
            <a:ln>
              <a:gradFill>
                <a:gsLst>
                  <a:gs pos="0">
                    <a:srgbClr val="EEBE81"/>
                  </a:gs>
                  <a:gs pos="100000">
                    <a:srgbClr val="A36A1E"/>
                  </a:gs>
                </a:gsLst>
                <a:lin ang="5400000" scaled="1"/>
              </a:gradFill>
            </a:ln>
            <a:effectLst/>
          </p:spPr>
          <p:style>
            <a:lnRef idx="2">
              <a:schemeClr val="accent1"/>
            </a:lnRef>
            <a:fillRef idx="0">
              <a:schemeClr val="accent1"/>
            </a:fillRef>
            <a:effectRef idx="1">
              <a:schemeClr val="accent1"/>
            </a:effectRef>
            <a:fontRef idx="minor">
              <a:schemeClr val="tx1"/>
            </a:fontRef>
          </p:style>
        </p:cxnSp>
        <p:grpSp>
          <p:nvGrpSpPr>
            <p:cNvPr id="18" name="Group 80"/>
            <p:cNvGrpSpPr/>
            <p:nvPr/>
          </p:nvGrpSpPr>
          <p:grpSpPr>
            <a:xfrm>
              <a:off x="8326365" y="2866399"/>
              <a:ext cx="495456" cy="488500"/>
              <a:chOff x="3838575" y="1847850"/>
              <a:chExt cx="1470025" cy="1449388"/>
            </a:xfrm>
            <a:gradFill>
              <a:gsLst>
                <a:gs pos="0">
                  <a:srgbClr val="EEBE81">
                    <a:alpha val="95000"/>
                  </a:srgbClr>
                </a:gs>
                <a:gs pos="100000">
                  <a:srgbClr val="A36A1E">
                    <a:alpha val="95000"/>
                  </a:srgbClr>
                </a:gs>
              </a:gsLst>
              <a:lin ang="5400000" scaled="1"/>
            </a:gradFill>
          </p:grpSpPr>
          <p:sp>
            <p:nvSpPr>
              <p:cNvPr id="30" name="ïşḻïďê-Freeform: Shape 81"/>
              <p:cNvSpPr>
                <a:spLocks/>
              </p:cNvSpPr>
              <p:nvPr/>
            </p:nvSpPr>
            <p:spPr bwMode="auto">
              <a:xfrm>
                <a:off x="3838575" y="1847850"/>
                <a:ext cx="1289050" cy="1289050"/>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pFill/>
              <a:ln w="9525">
                <a:noFill/>
                <a:round/>
                <a:headEnd/>
                <a:tailEnd/>
              </a:ln>
            </p:spPr>
            <p:txBody>
              <a:bodyPr anchor="ctr"/>
              <a:lstStyle/>
              <a:p>
                <a:pPr algn="ctr"/>
                <a:endParaRPr>
                  <a:cs typeface="+mn-ea"/>
                  <a:sym typeface="+mn-lt"/>
                </a:endParaRPr>
              </a:p>
            </p:txBody>
          </p:sp>
          <p:sp>
            <p:nvSpPr>
              <p:cNvPr id="31" name="ïşḻïďê-Freeform: Shape 82"/>
              <p:cNvSpPr>
                <a:spLocks/>
              </p:cNvSpPr>
              <p:nvPr/>
            </p:nvSpPr>
            <p:spPr bwMode="auto">
              <a:xfrm>
                <a:off x="4295775" y="2540000"/>
                <a:ext cx="1012825" cy="604838"/>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pFill/>
              <a:ln w="9525">
                <a:noFill/>
                <a:round/>
                <a:headEnd/>
                <a:tailEnd/>
              </a:ln>
            </p:spPr>
            <p:txBody>
              <a:bodyPr anchor="ctr"/>
              <a:lstStyle/>
              <a:p>
                <a:pPr algn="ctr"/>
                <a:endParaRPr>
                  <a:cs typeface="+mn-ea"/>
                  <a:sym typeface="+mn-lt"/>
                </a:endParaRPr>
              </a:p>
            </p:txBody>
          </p:sp>
          <p:sp>
            <p:nvSpPr>
              <p:cNvPr id="32" name="ïşḻïďê-Freeform: Shape 83"/>
              <p:cNvSpPr>
                <a:spLocks/>
              </p:cNvSpPr>
              <p:nvPr/>
            </p:nvSpPr>
            <p:spPr bwMode="auto">
              <a:xfrm>
                <a:off x="4678363" y="3182938"/>
                <a:ext cx="112713" cy="114300"/>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pFill/>
              <a:ln w="9525">
                <a:noFill/>
                <a:round/>
                <a:headEnd/>
                <a:tailEnd/>
              </a:ln>
            </p:spPr>
            <p:txBody>
              <a:bodyPr anchor="ctr"/>
              <a:lstStyle/>
              <a:p>
                <a:pPr algn="ctr"/>
                <a:endParaRPr>
                  <a:cs typeface="+mn-ea"/>
                  <a:sym typeface="+mn-lt"/>
                </a:endParaRPr>
              </a:p>
            </p:txBody>
          </p:sp>
          <p:sp>
            <p:nvSpPr>
              <p:cNvPr id="33" name="ïşḻïďê-Freeform: Shape 84"/>
              <p:cNvSpPr>
                <a:spLocks/>
              </p:cNvSpPr>
              <p:nvPr/>
            </p:nvSpPr>
            <p:spPr bwMode="auto">
              <a:xfrm>
                <a:off x="5029200" y="3182938"/>
                <a:ext cx="112713" cy="114300"/>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pFill/>
              <a:ln w="9525">
                <a:noFill/>
                <a:round/>
                <a:headEnd/>
                <a:tailEnd/>
              </a:ln>
            </p:spPr>
            <p:txBody>
              <a:bodyPr anchor="ctr"/>
              <a:lstStyle/>
              <a:p>
                <a:pPr algn="ctr"/>
                <a:endParaRPr>
                  <a:cs typeface="+mn-ea"/>
                  <a:sym typeface="+mn-lt"/>
                </a:endParaRPr>
              </a:p>
            </p:txBody>
          </p:sp>
        </p:grpSp>
        <p:grpSp>
          <p:nvGrpSpPr>
            <p:cNvPr id="19" name="Group 7"/>
            <p:cNvGrpSpPr/>
            <p:nvPr/>
          </p:nvGrpSpPr>
          <p:grpSpPr>
            <a:xfrm>
              <a:off x="9693277" y="3213504"/>
              <a:ext cx="369571" cy="1968592"/>
              <a:chOff x="6765249" y="2059233"/>
              <a:chExt cx="329109" cy="1753060"/>
            </a:xfrm>
          </p:grpSpPr>
          <p:sp>
            <p:nvSpPr>
              <p:cNvPr id="28" name="ïşḻïďê-Rectangle: Rounded Corners 52"/>
              <p:cNvSpPr/>
              <p:nvPr/>
            </p:nvSpPr>
            <p:spPr>
              <a:xfrm>
                <a:off x="6848653" y="2059233"/>
                <a:ext cx="162300" cy="1678058"/>
              </a:xfrm>
              <a:prstGeom prst="roundRect">
                <a:avLst>
                  <a:gd name="adj" fmla="val 50000"/>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9" name="ïşḻïďê-Oval 53"/>
              <p:cNvSpPr/>
              <p:nvPr/>
            </p:nvSpPr>
            <p:spPr>
              <a:xfrm>
                <a:off x="6765249" y="3483098"/>
                <a:ext cx="329109" cy="329195"/>
              </a:xfrm>
              <a:prstGeom prst="ellipse">
                <a:avLst/>
              </a:prstGeom>
              <a:gradFill>
                <a:gsLst>
                  <a:gs pos="56300">
                    <a:srgbClr val="F4DE91"/>
                  </a:gs>
                  <a:gs pos="0">
                    <a:srgbClr val="EEBE81">
                      <a:alpha val="95000"/>
                    </a:srgbClr>
                  </a:gs>
                  <a:gs pos="100000">
                    <a:srgbClr val="DBA347"/>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sp>
          <p:nvSpPr>
            <p:cNvPr id="20" name="ïşḻïďê-Freeform: Shape 54"/>
            <p:cNvSpPr/>
            <p:nvPr/>
          </p:nvSpPr>
          <p:spPr>
            <a:xfrm>
              <a:off x="9654713" y="2591074"/>
              <a:ext cx="446743" cy="2629618"/>
            </a:xfrm>
            <a:custGeom>
              <a:avLst/>
              <a:gdLst>
                <a:gd name="connsiteX0" fmla="*/ 315468 w 630936"/>
                <a:gd name="connsiteY0" fmla="*/ 0 h 3712845"/>
                <a:gd name="connsiteX1" fmla="*/ 498348 w 630936"/>
                <a:gd name="connsiteY1" fmla="*/ 182880 h 3712845"/>
                <a:gd name="connsiteX2" fmla="*/ 498348 w 630936"/>
                <a:gd name="connsiteY2" fmla="*/ 3141148 h 3712845"/>
                <a:gd name="connsiteX3" fmla="*/ 538538 w 630936"/>
                <a:gd name="connsiteY3" fmla="*/ 3174308 h 3712845"/>
                <a:gd name="connsiteX4" fmla="*/ 630936 w 630936"/>
                <a:gd name="connsiteY4" fmla="*/ 3397377 h 3712845"/>
                <a:gd name="connsiteX5" fmla="*/ 315468 w 630936"/>
                <a:gd name="connsiteY5" fmla="*/ 3712845 h 3712845"/>
                <a:gd name="connsiteX6" fmla="*/ 0 w 630936"/>
                <a:gd name="connsiteY6" fmla="*/ 3397377 h 3712845"/>
                <a:gd name="connsiteX7" fmla="*/ 92399 w 630936"/>
                <a:gd name="connsiteY7" fmla="*/ 3174308 h 3712845"/>
                <a:gd name="connsiteX8" fmla="*/ 132588 w 630936"/>
                <a:gd name="connsiteY8" fmla="*/ 3141148 h 3712845"/>
                <a:gd name="connsiteX9" fmla="*/ 132588 w 630936"/>
                <a:gd name="connsiteY9" fmla="*/ 182880 h 3712845"/>
                <a:gd name="connsiteX10" fmla="*/ 315468 w 630936"/>
                <a:gd name="connsiteY10" fmla="*/ 0 h 3712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936" h="3712845">
                  <a:moveTo>
                    <a:pt x="315468" y="0"/>
                  </a:moveTo>
                  <a:cubicBezTo>
                    <a:pt x="416470" y="0"/>
                    <a:pt x="498348" y="81878"/>
                    <a:pt x="498348" y="182880"/>
                  </a:cubicBezTo>
                  <a:lnTo>
                    <a:pt x="498348" y="3141148"/>
                  </a:lnTo>
                  <a:lnTo>
                    <a:pt x="538538" y="3174308"/>
                  </a:lnTo>
                  <a:cubicBezTo>
                    <a:pt x="595626" y="3231396"/>
                    <a:pt x="630936" y="3310263"/>
                    <a:pt x="630936" y="3397377"/>
                  </a:cubicBezTo>
                  <a:cubicBezTo>
                    <a:pt x="630936" y="3571605"/>
                    <a:pt x="489696" y="3712845"/>
                    <a:pt x="315468" y="3712845"/>
                  </a:cubicBezTo>
                  <a:cubicBezTo>
                    <a:pt x="141240" y="3712845"/>
                    <a:pt x="0" y="3571605"/>
                    <a:pt x="0" y="3397377"/>
                  </a:cubicBezTo>
                  <a:cubicBezTo>
                    <a:pt x="0" y="3310263"/>
                    <a:pt x="35310" y="3231396"/>
                    <a:pt x="92399" y="3174308"/>
                  </a:cubicBezTo>
                  <a:lnTo>
                    <a:pt x="132588" y="3141148"/>
                  </a:lnTo>
                  <a:lnTo>
                    <a:pt x="132588" y="182880"/>
                  </a:lnTo>
                  <a:cubicBezTo>
                    <a:pt x="132588" y="81878"/>
                    <a:pt x="214466" y="0"/>
                    <a:pt x="315468" y="0"/>
                  </a:cubicBezTo>
                  <a:close/>
                </a:path>
              </a:pathLst>
            </a:custGeom>
            <a:noFill/>
            <a:ln w="6350">
              <a:solidFill>
                <a:srgbClr val="808080">
                  <a:alpha val="50000"/>
                </a:srgb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1" name="ïşḻïďê-Straight Connector 64"/>
            <p:cNvCxnSpPr/>
            <p:nvPr/>
          </p:nvCxnSpPr>
          <p:spPr>
            <a:xfrm>
              <a:off x="10316709" y="3499941"/>
              <a:ext cx="1220124" cy="0"/>
            </a:xfrm>
            <a:prstGeom prst="line">
              <a:avLst/>
            </a:prstGeom>
            <a:ln>
              <a:gradFill>
                <a:gsLst>
                  <a:gs pos="0">
                    <a:srgbClr val="EEBE81"/>
                  </a:gs>
                  <a:gs pos="100000">
                    <a:srgbClr val="A36A1E"/>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22" name="ïşḻïďê-Freeform: Shape 85"/>
            <p:cNvSpPr>
              <a:spLocks/>
            </p:cNvSpPr>
            <p:nvPr/>
          </p:nvSpPr>
          <p:spPr bwMode="auto">
            <a:xfrm>
              <a:off x="10498390" y="2843483"/>
              <a:ext cx="470572" cy="534334"/>
            </a:xfrm>
            <a:custGeom>
              <a:avLst/>
              <a:gdLst/>
              <a:ahLst/>
              <a:cxnLst>
                <a:cxn ang="0">
                  <a:pos x="44" y="43"/>
                </a:cxn>
                <a:cxn ang="0">
                  <a:pos x="87" y="0"/>
                </a:cxn>
                <a:cxn ang="0">
                  <a:pos x="130" y="43"/>
                </a:cxn>
                <a:cxn ang="0">
                  <a:pos x="87" y="86"/>
                </a:cxn>
                <a:cxn ang="0">
                  <a:pos x="44" y="43"/>
                </a:cxn>
                <a:cxn ang="0">
                  <a:pos x="137" y="37"/>
                </a:cxn>
                <a:cxn ang="0">
                  <a:pos x="263" y="14"/>
                </a:cxn>
                <a:cxn ang="0">
                  <a:pos x="252" y="124"/>
                </a:cxn>
                <a:cxn ang="0">
                  <a:pos x="206" y="104"/>
                </a:cxn>
                <a:cxn ang="0">
                  <a:pos x="204" y="129"/>
                </a:cxn>
                <a:cxn ang="0">
                  <a:pos x="183" y="119"/>
                </a:cxn>
                <a:cxn ang="0">
                  <a:pos x="121" y="148"/>
                </a:cxn>
                <a:cxn ang="0">
                  <a:pos x="96" y="145"/>
                </a:cxn>
                <a:cxn ang="0">
                  <a:pos x="80" y="219"/>
                </a:cxn>
                <a:cxn ang="0">
                  <a:pos x="60" y="242"/>
                </a:cxn>
                <a:cxn ang="0">
                  <a:pos x="60" y="377"/>
                </a:cxn>
                <a:cxn ang="0">
                  <a:pos x="37" y="400"/>
                </a:cxn>
                <a:cxn ang="0">
                  <a:pos x="37" y="400"/>
                </a:cxn>
                <a:cxn ang="0">
                  <a:pos x="14" y="377"/>
                </a:cxn>
                <a:cxn ang="0">
                  <a:pos x="15" y="234"/>
                </a:cxn>
                <a:cxn ang="0">
                  <a:pos x="3" y="203"/>
                </a:cxn>
                <a:cxn ang="0">
                  <a:pos x="23" y="110"/>
                </a:cxn>
                <a:cxn ang="0">
                  <a:pos x="59" y="84"/>
                </a:cxn>
                <a:cxn ang="0">
                  <a:pos x="59" y="84"/>
                </a:cxn>
                <a:cxn ang="0">
                  <a:pos x="69" y="85"/>
                </a:cxn>
                <a:cxn ang="0">
                  <a:pos x="78" y="88"/>
                </a:cxn>
                <a:cxn ang="0">
                  <a:pos x="99" y="111"/>
                </a:cxn>
                <a:cxn ang="0">
                  <a:pos x="155" y="100"/>
                </a:cxn>
                <a:cxn ang="0">
                  <a:pos x="156" y="99"/>
                </a:cxn>
                <a:cxn ang="0">
                  <a:pos x="157" y="84"/>
                </a:cxn>
                <a:cxn ang="0">
                  <a:pos x="134" y="74"/>
                </a:cxn>
                <a:cxn ang="0">
                  <a:pos x="137" y="37"/>
                </a:cxn>
                <a:cxn ang="0">
                  <a:pos x="168" y="92"/>
                </a:cxn>
                <a:cxn ang="0">
                  <a:pos x="178" y="95"/>
                </a:cxn>
                <a:cxn ang="0">
                  <a:pos x="186" y="108"/>
                </a:cxn>
                <a:cxn ang="0">
                  <a:pos x="193" y="111"/>
                </a:cxn>
                <a:cxn ang="0">
                  <a:pos x="194" y="100"/>
                </a:cxn>
                <a:cxn ang="0">
                  <a:pos x="169" y="89"/>
                </a:cxn>
                <a:cxn ang="0">
                  <a:pos x="168" y="92"/>
                </a:cxn>
                <a:cxn ang="0">
                  <a:pos x="267" y="117"/>
                </a:cxn>
                <a:cxn ang="0">
                  <a:pos x="327" y="155"/>
                </a:cxn>
                <a:cxn ang="0">
                  <a:pos x="331" y="147"/>
                </a:cxn>
                <a:cxn ang="0">
                  <a:pos x="272" y="109"/>
                </a:cxn>
                <a:cxn ang="0">
                  <a:pos x="267" y="117"/>
                </a:cxn>
                <a:cxn ang="0">
                  <a:pos x="345" y="14"/>
                </a:cxn>
                <a:cxn ang="0">
                  <a:pos x="343" y="5"/>
                </a:cxn>
                <a:cxn ang="0">
                  <a:pos x="274" y="21"/>
                </a:cxn>
                <a:cxn ang="0">
                  <a:pos x="276" y="30"/>
                </a:cxn>
                <a:cxn ang="0">
                  <a:pos x="345" y="14"/>
                </a:cxn>
                <a:cxn ang="0">
                  <a:pos x="276" y="67"/>
                </a:cxn>
                <a:cxn ang="0">
                  <a:pos x="275" y="76"/>
                </a:cxn>
                <a:cxn ang="0">
                  <a:pos x="353" y="81"/>
                </a:cxn>
                <a:cxn ang="0">
                  <a:pos x="354" y="71"/>
                </a:cxn>
                <a:cxn ang="0">
                  <a:pos x="276" y="67"/>
                </a:cxn>
                <a:cxn ang="0">
                  <a:pos x="276" y="67"/>
                </a:cxn>
                <a:cxn ang="0">
                  <a:pos x="276" y="67"/>
                </a:cxn>
              </a:cxnLst>
              <a:rect l="0" t="0" r="r" b="b"/>
              <a:pathLst>
                <a:path w="354" h="400">
                  <a:moveTo>
                    <a:pt x="44" y="43"/>
                  </a:moveTo>
                  <a:cubicBezTo>
                    <a:pt x="44" y="19"/>
                    <a:pt x="63" y="0"/>
                    <a:pt x="87" y="0"/>
                  </a:cubicBezTo>
                  <a:cubicBezTo>
                    <a:pt x="111" y="0"/>
                    <a:pt x="130" y="19"/>
                    <a:pt x="130" y="43"/>
                  </a:cubicBezTo>
                  <a:cubicBezTo>
                    <a:pt x="130" y="67"/>
                    <a:pt x="111" y="86"/>
                    <a:pt x="87" y="86"/>
                  </a:cubicBezTo>
                  <a:cubicBezTo>
                    <a:pt x="63" y="86"/>
                    <a:pt x="44" y="67"/>
                    <a:pt x="44" y="43"/>
                  </a:cubicBezTo>
                  <a:close/>
                  <a:moveTo>
                    <a:pt x="137" y="37"/>
                  </a:moveTo>
                  <a:cubicBezTo>
                    <a:pt x="263" y="14"/>
                    <a:pt x="263" y="14"/>
                    <a:pt x="263" y="14"/>
                  </a:cubicBezTo>
                  <a:cubicBezTo>
                    <a:pt x="252" y="124"/>
                    <a:pt x="252" y="124"/>
                    <a:pt x="252" y="124"/>
                  </a:cubicBezTo>
                  <a:cubicBezTo>
                    <a:pt x="206" y="104"/>
                    <a:pt x="206" y="104"/>
                    <a:pt x="206" y="104"/>
                  </a:cubicBezTo>
                  <a:cubicBezTo>
                    <a:pt x="204" y="129"/>
                    <a:pt x="204" y="129"/>
                    <a:pt x="204" y="129"/>
                  </a:cubicBezTo>
                  <a:cubicBezTo>
                    <a:pt x="183" y="119"/>
                    <a:pt x="183" y="119"/>
                    <a:pt x="183" y="119"/>
                  </a:cubicBezTo>
                  <a:cubicBezTo>
                    <a:pt x="169" y="139"/>
                    <a:pt x="145" y="148"/>
                    <a:pt x="121" y="148"/>
                  </a:cubicBezTo>
                  <a:cubicBezTo>
                    <a:pt x="112" y="148"/>
                    <a:pt x="104" y="147"/>
                    <a:pt x="96" y="145"/>
                  </a:cubicBezTo>
                  <a:cubicBezTo>
                    <a:pt x="80" y="219"/>
                    <a:pt x="80" y="219"/>
                    <a:pt x="80" y="219"/>
                  </a:cubicBezTo>
                  <a:cubicBezTo>
                    <a:pt x="77" y="231"/>
                    <a:pt x="70" y="238"/>
                    <a:pt x="60" y="242"/>
                  </a:cubicBezTo>
                  <a:cubicBezTo>
                    <a:pt x="60" y="377"/>
                    <a:pt x="60" y="377"/>
                    <a:pt x="60" y="377"/>
                  </a:cubicBezTo>
                  <a:cubicBezTo>
                    <a:pt x="60" y="390"/>
                    <a:pt x="50" y="400"/>
                    <a:pt x="37" y="400"/>
                  </a:cubicBezTo>
                  <a:cubicBezTo>
                    <a:pt x="37" y="400"/>
                    <a:pt x="37" y="400"/>
                    <a:pt x="37" y="400"/>
                  </a:cubicBezTo>
                  <a:cubicBezTo>
                    <a:pt x="25" y="400"/>
                    <a:pt x="14" y="390"/>
                    <a:pt x="14" y="377"/>
                  </a:cubicBezTo>
                  <a:cubicBezTo>
                    <a:pt x="15" y="234"/>
                    <a:pt x="15" y="234"/>
                    <a:pt x="15" y="234"/>
                  </a:cubicBezTo>
                  <a:cubicBezTo>
                    <a:pt x="6" y="226"/>
                    <a:pt x="0" y="215"/>
                    <a:pt x="3" y="203"/>
                  </a:cubicBezTo>
                  <a:cubicBezTo>
                    <a:pt x="23" y="110"/>
                    <a:pt x="23" y="110"/>
                    <a:pt x="23" y="110"/>
                  </a:cubicBezTo>
                  <a:cubicBezTo>
                    <a:pt x="26" y="92"/>
                    <a:pt x="44" y="84"/>
                    <a:pt x="59" y="84"/>
                  </a:cubicBezTo>
                  <a:cubicBezTo>
                    <a:pt x="59" y="84"/>
                    <a:pt x="59" y="84"/>
                    <a:pt x="59" y="84"/>
                  </a:cubicBezTo>
                  <a:cubicBezTo>
                    <a:pt x="59" y="84"/>
                    <a:pt x="64" y="84"/>
                    <a:pt x="69" y="85"/>
                  </a:cubicBezTo>
                  <a:cubicBezTo>
                    <a:pt x="73" y="86"/>
                    <a:pt x="78" y="88"/>
                    <a:pt x="78" y="88"/>
                  </a:cubicBezTo>
                  <a:cubicBezTo>
                    <a:pt x="87" y="92"/>
                    <a:pt x="95" y="100"/>
                    <a:pt x="99" y="111"/>
                  </a:cubicBezTo>
                  <a:cubicBezTo>
                    <a:pt x="117" y="119"/>
                    <a:pt x="145" y="116"/>
                    <a:pt x="155" y="100"/>
                  </a:cubicBezTo>
                  <a:cubicBezTo>
                    <a:pt x="156" y="100"/>
                    <a:pt x="156" y="99"/>
                    <a:pt x="156" y="99"/>
                  </a:cubicBezTo>
                  <a:cubicBezTo>
                    <a:pt x="157" y="84"/>
                    <a:pt x="157" y="84"/>
                    <a:pt x="157" y="84"/>
                  </a:cubicBezTo>
                  <a:cubicBezTo>
                    <a:pt x="134" y="74"/>
                    <a:pt x="134" y="74"/>
                    <a:pt x="134" y="74"/>
                  </a:cubicBezTo>
                  <a:lnTo>
                    <a:pt x="137" y="37"/>
                  </a:lnTo>
                  <a:close/>
                  <a:moveTo>
                    <a:pt x="168" y="92"/>
                  </a:moveTo>
                  <a:cubicBezTo>
                    <a:pt x="172" y="92"/>
                    <a:pt x="175" y="93"/>
                    <a:pt x="178" y="95"/>
                  </a:cubicBezTo>
                  <a:cubicBezTo>
                    <a:pt x="183" y="98"/>
                    <a:pt x="185" y="103"/>
                    <a:pt x="186" y="108"/>
                  </a:cubicBezTo>
                  <a:cubicBezTo>
                    <a:pt x="193" y="111"/>
                    <a:pt x="193" y="111"/>
                    <a:pt x="193" y="111"/>
                  </a:cubicBezTo>
                  <a:cubicBezTo>
                    <a:pt x="194" y="100"/>
                    <a:pt x="194" y="100"/>
                    <a:pt x="194" y="100"/>
                  </a:cubicBezTo>
                  <a:cubicBezTo>
                    <a:pt x="169" y="89"/>
                    <a:pt x="169" y="89"/>
                    <a:pt x="169" y="89"/>
                  </a:cubicBezTo>
                  <a:lnTo>
                    <a:pt x="168" y="92"/>
                  </a:lnTo>
                  <a:close/>
                  <a:moveTo>
                    <a:pt x="267" y="117"/>
                  </a:moveTo>
                  <a:cubicBezTo>
                    <a:pt x="327" y="155"/>
                    <a:pt x="327" y="155"/>
                    <a:pt x="327" y="155"/>
                  </a:cubicBezTo>
                  <a:cubicBezTo>
                    <a:pt x="331" y="147"/>
                    <a:pt x="331" y="147"/>
                    <a:pt x="331" y="147"/>
                  </a:cubicBezTo>
                  <a:cubicBezTo>
                    <a:pt x="272" y="109"/>
                    <a:pt x="272" y="109"/>
                    <a:pt x="272" y="109"/>
                  </a:cubicBezTo>
                  <a:lnTo>
                    <a:pt x="267" y="117"/>
                  </a:lnTo>
                  <a:close/>
                  <a:moveTo>
                    <a:pt x="345" y="14"/>
                  </a:moveTo>
                  <a:cubicBezTo>
                    <a:pt x="343" y="5"/>
                    <a:pt x="343" y="5"/>
                    <a:pt x="343" y="5"/>
                  </a:cubicBezTo>
                  <a:cubicBezTo>
                    <a:pt x="274" y="21"/>
                    <a:pt x="274" y="21"/>
                    <a:pt x="274" y="21"/>
                  </a:cubicBezTo>
                  <a:cubicBezTo>
                    <a:pt x="276" y="30"/>
                    <a:pt x="276" y="30"/>
                    <a:pt x="276" y="30"/>
                  </a:cubicBezTo>
                  <a:lnTo>
                    <a:pt x="345" y="14"/>
                  </a:lnTo>
                  <a:close/>
                  <a:moveTo>
                    <a:pt x="276" y="67"/>
                  </a:moveTo>
                  <a:cubicBezTo>
                    <a:pt x="275" y="76"/>
                    <a:pt x="275" y="76"/>
                    <a:pt x="275" y="76"/>
                  </a:cubicBezTo>
                  <a:cubicBezTo>
                    <a:pt x="353" y="81"/>
                    <a:pt x="353" y="81"/>
                    <a:pt x="353" y="81"/>
                  </a:cubicBezTo>
                  <a:cubicBezTo>
                    <a:pt x="354" y="71"/>
                    <a:pt x="354" y="71"/>
                    <a:pt x="354" y="71"/>
                  </a:cubicBezTo>
                  <a:lnTo>
                    <a:pt x="276" y="67"/>
                  </a:lnTo>
                  <a:close/>
                  <a:moveTo>
                    <a:pt x="276" y="67"/>
                  </a:moveTo>
                  <a:cubicBezTo>
                    <a:pt x="276" y="67"/>
                    <a:pt x="276" y="67"/>
                    <a:pt x="276" y="67"/>
                  </a:cubicBezTo>
                </a:path>
              </a:pathLst>
            </a:custGeom>
            <a:gradFill>
              <a:gsLst>
                <a:gs pos="0">
                  <a:srgbClr val="EEBE81">
                    <a:alpha val="95000"/>
                  </a:srgbClr>
                </a:gs>
                <a:gs pos="100000">
                  <a:srgbClr val="A36A1E">
                    <a:alpha val="95000"/>
                  </a:srgbClr>
                </a:gs>
              </a:gsLst>
              <a:lin ang="5400000" scaled="1"/>
            </a:gradFill>
            <a:ln w="9525">
              <a:noFill/>
              <a:round/>
              <a:headEnd/>
              <a:tailEnd/>
            </a:ln>
          </p:spPr>
          <p:txBody>
            <a:bodyPr anchor="ctr"/>
            <a:lstStyle/>
            <a:p>
              <a:pPr algn="ctr"/>
              <a:endParaRPr>
                <a:cs typeface="+mn-ea"/>
                <a:sym typeface="+mn-lt"/>
              </a:endParaRPr>
            </a:p>
          </p:txBody>
        </p:sp>
      </p:grpSp>
      <p:grpSp>
        <p:nvGrpSpPr>
          <p:cNvPr id="54" name="组合 53"/>
          <p:cNvGrpSpPr/>
          <p:nvPr/>
        </p:nvGrpSpPr>
        <p:grpSpPr>
          <a:xfrm>
            <a:off x="1529670" y="3687335"/>
            <a:ext cx="1369518" cy="1457253"/>
            <a:chOff x="8225949" y="3392005"/>
            <a:chExt cx="1369518" cy="1457253"/>
          </a:xfrm>
        </p:grpSpPr>
        <p:sp>
          <p:nvSpPr>
            <p:cNvPr id="55" name="矩形 54"/>
            <p:cNvSpPr/>
            <p:nvPr/>
          </p:nvSpPr>
          <p:spPr>
            <a:xfrm>
              <a:off x="8225949" y="3747033"/>
              <a:ext cx="1369518" cy="110222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57300">
                        <a:srgbClr val="F4DE91"/>
                      </a:gs>
                      <a:gs pos="0">
                        <a:srgbClr val="E5B77C"/>
                      </a:gs>
                      <a:gs pos="100000">
                        <a:srgbClr val="DBA347"/>
                      </a:gs>
                    </a:gsLst>
                    <a:lin ang="5400000" scaled="1"/>
                  </a:gradFill>
                  <a:cs typeface="+mn-ea"/>
                  <a:sym typeface="+mn-lt"/>
                </a:rPr>
                <a:t>用户可以在投影仪或者计算机上进行演示也可以将演示文稿</a:t>
              </a:r>
              <a:r>
                <a:rPr lang="zh-CN" altLang="en-US" sz="1050" dirty="0" smtClean="0">
                  <a:gradFill>
                    <a:gsLst>
                      <a:gs pos="57300">
                        <a:srgbClr val="F4DE91"/>
                      </a:gs>
                      <a:gs pos="0">
                        <a:srgbClr val="E5B77C"/>
                      </a:gs>
                      <a:gs pos="100000">
                        <a:srgbClr val="DBA347"/>
                      </a:gs>
                    </a:gsLst>
                    <a:lin ang="5400000" scaled="1"/>
                  </a:gradFill>
                  <a:cs typeface="+mn-ea"/>
                  <a:sym typeface="+mn-lt"/>
                </a:rPr>
                <a:t>打印制作</a:t>
              </a:r>
              <a:r>
                <a:rPr lang="zh-CN" altLang="en-US" sz="1050" dirty="0">
                  <a:gradFill>
                    <a:gsLst>
                      <a:gs pos="57300">
                        <a:srgbClr val="F4DE91"/>
                      </a:gs>
                      <a:gs pos="0">
                        <a:srgbClr val="E5B77C"/>
                      </a:gs>
                      <a:gs pos="100000">
                        <a:srgbClr val="DBA347"/>
                      </a:gs>
                    </a:gsLst>
                    <a:lin ang="5400000" scaled="1"/>
                  </a:gradFill>
                  <a:cs typeface="+mn-ea"/>
                  <a:sym typeface="+mn-lt"/>
                </a:rPr>
                <a:t>成</a:t>
              </a:r>
              <a:r>
                <a:rPr lang="zh-CN" altLang="en-US" sz="1050" dirty="0" smtClean="0">
                  <a:gradFill>
                    <a:gsLst>
                      <a:gs pos="57300">
                        <a:srgbClr val="F4DE91"/>
                      </a:gs>
                      <a:gs pos="0">
                        <a:srgbClr val="E5B77C"/>
                      </a:gs>
                      <a:gs pos="100000">
                        <a:srgbClr val="DBA347"/>
                      </a:gs>
                    </a:gsLst>
                    <a:lin ang="5400000" scaled="1"/>
                  </a:gradFill>
                  <a:cs typeface="+mn-ea"/>
                  <a:sym typeface="+mn-lt"/>
                </a:rPr>
                <a:t>胶片用户以在投影仪</a:t>
              </a:r>
            </a:p>
          </p:txBody>
        </p:sp>
        <p:sp>
          <p:nvSpPr>
            <p:cNvPr id="56" name="矩形 55"/>
            <p:cNvSpPr/>
            <p:nvPr/>
          </p:nvSpPr>
          <p:spPr>
            <a:xfrm>
              <a:off x="8298108" y="3392005"/>
              <a:ext cx="1225200"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gradFill>
                    <a:gsLst>
                      <a:gs pos="57300">
                        <a:srgbClr val="F4DE91"/>
                      </a:gs>
                      <a:gs pos="0">
                        <a:srgbClr val="E5B77C"/>
                      </a:gs>
                      <a:gs pos="100000">
                        <a:srgbClr val="DBA347"/>
                      </a:gs>
                    </a:gsLst>
                    <a:lin ang="5400000" scaled="1"/>
                  </a:gradFill>
                  <a:cs typeface="+mn-ea"/>
                  <a:sym typeface="+mn-lt"/>
                </a:rPr>
                <a:t>文字</a:t>
              </a:r>
              <a:r>
                <a:rPr lang="zh-CN" altLang="en-US" sz="1600" b="1" dirty="0">
                  <a:gradFill>
                    <a:gsLst>
                      <a:gs pos="57300">
                        <a:srgbClr val="F4DE91"/>
                      </a:gs>
                      <a:gs pos="0">
                        <a:srgbClr val="E5B77C"/>
                      </a:gs>
                      <a:gs pos="100000">
                        <a:srgbClr val="DBA347"/>
                      </a:gs>
                    </a:gsLst>
                    <a:lin ang="5400000" scaled="1"/>
                  </a:gradFill>
                  <a:cs typeface="+mn-ea"/>
                  <a:sym typeface="+mn-lt"/>
                </a:rPr>
                <a:t>添加</a:t>
              </a:r>
            </a:p>
          </p:txBody>
        </p:sp>
      </p:grpSp>
      <p:grpSp>
        <p:nvGrpSpPr>
          <p:cNvPr id="57" name="组合 56"/>
          <p:cNvGrpSpPr/>
          <p:nvPr/>
        </p:nvGrpSpPr>
        <p:grpSpPr>
          <a:xfrm>
            <a:off x="3653900" y="3687335"/>
            <a:ext cx="1369518" cy="1457253"/>
            <a:chOff x="8225949" y="3392005"/>
            <a:chExt cx="1369518" cy="1457253"/>
          </a:xfrm>
        </p:grpSpPr>
        <p:sp>
          <p:nvSpPr>
            <p:cNvPr id="58" name="矩形 57"/>
            <p:cNvSpPr/>
            <p:nvPr/>
          </p:nvSpPr>
          <p:spPr>
            <a:xfrm>
              <a:off x="8225949" y="3747033"/>
              <a:ext cx="1369518" cy="110222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57300">
                        <a:srgbClr val="F4DE91"/>
                      </a:gs>
                      <a:gs pos="0">
                        <a:srgbClr val="E5B77C"/>
                      </a:gs>
                      <a:gs pos="100000">
                        <a:srgbClr val="DBA347"/>
                      </a:gs>
                    </a:gsLst>
                    <a:lin ang="5400000" scaled="1"/>
                  </a:gradFill>
                  <a:cs typeface="+mn-ea"/>
                  <a:sym typeface="+mn-lt"/>
                </a:rPr>
                <a:t>用户可以在投影仪或者计算机上进行演示也可以将演示文稿</a:t>
              </a:r>
              <a:r>
                <a:rPr lang="zh-CN" altLang="en-US" sz="1050" dirty="0" smtClean="0">
                  <a:gradFill>
                    <a:gsLst>
                      <a:gs pos="57300">
                        <a:srgbClr val="F4DE91"/>
                      </a:gs>
                      <a:gs pos="0">
                        <a:srgbClr val="E5B77C"/>
                      </a:gs>
                      <a:gs pos="100000">
                        <a:srgbClr val="DBA347"/>
                      </a:gs>
                    </a:gsLst>
                    <a:lin ang="5400000" scaled="1"/>
                  </a:gradFill>
                  <a:cs typeface="+mn-ea"/>
                  <a:sym typeface="+mn-lt"/>
                </a:rPr>
                <a:t>打印制作</a:t>
              </a:r>
              <a:r>
                <a:rPr lang="zh-CN" altLang="en-US" sz="1050" dirty="0">
                  <a:gradFill>
                    <a:gsLst>
                      <a:gs pos="57300">
                        <a:srgbClr val="F4DE91"/>
                      </a:gs>
                      <a:gs pos="0">
                        <a:srgbClr val="E5B77C"/>
                      </a:gs>
                      <a:gs pos="100000">
                        <a:srgbClr val="DBA347"/>
                      </a:gs>
                    </a:gsLst>
                    <a:lin ang="5400000" scaled="1"/>
                  </a:gradFill>
                  <a:cs typeface="+mn-ea"/>
                  <a:sym typeface="+mn-lt"/>
                </a:rPr>
                <a:t>成</a:t>
              </a:r>
              <a:r>
                <a:rPr lang="zh-CN" altLang="en-US" sz="1050" dirty="0" smtClean="0">
                  <a:gradFill>
                    <a:gsLst>
                      <a:gs pos="57300">
                        <a:srgbClr val="F4DE91"/>
                      </a:gs>
                      <a:gs pos="0">
                        <a:srgbClr val="E5B77C"/>
                      </a:gs>
                      <a:gs pos="100000">
                        <a:srgbClr val="DBA347"/>
                      </a:gs>
                    </a:gsLst>
                    <a:lin ang="5400000" scaled="1"/>
                  </a:gradFill>
                  <a:cs typeface="+mn-ea"/>
                  <a:sym typeface="+mn-lt"/>
                </a:rPr>
                <a:t>胶片用户以在投影仪</a:t>
              </a:r>
            </a:p>
          </p:txBody>
        </p:sp>
        <p:sp>
          <p:nvSpPr>
            <p:cNvPr id="59" name="矩形 58"/>
            <p:cNvSpPr/>
            <p:nvPr/>
          </p:nvSpPr>
          <p:spPr>
            <a:xfrm>
              <a:off x="8298108" y="3392005"/>
              <a:ext cx="1225200"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gradFill>
                    <a:gsLst>
                      <a:gs pos="57300">
                        <a:srgbClr val="F4DE91"/>
                      </a:gs>
                      <a:gs pos="0">
                        <a:srgbClr val="E5B77C"/>
                      </a:gs>
                      <a:gs pos="100000">
                        <a:srgbClr val="DBA347"/>
                      </a:gs>
                    </a:gsLst>
                    <a:lin ang="5400000" scaled="1"/>
                  </a:gradFill>
                  <a:cs typeface="+mn-ea"/>
                  <a:sym typeface="+mn-lt"/>
                </a:rPr>
                <a:t>文字</a:t>
              </a:r>
              <a:r>
                <a:rPr lang="zh-CN" altLang="en-US" sz="1600" b="1" dirty="0">
                  <a:gradFill>
                    <a:gsLst>
                      <a:gs pos="57300">
                        <a:srgbClr val="F4DE91"/>
                      </a:gs>
                      <a:gs pos="0">
                        <a:srgbClr val="E5B77C"/>
                      </a:gs>
                      <a:gs pos="100000">
                        <a:srgbClr val="DBA347"/>
                      </a:gs>
                    </a:gsLst>
                    <a:lin ang="5400000" scaled="1"/>
                  </a:gradFill>
                  <a:cs typeface="+mn-ea"/>
                  <a:sym typeface="+mn-lt"/>
                </a:rPr>
                <a:t>添加</a:t>
              </a:r>
            </a:p>
          </p:txBody>
        </p:sp>
      </p:grpSp>
      <p:grpSp>
        <p:nvGrpSpPr>
          <p:cNvPr id="60" name="组合 59"/>
          <p:cNvGrpSpPr/>
          <p:nvPr/>
        </p:nvGrpSpPr>
        <p:grpSpPr>
          <a:xfrm>
            <a:off x="5741418" y="3687335"/>
            <a:ext cx="1369518" cy="1457253"/>
            <a:chOff x="8225949" y="3392005"/>
            <a:chExt cx="1369518" cy="1457253"/>
          </a:xfrm>
        </p:grpSpPr>
        <p:sp>
          <p:nvSpPr>
            <p:cNvPr id="61" name="矩形 60"/>
            <p:cNvSpPr/>
            <p:nvPr/>
          </p:nvSpPr>
          <p:spPr>
            <a:xfrm>
              <a:off x="8225949" y="3747033"/>
              <a:ext cx="1369518" cy="110222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57300">
                        <a:srgbClr val="F4DE91"/>
                      </a:gs>
                      <a:gs pos="0">
                        <a:srgbClr val="E5B77C"/>
                      </a:gs>
                      <a:gs pos="100000">
                        <a:srgbClr val="DBA347"/>
                      </a:gs>
                    </a:gsLst>
                    <a:lin ang="5400000" scaled="1"/>
                  </a:gradFill>
                  <a:cs typeface="+mn-ea"/>
                  <a:sym typeface="+mn-lt"/>
                </a:rPr>
                <a:t>用户可以在投影仪或者计算机上进行演示也可以将演示文稿</a:t>
              </a:r>
              <a:r>
                <a:rPr lang="zh-CN" altLang="en-US" sz="1050" dirty="0" smtClean="0">
                  <a:gradFill>
                    <a:gsLst>
                      <a:gs pos="57300">
                        <a:srgbClr val="F4DE91"/>
                      </a:gs>
                      <a:gs pos="0">
                        <a:srgbClr val="E5B77C"/>
                      </a:gs>
                      <a:gs pos="100000">
                        <a:srgbClr val="DBA347"/>
                      </a:gs>
                    </a:gsLst>
                    <a:lin ang="5400000" scaled="1"/>
                  </a:gradFill>
                  <a:cs typeface="+mn-ea"/>
                  <a:sym typeface="+mn-lt"/>
                </a:rPr>
                <a:t>打印制作</a:t>
              </a:r>
              <a:r>
                <a:rPr lang="zh-CN" altLang="en-US" sz="1050" dirty="0">
                  <a:gradFill>
                    <a:gsLst>
                      <a:gs pos="57300">
                        <a:srgbClr val="F4DE91"/>
                      </a:gs>
                      <a:gs pos="0">
                        <a:srgbClr val="E5B77C"/>
                      </a:gs>
                      <a:gs pos="100000">
                        <a:srgbClr val="DBA347"/>
                      </a:gs>
                    </a:gsLst>
                    <a:lin ang="5400000" scaled="1"/>
                  </a:gradFill>
                  <a:cs typeface="+mn-ea"/>
                  <a:sym typeface="+mn-lt"/>
                </a:rPr>
                <a:t>成</a:t>
              </a:r>
              <a:r>
                <a:rPr lang="zh-CN" altLang="en-US" sz="1050" dirty="0" smtClean="0">
                  <a:gradFill>
                    <a:gsLst>
                      <a:gs pos="57300">
                        <a:srgbClr val="F4DE91"/>
                      </a:gs>
                      <a:gs pos="0">
                        <a:srgbClr val="E5B77C"/>
                      </a:gs>
                      <a:gs pos="100000">
                        <a:srgbClr val="DBA347"/>
                      </a:gs>
                    </a:gsLst>
                    <a:lin ang="5400000" scaled="1"/>
                  </a:gradFill>
                  <a:cs typeface="+mn-ea"/>
                  <a:sym typeface="+mn-lt"/>
                </a:rPr>
                <a:t>胶片用户以在投影仪</a:t>
              </a:r>
            </a:p>
          </p:txBody>
        </p:sp>
        <p:sp>
          <p:nvSpPr>
            <p:cNvPr id="62" name="矩形 61"/>
            <p:cNvSpPr/>
            <p:nvPr/>
          </p:nvSpPr>
          <p:spPr>
            <a:xfrm>
              <a:off x="8298108" y="3392005"/>
              <a:ext cx="1225200"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gradFill>
                    <a:gsLst>
                      <a:gs pos="57300">
                        <a:srgbClr val="F4DE91"/>
                      </a:gs>
                      <a:gs pos="0">
                        <a:srgbClr val="E5B77C"/>
                      </a:gs>
                      <a:gs pos="100000">
                        <a:srgbClr val="DBA347"/>
                      </a:gs>
                    </a:gsLst>
                    <a:lin ang="5400000" scaled="1"/>
                  </a:gradFill>
                  <a:cs typeface="+mn-ea"/>
                  <a:sym typeface="+mn-lt"/>
                </a:rPr>
                <a:t>文字</a:t>
              </a:r>
              <a:r>
                <a:rPr lang="zh-CN" altLang="en-US" sz="1600" b="1" dirty="0">
                  <a:gradFill>
                    <a:gsLst>
                      <a:gs pos="57300">
                        <a:srgbClr val="F4DE91"/>
                      </a:gs>
                      <a:gs pos="0">
                        <a:srgbClr val="E5B77C"/>
                      </a:gs>
                      <a:gs pos="100000">
                        <a:srgbClr val="DBA347"/>
                      </a:gs>
                    </a:gsLst>
                    <a:lin ang="5400000" scaled="1"/>
                  </a:gradFill>
                  <a:cs typeface="+mn-ea"/>
                  <a:sym typeface="+mn-lt"/>
                </a:rPr>
                <a:t>添加</a:t>
              </a:r>
            </a:p>
          </p:txBody>
        </p:sp>
      </p:grpSp>
      <p:grpSp>
        <p:nvGrpSpPr>
          <p:cNvPr id="63" name="组合 62"/>
          <p:cNvGrpSpPr/>
          <p:nvPr/>
        </p:nvGrpSpPr>
        <p:grpSpPr>
          <a:xfrm>
            <a:off x="7864574" y="3687335"/>
            <a:ext cx="1369518" cy="1457253"/>
            <a:chOff x="8225949" y="3392005"/>
            <a:chExt cx="1369518" cy="1457253"/>
          </a:xfrm>
        </p:grpSpPr>
        <p:sp>
          <p:nvSpPr>
            <p:cNvPr id="64" name="矩形 63"/>
            <p:cNvSpPr/>
            <p:nvPr/>
          </p:nvSpPr>
          <p:spPr>
            <a:xfrm>
              <a:off x="8225949" y="3747033"/>
              <a:ext cx="1369518" cy="110222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57300">
                        <a:srgbClr val="F4DE91"/>
                      </a:gs>
                      <a:gs pos="0">
                        <a:srgbClr val="E5B77C"/>
                      </a:gs>
                      <a:gs pos="100000">
                        <a:srgbClr val="DBA347"/>
                      </a:gs>
                    </a:gsLst>
                    <a:lin ang="5400000" scaled="1"/>
                  </a:gradFill>
                  <a:cs typeface="+mn-ea"/>
                  <a:sym typeface="+mn-lt"/>
                </a:rPr>
                <a:t>用户可以在投影仪或者计算机上进行演示也可以将演示文稿</a:t>
              </a:r>
              <a:r>
                <a:rPr lang="zh-CN" altLang="en-US" sz="1050" dirty="0" smtClean="0">
                  <a:gradFill>
                    <a:gsLst>
                      <a:gs pos="57300">
                        <a:srgbClr val="F4DE91"/>
                      </a:gs>
                      <a:gs pos="0">
                        <a:srgbClr val="E5B77C"/>
                      </a:gs>
                      <a:gs pos="100000">
                        <a:srgbClr val="DBA347"/>
                      </a:gs>
                    </a:gsLst>
                    <a:lin ang="5400000" scaled="1"/>
                  </a:gradFill>
                  <a:cs typeface="+mn-ea"/>
                  <a:sym typeface="+mn-lt"/>
                </a:rPr>
                <a:t>打印制作</a:t>
              </a:r>
              <a:r>
                <a:rPr lang="zh-CN" altLang="en-US" sz="1050" dirty="0">
                  <a:gradFill>
                    <a:gsLst>
                      <a:gs pos="57300">
                        <a:srgbClr val="F4DE91"/>
                      </a:gs>
                      <a:gs pos="0">
                        <a:srgbClr val="E5B77C"/>
                      </a:gs>
                      <a:gs pos="100000">
                        <a:srgbClr val="DBA347"/>
                      </a:gs>
                    </a:gsLst>
                    <a:lin ang="5400000" scaled="1"/>
                  </a:gradFill>
                  <a:cs typeface="+mn-ea"/>
                  <a:sym typeface="+mn-lt"/>
                </a:rPr>
                <a:t>成</a:t>
              </a:r>
              <a:r>
                <a:rPr lang="zh-CN" altLang="en-US" sz="1050" dirty="0" smtClean="0">
                  <a:gradFill>
                    <a:gsLst>
                      <a:gs pos="57300">
                        <a:srgbClr val="F4DE91"/>
                      </a:gs>
                      <a:gs pos="0">
                        <a:srgbClr val="E5B77C"/>
                      </a:gs>
                      <a:gs pos="100000">
                        <a:srgbClr val="DBA347"/>
                      </a:gs>
                    </a:gsLst>
                    <a:lin ang="5400000" scaled="1"/>
                  </a:gradFill>
                  <a:cs typeface="+mn-ea"/>
                  <a:sym typeface="+mn-lt"/>
                </a:rPr>
                <a:t>胶片用户以在投影仪</a:t>
              </a:r>
            </a:p>
          </p:txBody>
        </p:sp>
        <p:sp>
          <p:nvSpPr>
            <p:cNvPr id="65" name="矩形 64"/>
            <p:cNvSpPr/>
            <p:nvPr/>
          </p:nvSpPr>
          <p:spPr>
            <a:xfrm>
              <a:off x="8298108" y="3392005"/>
              <a:ext cx="1225200"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gradFill>
                    <a:gsLst>
                      <a:gs pos="57300">
                        <a:srgbClr val="F4DE91"/>
                      </a:gs>
                      <a:gs pos="0">
                        <a:srgbClr val="E5B77C"/>
                      </a:gs>
                      <a:gs pos="100000">
                        <a:srgbClr val="DBA347"/>
                      </a:gs>
                    </a:gsLst>
                    <a:lin ang="5400000" scaled="1"/>
                  </a:gradFill>
                  <a:cs typeface="+mn-ea"/>
                  <a:sym typeface="+mn-lt"/>
                </a:rPr>
                <a:t>文字</a:t>
              </a:r>
              <a:r>
                <a:rPr lang="zh-CN" altLang="en-US" sz="1600" b="1" dirty="0">
                  <a:gradFill>
                    <a:gsLst>
                      <a:gs pos="57300">
                        <a:srgbClr val="F4DE91"/>
                      </a:gs>
                      <a:gs pos="0">
                        <a:srgbClr val="E5B77C"/>
                      </a:gs>
                      <a:gs pos="100000">
                        <a:srgbClr val="DBA347"/>
                      </a:gs>
                    </a:gsLst>
                    <a:lin ang="5400000" scaled="1"/>
                  </a:gradFill>
                  <a:cs typeface="+mn-ea"/>
                  <a:sym typeface="+mn-lt"/>
                </a:rPr>
                <a:t>添加</a:t>
              </a:r>
            </a:p>
          </p:txBody>
        </p:sp>
      </p:grpSp>
      <p:grpSp>
        <p:nvGrpSpPr>
          <p:cNvPr id="66" name="组合 65"/>
          <p:cNvGrpSpPr/>
          <p:nvPr/>
        </p:nvGrpSpPr>
        <p:grpSpPr>
          <a:xfrm>
            <a:off x="9947770" y="3687335"/>
            <a:ext cx="1369518" cy="1457253"/>
            <a:chOff x="8225949" y="3392005"/>
            <a:chExt cx="1369518" cy="1457253"/>
          </a:xfrm>
        </p:grpSpPr>
        <p:sp>
          <p:nvSpPr>
            <p:cNvPr id="67" name="矩形 66"/>
            <p:cNvSpPr/>
            <p:nvPr/>
          </p:nvSpPr>
          <p:spPr>
            <a:xfrm>
              <a:off x="8225949" y="3747033"/>
              <a:ext cx="1369518" cy="1102225"/>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57300">
                        <a:srgbClr val="F4DE91"/>
                      </a:gs>
                      <a:gs pos="0">
                        <a:srgbClr val="E5B77C"/>
                      </a:gs>
                      <a:gs pos="100000">
                        <a:srgbClr val="DBA347"/>
                      </a:gs>
                    </a:gsLst>
                    <a:lin ang="5400000" scaled="1"/>
                  </a:gradFill>
                  <a:cs typeface="+mn-ea"/>
                  <a:sym typeface="+mn-lt"/>
                </a:rPr>
                <a:t>用户可以在投影仪或者计算机上进行演示也可以将演示文稿</a:t>
              </a:r>
              <a:r>
                <a:rPr lang="zh-CN" altLang="en-US" sz="1050" dirty="0" smtClean="0">
                  <a:gradFill>
                    <a:gsLst>
                      <a:gs pos="57300">
                        <a:srgbClr val="F4DE91"/>
                      </a:gs>
                      <a:gs pos="0">
                        <a:srgbClr val="E5B77C"/>
                      </a:gs>
                      <a:gs pos="100000">
                        <a:srgbClr val="DBA347"/>
                      </a:gs>
                    </a:gsLst>
                    <a:lin ang="5400000" scaled="1"/>
                  </a:gradFill>
                  <a:cs typeface="+mn-ea"/>
                  <a:sym typeface="+mn-lt"/>
                </a:rPr>
                <a:t>打印制作</a:t>
              </a:r>
              <a:r>
                <a:rPr lang="zh-CN" altLang="en-US" sz="1050" dirty="0">
                  <a:gradFill>
                    <a:gsLst>
                      <a:gs pos="57300">
                        <a:srgbClr val="F4DE91"/>
                      </a:gs>
                      <a:gs pos="0">
                        <a:srgbClr val="E5B77C"/>
                      </a:gs>
                      <a:gs pos="100000">
                        <a:srgbClr val="DBA347"/>
                      </a:gs>
                    </a:gsLst>
                    <a:lin ang="5400000" scaled="1"/>
                  </a:gradFill>
                  <a:cs typeface="+mn-ea"/>
                  <a:sym typeface="+mn-lt"/>
                </a:rPr>
                <a:t>成</a:t>
              </a:r>
              <a:r>
                <a:rPr lang="zh-CN" altLang="en-US" sz="1050" dirty="0" smtClean="0">
                  <a:gradFill>
                    <a:gsLst>
                      <a:gs pos="57300">
                        <a:srgbClr val="F4DE91"/>
                      </a:gs>
                      <a:gs pos="0">
                        <a:srgbClr val="E5B77C"/>
                      </a:gs>
                      <a:gs pos="100000">
                        <a:srgbClr val="DBA347"/>
                      </a:gs>
                    </a:gsLst>
                    <a:lin ang="5400000" scaled="1"/>
                  </a:gradFill>
                  <a:cs typeface="+mn-ea"/>
                  <a:sym typeface="+mn-lt"/>
                </a:rPr>
                <a:t>胶片用户以在投影仪</a:t>
              </a:r>
            </a:p>
          </p:txBody>
        </p:sp>
        <p:sp>
          <p:nvSpPr>
            <p:cNvPr id="68" name="矩形 67"/>
            <p:cNvSpPr/>
            <p:nvPr/>
          </p:nvSpPr>
          <p:spPr>
            <a:xfrm>
              <a:off x="8298108" y="3392005"/>
              <a:ext cx="1225200"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smtClean="0">
                  <a:gradFill>
                    <a:gsLst>
                      <a:gs pos="57300">
                        <a:srgbClr val="F4DE91"/>
                      </a:gs>
                      <a:gs pos="0">
                        <a:srgbClr val="E5B77C"/>
                      </a:gs>
                      <a:gs pos="100000">
                        <a:srgbClr val="DBA347"/>
                      </a:gs>
                    </a:gsLst>
                    <a:lin ang="5400000" scaled="1"/>
                  </a:gradFill>
                  <a:cs typeface="+mn-ea"/>
                  <a:sym typeface="+mn-lt"/>
                </a:rPr>
                <a:t>文字</a:t>
              </a:r>
              <a:r>
                <a:rPr lang="zh-CN" altLang="en-US" sz="1600" b="1" dirty="0">
                  <a:gradFill>
                    <a:gsLst>
                      <a:gs pos="57300">
                        <a:srgbClr val="F4DE91"/>
                      </a:gs>
                      <a:gs pos="0">
                        <a:srgbClr val="E5B77C"/>
                      </a:gs>
                      <a:gs pos="100000">
                        <a:srgbClr val="DBA347"/>
                      </a:gs>
                    </a:gsLst>
                    <a:lin ang="5400000" scaled="1"/>
                  </a:gradFill>
                  <a:cs typeface="+mn-ea"/>
                  <a:sym typeface="+mn-lt"/>
                </a:rPr>
                <a:t>添加</a:t>
              </a:r>
            </a:p>
          </p:txBody>
        </p:sp>
      </p:grpSp>
      <p:sp>
        <p:nvSpPr>
          <p:cNvPr id="69" name="斜纹 68"/>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70" name="组合 69"/>
          <p:cNvGrpSpPr/>
          <p:nvPr/>
        </p:nvGrpSpPr>
        <p:grpSpPr>
          <a:xfrm>
            <a:off x="965201" y="354385"/>
            <a:ext cx="4756831" cy="783183"/>
            <a:chOff x="2806700" y="3008685"/>
            <a:chExt cx="4756831" cy="783183"/>
          </a:xfrm>
        </p:grpSpPr>
        <p:sp>
          <p:nvSpPr>
            <p:cNvPr id="71" name="文本框 70"/>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72" name="文本框 71"/>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custDataLst>
      <p:tags r:id="rId1"/>
    </p:custDataLst>
    <p:extLst>
      <p:ext uri="{BB962C8B-B14F-4D97-AF65-F5344CB8AC3E}">
        <p14:creationId xmlns:p14="http://schemas.microsoft.com/office/powerpoint/2010/main" val="14765846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up)">
                                      <p:cBhvr>
                                        <p:cTn id="13" dur="500"/>
                                        <p:tgtEl>
                                          <p:spTgt spid="54"/>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500"/>
                                        <p:tgtEl>
                                          <p:spTgt spid="57"/>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up)">
                                      <p:cBhvr>
                                        <p:cTn id="21" dur="500"/>
                                        <p:tgtEl>
                                          <p:spTgt spid="60"/>
                                        </p:tgtEl>
                                      </p:cBhvr>
                                    </p:animEffec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ipe(up)">
                                      <p:cBhvr>
                                        <p:cTn id="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6074dae5-03b0-4812-a51b-6a8d2a43eead" descr="pwUAAB+LCAAAAAAABADNVE1P4zAQ/S9muVUorcqy5EapChULiyiCA+rBJNNkhONUzgQVqvz3HSdxm6jhozeUS/TmTd688XPW4he9LUH4YpZIQ2OUkZHJlCARPTENha9zpXpihDpEHV2YNF9mwn9ab9qalUek+DxVqbG9GgmlepAqZ9oO39F26v8WCwzgDgLQ5Eh30bPw+4OT36fD02MexuRZzNSDyWR8Mv5zPmDKfdndLwqrHMJK+J4DhftMLW3NdXqwhaaFGr6VvBEgMB02Wi1bYs/ayIDOgq0N3zvyHD4yGMWkIctquJrUKzais1gu4YY/ZycVIxm8lIiY77hiVdZogUXv53kbfOStTMA9rOib3uYd7jbpq+L0Zfoc7Ro1JnlS08ppr+WqAfW9CsQwVNCkTTXv4nWj0LdY+T4jwwKT1CSSWHDtFYfbmA+HR15XQt08303obZoRpnq/c6ybmif5AIYwkOpMYaQTXrX9D5ABCmKuXqYG31NN7fpfWBAXrwCW9fpm+M5yC6kycEtwJ+y8VeHlmwxKEr62CC1MfBSTNqup08jNdi+t5FTr/eRWlPHba5m2o7nJrmPfJ/H1BF1jz/n5D+K84EynBQAA"/>
          <p:cNvGrpSpPr>
            <a:grpSpLocks noChangeAspect="1"/>
          </p:cNvGrpSpPr>
          <p:nvPr/>
        </p:nvGrpSpPr>
        <p:grpSpPr>
          <a:xfrm>
            <a:off x="2559505" y="1838812"/>
            <a:ext cx="7072991" cy="995977"/>
            <a:chOff x="2007511" y="1177799"/>
            <a:chExt cx="8280782" cy="995977"/>
          </a:xfrm>
        </p:grpSpPr>
        <p:sp>
          <p:nvSpPr>
            <p:cNvPr id="3"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b="1" dirty="0">
                  <a:gradFill>
                    <a:gsLst>
                      <a:gs pos="0">
                        <a:srgbClr val="EAD074"/>
                      </a:gs>
                      <a:gs pos="100000">
                        <a:srgbClr val="9D611F"/>
                      </a:gs>
                    </a:gsLst>
                    <a:lin ang="2700000" scaled="1"/>
                  </a:gradFill>
                  <a:cs typeface="+mn-ea"/>
                  <a:sym typeface="+mn-lt"/>
                </a:rPr>
                <a:t>华南地区</a:t>
              </a:r>
            </a:p>
          </p:txBody>
        </p:sp>
        <p:sp>
          <p:nvSpPr>
            <p:cNvPr id="4" name="BackShape"/>
            <p:cNvSpPr/>
            <p:nvPr/>
          </p:nvSpPr>
          <p:spPr>
            <a:xfrm>
              <a:off x="3718557" y="1582115"/>
              <a:ext cx="5638549" cy="440122"/>
            </a:xfrm>
            <a:prstGeom prst="roundRect">
              <a:avLst>
                <a:gd name="adj" fmla="val 50000"/>
              </a:avLst>
            </a:prstGeom>
            <a:gradFill>
              <a:gsLst>
                <a:gs pos="0">
                  <a:srgbClr val="9D611F"/>
                </a:gs>
                <a:gs pos="100000">
                  <a:srgbClr val="EAD07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5"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6" name="ValueShape"/>
            <p:cNvSpPr/>
            <p:nvPr/>
          </p:nvSpPr>
          <p:spPr>
            <a:xfrm>
              <a:off x="3836215" y="1665536"/>
              <a:ext cx="2377422"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7" name="ValueText"/>
            <p:cNvSpPr txBox="1"/>
            <p:nvPr/>
          </p:nvSpPr>
          <p:spPr>
            <a:xfrm>
              <a:off x="9567993" y="1582115"/>
              <a:ext cx="682297" cy="437086"/>
            </a:xfrm>
            <a:prstGeom prst="rect">
              <a:avLst/>
            </a:prstGeom>
            <a:noFill/>
          </p:spPr>
          <p:txBody>
            <a:bodyPr wrap="square" anchor="ctr" anchorCtr="1">
              <a:prstTxWarp prst="textPlain">
                <a:avLst/>
              </a:prstTxWarp>
              <a:normAutofit fontScale="62500" lnSpcReduction="20000"/>
            </a:bodyPr>
            <a:lstStyle/>
            <a:p>
              <a:r>
                <a:rPr lang="en-US" altLang="zh-CN" sz="2400" dirty="0">
                  <a:gradFill>
                    <a:gsLst>
                      <a:gs pos="0">
                        <a:srgbClr val="EAD074"/>
                      </a:gs>
                      <a:gs pos="100000">
                        <a:srgbClr val="9D611F"/>
                      </a:gs>
                    </a:gsLst>
                    <a:lin ang="2700000" scaled="1"/>
                  </a:gradFill>
                  <a:cs typeface="+mn-ea"/>
                  <a:sym typeface="+mn-lt"/>
                </a:rPr>
                <a:t>44%</a:t>
              </a:r>
            </a:p>
          </p:txBody>
        </p:sp>
        <p:sp>
          <p:nvSpPr>
            <p:cNvPr id="8" name="CustomText1"/>
            <p:cNvSpPr/>
            <p:nvPr/>
          </p:nvSpPr>
          <p:spPr>
            <a:xfrm>
              <a:off x="3718555" y="1177799"/>
              <a:ext cx="5638549" cy="320897"/>
            </a:xfrm>
            <a:prstGeom prst="rect">
              <a:avLst/>
            </a:prstGeom>
            <a:noFill/>
          </p:spPr>
          <p:txBody>
            <a:bodyPr wrap="none" lIns="0" tIns="0" rIns="0" bIns="0">
              <a:normAutofit/>
            </a:bodyPr>
            <a:lstStyle/>
            <a:p>
              <a:r>
                <a:rPr lang="en-US" altLang="zh-CN">
                  <a:gradFill>
                    <a:gsLst>
                      <a:gs pos="0">
                        <a:srgbClr val="EAD074"/>
                      </a:gs>
                      <a:gs pos="100000">
                        <a:srgbClr val="9D611F"/>
                      </a:gs>
                    </a:gsLst>
                    <a:lin ang="2700000" scaled="1"/>
                  </a:gradFill>
                  <a:cs typeface="+mn-ea"/>
                  <a:sym typeface="+mn-lt"/>
                </a:rPr>
                <a:t>Supporting text here</a:t>
              </a:r>
              <a:endParaRPr lang="en-US" altLang="zh-CN" dirty="0">
                <a:gradFill>
                  <a:gsLst>
                    <a:gs pos="0">
                      <a:srgbClr val="EAD074"/>
                    </a:gs>
                    <a:gs pos="100000">
                      <a:srgbClr val="9D611F"/>
                    </a:gs>
                  </a:gsLst>
                  <a:lin ang="2700000" scaled="1"/>
                </a:gradFill>
                <a:cs typeface="+mn-ea"/>
                <a:sym typeface="+mn-lt"/>
              </a:endParaRPr>
            </a:p>
          </p:txBody>
        </p:sp>
        <p:cxnSp>
          <p:nvCxnSpPr>
            <p:cNvPr id="9" name="LineShape"/>
            <p:cNvCxnSpPr>
              <a:cxnSpLocks/>
            </p:cNvCxnSpPr>
            <p:nvPr/>
          </p:nvCxnSpPr>
          <p:spPr>
            <a:xfrm flipH="1">
              <a:off x="2007511" y="2173776"/>
              <a:ext cx="8280782" cy="0"/>
            </a:xfrm>
            <a:prstGeom prst="straightConnector1">
              <a:avLst/>
            </a:prstGeom>
            <a:noFill/>
            <a:ln w="3175" cap="flat" cmpd="sng">
              <a:solidFill>
                <a:srgbClr val="EAD074"/>
              </a:solidFill>
              <a:prstDash val="solid"/>
              <a:miter/>
              <a:headEnd type="none" w="med" len="med"/>
              <a:tailEnd type="none" w="med" len="med"/>
            </a:ln>
          </p:spPr>
        </p:cxnSp>
      </p:grpSp>
      <p:grpSp>
        <p:nvGrpSpPr>
          <p:cNvPr id="10" name="6074dae5-03b0-4812-a51b-6a8d2a43eead" descr="pwUAAB+LCAAAAAAABADNVE1vozAQ/S/e7i2qSLTbNtyaRtlG/VQTtYdVDi5MYFRjIjNUaSP+e8eAE1DotrmtuKA3b3jzxs9sxBG9rUD4YpZIQ2OUkZHJlCARPTENha9zpXpihDpEHf0xab7KhP93s21rVp6Q4otUpcb2aiSU6lGqnGl7fEfbq98tlxjAAwSgyZEeomfh9wenJ8Nfw988jMmzmKk/JpPx6fjsYsCUedndLwqrHMJa+J4DhftMLW3NdXqwhaaFGr6XvBEgMB02Wi07Ys/ayIDOg50N3zv2HD4yGMWkIctquJrUK7ais1iu4JY/ZycVIxm8lIhY7LliVdZogUXv//M2+MxbmYA5rOmb3hYd7rbpq+L0Zfoc7QY1JnlS08ppb+S6AfW9CsQwVNCkTTXv4nWr0LdY+T4jwwKT1CSSWHDjFT93MT8ZHntdCXXzfDeh92lGmOrDzrFuap7kIxjCQKpzhZFOeNX2P0AGKIi5epkafE81tevXsCQuXgGs6vXN8J3lllJl4JbgTth5q8LLNxmUJHxtEVqY+CwmbVZTp5Gb3V5ayanW+49bUcbvoGXajuYmu479kMTXE3SNveDnA8A960KnBQAA"/>
          <p:cNvGrpSpPr>
            <a:grpSpLocks noChangeAspect="1"/>
          </p:cNvGrpSpPr>
          <p:nvPr/>
        </p:nvGrpSpPr>
        <p:grpSpPr>
          <a:xfrm>
            <a:off x="2559505" y="3197712"/>
            <a:ext cx="7072991" cy="995977"/>
            <a:chOff x="2007511" y="1177799"/>
            <a:chExt cx="8280782" cy="995977"/>
          </a:xfrm>
        </p:grpSpPr>
        <p:sp>
          <p:nvSpPr>
            <p:cNvPr id="11"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b="1" dirty="0">
                  <a:gradFill>
                    <a:gsLst>
                      <a:gs pos="0">
                        <a:srgbClr val="EAD074"/>
                      </a:gs>
                      <a:gs pos="100000">
                        <a:srgbClr val="9D611F"/>
                      </a:gs>
                    </a:gsLst>
                    <a:lin ang="2700000" scaled="1"/>
                  </a:gradFill>
                  <a:cs typeface="+mn-ea"/>
                  <a:sym typeface="+mn-lt"/>
                </a:rPr>
                <a:t>华北地区</a:t>
              </a:r>
            </a:p>
          </p:txBody>
        </p:sp>
        <p:sp>
          <p:nvSpPr>
            <p:cNvPr id="12" name="BackShape"/>
            <p:cNvSpPr/>
            <p:nvPr/>
          </p:nvSpPr>
          <p:spPr>
            <a:xfrm>
              <a:off x="3718557" y="1582115"/>
              <a:ext cx="5638549" cy="440122"/>
            </a:xfrm>
            <a:prstGeom prst="roundRect">
              <a:avLst>
                <a:gd name="adj" fmla="val 50000"/>
              </a:avLst>
            </a:prstGeom>
            <a:gradFill>
              <a:gsLst>
                <a:gs pos="0">
                  <a:srgbClr val="9D611F"/>
                </a:gs>
                <a:gs pos="100000">
                  <a:srgbClr val="EAD07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13"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14" name="ValueShape"/>
            <p:cNvSpPr/>
            <p:nvPr/>
          </p:nvSpPr>
          <p:spPr>
            <a:xfrm>
              <a:off x="3836215" y="1665535"/>
              <a:ext cx="3728231"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15" name="ValueText"/>
            <p:cNvSpPr txBox="1"/>
            <p:nvPr/>
          </p:nvSpPr>
          <p:spPr>
            <a:xfrm>
              <a:off x="9567993" y="1582115"/>
              <a:ext cx="682297" cy="437086"/>
            </a:xfrm>
            <a:prstGeom prst="rect">
              <a:avLst/>
            </a:prstGeom>
            <a:noFill/>
          </p:spPr>
          <p:txBody>
            <a:bodyPr wrap="square" anchor="ctr" anchorCtr="1">
              <a:prstTxWarp prst="textPlain">
                <a:avLst/>
              </a:prstTxWarp>
              <a:normAutofit fontScale="62500" lnSpcReduction="20000"/>
            </a:bodyPr>
            <a:lstStyle/>
            <a:p>
              <a:r>
                <a:rPr lang="en-US" altLang="zh-CN" sz="2400" smtClean="0">
                  <a:gradFill>
                    <a:gsLst>
                      <a:gs pos="0">
                        <a:srgbClr val="EAD074"/>
                      </a:gs>
                      <a:gs pos="100000">
                        <a:srgbClr val="9D611F"/>
                      </a:gs>
                    </a:gsLst>
                    <a:lin ang="2700000" scaled="1"/>
                  </a:gradFill>
                  <a:cs typeface="+mn-ea"/>
                  <a:sym typeface="+mn-lt"/>
                </a:rPr>
                <a:t>69%</a:t>
              </a:r>
              <a:endParaRPr lang="en-US" altLang="zh-CN" sz="2400" dirty="0">
                <a:gradFill>
                  <a:gsLst>
                    <a:gs pos="0">
                      <a:srgbClr val="EAD074"/>
                    </a:gs>
                    <a:gs pos="100000">
                      <a:srgbClr val="9D611F"/>
                    </a:gs>
                  </a:gsLst>
                  <a:lin ang="2700000" scaled="1"/>
                </a:gradFill>
                <a:cs typeface="+mn-ea"/>
                <a:sym typeface="+mn-lt"/>
              </a:endParaRPr>
            </a:p>
          </p:txBody>
        </p:sp>
        <p:sp>
          <p:nvSpPr>
            <p:cNvPr id="16" name="CustomText1"/>
            <p:cNvSpPr/>
            <p:nvPr/>
          </p:nvSpPr>
          <p:spPr>
            <a:xfrm>
              <a:off x="3718555" y="1177799"/>
              <a:ext cx="5638549" cy="320897"/>
            </a:xfrm>
            <a:prstGeom prst="rect">
              <a:avLst/>
            </a:prstGeom>
            <a:noFill/>
          </p:spPr>
          <p:txBody>
            <a:bodyPr wrap="none" lIns="0" tIns="0" rIns="0" bIns="0">
              <a:normAutofit/>
            </a:bodyPr>
            <a:lstStyle/>
            <a:p>
              <a:r>
                <a:rPr lang="en-US" altLang="zh-CN">
                  <a:gradFill>
                    <a:gsLst>
                      <a:gs pos="0">
                        <a:srgbClr val="EAD074"/>
                      </a:gs>
                      <a:gs pos="100000">
                        <a:srgbClr val="9D611F"/>
                      </a:gs>
                    </a:gsLst>
                    <a:lin ang="2700000" scaled="1"/>
                  </a:gradFill>
                  <a:cs typeface="+mn-ea"/>
                  <a:sym typeface="+mn-lt"/>
                </a:rPr>
                <a:t>Supporting text here</a:t>
              </a:r>
              <a:endParaRPr lang="en-US" altLang="zh-CN" dirty="0">
                <a:gradFill>
                  <a:gsLst>
                    <a:gs pos="0">
                      <a:srgbClr val="EAD074"/>
                    </a:gs>
                    <a:gs pos="100000">
                      <a:srgbClr val="9D611F"/>
                    </a:gs>
                  </a:gsLst>
                  <a:lin ang="2700000" scaled="1"/>
                </a:gradFill>
                <a:cs typeface="+mn-ea"/>
                <a:sym typeface="+mn-lt"/>
              </a:endParaRPr>
            </a:p>
          </p:txBody>
        </p:sp>
        <p:cxnSp>
          <p:nvCxnSpPr>
            <p:cNvPr id="17" name="LineShape"/>
            <p:cNvCxnSpPr>
              <a:cxnSpLocks/>
            </p:cNvCxnSpPr>
            <p:nvPr/>
          </p:nvCxnSpPr>
          <p:spPr>
            <a:xfrm flipH="1">
              <a:off x="2007511" y="2173776"/>
              <a:ext cx="8280782" cy="0"/>
            </a:xfrm>
            <a:prstGeom prst="straightConnector1">
              <a:avLst/>
            </a:prstGeom>
            <a:noFill/>
            <a:ln w="3175" cap="flat" cmpd="sng">
              <a:solidFill>
                <a:srgbClr val="EAD074"/>
              </a:solidFill>
              <a:prstDash val="solid"/>
              <a:miter/>
              <a:headEnd type="none" w="med" len="med"/>
              <a:tailEnd type="none" w="med" len="med"/>
            </a:ln>
          </p:spPr>
        </p:cxnSp>
      </p:grpSp>
      <p:grpSp>
        <p:nvGrpSpPr>
          <p:cNvPr id="18" name="6074dae5-03b0-4812-a51b-6a8d2a43eead" descr="pwUAAB+LCAAAAAAABADNVE1P4zAQ/S+GvVUoqfjMjVJ1qYAFUQQH1IM3mSajdZzKmaAuVf474yRuEzXs0hvKJXrzJm/e+DlrcUh/lyACMUuloTHK2Mh0SpCKgZhGItCFUgMxQh2hjn+arFjmInhdb9ralRek5CpTmbG9GgmlepaqYNoO39F26veLBYbwCCFocqTH+LcI/OHZ6cXxxQkPY4o8YerBZDI+G59fDZnyVHX7ZWmVI1iJwHOgcJ9ppK25Xg+20LbQwA+SNwIEpsdGp2VLHFgbOdBluLUReEeew0cG44Q05HkD15N65UZ0lsgl/OLP2UnFSIZ/KkTMd1yxKmt0wHLw/bwNP/NWJeAJVvRFb/Med5v01XH6b/oc7Q41pkXa0Kpp7+SqBfleDWIUKWjTppp38bZR8C1Wvc/IsMAkM6kkFlx75Y9tzP3hkdeXUDfPVxP6kOWEmd7vHJum9kk+gyEMpbpUGOuUV23/A2SAwoSr15nB90xTt34LC+LiDcCyWd8M31luIVUObgnuhJ23Orx8k0FJwrcOoYOJz2LSZbV1WrnZ7qWTnHq9/7gVVfz2WqbtaG+y79j3SXwzQd/Yc34+ADraYqWnBQAA"/>
          <p:cNvGrpSpPr>
            <a:grpSpLocks noChangeAspect="1"/>
          </p:cNvGrpSpPr>
          <p:nvPr/>
        </p:nvGrpSpPr>
        <p:grpSpPr>
          <a:xfrm>
            <a:off x="2559505" y="4556612"/>
            <a:ext cx="7072991" cy="995977"/>
            <a:chOff x="2007511" y="1177799"/>
            <a:chExt cx="8280782" cy="995977"/>
          </a:xfrm>
        </p:grpSpPr>
        <p:sp>
          <p:nvSpPr>
            <p:cNvPr id="19" name="CustomText"/>
            <p:cNvSpPr txBox="1"/>
            <p:nvPr/>
          </p:nvSpPr>
          <p:spPr>
            <a:xfrm>
              <a:off x="2007511" y="1662158"/>
              <a:ext cx="1371920" cy="276999"/>
            </a:xfrm>
            <a:prstGeom prst="rect">
              <a:avLst/>
            </a:prstGeom>
            <a:noFill/>
          </p:spPr>
          <p:txBody>
            <a:bodyPr wrap="square" lIns="0" tIns="0" rIns="0" bIns="0" anchor="ctr">
              <a:normAutofit/>
            </a:bodyPr>
            <a:lstStyle/>
            <a:p>
              <a:r>
                <a:rPr lang="zh-CN" altLang="en-US" b="1" dirty="0">
                  <a:gradFill>
                    <a:gsLst>
                      <a:gs pos="0">
                        <a:srgbClr val="EAD074"/>
                      </a:gs>
                      <a:gs pos="100000">
                        <a:srgbClr val="9D611F"/>
                      </a:gs>
                    </a:gsLst>
                    <a:lin ang="2700000" scaled="1"/>
                  </a:gradFill>
                  <a:cs typeface="+mn-ea"/>
                  <a:sym typeface="+mn-lt"/>
                </a:rPr>
                <a:t>华东地区</a:t>
              </a:r>
            </a:p>
          </p:txBody>
        </p:sp>
        <p:sp>
          <p:nvSpPr>
            <p:cNvPr id="20" name="BackShape"/>
            <p:cNvSpPr/>
            <p:nvPr/>
          </p:nvSpPr>
          <p:spPr>
            <a:xfrm>
              <a:off x="3718557" y="1582115"/>
              <a:ext cx="5638549" cy="440122"/>
            </a:xfrm>
            <a:prstGeom prst="roundRect">
              <a:avLst>
                <a:gd name="adj" fmla="val 50000"/>
              </a:avLst>
            </a:prstGeom>
            <a:gradFill>
              <a:gsLst>
                <a:gs pos="0">
                  <a:srgbClr val="9D611F"/>
                </a:gs>
                <a:gs pos="100000">
                  <a:srgbClr val="EAD07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21" name="RelativeShape"/>
            <p:cNvSpPr/>
            <p:nvPr/>
          </p:nvSpPr>
          <p:spPr>
            <a:xfrm>
              <a:off x="3836215" y="1665535"/>
              <a:ext cx="5403233" cy="273283"/>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22" name="ValueShape"/>
            <p:cNvSpPr/>
            <p:nvPr/>
          </p:nvSpPr>
          <p:spPr>
            <a:xfrm>
              <a:off x="3836215" y="1665535"/>
              <a:ext cx="648389" cy="273283"/>
            </a:xfrm>
            <a:prstGeom prst="roundRect">
              <a:avLst>
                <a:gd name="adj" fmla="val 50000"/>
              </a:avLst>
            </a:pr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AD074"/>
                    </a:gs>
                    <a:gs pos="100000">
                      <a:srgbClr val="9D611F"/>
                    </a:gs>
                  </a:gsLst>
                  <a:lin ang="2700000" scaled="1"/>
                </a:gradFill>
                <a:cs typeface="+mn-ea"/>
                <a:sym typeface="+mn-lt"/>
              </a:endParaRPr>
            </a:p>
          </p:txBody>
        </p:sp>
        <p:sp>
          <p:nvSpPr>
            <p:cNvPr id="23" name="ValueText"/>
            <p:cNvSpPr txBox="1"/>
            <p:nvPr/>
          </p:nvSpPr>
          <p:spPr>
            <a:xfrm>
              <a:off x="9567993" y="1582115"/>
              <a:ext cx="682297" cy="437086"/>
            </a:xfrm>
            <a:prstGeom prst="rect">
              <a:avLst/>
            </a:prstGeom>
            <a:noFill/>
          </p:spPr>
          <p:txBody>
            <a:bodyPr wrap="square" anchor="ctr" anchorCtr="1">
              <a:prstTxWarp prst="textPlain">
                <a:avLst/>
              </a:prstTxWarp>
              <a:normAutofit fontScale="62500" lnSpcReduction="20000"/>
            </a:bodyPr>
            <a:lstStyle/>
            <a:p>
              <a:r>
                <a:rPr lang="en-US" altLang="zh-CN" sz="2400" smtClean="0">
                  <a:gradFill>
                    <a:gsLst>
                      <a:gs pos="0">
                        <a:srgbClr val="EAD074"/>
                      </a:gs>
                      <a:gs pos="100000">
                        <a:srgbClr val="9D611F"/>
                      </a:gs>
                    </a:gsLst>
                    <a:lin ang="2700000" scaled="1"/>
                  </a:gradFill>
                  <a:cs typeface="+mn-ea"/>
                  <a:sym typeface="+mn-lt"/>
                </a:rPr>
                <a:t>12%</a:t>
              </a:r>
              <a:endParaRPr lang="en-US" altLang="zh-CN" sz="2400" dirty="0">
                <a:gradFill>
                  <a:gsLst>
                    <a:gs pos="0">
                      <a:srgbClr val="EAD074"/>
                    </a:gs>
                    <a:gs pos="100000">
                      <a:srgbClr val="9D611F"/>
                    </a:gs>
                  </a:gsLst>
                  <a:lin ang="2700000" scaled="1"/>
                </a:gradFill>
                <a:cs typeface="+mn-ea"/>
                <a:sym typeface="+mn-lt"/>
              </a:endParaRPr>
            </a:p>
          </p:txBody>
        </p:sp>
        <p:sp>
          <p:nvSpPr>
            <p:cNvPr id="24" name="CustomText1"/>
            <p:cNvSpPr/>
            <p:nvPr/>
          </p:nvSpPr>
          <p:spPr>
            <a:xfrm>
              <a:off x="3718555" y="1177799"/>
              <a:ext cx="5638549" cy="320897"/>
            </a:xfrm>
            <a:prstGeom prst="rect">
              <a:avLst/>
            </a:prstGeom>
            <a:noFill/>
          </p:spPr>
          <p:txBody>
            <a:bodyPr wrap="none" lIns="0" tIns="0" rIns="0" bIns="0">
              <a:normAutofit/>
            </a:bodyPr>
            <a:lstStyle/>
            <a:p>
              <a:r>
                <a:rPr lang="en-US" altLang="zh-CN">
                  <a:gradFill>
                    <a:gsLst>
                      <a:gs pos="0">
                        <a:srgbClr val="EAD074"/>
                      </a:gs>
                      <a:gs pos="100000">
                        <a:srgbClr val="9D611F"/>
                      </a:gs>
                    </a:gsLst>
                    <a:lin ang="2700000" scaled="1"/>
                  </a:gradFill>
                  <a:cs typeface="+mn-ea"/>
                  <a:sym typeface="+mn-lt"/>
                </a:rPr>
                <a:t>Supporting text here</a:t>
              </a:r>
              <a:endParaRPr lang="en-US" altLang="zh-CN" dirty="0">
                <a:gradFill>
                  <a:gsLst>
                    <a:gs pos="0">
                      <a:srgbClr val="EAD074"/>
                    </a:gs>
                    <a:gs pos="100000">
                      <a:srgbClr val="9D611F"/>
                    </a:gs>
                  </a:gsLst>
                  <a:lin ang="2700000" scaled="1"/>
                </a:gradFill>
                <a:cs typeface="+mn-ea"/>
                <a:sym typeface="+mn-lt"/>
              </a:endParaRPr>
            </a:p>
          </p:txBody>
        </p:sp>
        <p:cxnSp>
          <p:nvCxnSpPr>
            <p:cNvPr id="25" name="LineShape"/>
            <p:cNvCxnSpPr>
              <a:cxnSpLocks/>
            </p:cNvCxnSpPr>
            <p:nvPr/>
          </p:nvCxnSpPr>
          <p:spPr>
            <a:xfrm flipH="1">
              <a:off x="2007511" y="2173776"/>
              <a:ext cx="8280782" cy="0"/>
            </a:xfrm>
            <a:prstGeom prst="straightConnector1">
              <a:avLst/>
            </a:prstGeom>
            <a:noFill/>
            <a:ln w="3175" cap="flat" cmpd="sng">
              <a:solidFill>
                <a:srgbClr val="EAD074"/>
              </a:solidFill>
              <a:prstDash val="solid"/>
              <a:miter/>
              <a:headEnd type="none" w="med" len="med"/>
              <a:tailEnd type="none" w="med" len="med"/>
            </a:ln>
          </p:spPr>
        </p:cxnSp>
      </p:grpSp>
      <p:sp>
        <p:nvSpPr>
          <p:cNvPr id="26" name="斜纹 25"/>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7" name="组合 26"/>
          <p:cNvGrpSpPr/>
          <p:nvPr/>
        </p:nvGrpSpPr>
        <p:grpSpPr>
          <a:xfrm>
            <a:off x="965201" y="354385"/>
            <a:ext cx="4756831" cy="783183"/>
            <a:chOff x="2806700" y="3008685"/>
            <a:chExt cx="4756831" cy="783183"/>
          </a:xfrm>
        </p:grpSpPr>
        <p:sp>
          <p:nvSpPr>
            <p:cNvPr id="28" name="文本框 27"/>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9" name="文本框 28"/>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142002790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990600" y="2615645"/>
            <a:ext cx="2396756" cy="2518330"/>
            <a:chOff x="990600" y="2615645"/>
            <a:chExt cx="2396756" cy="2518330"/>
          </a:xfrm>
        </p:grpSpPr>
        <p:sp>
          <p:nvSpPr>
            <p:cNvPr id="26" name="矩形: 圆角 2"/>
            <p:cNvSpPr/>
            <p:nvPr/>
          </p:nvSpPr>
          <p:spPr>
            <a:xfrm>
              <a:off x="990600" y="2615645"/>
              <a:ext cx="2396756" cy="2518330"/>
            </a:xfrm>
            <a:prstGeom prst="roundRect">
              <a:avLst>
                <a:gd name="adj" fmla="val 4246"/>
              </a:avLst>
            </a:prstGeom>
            <a:solidFill>
              <a:schemeClr val="tx1">
                <a:lumMod val="75000"/>
                <a:lumOff val="2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3B43B"/>
                    </a:gs>
                    <a:gs pos="100000">
                      <a:srgbClr val="8B6735"/>
                    </a:gs>
                  </a:gsLst>
                  <a:lin ang="5400000" scaled="1"/>
                </a:gradFill>
                <a:cs typeface="+mn-ea"/>
                <a:sym typeface="+mn-lt"/>
              </a:endParaRPr>
            </a:p>
          </p:txBody>
        </p:sp>
        <p:grpSp>
          <p:nvGrpSpPr>
            <p:cNvPr id="40" name="组合 39"/>
            <p:cNvGrpSpPr/>
            <p:nvPr/>
          </p:nvGrpSpPr>
          <p:grpSpPr>
            <a:xfrm>
              <a:off x="1067991" y="3417683"/>
              <a:ext cx="2241974" cy="1315889"/>
              <a:chOff x="7228792" y="2819082"/>
              <a:chExt cx="2241974" cy="1315889"/>
            </a:xfrm>
          </p:grpSpPr>
          <p:sp>
            <p:nvSpPr>
              <p:cNvPr id="41" name="矩形 40"/>
              <p:cNvSpPr/>
              <p:nvPr/>
            </p:nvSpPr>
            <p:spPr>
              <a:xfrm>
                <a:off x="7366932" y="3267041"/>
                <a:ext cx="196569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400" dirty="0" smtClean="0">
                    <a:gradFill>
                      <a:gsLst>
                        <a:gs pos="0">
                          <a:srgbClr val="E3B43B"/>
                        </a:gs>
                        <a:gs pos="100000">
                          <a:srgbClr val="8B6735"/>
                        </a:gs>
                      </a:gsLst>
                      <a:lin ang="5400000" scaled="1"/>
                    </a:gradFill>
                    <a:cs typeface="+mn-ea"/>
                    <a:sym typeface="+mn-lt"/>
                  </a:rPr>
                  <a:t>出来</a:t>
                </a:r>
                <a:endParaRPr lang="zh-CN" altLang="en-US" sz="1400" dirty="0">
                  <a:gradFill>
                    <a:gsLst>
                      <a:gs pos="0">
                        <a:srgbClr val="E3B43B"/>
                      </a:gs>
                      <a:gs pos="100000">
                        <a:srgbClr val="8B6735"/>
                      </a:gs>
                    </a:gsLst>
                    <a:lin ang="5400000" scaled="1"/>
                  </a:gradFill>
                  <a:cs typeface="+mn-ea"/>
                  <a:sym typeface="+mn-lt"/>
                </a:endParaRPr>
              </a:p>
            </p:txBody>
          </p:sp>
          <p:sp>
            <p:nvSpPr>
              <p:cNvPr id="42" name="矩形 41"/>
              <p:cNvSpPr/>
              <p:nvPr/>
            </p:nvSpPr>
            <p:spPr>
              <a:xfrm>
                <a:off x="7228792" y="2819082"/>
                <a:ext cx="2241974"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gradFill>
                      <a:gsLst>
                        <a:gs pos="0">
                          <a:srgbClr val="E3B43B"/>
                        </a:gs>
                        <a:gs pos="100000">
                          <a:srgbClr val="8B6735"/>
                        </a:gs>
                      </a:gsLst>
                      <a:lin ang="5400000" scaled="1"/>
                    </a:gradFill>
                    <a:cs typeface="+mn-ea"/>
                    <a:sym typeface="+mn-lt"/>
                  </a:rPr>
                  <a:t>标题文字添加</a:t>
                </a:r>
              </a:p>
            </p:txBody>
          </p:sp>
        </p:grpSp>
      </p:grpSp>
      <p:grpSp>
        <p:nvGrpSpPr>
          <p:cNvPr id="53" name="组合 52"/>
          <p:cNvGrpSpPr/>
          <p:nvPr/>
        </p:nvGrpSpPr>
        <p:grpSpPr>
          <a:xfrm>
            <a:off x="3595281" y="2615645"/>
            <a:ext cx="2396756" cy="2518330"/>
            <a:chOff x="3595281" y="2615645"/>
            <a:chExt cx="2396756" cy="2518330"/>
          </a:xfrm>
        </p:grpSpPr>
        <p:sp>
          <p:nvSpPr>
            <p:cNvPr id="20" name="矩形: 圆角 12"/>
            <p:cNvSpPr/>
            <p:nvPr/>
          </p:nvSpPr>
          <p:spPr>
            <a:xfrm>
              <a:off x="3595281" y="2615645"/>
              <a:ext cx="2396756" cy="2518330"/>
            </a:xfrm>
            <a:prstGeom prst="roundRect">
              <a:avLst>
                <a:gd name="adj" fmla="val 4246"/>
              </a:avLst>
            </a:prstGeom>
            <a:solidFill>
              <a:schemeClr val="tx1">
                <a:lumMod val="75000"/>
                <a:lumOff val="2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3B43B"/>
                    </a:gs>
                    <a:gs pos="100000">
                      <a:srgbClr val="8B6735"/>
                    </a:gs>
                  </a:gsLst>
                  <a:lin ang="5400000" scaled="1"/>
                </a:gradFill>
                <a:cs typeface="+mn-ea"/>
                <a:sym typeface="+mn-lt"/>
              </a:endParaRPr>
            </a:p>
          </p:txBody>
        </p:sp>
        <p:grpSp>
          <p:nvGrpSpPr>
            <p:cNvPr id="43" name="组合 42"/>
            <p:cNvGrpSpPr/>
            <p:nvPr/>
          </p:nvGrpSpPr>
          <p:grpSpPr>
            <a:xfrm>
              <a:off x="3672672" y="3417683"/>
              <a:ext cx="2241974" cy="1315889"/>
              <a:chOff x="7228792" y="2819082"/>
              <a:chExt cx="2241974" cy="1315889"/>
            </a:xfrm>
          </p:grpSpPr>
          <p:sp>
            <p:nvSpPr>
              <p:cNvPr id="44" name="矩形 43"/>
              <p:cNvSpPr/>
              <p:nvPr/>
            </p:nvSpPr>
            <p:spPr>
              <a:xfrm>
                <a:off x="7366932" y="3267041"/>
                <a:ext cx="196569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400" dirty="0" smtClean="0">
                    <a:gradFill>
                      <a:gsLst>
                        <a:gs pos="0">
                          <a:srgbClr val="E3B43B"/>
                        </a:gs>
                        <a:gs pos="100000">
                          <a:srgbClr val="8B6735"/>
                        </a:gs>
                      </a:gsLst>
                      <a:lin ang="5400000" scaled="1"/>
                    </a:gradFill>
                    <a:cs typeface="+mn-ea"/>
                    <a:sym typeface="+mn-lt"/>
                  </a:rPr>
                  <a:t>出来</a:t>
                </a:r>
                <a:endParaRPr lang="zh-CN" altLang="en-US" sz="1400" dirty="0">
                  <a:gradFill>
                    <a:gsLst>
                      <a:gs pos="0">
                        <a:srgbClr val="E3B43B"/>
                      </a:gs>
                      <a:gs pos="100000">
                        <a:srgbClr val="8B6735"/>
                      </a:gs>
                    </a:gsLst>
                    <a:lin ang="5400000" scaled="1"/>
                  </a:gradFill>
                  <a:cs typeface="+mn-ea"/>
                  <a:sym typeface="+mn-lt"/>
                </a:endParaRPr>
              </a:p>
            </p:txBody>
          </p:sp>
          <p:sp>
            <p:nvSpPr>
              <p:cNvPr id="45" name="矩形 44"/>
              <p:cNvSpPr/>
              <p:nvPr/>
            </p:nvSpPr>
            <p:spPr>
              <a:xfrm>
                <a:off x="7228792" y="2819082"/>
                <a:ext cx="2241974"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gradFill>
                      <a:gsLst>
                        <a:gs pos="0">
                          <a:srgbClr val="E3B43B"/>
                        </a:gs>
                        <a:gs pos="100000">
                          <a:srgbClr val="8B6735"/>
                        </a:gs>
                      </a:gsLst>
                      <a:lin ang="5400000" scaled="1"/>
                    </a:gradFill>
                    <a:cs typeface="+mn-ea"/>
                    <a:sym typeface="+mn-lt"/>
                  </a:rPr>
                  <a:t>标题文字添加</a:t>
                </a:r>
              </a:p>
            </p:txBody>
          </p:sp>
        </p:grpSp>
      </p:grpSp>
      <p:grpSp>
        <p:nvGrpSpPr>
          <p:cNvPr id="54" name="组合 53"/>
          <p:cNvGrpSpPr/>
          <p:nvPr/>
        </p:nvGrpSpPr>
        <p:grpSpPr>
          <a:xfrm>
            <a:off x="6199962" y="2615645"/>
            <a:ext cx="2396756" cy="2518330"/>
            <a:chOff x="6199962" y="2615645"/>
            <a:chExt cx="2396756" cy="2518330"/>
          </a:xfrm>
        </p:grpSpPr>
        <p:sp>
          <p:nvSpPr>
            <p:cNvPr id="14" name="矩形: 圆角 13"/>
            <p:cNvSpPr/>
            <p:nvPr/>
          </p:nvSpPr>
          <p:spPr>
            <a:xfrm>
              <a:off x="6199962" y="2615645"/>
              <a:ext cx="2396756" cy="2518330"/>
            </a:xfrm>
            <a:prstGeom prst="roundRect">
              <a:avLst>
                <a:gd name="adj" fmla="val 4246"/>
              </a:avLst>
            </a:prstGeom>
            <a:solidFill>
              <a:schemeClr val="tx1">
                <a:lumMod val="75000"/>
                <a:lumOff val="2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3B43B"/>
                    </a:gs>
                    <a:gs pos="100000">
                      <a:srgbClr val="8B6735"/>
                    </a:gs>
                  </a:gsLst>
                  <a:lin ang="5400000" scaled="1"/>
                </a:gradFill>
                <a:cs typeface="+mn-ea"/>
                <a:sym typeface="+mn-lt"/>
              </a:endParaRPr>
            </a:p>
          </p:txBody>
        </p:sp>
        <p:grpSp>
          <p:nvGrpSpPr>
            <p:cNvPr id="46" name="组合 45"/>
            <p:cNvGrpSpPr/>
            <p:nvPr/>
          </p:nvGrpSpPr>
          <p:grpSpPr>
            <a:xfrm>
              <a:off x="6277352" y="3417683"/>
              <a:ext cx="2241974" cy="1315889"/>
              <a:chOff x="7228792" y="2819082"/>
              <a:chExt cx="2241974" cy="1315889"/>
            </a:xfrm>
          </p:grpSpPr>
          <p:sp>
            <p:nvSpPr>
              <p:cNvPr id="47" name="矩形 46"/>
              <p:cNvSpPr/>
              <p:nvPr/>
            </p:nvSpPr>
            <p:spPr>
              <a:xfrm>
                <a:off x="7366932" y="3267041"/>
                <a:ext cx="196569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400" dirty="0" smtClean="0">
                    <a:gradFill>
                      <a:gsLst>
                        <a:gs pos="0">
                          <a:srgbClr val="E3B43B"/>
                        </a:gs>
                        <a:gs pos="100000">
                          <a:srgbClr val="8B6735"/>
                        </a:gs>
                      </a:gsLst>
                      <a:lin ang="5400000" scaled="1"/>
                    </a:gradFill>
                    <a:cs typeface="+mn-ea"/>
                    <a:sym typeface="+mn-lt"/>
                  </a:rPr>
                  <a:t>出来</a:t>
                </a:r>
                <a:endParaRPr lang="zh-CN" altLang="en-US" sz="1400" dirty="0">
                  <a:gradFill>
                    <a:gsLst>
                      <a:gs pos="0">
                        <a:srgbClr val="E3B43B"/>
                      </a:gs>
                      <a:gs pos="100000">
                        <a:srgbClr val="8B6735"/>
                      </a:gs>
                    </a:gsLst>
                    <a:lin ang="5400000" scaled="1"/>
                  </a:gradFill>
                  <a:cs typeface="+mn-ea"/>
                  <a:sym typeface="+mn-lt"/>
                </a:endParaRPr>
              </a:p>
            </p:txBody>
          </p:sp>
          <p:sp>
            <p:nvSpPr>
              <p:cNvPr id="48" name="矩形 47"/>
              <p:cNvSpPr/>
              <p:nvPr/>
            </p:nvSpPr>
            <p:spPr>
              <a:xfrm>
                <a:off x="7228792" y="2819082"/>
                <a:ext cx="2241974"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gradFill>
                      <a:gsLst>
                        <a:gs pos="0">
                          <a:srgbClr val="E3B43B"/>
                        </a:gs>
                        <a:gs pos="100000">
                          <a:srgbClr val="8B6735"/>
                        </a:gs>
                      </a:gsLst>
                      <a:lin ang="5400000" scaled="1"/>
                    </a:gradFill>
                    <a:cs typeface="+mn-ea"/>
                    <a:sym typeface="+mn-lt"/>
                  </a:rPr>
                  <a:t>标题文字添加</a:t>
                </a:r>
              </a:p>
            </p:txBody>
          </p:sp>
        </p:grpSp>
      </p:grpSp>
      <p:grpSp>
        <p:nvGrpSpPr>
          <p:cNvPr id="55" name="组合 54"/>
          <p:cNvGrpSpPr/>
          <p:nvPr/>
        </p:nvGrpSpPr>
        <p:grpSpPr>
          <a:xfrm>
            <a:off x="8804644" y="2615645"/>
            <a:ext cx="2396756" cy="2518330"/>
            <a:chOff x="8804644" y="2615645"/>
            <a:chExt cx="2396756" cy="2518330"/>
          </a:xfrm>
        </p:grpSpPr>
        <p:sp>
          <p:nvSpPr>
            <p:cNvPr id="8" name="矩形: 圆角 11"/>
            <p:cNvSpPr/>
            <p:nvPr/>
          </p:nvSpPr>
          <p:spPr>
            <a:xfrm>
              <a:off x="8804644" y="2615645"/>
              <a:ext cx="2396756" cy="2518330"/>
            </a:xfrm>
            <a:prstGeom prst="roundRect">
              <a:avLst>
                <a:gd name="adj" fmla="val 4246"/>
              </a:avLst>
            </a:prstGeom>
            <a:solidFill>
              <a:schemeClr val="tx1">
                <a:lumMod val="75000"/>
                <a:lumOff val="2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3B43B"/>
                    </a:gs>
                    <a:gs pos="100000">
                      <a:srgbClr val="8B6735"/>
                    </a:gs>
                  </a:gsLst>
                  <a:lin ang="5400000" scaled="1"/>
                </a:gradFill>
                <a:cs typeface="+mn-ea"/>
                <a:sym typeface="+mn-lt"/>
              </a:endParaRPr>
            </a:p>
          </p:txBody>
        </p:sp>
        <p:grpSp>
          <p:nvGrpSpPr>
            <p:cNvPr id="49" name="组合 48"/>
            <p:cNvGrpSpPr/>
            <p:nvPr/>
          </p:nvGrpSpPr>
          <p:grpSpPr>
            <a:xfrm>
              <a:off x="8882034" y="3417683"/>
              <a:ext cx="2241974" cy="1315889"/>
              <a:chOff x="7228792" y="2819082"/>
              <a:chExt cx="2241974" cy="1315889"/>
            </a:xfrm>
          </p:grpSpPr>
          <p:sp>
            <p:nvSpPr>
              <p:cNvPr id="50" name="矩形 49"/>
              <p:cNvSpPr/>
              <p:nvPr/>
            </p:nvSpPr>
            <p:spPr>
              <a:xfrm>
                <a:off x="7366932" y="3267041"/>
                <a:ext cx="196569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400" dirty="0" smtClean="0">
                    <a:gradFill>
                      <a:gsLst>
                        <a:gs pos="0">
                          <a:srgbClr val="E3B43B"/>
                        </a:gs>
                        <a:gs pos="100000">
                          <a:srgbClr val="8B6735"/>
                        </a:gs>
                      </a:gsLst>
                      <a:lin ang="5400000" scaled="1"/>
                    </a:gradFill>
                    <a:cs typeface="+mn-ea"/>
                    <a:sym typeface="+mn-lt"/>
                  </a:rPr>
                  <a:t>出来</a:t>
                </a:r>
                <a:endParaRPr lang="zh-CN" altLang="en-US" sz="1400" dirty="0">
                  <a:gradFill>
                    <a:gsLst>
                      <a:gs pos="0">
                        <a:srgbClr val="E3B43B"/>
                      </a:gs>
                      <a:gs pos="100000">
                        <a:srgbClr val="8B6735"/>
                      </a:gs>
                    </a:gsLst>
                    <a:lin ang="5400000" scaled="1"/>
                  </a:gradFill>
                  <a:cs typeface="+mn-ea"/>
                  <a:sym typeface="+mn-lt"/>
                </a:endParaRPr>
              </a:p>
            </p:txBody>
          </p:sp>
          <p:sp>
            <p:nvSpPr>
              <p:cNvPr id="51" name="矩形 50"/>
              <p:cNvSpPr/>
              <p:nvPr/>
            </p:nvSpPr>
            <p:spPr>
              <a:xfrm>
                <a:off x="7228792" y="2819082"/>
                <a:ext cx="2241974" cy="4303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b="1" dirty="0">
                    <a:gradFill>
                      <a:gsLst>
                        <a:gs pos="0">
                          <a:srgbClr val="E3B43B"/>
                        </a:gs>
                        <a:gs pos="100000">
                          <a:srgbClr val="8B6735"/>
                        </a:gs>
                      </a:gsLst>
                      <a:lin ang="5400000" scaled="1"/>
                    </a:gradFill>
                    <a:cs typeface="+mn-ea"/>
                    <a:sym typeface="+mn-lt"/>
                  </a:rPr>
                  <a:t>标题文字添加</a:t>
                </a:r>
              </a:p>
            </p:txBody>
          </p:sp>
        </p:grpSp>
      </p:grpSp>
      <p:grpSp>
        <p:nvGrpSpPr>
          <p:cNvPr id="36" name="组合 35"/>
          <p:cNvGrpSpPr/>
          <p:nvPr/>
        </p:nvGrpSpPr>
        <p:grpSpPr>
          <a:xfrm>
            <a:off x="1743456" y="2170123"/>
            <a:ext cx="891044" cy="891044"/>
            <a:chOff x="1914859" y="2246276"/>
            <a:chExt cx="548238" cy="548238"/>
          </a:xfrm>
        </p:grpSpPr>
        <p:sp>
          <p:nvSpPr>
            <p:cNvPr id="27" name="椭圆 26"/>
            <p:cNvSpPr/>
            <p:nvPr/>
          </p:nvSpPr>
          <p:spPr>
            <a:xfrm>
              <a:off x="1914859" y="2246276"/>
              <a:ext cx="548238" cy="548238"/>
            </a:xfrm>
            <a:prstGeom prst="ellipse">
              <a:avLst/>
            </a:prstGeom>
            <a:gradFill>
              <a:gsLst>
                <a:gs pos="53300">
                  <a:srgbClr val="F4DE91"/>
                </a:gs>
                <a:gs pos="0">
                  <a:srgbClr val="E3B43B"/>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任意多边形: 形状 30"/>
            <p:cNvSpPr/>
            <p:nvPr/>
          </p:nvSpPr>
          <p:spPr>
            <a:xfrm>
              <a:off x="2033173" y="2365322"/>
              <a:ext cx="311610" cy="310146"/>
            </a:xfrm>
            <a:custGeom>
              <a:avLst/>
              <a:gdLst>
                <a:gd name="connsiteX0" fmla="*/ 158486 w 338138"/>
                <a:gd name="connsiteY0" fmla="*/ 93662 h 336550"/>
                <a:gd name="connsiteX1" fmla="*/ 93663 w 338138"/>
                <a:gd name="connsiteY1" fmla="*/ 157803 h 336550"/>
                <a:gd name="connsiteX2" fmla="*/ 110861 w 338138"/>
                <a:gd name="connsiteY2" fmla="*/ 157803 h 336550"/>
                <a:gd name="connsiteX3" fmla="*/ 110861 w 338138"/>
                <a:gd name="connsiteY3" fmla="*/ 178747 h 336550"/>
                <a:gd name="connsiteX4" fmla="*/ 93663 w 338138"/>
                <a:gd name="connsiteY4" fmla="*/ 178747 h 336550"/>
                <a:gd name="connsiteX5" fmla="*/ 158486 w 338138"/>
                <a:gd name="connsiteY5" fmla="*/ 242887 h 336550"/>
                <a:gd name="connsiteX6" fmla="*/ 158486 w 338138"/>
                <a:gd name="connsiteY6" fmla="*/ 225870 h 336550"/>
                <a:gd name="connsiteX7" fmla="*/ 179653 w 338138"/>
                <a:gd name="connsiteY7" fmla="*/ 225870 h 336550"/>
                <a:gd name="connsiteX8" fmla="*/ 179653 w 338138"/>
                <a:gd name="connsiteY8" fmla="*/ 242887 h 336550"/>
                <a:gd name="connsiteX9" fmla="*/ 244476 w 338138"/>
                <a:gd name="connsiteY9" fmla="*/ 178747 h 336550"/>
                <a:gd name="connsiteX10" fmla="*/ 227278 w 338138"/>
                <a:gd name="connsiteY10" fmla="*/ 178747 h 336550"/>
                <a:gd name="connsiteX11" fmla="*/ 227278 w 338138"/>
                <a:gd name="connsiteY11" fmla="*/ 157803 h 336550"/>
                <a:gd name="connsiteX12" fmla="*/ 244476 w 338138"/>
                <a:gd name="connsiteY12" fmla="*/ 157803 h 336550"/>
                <a:gd name="connsiteX13" fmla="*/ 179653 w 338138"/>
                <a:gd name="connsiteY13" fmla="*/ 93662 h 336550"/>
                <a:gd name="connsiteX14" fmla="*/ 179653 w 338138"/>
                <a:gd name="connsiteY14" fmla="*/ 110679 h 336550"/>
                <a:gd name="connsiteX15" fmla="*/ 158486 w 338138"/>
                <a:gd name="connsiteY15" fmla="*/ 110679 h 336550"/>
                <a:gd name="connsiteX16" fmla="*/ 158486 w 338138"/>
                <a:gd name="connsiteY16" fmla="*/ 93662 h 336550"/>
                <a:gd name="connsiteX17" fmla="*/ 158462 w 338138"/>
                <a:gd name="connsiteY17" fmla="*/ 52387 h 336550"/>
                <a:gd name="connsiteX18" fmla="*/ 179677 w 338138"/>
                <a:gd name="connsiteY18" fmla="*/ 52387 h 336550"/>
                <a:gd name="connsiteX19" fmla="*/ 179677 w 338138"/>
                <a:gd name="connsiteY19" fmla="*/ 70823 h 336550"/>
                <a:gd name="connsiteX20" fmla="*/ 267188 w 338138"/>
                <a:gd name="connsiteY20" fmla="*/ 157740 h 336550"/>
                <a:gd name="connsiteX21" fmla="*/ 285751 w 338138"/>
                <a:gd name="connsiteY21" fmla="*/ 157740 h 336550"/>
                <a:gd name="connsiteX22" fmla="*/ 285751 w 338138"/>
                <a:gd name="connsiteY22" fmla="*/ 178810 h 336550"/>
                <a:gd name="connsiteX23" fmla="*/ 267188 w 338138"/>
                <a:gd name="connsiteY23" fmla="*/ 178810 h 336550"/>
                <a:gd name="connsiteX24" fmla="*/ 179677 w 338138"/>
                <a:gd name="connsiteY24" fmla="*/ 265726 h 336550"/>
                <a:gd name="connsiteX25" fmla="*/ 179677 w 338138"/>
                <a:gd name="connsiteY25" fmla="*/ 284162 h 336550"/>
                <a:gd name="connsiteX26" fmla="*/ 158462 w 338138"/>
                <a:gd name="connsiteY26" fmla="*/ 284162 h 336550"/>
                <a:gd name="connsiteX27" fmla="*/ 158462 w 338138"/>
                <a:gd name="connsiteY27" fmla="*/ 265726 h 336550"/>
                <a:gd name="connsiteX28" fmla="*/ 70951 w 338138"/>
                <a:gd name="connsiteY28" fmla="*/ 178810 h 336550"/>
                <a:gd name="connsiteX29" fmla="*/ 52388 w 338138"/>
                <a:gd name="connsiteY29" fmla="*/ 178810 h 336550"/>
                <a:gd name="connsiteX30" fmla="*/ 52388 w 338138"/>
                <a:gd name="connsiteY30" fmla="*/ 157740 h 336550"/>
                <a:gd name="connsiteX31" fmla="*/ 70951 w 338138"/>
                <a:gd name="connsiteY31" fmla="*/ 157740 h 336550"/>
                <a:gd name="connsiteX32" fmla="*/ 158462 w 338138"/>
                <a:gd name="connsiteY32" fmla="*/ 70823 h 336550"/>
                <a:gd name="connsiteX33" fmla="*/ 158462 w 338138"/>
                <a:gd name="connsiteY33" fmla="*/ 52387 h 336550"/>
                <a:gd name="connsiteX34" fmla="*/ 20638 w 338138"/>
                <a:gd name="connsiteY34" fmla="*/ 20637 h 336550"/>
                <a:gd name="connsiteX35" fmla="*/ 20638 w 338138"/>
                <a:gd name="connsiteY35" fmla="*/ 315912 h 336550"/>
                <a:gd name="connsiteX36" fmla="*/ 315913 w 338138"/>
                <a:gd name="connsiteY36" fmla="*/ 315912 h 336550"/>
                <a:gd name="connsiteX37" fmla="*/ 315913 w 338138"/>
                <a:gd name="connsiteY37" fmla="*/ 20637 h 336550"/>
                <a:gd name="connsiteX38" fmla="*/ 0 w 338138"/>
                <a:gd name="connsiteY38" fmla="*/ 0 h 336550"/>
                <a:gd name="connsiteX39" fmla="*/ 338138 w 338138"/>
                <a:gd name="connsiteY39" fmla="*/ 0 h 336550"/>
                <a:gd name="connsiteX40" fmla="*/ 338138 w 338138"/>
                <a:gd name="connsiteY40" fmla="*/ 336550 h 336550"/>
                <a:gd name="connsiteX41" fmla="*/ 0 w 338138"/>
                <a:gd name="connsiteY41" fmla="*/ 33655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8138" h="336550">
                  <a:moveTo>
                    <a:pt x="158486" y="93662"/>
                  </a:moveTo>
                  <a:cubicBezTo>
                    <a:pt x="124090" y="97589"/>
                    <a:pt x="97632" y="123769"/>
                    <a:pt x="93663" y="157803"/>
                  </a:cubicBezTo>
                  <a:lnTo>
                    <a:pt x="110861" y="157803"/>
                  </a:lnTo>
                  <a:cubicBezTo>
                    <a:pt x="110861" y="157803"/>
                    <a:pt x="110861" y="157803"/>
                    <a:pt x="110861" y="178747"/>
                  </a:cubicBezTo>
                  <a:cubicBezTo>
                    <a:pt x="110861" y="178747"/>
                    <a:pt x="110861" y="178747"/>
                    <a:pt x="93663" y="178747"/>
                  </a:cubicBezTo>
                  <a:cubicBezTo>
                    <a:pt x="97632" y="212780"/>
                    <a:pt x="124090" y="238960"/>
                    <a:pt x="158486" y="242887"/>
                  </a:cubicBezTo>
                  <a:cubicBezTo>
                    <a:pt x="158486" y="242887"/>
                    <a:pt x="158486" y="242887"/>
                    <a:pt x="158486" y="225870"/>
                  </a:cubicBezTo>
                  <a:cubicBezTo>
                    <a:pt x="158486" y="225870"/>
                    <a:pt x="158486" y="225870"/>
                    <a:pt x="179653" y="225870"/>
                  </a:cubicBezTo>
                  <a:cubicBezTo>
                    <a:pt x="179653" y="225870"/>
                    <a:pt x="179653" y="225870"/>
                    <a:pt x="179653" y="242887"/>
                  </a:cubicBezTo>
                  <a:cubicBezTo>
                    <a:pt x="214049" y="238960"/>
                    <a:pt x="240507" y="212780"/>
                    <a:pt x="244476" y="178747"/>
                  </a:cubicBezTo>
                  <a:cubicBezTo>
                    <a:pt x="244476" y="178747"/>
                    <a:pt x="244476" y="178747"/>
                    <a:pt x="227278" y="178747"/>
                  </a:cubicBezTo>
                  <a:cubicBezTo>
                    <a:pt x="227278" y="178747"/>
                    <a:pt x="227278" y="178747"/>
                    <a:pt x="227278" y="157803"/>
                  </a:cubicBezTo>
                  <a:cubicBezTo>
                    <a:pt x="227278" y="157803"/>
                    <a:pt x="227278" y="157803"/>
                    <a:pt x="244476" y="157803"/>
                  </a:cubicBezTo>
                  <a:cubicBezTo>
                    <a:pt x="240507" y="123769"/>
                    <a:pt x="214049" y="97589"/>
                    <a:pt x="179653" y="93662"/>
                  </a:cubicBezTo>
                  <a:cubicBezTo>
                    <a:pt x="179653" y="93662"/>
                    <a:pt x="179653" y="93662"/>
                    <a:pt x="179653" y="110679"/>
                  </a:cubicBezTo>
                  <a:cubicBezTo>
                    <a:pt x="179653" y="110679"/>
                    <a:pt x="179653" y="110679"/>
                    <a:pt x="158486" y="110679"/>
                  </a:cubicBezTo>
                  <a:cubicBezTo>
                    <a:pt x="158486" y="110679"/>
                    <a:pt x="158486" y="110679"/>
                    <a:pt x="158486" y="93662"/>
                  </a:cubicBezTo>
                  <a:close/>
                  <a:moveTo>
                    <a:pt x="158462" y="52387"/>
                  </a:moveTo>
                  <a:cubicBezTo>
                    <a:pt x="158462" y="52387"/>
                    <a:pt x="158462" y="52387"/>
                    <a:pt x="179677" y="52387"/>
                  </a:cubicBezTo>
                  <a:cubicBezTo>
                    <a:pt x="179677" y="52387"/>
                    <a:pt x="179677" y="52387"/>
                    <a:pt x="179677" y="70823"/>
                  </a:cubicBezTo>
                  <a:cubicBezTo>
                    <a:pt x="224758" y="76091"/>
                    <a:pt x="261884" y="112965"/>
                    <a:pt x="267188" y="157740"/>
                  </a:cubicBezTo>
                  <a:cubicBezTo>
                    <a:pt x="267188" y="157740"/>
                    <a:pt x="267188" y="157740"/>
                    <a:pt x="285751" y="157740"/>
                  </a:cubicBezTo>
                  <a:cubicBezTo>
                    <a:pt x="285751" y="157740"/>
                    <a:pt x="285751" y="157740"/>
                    <a:pt x="285751" y="178810"/>
                  </a:cubicBezTo>
                  <a:cubicBezTo>
                    <a:pt x="285751" y="178810"/>
                    <a:pt x="285751" y="178810"/>
                    <a:pt x="267188" y="178810"/>
                  </a:cubicBezTo>
                  <a:cubicBezTo>
                    <a:pt x="261884" y="223585"/>
                    <a:pt x="224758" y="260458"/>
                    <a:pt x="179677" y="265726"/>
                  </a:cubicBezTo>
                  <a:cubicBezTo>
                    <a:pt x="179677" y="265726"/>
                    <a:pt x="179677" y="265726"/>
                    <a:pt x="179677" y="284162"/>
                  </a:cubicBezTo>
                  <a:cubicBezTo>
                    <a:pt x="179677" y="284162"/>
                    <a:pt x="179677" y="284162"/>
                    <a:pt x="158462" y="284162"/>
                  </a:cubicBezTo>
                  <a:cubicBezTo>
                    <a:pt x="158462" y="284162"/>
                    <a:pt x="158462" y="284162"/>
                    <a:pt x="158462" y="265726"/>
                  </a:cubicBezTo>
                  <a:cubicBezTo>
                    <a:pt x="113381" y="260458"/>
                    <a:pt x="76255" y="223585"/>
                    <a:pt x="70951" y="178810"/>
                  </a:cubicBezTo>
                  <a:cubicBezTo>
                    <a:pt x="70951" y="178810"/>
                    <a:pt x="70951" y="178810"/>
                    <a:pt x="52388" y="178810"/>
                  </a:cubicBezTo>
                  <a:cubicBezTo>
                    <a:pt x="52388" y="178810"/>
                    <a:pt x="52388" y="178810"/>
                    <a:pt x="52388" y="157740"/>
                  </a:cubicBezTo>
                  <a:cubicBezTo>
                    <a:pt x="52388" y="157740"/>
                    <a:pt x="52388" y="157740"/>
                    <a:pt x="70951" y="157740"/>
                  </a:cubicBezTo>
                  <a:cubicBezTo>
                    <a:pt x="76255" y="112965"/>
                    <a:pt x="113381" y="76091"/>
                    <a:pt x="158462" y="70823"/>
                  </a:cubicBezTo>
                  <a:cubicBezTo>
                    <a:pt x="158462" y="70823"/>
                    <a:pt x="158462" y="70823"/>
                    <a:pt x="158462" y="52387"/>
                  </a:cubicBezTo>
                  <a:close/>
                  <a:moveTo>
                    <a:pt x="20638" y="20637"/>
                  </a:moveTo>
                  <a:lnTo>
                    <a:pt x="20638" y="315912"/>
                  </a:lnTo>
                  <a:lnTo>
                    <a:pt x="315913" y="315912"/>
                  </a:lnTo>
                  <a:lnTo>
                    <a:pt x="315913" y="20637"/>
                  </a:lnTo>
                  <a:close/>
                  <a:moveTo>
                    <a:pt x="0" y="0"/>
                  </a:moveTo>
                  <a:lnTo>
                    <a:pt x="338138" y="0"/>
                  </a:lnTo>
                  <a:lnTo>
                    <a:pt x="338138" y="336550"/>
                  </a:lnTo>
                  <a:lnTo>
                    <a:pt x="0" y="3365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组合 34"/>
          <p:cNvGrpSpPr/>
          <p:nvPr/>
        </p:nvGrpSpPr>
        <p:grpSpPr>
          <a:xfrm>
            <a:off x="4348137" y="2170123"/>
            <a:ext cx="891044" cy="891044"/>
            <a:chOff x="4519540" y="2246276"/>
            <a:chExt cx="548238" cy="548238"/>
          </a:xfrm>
        </p:grpSpPr>
        <p:sp>
          <p:nvSpPr>
            <p:cNvPr id="21" name="椭圆 20"/>
            <p:cNvSpPr/>
            <p:nvPr/>
          </p:nvSpPr>
          <p:spPr>
            <a:xfrm>
              <a:off x="4519540" y="2246276"/>
              <a:ext cx="548238" cy="548238"/>
            </a:xfrm>
            <a:prstGeom prst="ellipse">
              <a:avLst/>
            </a:prstGeom>
            <a:gradFill>
              <a:gsLst>
                <a:gs pos="46700">
                  <a:srgbClr val="F4DE91"/>
                </a:gs>
                <a:gs pos="0">
                  <a:srgbClr val="E3B43B"/>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gradFill>
                  <a:gsLst>
                    <a:gs pos="0">
                      <a:srgbClr val="E3B43B"/>
                    </a:gs>
                    <a:gs pos="100000">
                      <a:srgbClr val="8B6735"/>
                    </a:gs>
                  </a:gsLst>
                  <a:lin ang="5400000" scaled="1"/>
                </a:gradFill>
                <a:cs typeface="+mn-ea"/>
                <a:sym typeface="+mn-lt"/>
              </a:endParaRPr>
            </a:p>
          </p:txBody>
        </p:sp>
        <p:sp>
          <p:nvSpPr>
            <p:cNvPr id="25" name="任意多边形: 形状 37"/>
            <p:cNvSpPr/>
            <p:nvPr/>
          </p:nvSpPr>
          <p:spPr>
            <a:xfrm>
              <a:off x="4636389" y="2360927"/>
              <a:ext cx="314541" cy="314541"/>
            </a:xfrm>
            <a:custGeom>
              <a:avLst/>
              <a:gdLst>
                <a:gd name="connsiteX0" fmla="*/ 87049 w 338138"/>
                <a:gd name="connsiteY0" fmla="*/ 274638 h 338138"/>
                <a:gd name="connsiteX1" fmla="*/ 169070 w 338138"/>
                <a:gd name="connsiteY1" fmla="*/ 303742 h 338138"/>
                <a:gd name="connsiteX2" fmla="*/ 251091 w 338138"/>
                <a:gd name="connsiteY2" fmla="*/ 275961 h 338138"/>
                <a:gd name="connsiteX3" fmla="*/ 276226 w 338138"/>
                <a:gd name="connsiteY3" fmla="*/ 299773 h 338138"/>
                <a:gd name="connsiteX4" fmla="*/ 169070 w 338138"/>
                <a:gd name="connsiteY4" fmla="*/ 338138 h 338138"/>
                <a:gd name="connsiteX5" fmla="*/ 61913 w 338138"/>
                <a:gd name="connsiteY5" fmla="*/ 299773 h 338138"/>
                <a:gd name="connsiteX6" fmla="*/ 85726 w 338138"/>
                <a:gd name="connsiteY6" fmla="*/ 275961 h 338138"/>
                <a:gd name="connsiteX7" fmla="*/ 87049 w 338138"/>
                <a:gd name="connsiteY7" fmla="*/ 274638 h 338138"/>
                <a:gd name="connsiteX8" fmla="*/ 299773 w 338138"/>
                <a:gd name="connsiteY8" fmla="*/ 61913 h 338138"/>
                <a:gd name="connsiteX9" fmla="*/ 338138 w 338138"/>
                <a:gd name="connsiteY9" fmla="*/ 169069 h 338138"/>
                <a:gd name="connsiteX10" fmla="*/ 299773 w 338138"/>
                <a:gd name="connsiteY10" fmla="*/ 276226 h 338138"/>
                <a:gd name="connsiteX11" fmla="*/ 275961 w 338138"/>
                <a:gd name="connsiteY11" fmla="*/ 252413 h 338138"/>
                <a:gd name="connsiteX12" fmla="*/ 274638 w 338138"/>
                <a:gd name="connsiteY12" fmla="*/ 251090 h 338138"/>
                <a:gd name="connsiteX13" fmla="*/ 303742 w 338138"/>
                <a:gd name="connsiteY13" fmla="*/ 169069 h 338138"/>
                <a:gd name="connsiteX14" fmla="*/ 274638 w 338138"/>
                <a:gd name="connsiteY14" fmla="*/ 87048 h 338138"/>
                <a:gd name="connsiteX15" fmla="*/ 275961 w 338138"/>
                <a:gd name="connsiteY15" fmla="*/ 85726 h 338138"/>
                <a:gd name="connsiteX16" fmla="*/ 299773 w 338138"/>
                <a:gd name="connsiteY16" fmla="*/ 61913 h 338138"/>
                <a:gd name="connsiteX17" fmla="*/ 38202 w 338138"/>
                <a:gd name="connsiteY17" fmla="*/ 61913 h 338138"/>
                <a:gd name="connsiteX18" fmla="*/ 60596 w 338138"/>
                <a:gd name="connsiteY18" fmla="*/ 85726 h 338138"/>
                <a:gd name="connsiteX19" fmla="*/ 61913 w 338138"/>
                <a:gd name="connsiteY19" fmla="*/ 87048 h 338138"/>
                <a:gd name="connsiteX20" fmla="*/ 34250 w 338138"/>
                <a:gd name="connsiteY20" fmla="*/ 169069 h 338138"/>
                <a:gd name="connsiteX21" fmla="*/ 61913 w 338138"/>
                <a:gd name="connsiteY21" fmla="*/ 251090 h 338138"/>
                <a:gd name="connsiteX22" fmla="*/ 60596 w 338138"/>
                <a:gd name="connsiteY22" fmla="*/ 252413 h 338138"/>
                <a:gd name="connsiteX23" fmla="*/ 38202 w 338138"/>
                <a:gd name="connsiteY23" fmla="*/ 276226 h 338138"/>
                <a:gd name="connsiteX24" fmla="*/ 0 w 338138"/>
                <a:gd name="connsiteY24" fmla="*/ 169069 h 338138"/>
                <a:gd name="connsiteX25" fmla="*/ 38202 w 338138"/>
                <a:gd name="connsiteY25" fmla="*/ 61913 h 338138"/>
                <a:gd name="connsiteX26" fmla="*/ 150681 w 338138"/>
                <a:gd name="connsiteY26" fmla="*/ 58738 h 338138"/>
                <a:gd name="connsiteX27" fmla="*/ 150681 w 338138"/>
                <a:gd name="connsiteY27" fmla="*/ 129665 h 338138"/>
                <a:gd name="connsiteX28" fmla="*/ 167756 w 338138"/>
                <a:gd name="connsiteY28" fmla="*/ 146740 h 338138"/>
                <a:gd name="connsiteX29" fmla="*/ 184831 w 338138"/>
                <a:gd name="connsiteY29" fmla="*/ 129665 h 338138"/>
                <a:gd name="connsiteX30" fmla="*/ 184831 w 338138"/>
                <a:gd name="connsiteY30" fmla="*/ 58738 h 338138"/>
                <a:gd name="connsiteX31" fmla="*/ 279401 w 338138"/>
                <a:gd name="connsiteY31" fmla="*/ 151994 h 338138"/>
                <a:gd name="connsiteX32" fmla="*/ 207160 w 338138"/>
                <a:gd name="connsiteY32" fmla="*/ 151994 h 338138"/>
                <a:gd name="connsiteX33" fmla="*/ 190085 w 338138"/>
                <a:gd name="connsiteY33" fmla="*/ 169069 h 338138"/>
                <a:gd name="connsiteX34" fmla="*/ 207160 w 338138"/>
                <a:gd name="connsiteY34" fmla="*/ 186145 h 338138"/>
                <a:gd name="connsiteX35" fmla="*/ 279401 w 338138"/>
                <a:gd name="connsiteY35" fmla="*/ 186145 h 338138"/>
                <a:gd name="connsiteX36" fmla="*/ 184831 w 338138"/>
                <a:gd name="connsiteY36" fmla="*/ 279401 h 338138"/>
                <a:gd name="connsiteX37" fmla="*/ 184831 w 338138"/>
                <a:gd name="connsiteY37" fmla="*/ 207160 h 338138"/>
                <a:gd name="connsiteX38" fmla="*/ 167756 w 338138"/>
                <a:gd name="connsiteY38" fmla="*/ 190085 h 338138"/>
                <a:gd name="connsiteX39" fmla="*/ 150681 w 338138"/>
                <a:gd name="connsiteY39" fmla="*/ 207160 h 338138"/>
                <a:gd name="connsiteX40" fmla="*/ 150681 w 338138"/>
                <a:gd name="connsiteY40" fmla="*/ 279401 h 338138"/>
                <a:gd name="connsiteX41" fmla="*/ 58738 w 338138"/>
                <a:gd name="connsiteY41" fmla="*/ 186145 h 338138"/>
                <a:gd name="connsiteX42" fmla="*/ 130979 w 338138"/>
                <a:gd name="connsiteY42" fmla="*/ 186145 h 338138"/>
                <a:gd name="connsiteX43" fmla="*/ 148054 w 338138"/>
                <a:gd name="connsiteY43" fmla="*/ 169069 h 338138"/>
                <a:gd name="connsiteX44" fmla="*/ 130979 w 338138"/>
                <a:gd name="connsiteY44" fmla="*/ 151994 h 338138"/>
                <a:gd name="connsiteX45" fmla="*/ 58738 w 338138"/>
                <a:gd name="connsiteY45" fmla="*/ 151994 h 338138"/>
                <a:gd name="connsiteX46" fmla="*/ 150681 w 338138"/>
                <a:gd name="connsiteY46" fmla="*/ 58738 h 338138"/>
                <a:gd name="connsiteX47" fmla="*/ 169070 w 338138"/>
                <a:gd name="connsiteY47" fmla="*/ 0 h 338138"/>
                <a:gd name="connsiteX48" fmla="*/ 276226 w 338138"/>
                <a:gd name="connsiteY48" fmla="*/ 38365 h 338138"/>
                <a:gd name="connsiteX49" fmla="*/ 251091 w 338138"/>
                <a:gd name="connsiteY49" fmla="*/ 62177 h 338138"/>
                <a:gd name="connsiteX50" fmla="*/ 169070 w 338138"/>
                <a:gd name="connsiteY50" fmla="*/ 34396 h 338138"/>
                <a:gd name="connsiteX51" fmla="*/ 87049 w 338138"/>
                <a:gd name="connsiteY51" fmla="*/ 63500 h 338138"/>
                <a:gd name="connsiteX52" fmla="*/ 85726 w 338138"/>
                <a:gd name="connsiteY52" fmla="*/ 62177 h 338138"/>
                <a:gd name="connsiteX53" fmla="*/ 61913 w 338138"/>
                <a:gd name="connsiteY53" fmla="*/ 38365 h 338138"/>
                <a:gd name="connsiteX54" fmla="*/ 169070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87049" y="274638"/>
                  </a:moveTo>
                  <a:cubicBezTo>
                    <a:pt x="109538" y="293159"/>
                    <a:pt x="137319" y="303742"/>
                    <a:pt x="169070" y="303742"/>
                  </a:cubicBezTo>
                  <a:cubicBezTo>
                    <a:pt x="199497" y="303742"/>
                    <a:pt x="228601" y="293159"/>
                    <a:pt x="251091" y="275961"/>
                  </a:cubicBezTo>
                  <a:lnTo>
                    <a:pt x="276226" y="299773"/>
                  </a:lnTo>
                  <a:cubicBezTo>
                    <a:pt x="247122" y="323586"/>
                    <a:pt x="208757" y="338138"/>
                    <a:pt x="169070" y="338138"/>
                  </a:cubicBezTo>
                  <a:cubicBezTo>
                    <a:pt x="128059" y="338138"/>
                    <a:pt x="91017" y="323586"/>
                    <a:pt x="61913" y="299773"/>
                  </a:cubicBezTo>
                  <a:cubicBezTo>
                    <a:pt x="61913" y="299773"/>
                    <a:pt x="61913" y="299773"/>
                    <a:pt x="85726" y="275961"/>
                  </a:cubicBezTo>
                  <a:cubicBezTo>
                    <a:pt x="85726" y="275961"/>
                    <a:pt x="85726" y="275961"/>
                    <a:pt x="87049" y="274638"/>
                  </a:cubicBezTo>
                  <a:close/>
                  <a:moveTo>
                    <a:pt x="299773" y="61913"/>
                  </a:moveTo>
                  <a:cubicBezTo>
                    <a:pt x="323586" y="91017"/>
                    <a:pt x="338138" y="128059"/>
                    <a:pt x="338138" y="169069"/>
                  </a:cubicBezTo>
                  <a:cubicBezTo>
                    <a:pt x="338138" y="210080"/>
                    <a:pt x="323586" y="247122"/>
                    <a:pt x="299773" y="276226"/>
                  </a:cubicBezTo>
                  <a:cubicBezTo>
                    <a:pt x="299773" y="276226"/>
                    <a:pt x="299773" y="276226"/>
                    <a:pt x="275961" y="252413"/>
                  </a:cubicBezTo>
                  <a:cubicBezTo>
                    <a:pt x="275961" y="252413"/>
                    <a:pt x="275961" y="251090"/>
                    <a:pt x="274638" y="251090"/>
                  </a:cubicBezTo>
                  <a:cubicBezTo>
                    <a:pt x="293159" y="228601"/>
                    <a:pt x="303742" y="200820"/>
                    <a:pt x="303742" y="169069"/>
                  </a:cubicBezTo>
                  <a:cubicBezTo>
                    <a:pt x="303742" y="137319"/>
                    <a:pt x="293159" y="109538"/>
                    <a:pt x="274638" y="87048"/>
                  </a:cubicBezTo>
                  <a:cubicBezTo>
                    <a:pt x="275961" y="87048"/>
                    <a:pt x="275961" y="85726"/>
                    <a:pt x="275961" y="85726"/>
                  </a:cubicBezTo>
                  <a:cubicBezTo>
                    <a:pt x="275961" y="85726"/>
                    <a:pt x="275961" y="85726"/>
                    <a:pt x="299773" y="61913"/>
                  </a:cubicBezTo>
                  <a:close/>
                  <a:moveTo>
                    <a:pt x="38202" y="61913"/>
                  </a:moveTo>
                  <a:cubicBezTo>
                    <a:pt x="38202" y="61913"/>
                    <a:pt x="38202" y="61913"/>
                    <a:pt x="60596" y="85726"/>
                  </a:cubicBezTo>
                  <a:cubicBezTo>
                    <a:pt x="61913" y="87048"/>
                    <a:pt x="61913" y="87048"/>
                    <a:pt x="61913" y="87048"/>
                  </a:cubicBezTo>
                  <a:cubicBezTo>
                    <a:pt x="44788" y="109538"/>
                    <a:pt x="34250" y="138642"/>
                    <a:pt x="34250" y="169069"/>
                  </a:cubicBezTo>
                  <a:cubicBezTo>
                    <a:pt x="34250" y="199497"/>
                    <a:pt x="44788" y="228601"/>
                    <a:pt x="61913" y="251090"/>
                  </a:cubicBezTo>
                  <a:cubicBezTo>
                    <a:pt x="61913" y="251090"/>
                    <a:pt x="61913" y="251090"/>
                    <a:pt x="60596" y="252413"/>
                  </a:cubicBezTo>
                  <a:lnTo>
                    <a:pt x="38202" y="276226"/>
                  </a:lnTo>
                  <a:cubicBezTo>
                    <a:pt x="14490" y="247122"/>
                    <a:pt x="0" y="208757"/>
                    <a:pt x="0" y="169069"/>
                  </a:cubicBezTo>
                  <a:cubicBezTo>
                    <a:pt x="0" y="129382"/>
                    <a:pt x="14490" y="91017"/>
                    <a:pt x="38202" y="61913"/>
                  </a:cubicBezTo>
                  <a:close/>
                  <a:moveTo>
                    <a:pt x="150681" y="58738"/>
                  </a:moveTo>
                  <a:cubicBezTo>
                    <a:pt x="150681" y="129665"/>
                    <a:pt x="150681" y="129665"/>
                    <a:pt x="150681" y="129665"/>
                  </a:cubicBezTo>
                  <a:cubicBezTo>
                    <a:pt x="150681" y="140173"/>
                    <a:pt x="158562" y="146740"/>
                    <a:pt x="167756" y="146740"/>
                  </a:cubicBezTo>
                  <a:cubicBezTo>
                    <a:pt x="176950" y="146740"/>
                    <a:pt x="184831" y="140173"/>
                    <a:pt x="184831" y="129665"/>
                  </a:cubicBezTo>
                  <a:cubicBezTo>
                    <a:pt x="184831" y="58738"/>
                    <a:pt x="184831" y="58738"/>
                    <a:pt x="184831" y="58738"/>
                  </a:cubicBezTo>
                  <a:cubicBezTo>
                    <a:pt x="233430" y="66619"/>
                    <a:pt x="271520" y="103396"/>
                    <a:pt x="279401" y="151994"/>
                  </a:cubicBezTo>
                  <a:cubicBezTo>
                    <a:pt x="207160" y="151994"/>
                    <a:pt x="207160" y="151994"/>
                    <a:pt x="207160" y="151994"/>
                  </a:cubicBezTo>
                  <a:cubicBezTo>
                    <a:pt x="197966" y="151994"/>
                    <a:pt x="190085" y="159875"/>
                    <a:pt x="190085" y="169069"/>
                  </a:cubicBezTo>
                  <a:cubicBezTo>
                    <a:pt x="190085" y="178264"/>
                    <a:pt x="197966" y="186145"/>
                    <a:pt x="207160" y="186145"/>
                  </a:cubicBezTo>
                  <a:lnTo>
                    <a:pt x="279401" y="186145"/>
                  </a:lnTo>
                  <a:cubicBezTo>
                    <a:pt x="271520" y="234743"/>
                    <a:pt x="233430" y="271520"/>
                    <a:pt x="184831" y="279401"/>
                  </a:cubicBezTo>
                  <a:cubicBezTo>
                    <a:pt x="184831" y="207160"/>
                    <a:pt x="184831" y="207160"/>
                    <a:pt x="184831" y="207160"/>
                  </a:cubicBezTo>
                  <a:cubicBezTo>
                    <a:pt x="184831" y="197966"/>
                    <a:pt x="176950" y="190085"/>
                    <a:pt x="167756" y="190085"/>
                  </a:cubicBezTo>
                  <a:cubicBezTo>
                    <a:pt x="158562" y="190085"/>
                    <a:pt x="150681" y="197966"/>
                    <a:pt x="150681" y="207160"/>
                  </a:cubicBezTo>
                  <a:cubicBezTo>
                    <a:pt x="150681" y="279401"/>
                    <a:pt x="150681" y="279401"/>
                    <a:pt x="150681" y="279401"/>
                  </a:cubicBezTo>
                  <a:cubicBezTo>
                    <a:pt x="104710" y="271520"/>
                    <a:pt x="66619" y="233430"/>
                    <a:pt x="58738" y="186145"/>
                  </a:cubicBezTo>
                  <a:cubicBezTo>
                    <a:pt x="130979" y="186145"/>
                    <a:pt x="130979" y="186145"/>
                    <a:pt x="130979" y="186145"/>
                  </a:cubicBezTo>
                  <a:cubicBezTo>
                    <a:pt x="140173" y="186145"/>
                    <a:pt x="148054" y="178264"/>
                    <a:pt x="148054" y="169069"/>
                  </a:cubicBezTo>
                  <a:cubicBezTo>
                    <a:pt x="148054" y="159875"/>
                    <a:pt x="140173" y="151994"/>
                    <a:pt x="130979" y="151994"/>
                  </a:cubicBezTo>
                  <a:cubicBezTo>
                    <a:pt x="58738" y="151994"/>
                    <a:pt x="58738" y="151994"/>
                    <a:pt x="58738" y="151994"/>
                  </a:cubicBezTo>
                  <a:cubicBezTo>
                    <a:pt x="66619" y="104709"/>
                    <a:pt x="104710" y="66619"/>
                    <a:pt x="150681" y="58738"/>
                  </a:cubicBezTo>
                  <a:close/>
                  <a:moveTo>
                    <a:pt x="169070" y="0"/>
                  </a:moveTo>
                  <a:cubicBezTo>
                    <a:pt x="208757" y="0"/>
                    <a:pt x="247122" y="14552"/>
                    <a:pt x="276226" y="38365"/>
                  </a:cubicBezTo>
                  <a:cubicBezTo>
                    <a:pt x="276226" y="38365"/>
                    <a:pt x="276226" y="38365"/>
                    <a:pt x="251091" y="62177"/>
                  </a:cubicBezTo>
                  <a:cubicBezTo>
                    <a:pt x="228601" y="44979"/>
                    <a:pt x="199497" y="34396"/>
                    <a:pt x="169070" y="34396"/>
                  </a:cubicBezTo>
                  <a:cubicBezTo>
                    <a:pt x="137319" y="34396"/>
                    <a:pt x="109538" y="44979"/>
                    <a:pt x="87049" y="63500"/>
                  </a:cubicBezTo>
                  <a:cubicBezTo>
                    <a:pt x="85726" y="62177"/>
                    <a:pt x="85726" y="62177"/>
                    <a:pt x="85726" y="62177"/>
                  </a:cubicBezTo>
                  <a:lnTo>
                    <a:pt x="61913" y="38365"/>
                  </a:lnTo>
                  <a:cubicBezTo>
                    <a:pt x="91017" y="14552"/>
                    <a:pt x="128059" y="0"/>
                    <a:pt x="16907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组合 33"/>
          <p:cNvGrpSpPr/>
          <p:nvPr/>
        </p:nvGrpSpPr>
        <p:grpSpPr>
          <a:xfrm>
            <a:off x="6952818" y="2170123"/>
            <a:ext cx="891044" cy="891044"/>
            <a:chOff x="7124221" y="2246276"/>
            <a:chExt cx="548238" cy="548238"/>
          </a:xfrm>
        </p:grpSpPr>
        <p:sp>
          <p:nvSpPr>
            <p:cNvPr id="15" name="椭圆 14"/>
            <p:cNvSpPr/>
            <p:nvPr/>
          </p:nvSpPr>
          <p:spPr>
            <a:xfrm>
              <a:off x="7124221" y="2246276"/>
              <a:ext cx="548238" cy="548238"/>
            </a:xfrm>
            <a:prstGeom prst="ellipse">
              <a:avLst/>
            </a:prstGeom>
            <a:gradFill>
              <a:gsLst>
                <a:gs pos="53300">
                  <a:srgbClr val="F4DE91"/>
                </a:gs>
                <a:gs pos="0">
                  <a:srgbClr val="E3B43B"/>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9" name="任意多边形: 形状 40"/>
            <p:cNvSpPr/>
            <p:nvPr/>
          </p:nvSpPr>
          <p:spPr>
            <a:xfrm>
              <a:off x="7250391" y="2374380"/>
              <a:ext cx="295898" cy="294508"/>
            </a:xfrm>
            <a:custGeom>
              <a:avLst/>
              <a:gdLst>
                <a:gd name="connsiteX0" fmla="*/ 169069 w 338138"/>
                <a:gd name="connsiteY0" fmla="*/ 258763 h 336550"/>
                <a:gd name="connsiteX1" fmla="*/ 176213 w 338138"/>
                <a:gd name="connsiteY1" fmla="*/ 265345 h 336550"/>
                <a:gd name="connsiteX2" fmla="*/ 176213 w 338138"/>
                <a:gd name="connsiteY2" fmla="*/ 304839 h 336550"/>
                <a:gd name="connsiteX3" fmla="*/ 169069 w 338138"/>
                <a:gd name="connsiteY3" fmla="*/ 312738 h 336550"/>
                <a:gd name="connsiteX4" fmla="*/ 161925 w 338138"/>
                <a:gd name="connsiteY4" fmla="*/ 304839 h 336550"/>
                <a:gd name="connsiteX5" fmla="*/ 161925 w 338138"/>
                <a:gd name="connsiteY5" fmla="*/ 265345 h 336550"/>
                <a:gd name="connsiteX6" fmla="*/ 169069 w 338138"/>
                <a:gd name="connsiteY6" fmla="*/ 258763 h 336550"/>
                <a:gd name="connsiteX7" fmla="*/ 265345 w 338138"/>
                <a:gd name="connsiteY7" fmla="*/ 161925 h 336550"/>
                <a:gd name="connsiteX8" fmla="*/ 304839 w 338138"/>
                <a:gd name="connsiteY8" fmla="*/ 161925 h 336550"/>
                <a:gd name="connsiteX9" fmla="*/ 312738 w 338138"/>
                <a:gd name="connsiteY9" fmla="*/ 168275 h 336550"/>
                <a:gd name="connsiteX10" fmla="*/ 304839 w 338138"/>
                <a:gd name="connsiteY10" fmla="*/ 174625 h 336550"/>
                <a:gd name="connsiteX11" fmla="*/ 265345 w 338138"/>
                <a:gd name="connsiteY11" fmla="*/ 174625 h 336550"/>
                <a:gd name="connsiteX12" fmla="*/ 258763 w 338138"/>
                <a:gd name="connsiteY12" fmla="*/ 168275 h 336550"/>
                <a:gd name="connsiteX13" fmla="*/ 265345 w 338138"/>
                <a:gd name="connsiteY13" fmla="*/ 161925 h 336550"/>
                <a:gd name="connsiteX14" fmla="*/ 34887 w 338138"/>
                <a:gd name="connsiteY14" fmla="*/ 161925 h 336550"/>
                <a:gd name="connsiteX15" fmla="*/ 74381 w 338138"/>
                <a:gd name="connsiteY15" fmla="*/ 161925 h 336550"/>
                <a:gd name="connsiteX16" fmla="*/ 80963 w 338138"/>
                <a:gd name="connsiteY16" fmla="*/ 168275 h 336550"/>
                <a:gd name="connsiteX17" fmla="*/ 73064 w 338138"/>
                <a:gd name="connsiteY17" fmla="*/ 174625 h 336550"/>
                <a:gd name="connsiteX18" fmla="*/ 33570 w 338138"/>
                <a:gd name="connsiteY18" fmla="*/ 174625 h 336550"/>
                <a:gd name="connsiteX19" fmla="*/ 26988 w 338138"/>
                <a:gd name="connsiteY19" fmla="*/ 168275 h 336550"/>
                <a:gd name="connsiteX20" fmla="*/ 34887 w 338138"/>
                <a:gd name="connsiteY20" fmla="*/ 161925 h 336550"/>
                <a:gd name="connsiteX21" fmla="*/ 156076 w 338138"/>
                <a:gd name="connsiteY21" fmla="*/ 155575 h 336550"/>
                <a:gd name="connsiteX22" fmla="*/ 107950 w 338138"/>
                <a:gd name="connsiteY22" fmla="*/ 230188 h 336550"/>
                <a:gd name="connsiteX23" fmla="*/ 184150 w 338138"/>
                <a:gd name="connsiteY23" fmla="*/ 183064 h 336550"/>
                <a:gd name="connsiteX24" fmla="*/ 156076 w 338138"/>
                <a:gd name="connsiteY24" fmla="*/ 155575 h 336550"/>
                <a:gd name="connsiteX25" fmla="*/ 260351 w 338138"/>
                <a:gd name="connsiteY25" fmla="*/ 77788 h 336550"/>
                <a:gd name="connsiteX26" fmla="*/ 192882 w 338138"/>
                <a:gd name="connsiteY26" fmla="*/ 192882 h 336550"/>
                <a:gd name="connsiteX27" fmla="*/ 77788 w 338138"/>
                <a:gd name="connsiteY27" fmla="*/ 260351 h 336550"/>
                <a:gd name="connsiteX28" fmla="*/ 145257 w 338138"/>
                <a:gd name="connsiteY28" fmla="*/ 145257 h 336550"/>
                <a:gd name="connsiteX29" fmla="*/ 260351 w 338138"/>
                <a:gd name="connsiteY29" fmla="*/ 77788 h 336550"/>
                <a:gd name="connsiteX30" fmla="*/ 169069 w 338138"/>
                <a:gd name="connsiteY30" fmla="*/ 26988 h 336550"/>
                <a:gd name="connsiteX31" fmla="*/ 176213 w 338138"/>
                <a:gd name="connsiteY31" fmla="*/ 34887 h 336550"/>
                <a:gd name="connsiteX32" fmla="*/ 176213 w 338138"/>
                <a:gd name="connsiteY32" fmla="*/ 74381 h 336550"/>
                <a:gd name="connsiteX33" fmla="*/ 169069 w 338138"/>
                <a:gd name="connsiteY33" fmla="*/ 80963 h 336550"/>
                <a:gd name="connsiteX34" fmla="*/ 161925 w 338138"/>
                <a:gd name="connsiteY34" fmla="*/ 74381 h 336550"/>
                <a:gd name="connsiteX35" fmla="*/ 161925 w 338138"/>
                <a:gd name="connsiteY35" fmla="*/ 34887 h 336550"/>
                <a:gd name="connsiteX36" fmla="*/ 169069 w 338138"/>
                <a:gd name="connsiteY36" fmla="*/ 26988 h 336550"/>
                <a:gd name="connsiteX37" fmla="*/ 169863 w 338138"/>
                <a:gd name="connsiteY37" fmla="*/ 12700 h 336550"/>
                <a:gd name="connsiteX38" fmla="*/ 14288 w 338138"/>
                <a:gd name="connsiteY38" fmla="*/ 168275 h 336550"/>
                <a:gd name="connsiteX39" fmla="*/ 169863 w 338138"/>
                <a:gd name="connsiteY39" fmla="*/ 323850 h 336550"/>
                <a:gd name="connsiteX40" fmla="*/ 325438 w 338138"/>
                <a:gd name="connsiteY40" fmla="*/ 168275 h 336550"/>
                <a:gd name="connsiteX41" fmla="*/ 169863 w 338138"/>
                <a:gd name="connsiteY41" fmla="*/ 12700 h 336550"/>
                <a:gd name="connsiteX42" fmla="*/ 169069 w 338138"/>
                <a:gd name="connsiteY42" fmla="*/ 0 h 336550"/>
                <a:gd name="connsiteX43" fmla="*/ 338138 w 338138"/>
                <a:gd name="connsiteY43" fmla="*/ 168275 h 336550"/>
                <a:gd name="connsiteX44" fmla="*/ 169069 w 338138"/>
                <a:gd name="connsiteY44" fmla="*/ 336550 h 336550"/>
                <a:gd name="connsiteX45" fmla="*/ 0 w 338138"/>
                <a:gd name="connsiteY45" fmla="*/ 168275 h 336550"/>
                <a:gd name="connsiteX46" fmla="*/ 169069 w 338138"/>
                <a:gd name="connsiteY4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8138" h="336550">
                  <a:moveTo>
                    <a:pt x="169069" y="258763"/>
                  </a:moveTo>
                  <a:cubicBezTo>
                    <a:pt x="173355" y="258763"/>
                    <a:pt x="176213" y="261396"/>
                    <a:pt x="176213" y="265345"/>
                  </a:cubicBezTo>
                  <a:cubicBezTo>
                    <a:pt x="176213" y="265345"/>
                    <a:pt x="176213" y="265345"/>
                    <a:pt x="176213" y="304839"/>
                  </a:cubicBezTo>
                  <a:cubicBezTo>
                    <a:pt x="176213" y="310105"/>
                    <a:pt x="173355" y="312738"/>
                    <a:pt x="169069" y="312738"/>
                  </a:cubicBezTo>
                  <a:cubicBezTo>
                    <a:pt x="164783" y="312738"/>
                    <a:pt x="161925" y="308789"/>
                    <a:pt x="161925" y="304839"/>
                  </a:cubicBezTo>
                  <a:cubicBezTo>
                    <a:pt x="161925" y="304839"/>
                    <a:pt x="161925" y="304839"/>
                    <a:pt x="161925" y="265345"/>
                  </a:cubicBezTo>
                  <a:cubicBezTo>
                    <a:pt x="161925" y="261396"/>
                    <a:pt x="164783" y="258763"/>
                    <a:pt x="169069" y="258763"/>
                  </a:cubicBezTo>
                  <a:close/>
                  <a:moveTo>
                    <a:pt x="265345" y="161925"/>
                  </a:moveTo>
                  <a:cubicBezTo>
                    <a:pt x="265345" y="161925"/>
                    <a:pt x="265345" y="161925"/>
                    <a:pt x="304839" y="161925"/>
                  </a:cubicBezTo>
                  <a:cubicBezTo>
                    <a:pt x="307472" y="161925"/>
                    <a:pt x="310105" y="165735"/>
                    <a:pt x="312738" y="168275"/>
                  </a:cubicBezTo>
                  <a:cubicBezTo>
                    <a:pt x="312738" y="172085"/>
                    <a:pt x="308789" y="174625"/>
                    <a:pt x="304839" y="174625"/>
                  </a:cubicBezTo>
                  <a:cubicBezTo>
                    <a:pt x="304839" y="174625"/>
                    <a:pt x="304839" y="174625"/>
                    <a:pt x="265345" y="174625"/>
                  </a:cubicBezTo>
                  <a:cubicBezTo>
                    <a:pt x="261396" y="174625"/>
                    <a:pt x="258763" y="172085"/>
                    <a:pt x="258763" y="168275"/>
                  </a:cubicBezTo>
                  <a:cubicBezTo>
                    <a:pt x="258763" y="164465"/>
                    <a:pt x="261396" y="161925"/>
                    <a:pt x="265345" y="161925"/>
                  </a:cubicBezTo>
                  <a:close/>
                  <a:moveTo>
                    <a:pt x="34887" y="161925"/>
                  </a:moveTo>
                  <a:cubicBezTo>
                    <a:pt x="34887" y="161925"/>
                    <a:pt x="34887" y="161925"/>
                    <a:pt x="74381" y="161925"/>
                  </a:cubicBezTo>
                  <a:cubicBezTo>
                    <a:pt x="78330" y="161925"/>
                    <a:pt x="80963" y="164465"/>
                    <a:pt x="80963" y="168275"/>
                  </a:cubicBezTo>
                  <a:cubicBezTo>
                    <a:pt x="80963" y="172085"/>
                    <a:pt x="77014" y="174625"/>
                    <a:pt x="73064" y="174625"/>
                  </a:cubicBezTo>
                  <a:cubicBezTo>
                    <a:pt x="73064" y="174625"/>
                    <a:pt x="73064" y="174625"/>
                    <a:pt x="33570" y="174625"/>
                  </a:cubicBezTo>
                  <a:cubicBezTo>
                    <a:pt x="29621" y="174625"/>
                    <a:pt x="26988" y="172085"/>
                    <a:pt x="26988" y="168275"/>
                  </a:cubicBezTo>
                  <a:cubicBezTo>
                    <a:pt x="26988" y="165735"/>
                    <a:pt x="29621" y="161925"/>
                    <a:pt x="34887" y="161925"/>
                  </a:cubicBezTo>
                  <a:close/>
                  <a:moveTo>
                    <a:pt x="156076" y="155575"/>
                  </a:moveTo>
                  <a:cubicBezTo>
                    <a:pt x="140034" y="169974"/>
                    <a:pt x="107950" y="230188"/>
                    <a:pt x="107950" y="230188"/>
                  </a:cubicBezTo>
                  <a:cubicBezTo>
                    <a:pt x="107950" y="230188"/>
                    <a:pt x="169445" y="197463"/>
                    <a:pt x="184150" y="183064"/>
                  </a:cubicBezTo>
                  <a:cubicBezTo>
                    <a:pt x="184150" y="183064"/>
                    <a:pt x="184150" y="183064"/>
                    <a:pt x="156076" y="155575"/>
                  </a:cubicBezTo>
                  <a:close/>
                  <a:moveTo>
                    <a:pt x="260351" y="77788"/>
                  </a:moveTo>
                  <a:cubicBezTo>
                    <a:pt x="260351" y="77788"/>
                    <a:pt x="218017" y="170393"/>
                    <a:pt x="192882" y="192882"/>
                  </a:cubicBezTo>
                  <a:cubicBezTo>
                    <a:pt x="169069" y="216695"/>
                    <a:pt x="77788" y="260351"/>
                    <a:pt x="77788" y="260351"/>
                  </a:cubicBezTo>
                  <a:cubicBezTo>
                    <a:pt x="77788" y="260351"/>
                    <a:pt x="120121" y="169070"/>
                    <a:pt x="145257" y="145257"/>
                  </a:cubicBezTo>
                  <a:cubicBezTo>
                    <a:pt x="169069" y="121444"/>
                    <a:pt x="260351" y="77788"/>
                    <a:pt x="260351" y="77788"/>
                  </a:cubicBezTo>
                  <a:close/>
                  <a:moveTo>
                    <a:pt x="169069" y="26988"/>
                  </a:moveTo>
                  <a:cubicBezTo>
                    <a:pt x="173355" y="26988"/>
                    <a:pt x="176213" y="29621"/>
                    <a:pt x="176213" y="34887"/>
                  </a:cubicBezTo>
                  <a:cubicBezTo>
                    <a:pt x="176213" y="34887"/>
                    <a:pt x="176213" y="34887"/>
                    <a:pt x="176213" y="74381"/>
                  </a:cubicBezTo>
                  <a:cubicBezTo>
                    <a:pt x="176213" y="78330"/>
                    <a:pt x="173355" y="80963"/>
                    <a:pt x="169069" y="80963"/>
                  </a:cubicBezTo>
                  <a:cubicBezTo>
                    <a:pt x="164783" y="80963"/>
                    <a:pt x="161925" y="78330"/>
                    <a:pt x="161925" y="74381"/>
                  </a:cubicBezTo>
                  <a:cubicBezTo>
                    <a:pt x="161925" y="74381"/>
                    <a:pt x="161925" y="74381"/>
                    <a:pt x="161925" y="34887"/>
                  </a:cubicBezTo>
                  <a:cubicBezTo>
                    <a:pt x="161925" y="29621"/>
                    <a:pt x="164783" y="26988"/>
                    <a:pt x="169069" y="26988"/>
                  </a:cubicBezTo>
                  <a:close/>
                  <a:moveTo>
                    <a:pt x="169863" y="12700"/>
                  </a:moveTo>
                  <a:cubicBezTo>
                    <a:pt x="83941" y="12700"/>
                    <a:pt x="14288" y="82353"/>
                    <a:pt x="14288" y="168275"/>
                  </a:cubicBezTo>
                  <a:cubicBezTo>
                    <a:pt x="14288" y="254197"/>
                    <a:pt x="83941" y="323850"/>
                    <a:pt x="169863" y="323850"/>
                  </a:cubicBezTo>
                  <a:cubicBezTo>
                    <a:pt x="255785" y="323850"/>
                    <a:pt x="325438" y="254197"/>
                    <a:pt x="325438" y="168275"/>
                  </a:cubicBezTo>
                  <a:cubicBezTo>
                    <a:pt x="325438" y="82353"/>
                    <a:pt x="255785" y="12700"/>
                    <a:pt x="169863" y="12700"/>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3" name="组合 32"/>
          <p:cNvGrpSpPr/>
          <p:nvPr/>
        </p:nvGrpSpPr>
        <p:grpSpPr>
          <a:xfrm>
            <a:off x="9557500" y="2170123"/>
            <a:ext cx="891044" cy="891044"/>
            <a:chOff x="9728903" y="2246276"/>
            <a:chExt cx="548238" cy="548238"/>
          </a:xfrm>
        </p:grpSpPr>
        <p:sp>
          <p:nvSpPr>
            <p:cNvPr id="9" name="椭圆 8"/>
            <p:cNvSpPr/>
            <p:nvPr/>
          </p:nvSpPr>
          <p:spPr>
            <a:xfrm>
              <a:off x="9728903" y="2246276"/>
              <a:ext cx="548238" cy="548238"/>
            </a:xfrm>
            <a:prstGeom prst="ellipse">
              <a:avLst/>
            </a:prstGeom>
            <a:gradFill>
              <a:gsLst>
                <a:gs pos="56300">
                  <a:srgbClr val="F4DE91"/>
                </a:gs>
                <a:gs pos="0">
                  <a:srgbClr val="E3B43B"/>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任意多边形: 形状 41"/>
            <p:cNvSpPr/>
            <p:nvPr/>
          </p:nvSpPr>
          <p:spPr>
            <a:xfrm>
              <a:off x="9855073" y="2374379"/>
              <a:ext cx="295898" cy="294508"/>
            </a:xfrm>
            <a:custGeom>
              <a:avLst/>
              <a:gdLst>
                <a:gd name="connsiteX0" fmla="*/ 201968 w 338138"/>
                <a:gd name="connsiteY0" fmla="*/ 130235 h 336550"/>
                <a:gd name="connsiteX1" fmla="*/ 212495 w 338138"/>
                <a:gd name="connsiteY1" fmla="*/ 135179 h 336550"/>
                <a:gd name="connsiteX2" fmla="*/ 212495 w 338138"/>
                <a:gd name="connsiteY2" fmla="*/ 156275 h 336550"/>
                <a:gd name="connsiteX3" fmla="*/ 166437 w 338138"/>
                <a:gd name="connsiteY3" fmla="*/ 202420 h 336550"/>
                <a:gd name="connsiteX4" fmla="*/ 155909 w 338138"/>
                <a:gd name="connsiteY4" fmla="*/ 206375 h 336550"/>
                <a:gd name="connsiteX5" fmla="*/ 145381 w 338138"/>
                <a:gd name="connsiteY5" fmla="*/ 202420 h 336550"/>
                <a:gd name="connsiteX6" fmla="*/ 124326 w 338138"/>
                <a:gd name="connsiteY6" fmla="*/ 182643 h 336550"/>
                <a:gd name="connsiteX7" fmla="*/ 124326 w 338138"/>
                <a:gd name="connsiteY7" fmla="*/ 160230 h 336550"/>
                <a:gd name="connsiteX8" fmla="*/ 146697 w 338138"/>
                <a:gd name="connsiteY8" fmla="*/ 160230 h 336550"/>
                <a:gd name="connsiteX9" fmla="*/ 155909 w 338138"/>
                <a:gd name="connsiteY9" fmla="*/ 169459 h 336550"/>
                <a:gd name="connsiteX10" fmla="*/ 191440 w 338138"/>
                <a:gd name="connsiteY10" fmla="*/ 135179 h 336550"/>
                <a:gd name="connsiteX11" fmla="*/ 201968 w 338138"/>
                <a:gd name="connsiteY11" fmla="*/ 130235 h 336550"/>
                <a:gd name="connsiteX12" fmla="*/ 154078 w 338138"/>
                <a:gd name="connsiteY12" fmla="*/ 30162 h 336550"/>
                <a:gd name="connsiteX13" fmla="*/ 154078 w 338138"/>
                <a:gd name="connsiteY13" fmla="*/ 49892 h 336550"/>
                <a:gd name="connsiteX14" fmla="*/ 143556 w 338138"/>
                <a:gd name="connsiteY14" fmla="*/ 64361 h 336550"/>
                <a:gd name="connsiteX15" fmla="*/ 115933 w 338138"/>
                <a:gd name="connsiteY15" fmla="*/ 76199 h 336550"/>
                <a:gd name="connsiteX16" fmla="*/ 96202 w 338138"/>
                <a:gd name="connsiteY16" fmla="*/ 73569 h 336550"/>
                <a:gd name="connsiteX17" fmla="*/ 83049 w 338138"/>
                <a:gd name="connsiteY17" fmla="*/ 60415 h 336550"/>
                <a:gd name="connsiteX18" fmla="*/ 62003 w 338138"/>
                <a:gd name="connsiteY18" fmla="*/ 81461 h 336550"/>
                <a:gd name="connsiteX19" fmla="*/ 75157 w 338138"/>
                <a:gd name="connsiteY19" fmla="*/ 94614 h 336550"/>
                <a:gd name="connsiteX20" fmla="*/ 77787 w 338138"/>
                <a:gd name="connsiteY20" fmla="*/ 114345 h 336550"/>
                <a:gd name="connsiteX21" fmla="*/ 65949 w 338138"/>
                <a:gd name="connsiteY21" fmla="*/ 141968 h 336550"/>
                <a:gd name="connsiteX22" fmla="*/ 51480 w 338138"/>
                <a:gd name="connsiteY22" fmla="*/ 152490 h 336550"/>
                <a:gd name="connsiteX23" fmla="*/ 31750 w 338138"/>
                <a:gd name="connsiteY23" fmla="*/ 152490 h 336550"/>
                <a:gd name="connsiteX24" fmla="*/ 31750 w 338138"/>
                <a:gd name="connsiteY24" fmla="*/ 184059 h 336550"/>
                <a:gd name="connsiteX25" fmla="*/ 51480 w 338138"/>
                <a:gd name="connsiteY25" fmla="*/ 184059 h 336550"/>
                <a:gd name="connsiteX26" fmla="*/ 65949 w 338138"/>
                <a:gd name="connsiteY26" fmla="*/ 194582 h 336550"/>
                <a:gd name="connsiteX27" fmla="*/ 77787 w 338138"/>
                <a:gd name="connsiteY27" fmla="*/ 222204 h 336550"/>
                <a:gd name="connsiteX28" fmla="*/ 75157 w 338138"/>
                <a:gd name="connsiteY28" fmla="*/ 241935 h 336550"/>
                <a:gd name="connsiteX29" fmla="*/ 62003 w 338138"/>
                <a:gd name="connsiteY29" fmla="*/ 255088 h 336550"/>
                <a:gd name="connsiteX30" fmla="*/ 83049 w 338138"/>
                <a:gd name="connsiteY30" fmla="*/ 276134 h 336550"/>
                <a:gd name="connsiteX31" fmla="*/ 96202 w 338138"/>
                <a:gd name="connsiteY31" fmla="*/ 262980 h 336550"/>
                <a:gd name="connsiteX32" fmla="*/ 115933 w 338138"/>
                <a:gd name="connsiteY32" fmla="*/ 260350 h 336550"/>
                <a:gd name="connsiteX33" fmla="*/ 143556 w 338138"/>
                <a:gd name="connsiteY33" fmla="*/ 272188 h 336550"/>
                <a:gd name="connsiteX34" fmla="*/ 154078 w 338138"/>
                <a:gd name="connsiteY34" fmla="*/ 286657 h 336550"/>
                <a:gd name="connsiteX35" fmla="*/ 154078 w 338138"/>
                <a:gd name="connsiteY35" fmla="*/ 306387 h 336550"/>
                <a:gd name="connsiteX36" fmla="*/ 185647 w 338138"/>
                <a:gd name="connsiteY36" fmla="*/ 306387 h 336550"/>
                <a:gd name="connsiteX37" fmla="*/ 185647 w 338138"/>
                <a:gd name="connsiteY37" fmla="*/ 286657 h 336550"/>
                <a:gd name="connsiteX38" fmla="*/ 196170 w 338138"/>
                <a:gd name="connsiteY38" fmla="*/ 272188 h 336550"/>
                <a:gd name="connsiteX39" fmla="*/ 223792 w 338138"/>
                <a:gd name="connsiteY39" fmla="*/ 260350 h 336550"/>
                <a:gd name="connsiteX40" fmla="*/ 243523 w 338138"/>
                <a:gd name="connsiteY40" fmla="*/ 262980 h 336550"/>
                <a:gd name="connsiteX41" fmla="*/ 256676 w 338138"/>
                <a:gd name="connsiteY41" fmla="*/ 276134 h 336550"/>
                <a:gd name="connsiteX42" fmla="*/ 277722 w 338138"/>
                <a:gd name="connsiteY42" fmla="*/ 255088 h 336550"/>
                <a:gd name="connsiteX43" fmla="*/ 264568 w 338138"/>
                <a:gd name="connsiteY43" fmla="*/ 241935 h 336550"/>
                <a:gd name="connsiteX44" fmla="*/ 261938 w 338138"/>
                <a:gd name="connsiteY44" fmla="*/ 222204 h 336550"/>
                <a:gd name="connsiteX45" fmla="*/ 273776 w 338138"/>
                <a:gd name="connsiteY45" fmla="*/ 194582 h 336550"/>
                <a:gd name="connsiteX46" fmla="*/ 288245 w 338138"/>
                <a:gd name="connsiteY46" fmla="*/ 184059 h 336550"/>
                <a:gd name="connsiteX47" fmla="*/ 307975 w 338138"/>
                <a:gd name="connsiteY47" fmla="*/ 184059 h 336550"/>
                <a:gd name="connsiteX48" fmla="*/ 307975 w 338138"/>
                <a:gd name="connsiteY48" fmla="*/ 152490 h 336550"/>
                <a:gd name="connsiteX49" fmla="*/ 288245 w 338138"/>
                <a:gd name="connsiteY49" fmla="*/ 152490 h 336550"/>
                <a:gd name="connsiteX50" fmla="*/ 273776 w 338138"/>
                <a:gd name="connsiteY50" fmla="*/ 141968 h 336550"/>
                <a:gd name="connsiteX51" fmla="*/ 261938 w 338138"/>
                <a:gd name="connsiteY51" fmla="*/ 114345 h 336550"/>
                <a:gd name="connsiteX52" fmla="*/ 264568 w 338138"/>
                <a:gd name="connsiteY52" fmla="*/ 94614 h 336550"/>
                <a:gd name="connsiteX53" fmla="*/ 277722 w 338138"/>
                <a:gd name="connsiteY53" fmla="*/ 81461 h 336550"/>
                <a:gd name="connsiteX54" fmla="*/ 256676 w 338138"/>
                <a:gd name="connsiteY54" fmla="*/ 60415 h 336550"/>
                <a:gd name="connsiteX55" fmla="*/ 243523 w 338138"/>
                <a:gd name="connsiteY55" fmla="*/ 73569 h 336550"/>
                <a:gd name="connsiteX56" fmla="*/ 223792 w 338138"/>
                <a:gd name="connsiteY56" fmla="*/ 76199 h 336550"/>
                <a:gd name="connsiteX57" fmla="*/ 196170 w 338138"/>
                <a:gd name="connsiteY57" fmla="*/ 64361 h 336550"/>
                <a:gd name="connsiteX58" fmla="*/ 185647 w 338138"/>
                <a:gd name="connsiteY58" fmla="*/ 49892 h 336550"/>
                <a:gd name="connsiteX59" fmla="*/ 185647 w 338138"/>
                <a:gd name="connsiteY59" fmla="*/ 30162 h 336550"/>
                <a:gd name="connsiteX60" fmla="*/ 154078 w 338138"/>
                <a:gd name="connsiteY60" fmla="*/ 30162 h 336550"/>
                <a:gd name="connsiteX61" fmla="*/ 138690 w 338138"/>
                <a:gd name="connsiteY61" fmla="*/ 0 h 336550"/>
                <a:gd name="connsiteX62" fmla="*/ 199449 w 338138"/>
                <a:gd name="connsiteY62" fmla="*/ 0 h 336550"/>
                <a:gd name="connsiteX63" fmla="*/ 215299 w 338138"/>
                <a:gd name="connsiteY63" fmla="*/ 15776 h 336550"/>
                <a:gd name="connsiteX64" fmla="*/ 215299 w 338138"/>
                <a:gd name="connsiteY64" fmla="*/ 38125 h 336550"/>
                <a:gd name="connsiteX65" fmla="*/ 228508 w 338138"/>
                <a:gd name="connsiteY65" fmla="*/ 43383 h 336550"/>
                <a:gd name="connsiteX66" fmla="*/ 245679 w 338138"/>
                <a:gd name="connsiteY66" fmla="*/ 27607 h 336550"/>
                <a:gd name="connsiteX67" fmla="*/ 256245 w 338138"/>
                <a:gd name="connsiteY67" fmla="*/ 23663 h 336550"/>
                <a:gd name="connsiteX68" fmla="*/ 266812 w 338138"/>
                <a:gd name="connsiteY68" fmla="*/ 27607 h 336550"/>
                <a:gd name="connsiteX69" fmla="*/ 310400 w 338138"/>
                <a:gd name="connsiteY69" fmla="*/ 70991 h 336550"/>
                <a:gd name="connsiteX70" fmla="*/ 310400 w 338138"/>
                <a:gd name="connsiteY70" fmla="*/ 92025 h 336550"/>
                <a:gd name="connsiteX71" fmla="*/ 294550 w 338138"/>
                <a:gd name="connsiteY71" fmla="*/ 109116 h 336550"/>
                <a:gd name="connsiteX72" fmla="*/ 299834 w 338138"/>
                <a:gd name="connsiteY72" fmla="*/ 122262 h 336550"/>
                <a:gd name="connsiteX73" fmla="*/ 322288 w 338138"/>
                <a:gd name="connsiteY73" fmla="*/ 122262 h 336550"/>
                <a:gd name="connsiteX74" fmla="*/ 338138 w 338138"/>
                <a:gd name="connsiteY74" fmla="*/ 138038 h 336550"/>
                <a:gd name="connsiteX75" fmla="*/ 338138 w 338138"/>
                <a:gd name="connsiteY75" fmla="*/ 198512 h 336550"/>
                <a:gd name="connsiteX76" fmla="*/ 322288 w 338138"/>
                <a:gd name="connsiteY76" fmla="*/ 214288 h 336550"/>
                <a:gd name="connsiteX77" fmla="*/ 299834 w 338138"/>
                <a:gd name="connsiteY77" fmla="*/ 214288 h 336550"/>
                <a:gd name="connsiteX78" fmla="*/ 294550 w 338138"/>
                <a:gd name="connsiteY78" fmla="*/ 227434 h 336550"/>
                <a:gd name="connsiteX79" fmla="*/ 310400 w 338138"/>
                <a:gd name="connsiteY79" fmla="*/ 244525 h 336550"/>
                <a:gd name="connsiteX80" fmla="*/ 310400 w 338138"/>
                <a:gd name="connsiteY80" fmla="*/ 265559 h 336550"/>
                <a:gd name="connsiteX81" fmla="*/ 266812 w 338138"/>
                <a:gd name="connsiteY81" fmla="*/ 308943 h 336550"/>
                <a:gd name="connsiteX82" fmla="*/ 245679 w 338138"/>
                <a:gd name="connsiteY82" fmla="*/ 308943 h 336550"/>
                <a:gd name="connsiteX83" fmla="*/ 228508 w 338138"/>
                <a:gd name="connsiteY83" fmla="*/ 293167 h 336550"/>
                <a:gd name="connsiteX84" fmla="*/ 215299 w 338138"/>
                <a:gd name="connsiteY84" fmla="*/ 298425 h 336550"/>
                <a:gd name="connsiteX85" fmla="*/ 215299 w 338138"/>
                <a:gd name="connsiteY85" fmla="*/ 320774 h 336550"/>
                <a:gd name="connsiteX86" fmla="*/ 199449 w 338138"/>
                <a:gd name="connsiteY86" fmla="*/ 336550 h 336550"/>
                <a:gd name="connsiteX87" fmla="*/ 138690 w 338138"/>
                <a:gd name="connsiteY87" fmla="*/ 336550 h 336550"/>
                <a:gd name="connsiteX88" fmla="*/ 122839 w 338138"/>
                <a:gd name="connsiteY88" fmla="*/ 320774 h 336550"/>
                <a:gd name="connsiteX89" fmla="*/ 122839 w 338138"/>
                <a:gd name="connsiteY89" fmla="*/ 298425 h 336550"/>
                <a:gd name="connsiteX90" fmla="*/ 109630 w 338138"/>
                <a:gd name="connsiteY90" fmla="*/ 293167 h 336550"/>
                <a:gd name="connsiteX91" fmla="*/ 92459 w 338138"/>
                <a:gd name="connsiteY91" fmla="*/ 308943 h 336550"/>
                <a:gd name="connsiteX92" fmla="*/ 71326 w 338138"/>
                <a:gd name="connsiteY92" fmla="*/ 308943 h 336550"/>
                <a:gd name="connsiteX93" fmla="*/ 27738 w 338138"/>
                <a:gd name="connsiteY93" fmla="*/ 265559 h 336550"/>
                <a:gd name="connsiteX94" fmla="*/ 23775 w 338138"/>
                <a:gd name="connsiteY94" fmla="*/ 255042 h 336550"/>
                <a:gd name="connsiteX95" fmla="*/ 27738 w 338138"/>
                <a:gd name="connsiteY95" fmla="*/ 244525 h 336550"/>
                <a:gd name="connsiteX96" fmla="*/ 43588 w 338138"/>
                <a:gd name="connsiteY96" fmla="*/ 227434 h 336550"/>
                <a:gd name="connsiteX97" fmla="*/ 38304 w 338138"/>
                <a:gd name="connsiteY97" fmla="*/ 214288 h 336550"/>
                <a:gd name="connsiteX98" fmla="*/ 15850 w 338138"/>
                <a:gd name="connsiteY98" fmla="*/ 214288 h 336550"/>
                <a:gd name="connsiteX99" fmla="*/ 0 w 338138"/>
                <a:gd name="connsiteY99" fmla="*/ 198512 h 336550"/>
                <a:gd name="connsiteX100" fmla="*/ 0 w 338138"/>
                <a:gd name="connsiteY100" fmla="*/ 138038 h 336550"/>
                <a:gd name="connsiteX101" fmla="*/ 15850 w 338138"/>
                <a:gd name="connsiteY101" fmla="*/ 122262 h 336550"/>
                <a:gd name="connsiteX102" fmla="*/ 38304 w 338138"/>
                <a:gd name="connsiteY102" fmla="*/ 122262 h 336550"/>
                <a:gd name="connsiteX103" fmla="*/ 43588 w 338138"/>
                <a:gd name="connsiteY103" fmla="*/ 109116 h 336550"/>
                <a:gd name="connsiteX104" fmla="*/ 27738 w 338138"/>
                <a:gd name="connsiteY104" fmla="*/ 92025 h 336550"/>
                <a:gd name="connsiteX105" fmla="*/ 27738 w 338138"/>
                <a:gd name="connsiteY105" fmla="*/ 70991 h 336550"/>
                <a:gd name="connsiteX106" fmla="*/ 71326 w 338138"/>
                <a:gd name="connsiteY106" fmla="*/ 27607 h 336550"/>
                <a:gd name="connsiteX107" fmla="*/ 92459 w 338138"/>
                <a:gd name="connsiteY107" fmla="*/ 27607 h 336550"/>
                <a:gd name="connsiteX108" fmla="*/ 109630 w 338138"/>
                <a:gd name="connsiteY108" fmla="*/ 43383 h 336550"/>
                <a:gd name="connsiteX109" fmla="*/ 122839 w 338138"/>
                <a:gd name="connsiteY109" fmla="*/ 38125 h 336550"/>
                <a:gd name="connsiteX110" fmla="*/ 122839 w 338138"/>
                <a:gd name="connsiteY110" fmla="*/ 15776 h 336550"/>
                <a:gd name="connsiteX111" fmla="*/ 138690 w 338138"/>
                <a:gd name="connsiteY11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8138" h="336550">
                  <a:moveTo>
                    <a:pt x="201968" y="130235"/>
                  </a:moveTo>
                  <a:cubicBezTo>
                    <a:pt x="205916" y="130235"/>
                    <a:pt x="209864" y="131883"/>
                    <a:pt x="212495" y="135179"/>
                  </a:cubicBezTo>
                  <a:cubicBezTo>
                    <a:pt x="219075" y="140453"/>
                    <a:pt x="219075" y="151001"/>
                    <a:pt x="212495" y="156275"/>
                  </a:cubicBezTo>
                  <a:cubicBezTo>
                    <a:pt x="212495" y="156275"/>
                    <a:pt x="212495" y="156275"/>
                    <a:pt x="166437" y="202420"/>
                  </a:cubicBezTo>
                  <a:cubicBezTo>
                    <a:pt x="163805" y="205057"/>
                    <a:pt x="159857" y="206375"/>
                    <a:pt x="155909" y="206375"/>
                  </a:cubicBezTo>
                  <a:cubicBezTo>
                    <a:pt x="151961" y="206375"/>
                    <a:pt x="148013" y="205057"/>
                    <a:pt x="145381" y="202420"/>
                  </a:cubicBezTo>
                  <a:cubicBezTo>
                    <a:pt x="145381" y="202420"/>
                    <a:pt x="145381" y="202420"/>
                    <a:pt x="124326" y="182643"/>
                  </a:cubicBezTo>
                  <a:cubicBezTo>
                    <a:pt x="119062" y="176051"/>
                    <a:pt x="119062" y="166822"/>
                    <a:pt x="124326" y="160230"/>
                  </a:cubicBezTo>
                  <a:cubicBezTo>
                    <a:pt x="130906" y="154956"/>
                    <a:pt x="140118" y="154956"/>
                    <a:pt x="146697" y="160230"/>
                  </a:cubicBezTo>
                  <a:cubicBezTo>
                    <a:pt x="146697" y="160230"/>
                    <a:pt x="146697" y="160230"/>
                    <a:pt x="155909" y="169459"/>
                  </a:cubicBezTo>
                  <a:cubicBezTo>
                    <a:pt x="155909" y="169459"/>
                    <a:pt x="155909" y="169459"/>
                    <a:pt x="191440" y="135179"/>
                  </a:cubicBezTo>
                  <a:cubicBezTo>
                    <a:pt x="194072" y="131883"/>
                    <a:pt x="198020" y="130235"/>
                    <a:pt x="201968" y="130235"/>
                  </a:cubicBezTo>
                  <a:close/>
                  <a:moveTo>
                    <a:pt x="154078" y="30162"/>
                  </a:moveTo>
                  <a:cubicBezTo>
                    <a:pt x="154078" y="30162"/>
                    <a:pt x="154078" y="30162"/>
                    <a:pt x="154078" y="49892"/>
                  </a:cubicBezTo>
                  <a:cubicBezTo>
                    <a:pt x="154078" y="56469"/>
                    <a:pt x="150132" y="63046"/>
                    <a:pt x="143556" y="64361"/>
                  </a:cubicBezTo>
                  <a:cubicBezTo>
                    <a:pt x="133033" y="66992"/>
                    <a:pt x="123825" y="70938"/>
                    <a:pt x="115933" y="76199"/>
                  </a:cubicBezTo>
                  <a:cubicBezTo>
                    <a:pt x="109356" y="80145"/>
                    <a:pt x="101464" y="78830"/>
                    <a:pt x="96202" y="73569"/>
                  </a:cubicBezTo>
                  <a:cubicBezTo>
                    <a:pt x="96202" y="73569"/>
                    <a:pt x="96202" y="73569"/>
                    <a:pt x="83049" y="60415"/>
                  </a:cubicBezTo>
                  <a:cubicBezTo>
                    <a:pt x="83049" y="60415"/>
                    <a:pt x="83049" y="60415"/>
                    <a:pt x="62003" y="81461"/>
                  </a:cubicBezTo>
                  <a:cubicBezTo>
                    <a:pt x="62003" y="81461"/>
                    <a:pt x="62003" y="81461"/>
                    <a:pt x="75157" y="94614"/>
                  </a:cubicBezTo>
                  <a:cubicBezTo>
                    <a:pt x="80418" y="99876"/>
                    <a:pt x="81733" y="107768"/>
                    <a:pt x="77787" y="114345"/>
                  </a:cubicBezTo>
                  <a:cubicBezTo>
                    <a:pt x="72526" y="122237"/>
                    <a:pt x="68580" y="131445"/>
                    <a:pt x="65949" y="141968"/>
                  </a:cubicBezTo>
                  <a:cubicBezTo>
                    <a:pt x="64634" y="148544"/>
                    <a:pt x="58057" y="152490"/>
                    <a:pt x="51480" y="152490"/>
                  </a:cubicBezTo>
                  <a:cubicBezTo>
                    <a:pt x="51480" y="152490"/>
                    <a:pt x="51480" y="152490"/>
                    <a:pt x="31750" y="152490"/>
                  </a:cubicBezTo>
                  <a:cubicBezTo>
                    <a:pt x="31750" y="152490"/>
                    <a:pt x="31750" y="152490"/>
                    <a:pt x="31750" y="184059"/>
                  </a:cubicBezTo>
                  <a:cubicBezTo>
                    <a:pt x="31750" y="184059"/>
                    <a:pt x="31750" y="184059"/>
                    <a:pt x="51480" y="184059"/>
                  </a:cubicBezTo>
                  <a:cubicBezTo>
                    <a:pt x="58057" y="184059"/>
                    <a:pt x="64634" y="188005"/>
                    <a:pt x="65949" y="194582"/>
                  </a:cubicBezTo>
                  <a:cubicBezTo>
                    <a:pt x="68580" y="205105"/>
                    <a:pt x="72526" y="214312"/>
                    <a:pt x="77787" y="222204"/>
                  </a:cubicBezTo>
                  <a:cubicBezTo>
                    <a:pt x="81733" y="228781"/>
                    <a:pt x="80418" y="236673"/>
                    <a:pt x="75157" y="241935"/>
                  </a:cubicBezTo>
                  <a:cubicBezTo>
                    <a:pt x="75157" y="241935"/>
                    <a:pt x="75157" y="241935"/>
                    <a:pt x="62003" y="255088"/>
                  </a:cubicBezTo>
                  <a:cubicBezTo>
                    <a:pt x="62003" y="255088"/>
                    <a:pt x="62003" y="255088"/>
                    <a:pt x="83049" y="276134"/>
                  </a:cubicBezTo>
                  <a:cubicBezTo>
                    <a:pt x="83049" y="276134"/>
                    <a:pt x="83049" y="276134"/>
                    <a:pt x="96202" y="262980"/>
                  </a:cubicBezTo>
                  <a:cubicBezTo>
                    <a:pt x="101464" y="257719"/>
                    <a:pt x="109356" y="256404"/>
                    <a:pt x="115933" y="260350"/>
                  </a:cubicBezTo>
                  <a:cubicBezTo>
                    <a:pt x="123825" y="265611"/>
                    <a:pt x="133033" y="269557"/>
                    <a:pt x="143556" y="272188"/>
                  </a:cubicBezTo>
                  <a:cubicBezTo>
                    <a:pt x="150132" y="273503"/>
                    <a:pt x="154078" y="280080"/>
                    <a:pt x="154078" y="286657"/>
                  </a:cubicBezTo>
                  <a:cubicBezTo>
                    <a:pt x="154078" y="286657"/>
                    <a:pt x="154078" y="286657"/>
                    <a:pt x="154078" y="306387"/>
                  </a:cubicBezTo>
                  <a:cubicBezTo>
                    <a:pt x="154078" y="306387"/>
                    <a:pt x="154078" y="306387"/>
                    <a:pt x="185647" y="306387"/>
                  </a:cubicBezTo>
                  <a:cubicBezTo>
                    <a:pt x="185647" y="306387"/>
                    <a:pt x="185647" y="306387"/>
                    <a:pt x="185647" y="286657"/>
                  </a:cubicBezTo>
                  <a:cubicBezTo>
                    <a:pt x="185647" y="280080"/>
                    <a:pt x="189593" y="273503"/>
                    <a:pt x="196170" y="272188"/>
                  </a:cubicBezTo>
                  <a:cubicBezTo>
                    <a:pt x="206693" y="269557"/>
                    <a:pt x="215900" y="265611"/>
                    <a:pt x="223792" y="260350"/>
                  </a:cubicBezTo>
                  <a:cubicBezTo>
                    <a:pt x="230369" y="256404"/>
                    <a:pt x="238261" y="257719"/>
                    <a:pt x="243523" y="262980"/>
                  </a:cubicBezTo>
                  <a:cubicBezTo>
                    <a:pt x="243523" y="262980"/>
                    <a:pt x="243523" y="262980"/>
                    <a:pt x="256676" y="276134"/>
                  </a:cubicBezTo>
                  <a:cubicBezTo>
                    <a:pt x="256676" y="276134"/>
                    <a:pt x="256676" y="276134"/>
                    <a:pt x="277722" y="255088"/>
                  </a:cubicBezTo>
                  <a:cubicBezTo>
                    <a:pt x="277722" y="255088"/>
                    <a:pt x="277722" y="255088"/>
                    <a:pt x="264568" y="241935"/>
                  </a:cubicBezTo>
                  <a:cubicBezTo>
                    <a:pt x="259307" y="236673"/>
                    <a:pt x="257992" y="228781"/>
                    <a:pt x="261938" y="222204"/>
                  </a:cubicBezTo>
                  <a:cubicBezTo>
                    <a:pt x="267199" y="214312"/>
                    <a:pt x="271145" y="205105"/>
                    <a:pt x="273776" y="194582"/>
                  </a:cubicBezTo>
                  <a:cubicBezTo>
                    <a:pt x="275091" y="188005"/>
                    <a:pt x="281668" y="184059"/>
                    <a:pt x="288245" y="184059"/>
                  </a:cubicBezTo>
                  <a:cubicBezTo>
                    <a:pt x="288245" y="184059"/>
                    <a:pt x="288245" y="184059"/>
                    <a:pt x="307975" y="184059"/>
                  </a:cubicBezTo>
                  <a:lnTo>
                    <a:pt x="307975" y="152490"/>
                  </a:lnTo>
                  <a:cubicBezTo>
                    <a:pt x="307975" y="152490"/>
                    <a:pt x="307975" y="152490"/>
                    <a:pt x="288245" y="152490"/>
                  </a:cubicBezTo>
                  <a:cubicBezTo>
                    <a:pt x="281668" y="152490"/>
                    <a:pt x="275091" y="148544"/>
                    <a:pt x="273776" y="141968"/>
                  </a:cubicBezTo>
                  <a:cubicBezTo>
                    <a:pt x="271145" y="131445"/>
                    <a:pt x="267199" y="122237"/>
                    <a:pt x="261938" y="114345"/>
                  </a:cubicBezTo>
                  <a:cubicBezTo>
                    <a:pt x="257992" y="107768"/>
                    <a:pt x="259307" y="99876"/>
                    <a:pt x="264568" y="94614"/>
                  </a:cubicBezTo>
                  <a:cubicBezTo>
                    <a:pt x="264568" y="94614"/>
                    <a:pt x="264568" y="94614"/>
                    <a:pt x="277722" y="81461"/>
                  </a:cubicBezTo>
                  <a:cubicBezTo>
                    <a:pt x="277722" y="81461"/>
                    <a:pt x="277722" y="81461"/>
                    <a:pt x="256676" y="60415"/>
                  </a:cubicBezTo>
                  <a:cubicBezTo>
                    <a:pt x="256676" y="60415"/>
                    <a:pt x="256676" y="60415"/>
                    <a:pt x="243523" y="73569"/>
                  </a:cubicBezTo>
                  <a:cubicBezTo>
                    <a:pt x="238261" y="78830"/>
                    <a:pt x="230369" y="80145"/>
                    <a:pt x="223792" y="76199"/>
                  </a:cubicBezTo>
                  <a:cubicBezTo>
                    <a:pt x="215900" y="70938"/>
                    <a:pt x="206693" y="66992"/>
                    <a:pt x="196170" y="64361"/>
                  </a:cubicBezTo>
                  <a:cubicBezTo>
                    <a:pt x="189593" y="63046"/>
                    <a:pt x="185647" y="56469"/>
                    <a:pt x="185647" y="49892"/>
                  </a:cubicBezTo>
                  <a:cubicBezTo>
                    <a:pt x="185647" y="49892"/>
                    <a:pt x="185647" y="49892"/>
                    <a:pt x="185647" y="30162"/>
                  </a:cubicBezTo>
                  <a:cubicBezTo>
                    <a:pt x="185647" y="30162"/>
                    <a:pt x="185647" y="30162"/>
                    <a:pt x="154078" y="30162"/>
                  </a:cubicBezTo>
                  <a:close/>
                  <a:moveTo>
                    <a:pt x="138690" y="0"/>
                  </a:moveTo>
                  <a:cubicBezTo>
                    <a:pt x="138690" y="0"/>
                    <a:pt x="138690" y="0"/>
                    <a:pt x="199449" y="0"/>
                  </a:cubicBezTo>
                  <a:cubicBezTo>
                    <a:pt x="208695" y="0"/>
                    <a:pt x="215299" y="6573"/>
                    <a:pt x="215299" y="15776"/>
                  </a:cubicBezTo>
                  <a:cubicBezTo>
                    <a:pt x="215299" y="15776"/>
                    <a:pt x="215299" y="15776"/>
                    <a:pt x="215299" y="38125"/>
                  </a:cubicBezTo>
                  <a:cubicBezTo>
                    <a:pt x="219262" y="39439"/>
                    <a:pt x="224545" y="42069"/>
                    <a:pt x="228508" y="43383"/>
                  </a:cubicBezTo>
                  <a:cubicBezTo>
                    <a:pt x="228508" y="43383"/>
                    <a:pt x="228508" y="43383"/>
                    <a:pt x="245679" y="27607"/>
                  </a:cubicBezTo>
                  <a:cubicBezTo>
                    <a:pt x="248320" y="24978"/>
                    <a:pt x="252283" y="23663"/>
                    <a:pt x="256245" y="23663"/>
                  </a:cubicBezTo>
                  <a:cubicBezTo>
                    <a:pt x="260208" y="23663"/>
                    <a:pt x="264171" y="24978"/>
                    <a:pt x="266812" y="27607"/>
                  </a:cubicBezTo>
                  <a:cubicBezTo>
                    <a:pt x="266812" y="27607"/>
                    <a:pt x="266812" y="27607"/>
                    <a:pt x="310400" y="70991"/>
                  </a:cubicBezTo>
                  <a:cubicBezTo>
                    <a:pt x="317005" y="76249"/>
                    <a:pt x="317005" y="86767"/>
                    <a:pt x="310400" y="92025"/>
                  </a:cubicBezTo>
                  <a:cubicBezTo>
                    <a:pt x="310400" y="92025"/>
                    <a:pt x="310400" y="92025"/>
                    <a:pt x="294550" y="109116"/>
                  </a:cubicBezTo>
                  <a:cubicBezTo>
                    <a:pt x="295871" y="113060"/>
                    <a:pt x="298513" y="118318"/>
                    <a:pt x="299834" y="122262"/>
                  </a:cubicBezTo>
                  <a:cubicBezTo>
                    <a:pt x="299834" y="122262"/>
                    <a:pt x="299834" y="122262"/>
                    <a:pt x="322288" y="122262"/>
                  </a:cubicBezTo>
                  <a:cubicBezTo>
                    <a:pt x="331534" y="122262"/>
                    <a:pt x="338138" y="128836"/>
                    <a:pt x="338138" y="138038"/>
                  </a:cubicBezTo>
                  <a:cubicBezTo>
                    <a:pt x="338138" y="138038"/>
                    <a:pt x="338138" y="138038"/>
                    <a:pt x="338138" y="198512"/>
                  </a:cubicBezTo>
                  <a:cubicBezTo>
                    <a:pt x="338138" y="207715"/>
                    <a:pt x="331534" y="214288"/>
                    <a:pt x="322288" y="214288"/>
                  </a:cubicBezTo>
                  <a:cubicBezTo>
                    <a:pt x="322288" y="214288"/>
                    <a:pt x="322288" y="214288"/>
                    <a:pt x="299834" y="214288"/>
                  </a:cubicBezTo>
                  <a:cubicBezTo>
                    <a:pt x="298513" y="218232"/>
                    <a:pt x="295871" y="223490"/>
                    <a:pt x="294550" y="227434"/>
                  </a:cubicBezTo>
                  <a:cubicBezTo>
                    <a:pt x="294550" y="227434"/>
                    <a:pt x="294550" y="227434"/>
                    <a:pt x="310400" y="244525"/>
                  </a:cubicBezTo>
                  <a:cubicBezTo>
                    <a:pt x="317005" y="249783"/>
                    <a:pt x="317005" y="260301"/>
                    <a:pt x="310400" y="265559"/>
                  </a:cubicBezTo>
                  <a:cubicBezTo>
                    <a:pt x="310400" y="265559"/>
                    <a:pt x="310400" y="265559"/>
                    <a:pt x="266812" y="308943"/>
                  </a:cubicBezTo>
                  <a:cubicBezTo>
                    <a:pt x="261529" y="315516"/>
                    <a:pt x="250962" y="315516"/>
                    <a:pt x="245679" y="308943"/>
                  </a:cubicBezTo>
                  <a:cubicBezTo>
                    <a:pt x="245679" y="308943"/>
                    <a:pt x="245679" y="308943"/>
                    <a:pt x="228508" y="293167"/>
                  </a:cubicBezTo>
                  <a:cubicBezTo>
                    <a:pt x="224545" y="294481"/>
                    <a:pt x="219262" y="297111"/>
                    <a:pt x="215299" y="298425"/>
                  </a:cubicBezTo>
                  <a:cubicBezTo>
                    <a:pt x="215299" y="298425"/>
                    <a:pt x="215299" y="298425"/>
                    <a:pt x="215299" y="320774"/>
                  </a:cubicBezTo>
                  <a:cubicBezTo>
                    <a:pt x="215299" y="329977"/>
                    <a:pt x="208695" y="336550"/>
                    <a:pt x="199449" y="336550"/>
                  </a:cubicBezTo>
                  <a:cubicBezTo>
                    <a:pt x="199449" y="336550"/>
                    <a:pt x="199449" y="336550"/>
                    <a:pt x="138690" y="336550"/>
                  </a:cubicBezTo>
                  <a:cubicBezTo>
                    <a:pt x="129444" y="336550"/>
                    <a:pt x="122839" y="329977"/>
                    <a:pt x="122839" y="320774"/>
                  </a:cubicBezTo>
                  <a:cubicBezTo>
                    <a:pt x="122839" y="320774"/>
                    <a:pt x="122839" y="320774"/>
                    <a:pt x="122839" y="298425"/>
                  </a:cubicBezTo>
                  <a:cubicBezTo>
                    <a:pt x="118876" y="297111"/>
                    <a:pt x="113593" y="294481"/>
                    <a:pt x="109630" y="293167"/>
                  </a:cubicBezTo>
                  <a:cubicBezTo>
                    <a:pt x="109630" y="293167"/>
                    <a:pt x="109630" y="293167"/>
                    <a:pt x="92459" y="308943"/>
                  </a:cubicBezTo>
                  <a:cubicBezTo>
                    <a:pt x="87176" y="315516"/>
                    <a:pt x="76609" y="315516"/>
                    <a:pt x="71326" y="308943"/>
                  </a:cubicBezTo>
                  <a:cubicBezTo>
                    <a:pt x="71326" y="308943"/>
                    <a:pt x="71326" y="308943"/>
                    <a:pt x="27738" y="265559"/>
                  </a:cubicBezTo>
                  <a:cubicBezTo>
                    <a:pt x="25096" y="262930"/>
                    <a:pt x="23775" y="258986"/>
                    <a:pt x="23775" y="255042"/>
                  </a:cubicBezTo>
                  <a:cubicBezTo>
                    <a:pt x="23775" y="251098"/>
                    <a:pt x="25096" y="247154"/>
                    <a:pt x="27738" y="244525"/>
                  </a:cubicBezTo>
                  <a:cubicBezTo>
                    <a:pt x="27738" y="244525"/>
                    <a:pt x="27738" y="244525"/>
                    <a:pt x="43588" y="227434"/>
                  </a:cubicBezTo>
                  <a:cubicBezTo>
                    <a:pt x="42267" y="223490"/>
                    <a:pt x="39625" y="218232"/>
                    <a:pt x="38304" y="214288"/>
                  </a:cubicBezTo>
                  <a:cubicBezTo>
                    <a:pt x="38304" y="214288"/>
                    <a:pt x="38304" y="214288"/>
                    <a:pt x="15850" y="214288"/>
                  </a:cubicBezTo>
                  <a:cubicBezTo>
                    <a:pt x="6604" y="214288"/>
                    <a:pt x="0" y="207715"/>
                    <a:pt x="0" y="198512"/>
                  </a:cubicBezTo>
                  <a:cubicBezTo>
                    <a:pt x="0" y="198512"/>
                    <a:pt x="0" y="198512"/>
                    <a:pt x="0" y="138038"/>
                  </a:cubicBezTo>
                  <a:cubicBezTo>
                    <a:pt x="0" y="128836"/>
                    <a:pt x="6604" y="122262"/>
                    <a:pt x="15850" y="122262"/>
                  </a:cubicBezTo>
                  <a:cubicBezTo>
                    <a:pt x="15850" y="122262"/>
                    <a:pt x="15850" y="122262"/>
                    <a:pt x="38304" y="122262"/>
                  </a:cubicBezTo>
                  <a:cubicBezTo>
                    <a:pt x="39625" y="118318"/>
                    <a:pt x="42267" y="113060"/>
                    <a:pt x="43588" y="109116"/>
                  </a:cubicBezTo>
                  <a:cubicBezTo>
                    <a:pt x="43588" y="109116"/>
                    <a:pt x="43588" y="109116"/>
                    <a:pt x="27738" y="92025"/>
                  </a:cubicBezTo>
                  <a:cubicBezTo>
                    <a:pt x="21133" y="86767"/>
                    <a:pt x="21133" y="76249"/>
                    <a:pt x="27738" y="70991"/>
                  </a:cubicBezTo>
                  <a:cubicBezTo>
                    <a:pt x="27738" y="70991"/>
                    <a:pt x="27738" y="70991"/>
                    <a:pt x="71326" y="27607"/>
                  </a:cubicBezTo>
                  <a:cubicBezTo>
                    <a:pt x="76609" y="21034"/>
                    <a:pt x="87176" y="21034"/>
                    <a:pt x="92459" y="27607"/>
                  </a:cubicBezTo>
                  <a:cubicBezTo>
                    <a:pt x="92459" y="27607"/>
                    <a:pt x="92459" y="27607"/>
                    <a:pt x="109630" y="43383"/>
                  </a:cubicBezTo>
                  <a:cubicBezTo>
                    <a:pt x="113593" y="42069"/>
                    <a:pt x="118876" y="39439"/>
                    <a:pt x="122839" y="38125"/>
                  </a:cubicBezTo>
                  <a:cubicBezTo>
                    <a:pt x="122839" y="38125"/>
                    <a:pt x="122839" y="38125"/>
                    <a:pt x="122839" y="15776"/>
                  </a:cubicBezTo>
                  <a:cubicBezTo>
                    <a:pt x="122839" y="6573"/>
                    <a:pt x="129444" y="0"/>
                    <a:pt x="13869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斜纹 36"/>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8" name="组合 37"/>
          <p:cNvGrpSpPr/>
          <p:nvPr/>
        </p:nvGrpSpPr>
        <p:grpSpPr>
          <a:xfrm>
            <a:off x="965201" y="354385"/>
            <a:ext cx="4756831" cy="783183"/>
            <a:chOff x="2806700" y="3008685"/>
            <a:chExt cx="4756831" cy="783183"/>
          </a:xfrm>
        </p:grpSpPr>
        <p:sp>
          <p:nvSpPr>
            <p:cNvPr id="39" name="文本框 38"/>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56" name="文本框 5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6337419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up)">
                                      <p:cBhvr>
                                        <p:cTn id="13" dur="500"/>
                                        <p:tgtEl>
                                          <p:spTgt spid="52"/>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up)">
                                      <p:cBhvr>
                                        <p:cTn id="23" dur="500"/>
                                        <p:tgtEl>
                                          <p:spTgt spid="5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Effect transition="in" filter="fade">
                                      <p:cBhvr>
                                        <p:cTn id="29" dur="500"/>
                                        <p:tgtEl>
                                          <p:spTgt spid="34"/>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up)">
                                      <p:cBhvr>
                                        <p:cTn id="33" dur="500"/>
                                        <p:tgtEl>
                                          <p:spTgt spid="54"/>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up)">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72803" y="4418400"/>
            <a:ext cx="4088218" cy="954107"/>
          </a:xfrm>
          <a:prstGeom prst="rect">
            <a:avLst/>
          </a:prstGeom>
        </p:spPr>
        <p:txBody>
          <a:bodyPr wrap="square">
            <a:spAutoFit/>
          </a:bodyPr>
          <a:lstStyle/>
          <a:p>
            <a:r>
              <a:rPr lang="en-US" altLang="zh-CN" sz="2800" i="1" dirty="0">
                <a:gradFill>
                  <a:gsLst>
                    <a:gs pos="47200">
                      <a:srgbClr val="F4DE91"/>
                    </a:gs>
                    <a:gs pos="100000">
                      <a:srgbClr val="DBA347"/>
                    </a:gs>
                    <a:gs pos="0">
                      <a:srgbClr val="E7BF68"/>
                    </a:gs>
                  </a:gsLst>
                  <a:path path="circle">
                    <a:fillToRect l="50000" t="50000" r="50000" b="50000"/>
                  </a:path>
                </a:gradFill>
                <a:cs typeface="+mn-ea"/>
                <a:sym typeface="+mn-lt"/>
              </a:rPr>
              <a:t>Report Special Presentation Template </a:t>
            </a:r>
            <a:endParaRPr lang="zh-CN" altLang="en-US" sz="4400" i="1" dirty="0">
              <a:gradFill>
                <a:gsLst>
                  <a:gs pos="47200">
                    <a:srgbClr val="F4DE91"/>
                  </a:gs>
                  <a:gs pos="100000">
                    <a:srgbClr val="DBA347"/>
                  </a:gs>
                  <a:gs pos="0">
                    <a:srgbClr val="E7BF68"/>
                  </a:gs>
                </a:gsLst>
                <a:path path="circle">
                  <a:fillToRect l="50000" t="50000" r="50000" b="50000"/>
                </a:path>
              </a:gradFill>
              <a:cs typeface="+mn-ea"/>
              <a:sym typeface="+mn-lt"/>
            </a:endParaRPr>
          </a:p>
        </p:txBody>
      </p:sp>
      <p:sp>
        <p:nvSpPr>
          <p:cNvPr id="22" name="矩形 21"/>
          <p:cNvSpPr/>
          <p:nvPr/>
        </p:nvSpPr>
        <p:spPr>
          <a:xfrm>
            <a:off x="3914954" y="1243427"/>
            <a:ext cx="4586512" cy="2369880"/>
          </a:xfrm>
          <a:prstGeom prst="rect">
            <a:avLst/>
          </a:prstGeom>
        </p:spPr>
        <p:txBody>
          <a:bodyPr wrap="none">
            <a:spAutoFit/>
          </a:bodyPr>
          <a:lstStyle/>
          <a:p>
            <a:r>
              <a:rPr lang="en-US" altLang="zh-CN" sz="14800" dirty="0" smtClean="0">
                <a:gradFill>
                  <a:gsLst>
                    <a:gs pos="47200">
                      <a:srgbClr val="F4DE91"/>
                    </a:gs>
                    <a:gs pos="100000">
                      <a:srgbClr val="DBA347"/>
                    </a:gs>
                    <a:gs pos="0">
                      <a:srgbClr val="E7BF68"/>
                    </a:gs>
                  </a:gsLst>
                  <a:path path="circle">
                    <a:fillToRect l="50000" t="50000" r="50000" b="50000"/>
                  </a:path>
                </a:gradFill>
                <a:cs typeface="+mn-ea"/>
                <a:sym typeface="+mn-lt"/>
              </a:rPr>
              <a:t>P</a:t>
            </a:r>
            <a:r>
              <a:rPr lang="en-US" altLang="zh-CN" sz="12400" dirty="0" smtClean="0">
                <a:gradFill>
                  <a:gsLst>
                    <a:gs pos="47200">
                      <a:srgbClr val="F4DE91"/>
                    </a:gs>
                    <a:gs pos="100000">
                      <a:srgbClr val="DBA347"/>
                    </a:gs>
                    <a:gs pos="0">
                      <a:srgbClr val="E7BF68"/>
                    </a:gs>
                  </a:gsLst>
                  <a:path path="circle">
                    <a:fillToRect l="50000" t="50000" r="50000" b="50000"/>
                  </a:path>
                </a:gradFill>
                <a:cs typeface="+mn-ea"/>
                <a:sym typeface="+mn-lt"/>
              </a:rPr>
              <a:t>art</a:t>
            </a:r>
            <a:r>
              <a:rPr lang="en-US" altLang="zh-CN" sz="14800" dirty="0">
                <a:gradFill>
                  <a:gsLst>
                    <a:gs pos="47200">
                      <a:srgbClr val="F4DE91"/>
                    </a:gs>
                    <a:gs pos="100000">
                      <a:srgbClr val="DBA347"/>
                    </a:gs>
                    <a:gs pos="0">
                      <a:srgbClr val="E7BF68"/>
                    </a:gs>
                  </a:gsLst>
                  <a:path path="circle">
                    <a:fillToRect l="50000" t="50000" r="50000" b="50000"/>
                  </a:path>
                </a:gradFill>
                <a:cs typeface="+mn-ea"/>
                <a:sym typeface="+mn-lt"/>
              </a:rPr>
              <a:t>3</a:t>
            </a:r>
          </a:p>
        </p:txBody>
      </p:sp>
      <p:sp>
        <p:nvSpPr>
          <p:cNvPr id="23" name="矩形 22"/>
          <p:cNvSpPr/>
          <p:nvPr/>
        </p:nvSpPr>
        <p:spPr>
          <a:xfrm>
            <a:off x="3277435" y="3495070"/>
            <a:ext cx="6065891" cy="923330"/>
          </a:xfrm>
          <a:prstGeom prst="rect">
            <a:avLst/>
          </a:prstGeom>
        </p:spPr>
        <p:txBody>
          <a:bodyPr wrap="none">
            <a:spAutoFit/>
          </a:bodyPr>
          <a:lstStyle/>
          <a:p>
            <a:r>
              <a:rPr lang="en-US" altLang="zh-CN" sz="5400" b="1" dirty="0">
                <a:gradFill>
                  <a:gsLst>
                    <a:gs pos="47200">
                      <a:srgbClr val="F4DE91"/>
                    </a:gs>
                    <a:gs pos="100000">
                      <a:srgbClr val="DBA347"/>
                    </a:gs>
                    <a:gs pos="0">
                      <a:srgbClr val="E7BF68"/>
                    </a:gs>
                  </a:gsLst>
                  <a:path path="circle">
                    <a:fillToRect l="50000" t="50000" r="50000" b="50000"/>
                  </a:path>
                </a:gradFill>
                <a:cs typeface="+mn-ea"/>
                <a:sym typeface="+mn-lt"/>
              </a:rPr>
              <a:t>Text Description </a:t>
            </a: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4" name="等腰三角形 23"/>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Tree>
    <p:extLst>
      <p:ext uri="{BB962C8B-B14F-4D97-AF65-F5344CB8AC3E}">
        <p14:creationId xmlns:p14="http://schemas.microsoft.com/office/powerpoint/2010/main" val="42388870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 calcmode="lin" valueType="num">
                                      <p:cBhvr>
                                        <p:cTn id="9" dur="250" fill="hold"/>
                                        <p:tgtEl>
                                          <p:spTgt spid="22"/>
                                        </p:tgtEl>
                                        <p:attrNameLst>
                                          <p:attrName>ppt_x</p:attrName>
                                        </p:attrNameLst>
                                      </p:cBhvr>
                                      <p:tavLst>
                                        <p:tav tm="0">
                                          <p:val>
                                            <p:fltVal val="0.5"/>
                                          </p:val>
                                        </p:tav>
                                        <p:tav tm="100000">
                                          <p:val>
                                            <p:strVal val="#ppt_x"/>
                                          </p:val>
                                        </p:tav>
                                      </p:tavLst>
                                    </p:anim>
                                    <p:anim calcmode="lin" valueType="num">
                                      <p:cBhvr>
                                        <p:cTn id="10" dur="250" fill="hold"/>
                                        <p:tgtEl>
                                          <p:spTgt spid="22"/>
                                        </p:tgtEl>
                                        <p:attrNameLst>
                                          <p:attrName>ppt_y</p:attrName>
                                        </p:attrNameLst>
                                      </p:cBhvr>
                                      <p:tavLst>
                                        <p:tav tm="0">
                                          <p:val>
                                            <p:fltVal val="0.5"/>
                                          </p:val>
                                        </p:tav>
                                        <p:tav tm="100000">
                                          <p:val>
                                            <p:strVal val="#ppt_y"/>
                                          </p:val>
                                        </p:tav>
                                      </p:tavLst>
                                    </p:anim>
                                  </p:childTnLst>
                                </p:cTn>
                              </p:par>
                              <p:par>
                                <p:cTn id="11" presetID="23" presetClass="entr" presetSubtype="36" fill="hold" grpId="0" nodeType="withEffect">
                                  <p:stCondLst>
                                    <p:cond delay="40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250" fill="hold"/>
                                        <p:tgtEl>
                                          <p:spTgt spid="23"/>
                                        </p:tgtEl>
                                        <p:attrNameLst>
                                          <p:attrName>ppt_w</p:attrName>
                                        </p:attrNameLst>
                                      </p:cBhvr>
                                      <p:tavLst>
                                        <p:tav tm="0">
                                          <p:val>
                                            <p:strVal val="(6*min(max(#ppt_w*#ppt_h,.3),1)-7.4)/-.7*#ppt_w"/>
                                          </p:val>
                                        </p:tav>
                                        <p:tav tm="100000">
                                          <p:val>
                                            <p:strVal val="#ppt_w"/>
                                          </p:val>
                                        </p:tav>
                                      </p:tavLst>
                                    </p:anim>
                                    <p:anim calcmode="lin" valueType="num">
                                      <p:cBhvr>
                                        <p:cTn id="14" dur="250" fill="hold"/>
                                        <p:tgtEl>
                                          <p:spTgt spid="23"/>
                                        </p:tgtEl>
                                        <p:attrNameLst>
                                          <p:attrName>ppt_h</p:attrName>
                                        </p:attrNameLst>
                                      </p:cBhvr>
                                      <p:tavLst>
                                        <p:tav tm="0">
                                          <p:val>
                                            <p:strVal val="(6*min(max(#ppt_w*#ppt_h,.3),1)-7.4)/-.7*#ppt_h"/>
                                          </p:val>
                                        </p:tav>
                                        <p:tav tm="100000">
                                          <p:val>
                                            <p:strVal val="#ppt_h"/>
                                          </p:val>
                                        </p:tav>
                                      </p:tavLst>
                                    </p:anim>
                                    <p:anim calcmode="lin" valueType="num">
                                      <p:cBhvr>
                                        <p:cTn id="15" dur="250" fill="hold"/>
                                        <p:tgtEl>
                                          <p:spTgt spid="23"/>
                                        </p:tgtEl>
                                        <p:attrNameLst>
                                          <p:attrName>ppt_x</p:attrName>
                                        </p:attrNameLst>
                                      </p:cBhvr>
                                      <p:tavLst>
                                        <p:tav tm="0">
                                          <p:val>
                                            <p:fltVal val="0.5"/>
                                          </p:val>
                                        </p:tav>
                                        <p:tav tm="100000">
                                          <p:val>
                                            <p:strVal val="#ppt_x"/>
                                          </p:val>
                                        </p:tav>
                                      </p:tavLst>
                                    </p:anim>
                                    <p:anim calcmode="lin" valueType="num">
                                      <p:cBhvr>
                                        <p:cTn id="16" dur="250" fill="hold"/>
                                        <p:tgtEl>
                                          <p:spTgt spid="23"/>
                                        </p:tgtEl>
                                        <p:attrNameLst>
                                          <p:attrName>ppt_y</p:attrName>
                                        </p:attrNameLst>
                                      </p:cBhvr>
                                      <p:tavLst>
                                        <p:tav tm="0">
                                          <p:val>
                                            <p:strVal val="1+(6*min(max(#ppt_w*#ppt_h,.3),1)-7.4)/-.7*#ppt_h/2"/>
                                          </p:val>
                                        </p:tav>
                                        <p:tav tm="100000">
                                          <p:val>
                                            <p:strVal val="#ppt_y"/>
                                          </p:val>
                                        </p:tav>
                                      </p:tavLst>
                                    </p:anim>
                                  </p:childTnLst>
                                </p:cTn>
                              </p:par>
                              <p:par>
                                <p:cTn id="17" presetID="22" presetClass="entr" presetSubtype="4" fill="hold" grpId="0" nodeType="withEffect">
                                  <p:stCondLst>
                                    <p:cond delay="80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250"/>
                                        <p:tgtEl>
                                          <p:spTgt spid="20"/>
                                        </p:tgtEl>
                                      </p:cBhvr>
                                    </p:animEffect>
                                  </p:childTnLst>
                                </p:cTn>
                              </p:par>
                              <p:par>
                                <p:cTn id="20" presetID="53" presetClass="entr" presetSubtype="528" fill="hold" grpId="0" nodeType="withEffect">
                                  <p:stCondLst>
                                    <p:cond delay="1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50" fill="hold"/>
                                        <p:tgtEl>
                                          <p:spTgt spid="17"/>
                                        </p:tgtEl>
                                        <p:attrNameLst>
                                          <p:attrName>ppt_w</p:attrName>
                                        </p:attrNameLst>
                                      </p:cBhvr>
                                      <p:tavLst>
                                        <p:tav tm="0">
                                          <p:val>
                                            <p:fltVal val="0"/>
                                          </p:val>
                                        </p:tav>
                                        <p:tav tm="100000">
                                          <p:val>
                                            <p:strVal val="#ppt_w"/>
                                          </p:val>
                                        </p:tav>
                                      </p:tavLst>
                                    </p:anim>
                                    <p:anim calcmode="lin" valueType="num">
                                      <p:cBhvr>
                                        <p:cTn id="23" dur="250" fill="hold"/>
                                        <p:tgtEl>
                                          <p:spTgt spid="17"/>
                                        </p:tgtEl>
                                        <p:attrNameLst>
                                          <p:attrName>ppt_h</p:attrName>
                                        </p:attrNameLst>
                                      </p:cBhvr>
                                      <p:tavLst>
                                        <p:tav tm="0">
                                          <p:val>
                                            <p:fltVal val="0"/>
                                          </p:val>
                                        </p:tav>
                                        <p:tav tm="100000">
                                          <p:val>
                                            <p:strVal val="#ppt_h"/>
                                          </p:val>
                                        </p:tav>
                                      </p:tavLst>
                                    </p:anim>
                                    <p:animEffect transition="in" filter="fade">
                                      <p:cBhvr>
                                        <p:cTn id="24" dur="250"/>
                                        <p:tgtEl>
                                          <p:spTgt spid="17"/>
                                        </p:tgtEl>
                                      </p:cBhvr>
                                    </p:animEffect>
                                    <p:anim calcmode="lin" valueType="num">
                                      <p:cBhvr>
                                        <p:cTn id="25" dur="250" fill="hold"/>
                                        <p:tgtEl>
                                          <p:spTgt spid="17"/>
                                        </p:tgtEl>
                                        <p:attrNameLst>
                                          <p:attrName>ppt_x</p:attrName>
                                        </p:attrNameLst>
                                      </p:cBhvr>
                                      <p:tavLst>
                                        <p:tav tm="0">
                                          <p:val>
                                            <p:fltVal val="0.5"/>
                                          </p:val>
                                        </p:tav>
                                        <p:tav tm="100000">
                                          <p:val>
                                            <p:strVal val="#ppt_x"/>
                                          </p:val>
                                        </p:tav>
                                      </p:tavLst>
                                    </p:anim>
                                    <p:anim calcmode="lin" valueType="num">
                                      <p:cBhvr>
                                        <p:cTn id="26" dur="250" fill="hold"/>
                                        <p:tgtEl>
                                          <p:spTgt spid="17"/>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250" fill="hold"/>
                                        <p:tgtEl>
                                          <p:spTgt spid="16"/>
                                        </p:tgtEl>
                                        <p:attrNameLst>
                                          <p:attrName>ppt_w</p:attrName>
                                        </p:attrNameLst>
                                      </p:cBhvr>
                                      <p:tavLst>
                                        <p:tav tm="0">
                                          <p:val>
                                            <p:fltVal val="0"/>
                                          </p:val>
                                        </p:tav>
                                        <p:tav tm="100000">
                                          <p:val>
                                            <p:strVal val="#ppt_w"/>
                                          </p:val>
                                        </p:tav>
                                      </p:tavLst>
                                    </p:anim>
                                    <p:anim calcmode="lin" valueType="num">
                                      <p:cBhvr>
                                        <p:cTn id="30" dur="250" fill="hold"/>
                                        <p:tgtEl>
                                          <p:spTgt spid="16"/>
                                        </p:tgtEl>
                                        <p:attrNameLst>
                                          <p:attrName>ppt_h</p:attrName>
                                        </p:attrNameLst>
                                      </p:cBhvr>
                                      <p:tavLst>
                                        <p:tav tm="0">
                                          <p:val>
                                            <p:fltVal val="0"/>
                                          </p:val>
                                        </p:tav>
                                        <p:tav tm="100000">
                                          <p:val>
                                            <p:strVal val="#ppt_h"/>
                                          </p:val>
                                        </p:tav>
                                      </p:tavLst>
                                    </p:anim>
                                    <p:animEffect transition="in" filter="fade">
                                      <p:cBhvr>
                                        <p:cTn id="31" dur="250"/>
                                        <p:tgtEl>
                                          <p:spTgt spid="16"/>
                                        </p:tgtEl>
                                      </p:cBhvr>
                                    </p:animEffect>
                                    <p:anim calcmode="lin" valueType="num">
                                      <p:cBhvr>
                                        <p:cTn id="32" dur="250" fill="hold"/>
                                        <p:tgtEl>
                                          <p:spTgt spid="16"/>
                                        </p:tgtEl>
                                        <p:attrNameLst>
                                          <p:attrName>ppt_x</p:attrName>
                                        </p:attrNameLst>
                                      </p:cBhvr>
                                      <p:tavLst>
                                        <p:tav tm="0">
                                          <p:val>
                                            <p:fltVal val="0.5"/>
                                          </p:val>
                                        </p:tav>
                                        <p:tav tm="100000">
                                          <p:val>
                                            <p:strVal val="#ppt_x"/>
                                          </p:val>
                                        </p:tav>
                                      </p:tavLst>
                                    </p:anim>
                                    <p:anim calcmode="lin" valueType="num">
                                      <p:cBhvr>
                                        <p:cTn id="33" dur="250" fill="hold"/>
                                        <p:tgtEl>
                                          <p:spTgt spid="1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250" fill="hold"/>
                                        <p:tgtEl>
                                          <p:spTgt spid="18"/>
                                        </p:tgtEl>
                                        <p:attrNameLst>
                                          <p:attrName>ppt_w</p:attrName>
                                        </p:attrNameLst>
                                      </p:cBhvr>
                                      <p:tavLst>
                                        <p:tav tm="0">
                                          <p:val>
                                            <p:fltVal val="0"/>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animEffect transition="in" filter="fade">
                                      <p:cBhvr>
                                        <p:cTn id="38" dur="250"/>
                                        <p:tgtEl>
                                          <p:spTgt spid="18"/>
                                        </p:tgtEl>
                                      </p:cBhvr>
                                    </p:animEffect>
                                    <p:anim calcmode="lin" valueType="num">
                                      <p:cBhvr>
                                        <p:cTn id="39" dur="250" fill="hold"/>
                                        <p:tgtEl>
                                          <p:spTgt spid="18"/>
                                        </p:tgtEl>
                                        <p:attrNameLst>
                                          <p:attrName>ppt_x</p:attrName>
                                        </p:attrNameLst>
                                      </p:cBhvr>
                                      <p:tavLst>
                                        <p:tav tm="0">
                                          <p:val>
                                            <p:fltVal val="0.5"/>
                                          </p:val>
                                        </p:tav>
                                        <p:tav tm="100000">
                                          <p:val>
                                            <p:strVal val="#ppt_x"/>
                                          </p:val>
                                        </p:tav>
                                      </p:tavLst>
                                    </p:anim>
                                    <p:anim calcmode="lin" valueType="num">
                                      <p:cBhvr>
                                        <p:cTn id="40" dur="250" fill="hold"/>
                                        <p:tgtEl>
                                          <p:spTgt spid="18"/>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p:cTn id="43" dur="200" fill="hold"/>
                                        <p:tgtEl>
                                          <p:spTgt spid="19"/>
                                        </p:tgtEl>
                                        <p:attrNameLst>
                                          <p:attrName>ppt_w</p:attrName>
                                        </p:attrNameLst>
                                      </p:cBhvr>
                                      <p:tavLst>
                                        <p:tav tm="0">
                                          <p:val>
                                            <p:fltVal val="0"/>
                                          </p:val>
                                        </p:tav>
                                        <p:tav tm="100000">
                                          <p:val>
                                            <p:strVal val="#ppt_w"/>
                                          </p:val>
                                        </p:tav>
                                      </p:tavLst>
                                    </p:anim>
                                    <p:anim calcmode="lin" valueType="num">
                                      <p:cBhvr>
                                        <p:cTn id="44" dur="200" fill="hold"/>
                                        <p:tgtEl>
                                          <p:spTgt spid="19"/>
                                        </p:tgtEl>
                                        <p:attrNameLst>
                                          <p:attrName>ppt_h</p:attrName>
                                        </p:attrNameLst>
                                      </p:cBhvr>
                                      <p:tavLst>
                                        <p:tav tm="0">
                                          <p:val>
                                            <p:fltVal val="0"/>
                                          </p:val>
                                        </p:tav>
                                        <p:tav tm="100000">
                                          <p:val>
                                            <p:strVal val="#ppt_h"/>
                                          </p:val>
                                        </p:tav>
                                      </p:tavLst>
                                    </p:anim>
                                    <p:animEffect transition="in" filter="fade">
                                      <p:cBhvr>
                                        <p:cTn id="45" dur="200"/>
                                        <p:tgtEl>
                                          <p:spTgt spid="19"/>
                                        </p:tgtEl>
                                      </p:cBhvr>
                                    </p:animEffect>
                                    <p:anim calcmode="lin" valueType="num">
                                      <p:cBhvr>
                                        <p:cTn id="46" dur="200" fill="hold"/>
                                        <p:tgtEl>
                                          <p:spTgt spid="19"/>
                                        </p:tgtEl>
                                        <p:attrNameLst>
                                          <p:attrName>ppt_x</p:attrName>
                                        </p:attrNameLst>
                                      </p:cBhvr>
                                      <p:tavLst>
                                        <p:tav tm="0">
                                          <p:val>
                                            <p:fltVal val="0.5"/>
                                          </p:val>
                                        </p:tav>
                                        <p:tav tm="100000">
                                          <p:val>
                                            <p:strVal val="#ppt_x"/>
                                          </p:val>
                                        </p:tav>
                                      </p:tavLst>
                                    </p:anim>
                                    <p:anim calcmode="lin" valueType="num">
                                      <p:cBhvr>
                                        <p:cTn id="47" dur="200" fill="hold"/>
                                        <p:tgtEl>
                                          <p:spTgt spid="19"/>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6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200" fill="hold"/>
                                        <p:tgtEl>
                                          <p:spTgt spid="21"/>
                                        </p:tgtEl>
                                        <p:attrNameLst>
                                          <p:attrName>ppt_w</p:attrName>
                                        </p:attrNameLst>
                                      </p:cBhvr>
                                      <p:tavLst>
                                        <p:tav tm="0">
                                          <p:val>
                                            <p:fltVal val="0"/>
                                          </p:val>
                                        </p:tav>
                                        <p:tav tm="100000">
                                          <p:val>
                                            <p:strVal val="#ppt_w"/>
                                          </p:val>
                                        </p:tav>
                                      </p:tavLst>
                                    </p:anim>
                                    <p:anim calcmode="lin" valueType="num">
                                      <p:cBhvr>
                                        <p:cTn id="51" dur="200" fill="hold"/>
                                        <p:tgtEl>
                                          <p:spTgt spid="21"/>
                                        </p:tgtEl>
                                        <p:attrNameLst>
                                          <p:attrName>ppt_h</p:attrName>
                                        </p:attrNameLst>
                                      </p:cBhvr>
                                      <p:tavLst>
                                        <p:tav tm="0">
                                          <p:val>
                                            <p:fltVal val="0"/>
                                          </p:val>
                                        </p:tav>
                                        <p:tav tm="100000">
                                          <p:val>
                                            <p:strVal val="#ppt_h"/>
                                          </p:val>
                                        </p:tav>
                                      </p:tavLst>
                                    </p:anim>
                                    <p:animEffect transition="in" filter="fade">
                                      <p:cBhvr>
                                        <p:cTn id="52" dur="200"/>
                                        <p:tgtEl>
                                          <p:spTgt spid="21"/>
                                        </p:tgtEl>
                                      </p:cBhvr>
                                    </p:animEffect>
                                    <p:anim calcmode="lin" valueType="num">
                                      <p:cBhvr>
                                        <p:cTn id="53" dur="200" fill="hold"/>
                                        <p:tgtEl>
                                          <p:spTgt spid="21"/>
                                        </p:tgtEl>
                                        <p:attrNameLst>
                                          <p:attrName>ppt_x</p:attrName>
                                        </p:attrNameLst>
                                      </p:cBhvr>
                                      <p:tavLst>
                                        <p:tav tm="0">
                                          <p:val>
                                            <p:fltVal val="0.5"/>
                                          </p:val>
                                        </p:tav>
                                        <p:tav tm="100000">
                                          <p:val>
                                            <p:strVal val="#ppt_x"/>
                                          </p:val>
                                        </p:tav>
                                      </p:tavLst>
                                    </p:anim>
                                    <p:anim calcmode="lin" valueType="num">
                                      <p:cBhvr>
                                        <p:cTn id="54" dur="200" fill="hold"/>
                                        <p:tgtEl>
                                          <p:spTgt spid="21"/>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7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200" fill="hold"/>
                                        <p:tgtEl>
                                          <p:spTgt spid="24"/>
                                        </p:tgtEl>
                                        <p:attrNameLst>
                                          <p:attrName>ppt_w</p:attrName>
                                        </p:attrNameLst>
                                      </p:cBhvr>
                                      <p:tavLst>
                                        <p:tav tm="0">
                                          <p:val>
                                            <p:fltVal val="0"/>
                                          </p:val>
                                        </p:tav>
                                        <p:tav tm="100000">
                                          <p:val>
                                            <p:strVal val="#ppt_w"/>
                                          </p:val>
                                        </p:tav>
                                      </p:tavLst>
                                    </p:anim>
                                    <p:anim calcmode="lin" valueType="num">
                                      <p:cBhvr>
                                        <p:cTn id="58" dur="200" fill="hold"/>
                                        <p:tgtEl>
                                          <p:spTgt spid="24"/>
                                        </p:tgtEl>
                                        <p:attrNameLst>
                                          <p:attrName>ppt_h</p:attrName>
                                        </p:attrNameLst>
                                      </p:cBhvr>
                                      <p:tavLst>
                                        <p:tav tm="0">
                                          <p:val>
                                            <p:fltVal val="0"/>
                                          </p:val>
                                        </p:tav>
                                        <p:tav tm="100000">
                                          <p:val>
                                            <p:strVal val="#ppt_h"/>
                                          </p:val>
                                        </p:tav>
                                      </p:tavLst>
                                    </p:anim>
                                    <p:animEffect transition="in" filter="fade">
                                      <p:cBhvr>
                                        <p:cTn id="59" dur="200"/>
                                        <p:tgtEl>
                                          <p:spTgt spid="24"/>
                                        </p:tgtEl>
                                      </p:cBhvr>
                                    </p:animEffect>
                                    <p:anim calcmode="lin" valueType="num">
                                      <p:cBhvr>
                                        <p:cTn id="60" dur="200" fill="hold"/>
                                        <p:tgtEl>
                                          <p:spTgt spid="24"/>
                                        </p:tgtEl>
                                        <p:attrNameLst>
                                          <p:attrName>ppt_x</p:attrName>
                                        </p:attrNameLst>
                                      </p:cBhvr>
                                      <p:tavLst>
                                        <p:tav tm="0">
                                          <p:val>
                                            <p:fltVal val="0.5"/>
                                          </p:val>
                                        </p:tav>
                                        <p:tav tm="100000">
                                          <p:val>
                                            <p:strVal val="#ppt_x"/>
                                          </p:val>
                                        </p:tav>
                                      </p:tavLst>
                                    </p:anim>
                                    <p:anim calcmode="lin" valueType="num">
                                      <p:cBhvr>
                                        <p:cTn id="61" dur="200" fill="hold"/>
                                        <p:tgtEl>
                                          <p:spTgt spid="24"/>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60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anim calcmode="lin" valueType="num">
                                      <p:cBhvr>
                                        <p:cTn id="67" dur="200" fill="hold"/>
                                        <p:tgtEl>
                                          <p:spTgt spid="25"/>
                                        </p:tgtEl>
                                        <p:attrNameLst>
                                          <p:attrName>ppt_x</p:attrName>
                                        </p:attrNameLst>
                                      </p:cBhvr>
                                      <p:tavLst>
                                        <p:tav tm="0">
                                          <p:val>
                                            <p:fltVal val="0.5"/>
                                          </p:val>
                                        </p:tav>
                                        <p:tav tm="100000">
                                          <p:val>
                                            <p:strVal val="#ppt_x"/>
                                          </p:val>
                                        </p:tav>
                                      </p:tavLst>
                                    </p:anim>
                                    <p:anim calcmode="lin" valueType="num">
                                      <p:cBhvr>
                                        <p:cTn id="68" dur="200" fill="hold"/>
                                        <p:tgtEl>
                                          <p:spTgt spid="25"/>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500"/>
                                  </p:stCondLst>
                                  <p:childTnLst>
                                    <p:set>
                                      <p:cBhvr>
                                        <p:cTn id="70" dur="1" fill="hold">
                                          <p:stCondLst>
                                            <p:cond delay="0"/>
                                          </p:stCondLst>
                                        </p:cTn>
                                        <p:tgtEl>
                                          <p:spTgt spid="26"/>
                                        </p:tgtEl>
                                        <p:attrNameLst>
                                          <p:attrName>style.visibility</p:attrName>
                                        </p:attrNameLst>
                                      </p:cBhvr>
                                      <p:to>
                                        <p:strVal val="visible"/>
                                      </p:to>
                                    </p:set>
                                    <p:anim calcmode="lin" valueType="num">
                                      <p:cBhvr>
                                        <p:cTn id="71" dur="200" fill="hold"/>
                                        <p:tgtEl>
                                          <p:spTgt spid="26"/>
                                        </p:tgtEl>
                                        <p:attrNameLst>
                                          <p:attrName>ppt_w</p:attrName>
                                        </p:attrNameLst>
                                      </p:cBhvr>
                                      <p:tavLst>
                                        <p:tav tm="0">
                                          <p:val>
                                            <p:fltVal val="0"/>
                                          </p:val>
                                        </p:tav>
                                        <p:tav tm="100000">
                                          <p:val>
                                            <p:strVal val="#ppt_w"/>
                                          </p:val>
                                        </p:tav>
                                      </p:tavLst>
                                    </p:anim>
                                    <p:anim calcmode="lin" valueType="num">
                                      <p:cBhvr>
                                        <p:cTn id="72" dur="200" fill="hold"/>
                                        <p:tgtEl>
                                          <p:spTgt spid="26"/>
                                        </p:tgtEl>
                                        <p:attrNameLst>
                                          <p:attrName>ppt_h</p:attrName>
                                        </p:attrNameLst>
                                      </p:cBhvr>
                                      <p:tavLst>
                                        <p:tav tm="0">
                                          <p:val>
                                            <p:fltVal val="0"/>
                                          </p:val>
                                        </p:tav>
                                        <p:tav tm="100000">
                                          <p:val>
                                            <p:strVal val="#ppt_h"/>
                                          </p:val>
                                        </p:tav>
                                      </p:tavLst>
                                    </p:anim>
                                    <p:animEffect transition="in" filter="fade">
                                      <p:cBhvr>
                                        <p:cTn id="73" dur="200"/>
                                        <p:tgtEl>
                                          <p:spTgt spid="26"/>
                                        </p:tgtEl>
                                      </p:cBhvr>
                                    </p:animEffect>
                                    <p:anim calcmode="lin" valueType="num">
                                      <p:cBhvr>
                                        <p:cTn id="74" dur="200" fill="hold"/>
                                        <p:tgtEl>
                                          <p:spTgt spid="26"/>
                                        </p:tgtEl>
                                        <p:attrNameLst>
                                          <p:attrName>ppt_x</p:attrName>
                                        </p:attrNameLst>
                                      </p:cBhvr>
                                      <p:tavLst>
                                        <p:tav tm="0">
                                          <p:val>
                                            <p:fltVal val="0.5"/>
                                          </p:val>
                                        </p:tav>
                                        <p:tav tm="100000">
                                          <p:val>
                                            <p:strVal val="#ppt_x"/>
                                          </p:val>
                                        </p:tav>
                                      </p:tavLst>
                                    </p:anim>
                                    <p:anim calcmode="lin" valueType="num">
                                      <p:cBhvr>
                                        <p:cTn id="75" dur="2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16" grpId="0" animBg="1"/>
      <p:bldP spid="17" grpId="0" animBg="1"/>
      <p:bldP spid="18" grpId="0" animBg="1"/>
      <p:bldP spid="19" grpId="0" animBg="1"/>
      <p:bldP spid="21"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2574" r="12574"/>
          <a:stretch>
            <a:fillRect/>
          </a:stretch>
        </p:blipFill>
        <p:spPr/>
      </p:pic>
      <p:pic>
        <p:nvPicPr>
          <p:cNvPr id="10" name="图片占位符 9"/>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2876" r="12876"/>
          <a:stretch>
            <a:fillRect/>
          </a:stretch>
        </p:blipFill>
        <p:spPr/>
      </p:pic>
      <p:pic>
        <p:nvPicPr>
          <p:cNvPr id="11" name="图片占位符 10"/>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461" r="12461"/>
          <a:stretch>
            <a:fillRect/>
          </a:stretch>
        </p:blipFill>
        <p:spPr/>
      </p:pic>
      <p:pic>
        <p:nvPicPr>
          <p:cNvPr id="12" name="图片占位符 11"/>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2884" r="12884"/>
          <a:stretch>
            <a:fillRect/>
          </a:stretch>
        </p:blipFill>
        <p:spPr/>
      </p:pic>
      <p:sp>
        <p:nvSpPr>
          <p:cNvPr id="28" name="Rectangle 27"/>
          <p:cNvSpPr/>
          <p:nvPr/>
        </p:nvSpPr>
        <p:spPr>
          <a:xfrm>
            <a:off x="1246176" y="3884167"/>
            <a:ext cx="2260265" cy="1975835"/>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3" name="Rectangle 2"/>
          <p:cNvSpPr/>
          <p:nvPr/>
        </p:nvSpPr>
        <p:spPr>
          <a:xfrm flipV="1">
            <a:off x="2021508" y="3584541"/>
            <a:ext cx="709603" cy="590131"/>
          </a:xfrm>
          <a:prstGeom prst="rect">
            <a:avLst/>
          </a:prstGeom>
          <a:gradFill>
            <a:gsLst>
              <a:gs pos="0">
                <a:srgbClr val="D59430"/>
              </a:gs>
              <a:gs pos="33000">
                <a:srgbClr val="F8E79A"/>
              </a:gs>
              <a:gs pos="69000">
                <a:srgbClr val="E4BB6D"/>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29" name="TextBox 28"/>
          <p:cNvSpPr txBox="1"/>
          <p:nvPr/>
        </p:nvSpPr>
        <p:spPr>
          <a:xfrm>
            <a:off x="1672161" y="3679812"/>
            <a:ext cx="1408296" cy="366575"/>
          </a:xfrm>
          <a:prstGeom prst="rect">
            <a:avLst/>
          </a:prstGeom>
          <a:noFill/>
        </p:spPr>
        <p:txBody>
          <a:bodyPr wrap="square" lIns="0" tIns="0" rIns="0" bIns="0" rtlCol="0">
            <a:spAutoFit/>
          </a:bodyPr>
          <a:lstStyle/>
          <a:p>
            <a:pPr algn="ctr">
              <a:lnSpc>
                <a:spcPct val="150000"/>
              </a:lnSpc>
            </a:pPr>
            <a:r>
              <a:rPr lang="en-US" dirty="0">
                <a:solidFill>
                  <a:srgbClr val="272727"/>
                </a:solidFill>
                <a:cs typeface="+mn-ea"/>
                <a:sym typeface="+mn-lt"/>
              </a:rPr>
              <a:t>$</a:t>
            </a:r>
            <a:r>
              <a:rPr lang="en-US" b="1" dirty="0">
                <a:solidFill>
                  <a:srgbClr val="272727"/>
                </a:solidFill>
                <a:cs typeface="+mn-ea"/>
                <a:sym typeface="+mn-lt"/>
              </a:rPr>
              <a:t>8</a:t>
            </a:r>
          </a:p>
        </p:txBody>
      </p:sp>
      <p:sp>
        <p:nvSpPr>
          <p:cNvPr id="91" name="Rectangle 90"/>
          <p:cNvSpPr/>
          <p:nvPr/>
        </p:nvSpPr>
        <p:spPr>
          <a:xfrm>
            <a:off x="3719985" y="3884167"/>
            <a:ext cx="2260265" cy="1975835"/>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95" name="Rectangle 94"/>
          <p:cNvSpPr/>
          <p:nvPr/>
        </p:nvSpPr>
        <p:spPr>
          <a:xfrm flipV="1">
            <a:off x="4495317" y="3584541"/>
            <a:ext cx="709603" cy="590131"/>
          </a:xfrm>
          <a:prstGeom prst="rect">
            <a:avLst/>
          </a:prstGeom>
          <a:gradFill>
            <a:gsLst>
              <a:gs pos="0">
                <a:srgbClr val="D59430"/>
              </a:gs>
              <a:gs pos="33000">
                <a:srgbClr val="F8E79A"/>
              </a:gs>
              <a:gs pos="69000">
                <a:srgbClr val="E4BB6D"/>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96" name="TextBox 95"/>
          <p:cNvSpPr txBox="1"/>
          <p:nvPr/>
        </p:nvSpPr>
        <p:spPr>
          <a:xfrm>
            <a:off x="4145970" y="3679812"/>
            <a:ext cx="1408296" cy="366575"/>
          </a:xfrm>
          <a:prstGeom prst="rect">
            <a:avLst/>
          </a:prstGeom>
          <a:noFill/>
        </p:spPr>
        <p:txBody>
          <a:bodyPr wrap="square" lIns="0" tIns="0" rIns="0" bIns="0" rtlCol="0">
            <a:spAutoFit/>
          </a:bodyPr>
          <a:lstStyle/>
          <a:p>
            <a:pPr algn="ctr">
              <a:lnSpc>
                <a:spcPct val="150000"/>
              </a:lnSpc>
            </a:pPr>
            <a:r>
              <a:rPr lang="en-US" dirty="0">
                <a:solidFill>
                  <a:srgbClr val="272727"/>
                </a:solidFill>
                <a:cs typeface="+mn-ea"/>
                <a:sym typeface="+mn-lt"/>
              </a:rPr>
              <a:t>$</a:t>
            </a:r>
            <a:r>
              <a:rPr lang="en-US" b="1" dirty="0">
                <a:solidFill>
                  <a:srgbClr val="272727"/>
                </a:solidFill>
                <a:cs typeface="+mn-ea"/>
                <a:sym typeface="+mn-lt"/>
              </a:rPr>
              <a:t>28</a:t>
            </a:r>
          </a:p>
        </p:txBody>
      </p:sp>
      <p:sp>
        <p:nvSpPr>
          <p:cNvPr id="98" name="Rectangle 97"/>
          <p:cNvSpPr/>
          <p:nvPr/>
        </p:nvSpPr>
        <p:spPr>
          <a:xfrm>
            <a:off x="6208951" y="3884167"/>
            <a:ext cx="2260265" cy="1975835"/>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102" name="Rectangle 101"/>
          <p:cNvSpPr/>
          <p:nvPr/>
        </p:nvSpPr>
        <p:spPr>
          <a:xfrm flipV="1">
            <a:off x="6984283" y="3584541"/>
            <a:ext cx="709603" cy="590131"/>
          </a:xfrm>
          <a:prstGeom prst="rect">
            <a:avLst/>
          </a:prstGeom>
          <a:gradFill>
            <a:gsLst>
              <a:gs pos="0">
                <a:srgbClr val="D59430"/>
              </a:gs>
              <a:gs pos="33000">
                <a:srgbClr val="F8E79A"/>
              </a:gs>
              <a:gs pos="69000">
                <a:srgbClr val="E4BB6D"/>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103" name="TextBox 102"/>
          <p:cNvSpPr txBox="1"/>
          <p:nvPr/>
        </p:nvSpPr>
        <p:spPr>
          <a:xfrm>
            <a:off x="6634935" y="3679812"/>
            <a:ext cx="1408296" cy="366575"/>
          </a:xfrm>
          <a:prstGeom prst="rect">
            <a:avLst/>
          </a:prstGeom>
          <a:noFill/>
        </p:spPr>
        <p:txBody>
          <a:bodyPr wrap="square" lIns="0" tIns="0" rIns="0" bIns="0" rtlCol="0">
            <a:spAutoFit/>
          </a:bodyPr>
          <a:lstStyle/>
          <a:p>
            <a:pPr algn="ctr">
              <a:lnSpc>
                <a:spcPct val="150000"/>
              </a:lnSpc>
            </a:pPr>
            <a:r>
              <a:rPr lang="en-US" dirty="0">
                <a:solidFill>
                  <a:srgbClr val="272727"/>
                </a:solidFill>
                <a:cs typeface="+mn-ea"/>
                <a:sym typeface="+mn-lt"/>
              </a:rPr>
              <a:t>$</a:t>
            </a:r>
            <a:r>
              <a:rPr lang="en-US" b="1" dirty="0">
                <a:solidFill>
                  <a:srgbClr val="272727"/>
                </a:solidFill>
                <a:cs typeface="+mn-ea"/>
                <a:sym typeface="+mn-lt"/>
              </a:rPr>
              <a:t>38</a:t>
            </a:r>
          </a:p>
        </p:txBody>
      </p:sp>
      <p:sp>
        <p:nvSpPr>
          <p:cNvPr id="105" name="Rectangle 104"/>
          <p:cNvSpPr/>
          <p:nvPr/>
        </p:nvSpPr>
        <p:spPr>
          <a:xfrm>
            <a:off x="8712535" y="3884167"/>
            <a:ext cx="2260265" cy="1975835"/>
          </a:xfrm>
          <a:prstGeom prst="rect">
            <a:avLst/>
          </a:prstGeom>
          <a:solidFill>
            <a:schemeClr val="tx1">
              <a:lumMod val="65000"/>
              <a:lumOff val="3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109" name="Rectangle 108"/>
          <p:cNvSpPr/>
          <p:nvPr/>
        </p:nvSpPr>
        <p:spPr>
          <a:xfrm flipV="1">
            <a:off x="9487867" y="3584541"/>
            <a:ext cx="709603" cy="590131"/>
          </a:xfrm>
          <a:prstGeom prst="rect">
            <a:avLst/>
          </a:prstGeom>
          <a:gradFill>
            <a:gsLst>
              <a:gs pos="0">
                <a:srgbClr val="D59430"/>
              </a:gs>
              <a:gs pos="33000">
                <a:srgbClr val="F8E79A"/>
              </a:gs>
              <a:gs pos="69000">
                <a:srgbClr val="E4BB6D"/>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cs typeface="+mn-ea"/>
              <a:sym typeface="+mn-lt"/>
            </a:endParaRPr>
          </a:p>
        </p:txBody>
      </p:sp>
      <p:sp>
        <p:nvSpPr>
          <p:cNvPr id="110" name="TextBox 109"/>
          <p:cNvSpPr txBox="1"/>
          <p:nvPr/>
        </p:nvSpPr>
        <p:spPr>
          <a:xfrm>
            <a:off x="9138520" y="3679812"/>
            <a:ext cx="1408296" cy="415498"/>
          </a:xfrm>
          <a:prstGeom prst="rect">
            <a:avLst/>
          </a:prstGeom>
          <a:noFill/>
        </p:spPr>
        <p:txBody>
          <a:bodyPr wrap="square" lIns="0" tIns="0" rIns="0" bIns="0" rtlCol="0">
            <a:spAutoFit/>
          </a:bodyPr>
          <a:lstStyle/>
          <a:p>
            <a:pPr algn="ctr">
              <a:lnSpc>
                <a:spcPct val="150000"/>
              </a:lnSpc>
            </a:pPr>
            <a:r>
              <a:rPr lang="en-US" dirty="0">
                <a:solidFill>
                  <a:srgbClr val="272727"/>
                </a:solidFill>
                <a:cs typeface="+mn-ea"/>
                <a:sym typeface="+mn-lt"/>
              </a:rPr>
              <a:t>$</a:t>
            </a:r>
            <a:r>
              <a:rPr lang="en-US" b="1" dirty="0">
                <a:solidFill>
                  <a:srgbClr val="272727"/>
                </a:solidFill>
                <a:cs typeface="+mn-ea"/>
                <a:sym typeface="+mn-lt"/>
              </a:rPr>
              <a:t>48</a:t>
            </a:r>
          </a:p>
        </p:txBody>
      </p:sp>
      <p:sp>
        <p:nvSpPr>
          <p:cNvPr id="41" name="矩形 40"/>
          <p:cNvSpPr/>
          <p:nvPr/>
        </p:nvSpPr>
        <p:spPr>
          <a:xfrm>
            <a:off x="1471429" y="429966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上可以</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将演示文稿打印</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出来制作</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成</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胶片以便</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应用到更广泛的领域</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中</a:t>
            </a:r>
          </a:p>
        </p:txBody>
      </p:sp>
      <p:sp>
        <p:nvSpPr>
          <p:cNvPr id="45" name="矩形 44"/>
          <p:cNvSpPr/>
          <p:nvPr/>
        </p:nvSpPr>
        <p:spPr>
          <a:xfrm>
            <a:off x="3945238" y="429966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上可以</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将演示文稿打印</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出来制作</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成</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胶片以便</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应用到更广泛的领域</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中</a:t>
            </a:r>
          </a:p>
        </p:txBody>
      </p:sp>
      <p:sp>
        <p:nvSpPr>
          <p:cNvPr id="46" name="矩形 45"/>
          <p:cNvSpPr/>
          <p:nvPr/>
        </p:nvSpPr>
        <p:spPr>
          <a:xfrm>
            <a:off x="6419047" y="429966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上可以</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将演示文稿打印</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出来制作</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成</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胶片以便</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应用到更广泛的领域</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中</a:t>
            </a:r>
          </a:p>
        </p:txBody>
      </p:sp>
      <p:sp>
        <p:nvSpPr>
          <p:cNvPr id="47" name="矩形 46"/>
          <p:cNvSpPr/>
          <p:nvPr/>
        </p:nvSpPr>
        <p:spPr>
          <a:xfrm>
            <a:off x="8892856" y="429966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上可以</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将演示文稿打印</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出来制作</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成</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胶片以便</a:t>
            </a:r>
            <a:r>
              <a:rPr lang="zh-CN" altLang="en-US" sz="1200" dirty="0">
                <a:gradFill>
                  <a:gsLst>
                    <a:gs pos="0">
                      <a:srgbClr val="D59430"/>
                    </a:gs>
                    <a:gs pos="33000">
                      <a:srgbClr val="F8E79A"/>
                    </a:gs>
                    <a:gs pos="69000">
                      <a:srgbClr val="E4BB6D"/>
                    </a:gs>
                    <a:gs pos="100000">
                      <a:srgbClr val="D59430"/>
                    </a:gs>
                  </a:gsLst>
                  <a:lin ang="2700000" scaled="1"/>
                </a:gradFill>
                <a:cs typeface="+mn-ea"/>
                <a:sym typeface="+mn-lt"/>
              </a:rPr>
              <a:t>应用到更广泛的领域</a:t>
            </a:r>
            <a:r>
              <a:rPr lang="zh-CN" altLang="en-US" sz="1200" dirty="0" smtClean="0">
                <a:gradFill>
                  <a:gsLst>
                    <a:gs pos="0">
                      <a:srgbClr val="D59430"/>
                    </a:gs>
                    <a:gs pos="33000">
                      <a:srgbClr val="F8E79A"/>
                    </a:gs>
                    <a:gs pos="69000">
                      <a:srgbClr val="E4BB6D"/>
                    </a:gs>
                    <a:gs pos="100000">
                      <a:srgbClr val="D59430"/>
                    </a:gs>
                  </a:gsLst>
                  <a:lin ang="2700000" scaled="1"/>
                </a:gradFill>
                <a:cs typeface="+mn-ea"/>
                <a:sym typeface="+mn-lt"/>
              </a:rPr>
              <a:t>中</a:t>
            </a:r>
          </a:p>
        </p:txBody>
      </p:sp>
      <p:sp>
        <p:nvSpPr>
          <p:cNvPr id="22" name="斜纹 21"/>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3" name="组合 22"/>
          <p:cNvGrpSpPr/>
          <p:nvPr/>
        </p:nvGrpSpPr>
        <p:grpSpPr>
          <a:xfrm>
            <a:off x="965201" y="354385"/>
            <a:ext cx="4756831" cy="783183"/>
            <a:chOff x="2806700" y="3008685"/>
            <a:chExt cx="4756831" cy="783183"/>
          </a:xfrm>
        </p:grpSpPr>
        <p:sp>
          <p:nvSpPr>
            <p:cNvPr id="24" name="文本框 23"/>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5" name="文本框 24"/>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2115002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fade">
                                      <p:cBhvr>
                                        <p:cTn id="38" dur="1000"/>
                                        <p:tgtEl>
                                          <p:spTgt spid="91"/>
                                        </p:tgtEl>
                                      </p:cBhvr>
                                    </p:animEffect>
                                    <p:anim calcmode="lin" valueType="num">
                                      <p:cBhvr>
                                        <p:cTn id="39" dur="1000" fill="hold"/>
                                        <p:tgtEl>
                                          <p:spTgt spid="91"/>
                                        </p:tgtEl>
                                        <p:attrNameLst>
                                          <p:attrName>ppt_x</p:attrName>
                                        </p:attrNameLst>
                                      </p:cBhvr>
                                      <p:tavLst>
                                        <p:tav tm="0">
                                          <p:val>
                                            <p:strVal val="#ppt_x"/>
                                          </p:val>
                                        </p:tav>
                                        <p:tav tm="100000">
                                          <p:val>
                                            <p:strVal val="#ppt_x"/>
                                          </p:val>
                                        </p:tav>
                                      </p:tavLst>
                                    </p:anim>
                                    <p:anim calcmode="lin" valueType="num">
                                      <p:cBhvr>
                                        <p:cTn id="40" dur="1000" fill="hold"/>
                                        <p:tgtEl>
                                          <p:spTgt spid="9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1000"/>
                                        <p:tgtEl>
                                          <p:spTgt spid="96"/>
                                        </p:tgtEl>
                                      </p:cBhvr>
                                    </p:animEffect>
                                    <p:anim calcmode="lin" valueType="num">
                                      <p:cBhvr>
                                        <p:cTn id="49" dur="1000" fill="hold"/>
                                        <p:tgtEl>
                                          <p:spTgt spid="96"/>
                                        </p:tgtEl>
                                        <p:attrNameLst>
                                          <p:attrName>ppt_x</p:attrName>
                                        </p:attrNameLst>
                                      </p:cBhvr>
                                      <p:tavLst>
                                        <p:tav tm="0">
                                          <p:val>
                                            <p:strVal val="#ppt_x"/>
                                          </p:val>
                                        </p:tav>
                                        <p:tav tm="100000">
                                          <p:val>
                                            <p:strVal val="#ppt_x"/>
                                          </p:val>
                                        </p:tav>
                                      </p:tavLst>
                                    </p:anim>
                                    <p:anim calcmode="lin" valueType="num">
                                      <p:cBhvr>
                                        <p:cTn id="50" dur="1000" fill="hold"/>
                                        <p:tgtEl>
                                          <p:spTgt spid="9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1000"/>
                                        <p:tgtEl>
                                          <p:spTgt spid="45"/>
                                        </p:tgtEl>
                                      </p:cBhvr>
                                    </p:animEffect>
                                    <p:anim calcmode="lin" valueType="num">
                                      <p:cBhvr>
                                        <p:cTn id="54" dur="1000" fill="hold"/>
                                        <p:tgtEl>
                                          <p:spTgt spid="45"/>
                                        </p:tgtEl>
                                        <p:attrNameLst>
                                          <p:attrName>ppt_x</p:attrName>
                                        </p:attrNameLst>
                                      </p:cBhvr>
                                      <p:tavLst>
                                        <p:tav tm="0">
                                          <p:val>
                                            <p:strVal val="#ppt_x"/>
                                          </p:val>
                                        </p:tav>
                                        <p:tav tm="100000">
                                          <p:val>
                                            <p:strVal val="#ppt_x"/>
                                          </p:val>
                                        </p:tav>
                                      </p:tavLst>
                                    </p:anim>
                                    <p:anim calcmode="lin" valueType="num">
                                      <p:cBhvr>
                                        <p:cTn id="55" dur="1000" fill="hold"/>
                                        <p:tgtEl>
                                          <p:spTgt spid="45"/>
                                        </p:tgtEl>
                                        <p:attrNameLst>
                                          <p:attrName>ppt_y</p:attrName>
                                        </p:attrNameLst>
                                      </p:cBhvr>
                                      <p:tavLst>
                                        <p:tav tm="0">
                                          <p:val>
                                            <p:strVal val="#ppt_y+.1"/>
                                          </p:val>
                                        </p:tav>
                                        <p:tav tm="100000">
                                          <p:val>
                                            <p:strVal val="#ppt_y"/>
                                          </p:val>
                                        </p:tav>
                                      </p:tavLst>
                                    </p:anim>
                                  </p:childTnLst>
                                </p:cTn>
                              </p:par>
                            </p:childTnLst>
                          </p:cTn>
                        </p:par>
                        <p:par>
                          <p:cTn id="56" fill="hold">
                            <p:stCondLst>
                              <p:cond delay="20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fade">
                                      <p:cBhvr>
                                        <p:cTn id="64" dur="1000"/>
                                        <p:tgtEl>
                                          <p:spTgt spid="98"/>
                                        </p:tgtEl>
                                      </p:cBhvr>
                                    </p:animEffect>
                                    <p:anim calcmode="lin" valueType="num">
                                      <p:cBhvr>
                                        <p:cTn id="65" dur="1000" fill="hold"/>
                                        <p:tgtEl>
                                          <p:spTgt spid="98"/>
                                        </p:tgtEl>
                                        <p:attrNameLst>
                                          <p:attrName>ppt_x</p:attrName>
                                        </p:attrNameLst>
                                      </p:cBhvr>
                                      <p:tavLst>
                                        <p:tav tm="0">
                                          <p:val>
                                            <p:strVal val="#ppt_x"/>
                                          </p:val>
                                        </p:tav>
                                        <p:tav tm="100000">
                                          <p:val>
                                            <p:strVal val="#ppt_x"/>
                                          </p:val>
                                        </p:tav>
                                      </p:tavLst>
                                    </p:anim>
                                    <p:anim calcmode="lin" valueType="num">
                                      <p:cBhvr>
                                        <p:cTn id="66" dur="1000" fill="hold"/>
                                        <p:tgtEl>
                                          <p:spTgt spid="9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fade">
                                      <p:cBhvr>
                                        <p:cTn id="69" dur="1000"/>
                                        <p:tgtEl>
                                          <p:spTgt spid="102"/>
                                        </p:tgtEl>
                                      </p:cBhvr>
                                    </p:animEffect>
                                    <p:anim calcmode="lin" valueType="num">
                                      <p:cBhvr>
                                        <p:cTn id="70" dur="1000" fill="hold"/>
                                        <p:tgtEl>
                                          <p:spTgt spid="102"/>
                                        </p:tgtEl>
                                        <p:attrNameLst>
                                          <p:attrName>ppt_x</p:attrName>
                                        </p:attrNameLst>
                                      </p:cBhvr>
                                      <p:tavLst>
                                        <p:tav tm="0">
                                          <p:val>
                                            <p:strVal val="#ppt_x"/>
                                          </p:val>
                                        </p:tav>
                                        <p:tav tm="100000">
                                          <p:val>
                                            <p:strVal val="#ppt_x"/>
                                          </p:val>
                                        </p:tav>
                                      </p:tavLst>
                                    </p:anim>
                                    <p:anim calcmode="lin" valueType="num">
                                      <p:cBhvr>
                                        <p:cTn id="71" dur="1000" fill="hold"/>
                                        <p:tgtEl>
                                          <p:spTgt spid="10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fade">
                                      <p:cBhvr>
                                        <p:cTn id="74" dur="1000"/>
                                        <p:tgtEl>
                                          <p:spTgt spid="103"/>
                                        </p:tgtEl>
                                      </p:cBhvr>
                                    </p:animEffect>
                                    <p:anim calcmode="lin" valueType="num">
                                      <p:cBhvr>
                                        <p:cTn id="75" dur="1000" fill="hold"/>
                                        <p:tgtEl>
                                          <p:spTgt spid="103"/>
                                        </p:tgtEl>
                                        <p:attrNameLst>
                                          <p:attrName>ppt_x</p:attrName>
                                        </p:attrNameLst>
                                      </p:cBhvr>
                                      <p:tavLst>
                                        <p:tav tm="0">
                                          <p:val>
                                            <p:strVal val="#ppt_x"/>
                                          </p:val>
                                        </p:tav>
                                        <p:tav tm="100000">
                                          <p:val>
                                            <p:strVal val="#ppt_x"/>
                                          </p:val>
                                        </p:tav>
                                      </p:tavLst>
                                    </p:anim>
                                    <p:anim calcmode="lin" valueType="num">
                                      <p:cBhvr>
                                        <p:cTn id="76" dur="1000" fill="hold"/>
                                        <p:tgtEl>
                                          <p:spTgt spid="10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animEffect transition="in" filter="fade">
                                      <p:cBhvr>
                                        <p:cTn id="79" dur="1000"/>
                                        <p:tgtEl>
                                          <p:spTgt spid="46"/>
                                        </p:tgtEl>
                                      </p:cBhvr>
                                    </p:animEffect>
                                    <p:anim calcmode="lin" valueType="num">
                                      <p:cBhvr>
                                        <p:cTn id="80" dur="1000" fill="hold"/>
                                        <p:tgtEl>
                                          <p:spTgt spid="46"/>
                                        </p:tgtEl>
                                        <p:attrNameLst>
                                          <p:attrName>ppt_x</p:attrName>
                                        </p:attrNameLst>
                                      </p:cBhvr>
                                      <p:tavLst>
                                        <p:tav tm="0">
                                          <p:val>
                                            <p:strVal val="#ppt_x"/>
                                          </p:val>
                                        </p:tav>
                                        <p:tav tm="100000">
                                          <p:val>
                                            <p:strVal val="#ppt_x"/>
                                          </p:val>
                                        </p:tav>
                                      </p:tavLst>
                                    </p:anim>
                                    <p:anim calcmode="lin" valueType="num">
                                      <p:cBhvr>
                                        <p:cTn id="81" dur="1000" fill="hold"/>
                                        <p:tgtEl>
                                          <p:spTgt spid="46"/>
                                        </p:tgtEl>
                                        <p:attrNameLst>
                                          <p:attrName>ppt_y</p:attrName>
                                        </p:attrNameLst>
                                      </p:cBhvr>
                                      <p:tavLst>
                                        <p:tav tm="0">
                                          <p:val>
                                            <p:strVal val="#ppt_y+.1"/>
                                          </p:val>
                                        </p:tav>
                                        <p:tav tm="100000">
                                          <p:val>
                                            <p:strVal val="#ppt_y"/>
                                          </p:val>
                                        </p:tav>
                                      </p:tavLst>
                                    </p:anim>
                                  </p:childTnLst>
                                </p:cTn>
                              </p:par>
                            </p:childTnLst>
                          </p:cTn>
                        </p:par>
                        <p:par>
                          <p:cTn id="82" fill="hold">
                            <p:stCondLst>
                              <p:cond delay="3000"/>
                            </p:stCondLst>
                            <p:childTnLst>
                              <p:par>
                                <p:cTn id="83" presetID="42" presetClass="entr" presetSubtype="0" fill="hold" nodeType="after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05"/>
                                        </p:tgtEl>
                                        <p:attrNameLst>
                                          <p:attrName>style.visibility</p:attrName>
                                        </p:attrNameLst>
                                      </p:cBhvr>
                                      <p:to>
                                        <p:strVal val="visible"/>
                                      </p:to>
                                    </p:set>
                                    <p:animEffect transition="in" filter="fade">
                                      <p:cBhvr>
                                        <p:cTn id="90" dur="1000"/>
                                        <p:tgtEl>
                                          <p:spTgt spid="105"/>
                                        </p:tgtEl>
                                      </p:cBhvr>
                                    </p:animEffect>
                                    <p:anim calcmode="lin" valueType="num">
                                      <p:cBhvr>
                                        <p:cTn id="91" dur="1000" fill="hold"/>
                                        <p:tgtEl>
                                          <p:spTgt spid="105"/>
                                        </p:tgtEl>
                                        <p:attrNameLst>
                                          <p:attrName>ppt_x</p:attrName>
                                        </p:attrNameLst>
                                      </p:cBhvr>
                                      <p:tavLst>
                                        <p:tav tm="0">
                                          <p:val>
                                            <p:strVal val="#ppt_x"/>
                                          </p:val>
                                        </p:tav>
                                        <p:tav tm="100000">
                                          <p:val>
                                            <p:strVal val="#ppt_x"/>
                                          </p:val>
                                        </p:tav>
                                      </p:tavLst>
                                    </p:anim>
                                    <p:anim calcmode="lin" valueType="num">
                                      <p:cBhvr>
                                        <p:cTn id="92" dur="1000" fill="hold"/>
                                        <p:tgtEl>
                                          <p:spTgt spid="105"/>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fade">
                                      <p:cBhvr>
                                        <p:cTn id="95" dur="1000"/>
                                        <p:tgtEl>
                                          <p:spTgt spid="109"/>
                                        </p:tgtEl>
                                      </p:cBhvr>
                                    </p:animEffect>
                                    <p:anim calcmode="lin" valueType="num">
                                      <p:cBhvr>
                                        <p:cTn id="96" dur="1000" fill="hold"/>
                                        <p:tgtEl>
                                          <p:spTgt spid="109"/>
                                        </p:tgtEl>
                                        <p:attrNameLst>
                                          <p:attrName>ppt_x</p:attrName>
                                        </p:attrNameLst>
                                      </p:cBhvr>
                                      <p:tavLst>
                                        <p:tav tm="0">
                                          <p:val>
                                            <p:strVal val="#ppt_x"/>
                                          </p:val>
                                        </p:tav>
                                        <p:tav tm="100000">
                                          <p:val>
                                            <p:strVal val="#ppt_x"/>
                                          </p:val>
                                        </p:tav>
                                      </p:tavLst>
                                    </p:anim>
                                    <p:anim calcmode="lin" valueType="num">
                                      <p:cBhvr>
                                        <p:cTn id="97" dur="1000" fill="hold"/>
                                        <p:tgtEl>
                                          <p:spTgt spid="109"/>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0"/>
                                        </p:tgtEl>
                                        <p:attrNameLst>
                                          <p:attrName>style.visibility</p:attrName>
                                        </p:attrNameLst>
                                      </p:cBhvr>
                                      <p:to>
                                        <p:strVal val="visible"/>
                                      </p:to>
                                    </p:set>
                                    <p:animEffect transition="in" filter="fade">
                                      <p:cBhvr>
                                        <p:cTn id="100" dur="1000"/>
                                        <p:tgtEl>
                                          <p:spTgt spid="110"/>
                                        </p:tgtEl>
                                      </p:cBhvr>
                                    </p:animEffect>
                                    <p:anim calcmode="lin" valueType="num">
                                      <p:cBhvr>
                                        <p:cTn id="101" dur="1000" fill="hold"/>
                                        <p:tgtEl>
                                          <p:spTgt spid="110"/>
                                        </p:tgtEl>
                                        <p:attrNameLst>
                                          <p:attrName>ppt_x</p:attrName>
                                        </p:attrNameLst>
                                      </p:cBhvr>
                                      <p:tavLst>
                                        <p:tav tm="0">
                                          <p:val>
                                            <p:strVal val="#ppt_x"/>
                                          </p:val>
                                        </p:tav>
                                        <p:tav tm="100000">
                                          <p:val>
                                            <p:strVal val="#ppt_x"/>
                                          </p:val>
                                        </p:tav>
                                      </p:tavLst>
                                    </p:anim>
                                    <p:anim calcmode="lin" valueType="num">
                                      <p:cBhvr>
                                        <p:cTn id="102" dur="1000" fill="hold"/>
                                        <p:tgtEl>
                                          <p:spTgt spid="110"/>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1000"/>
                                        <p:tgtEl>
                                          <p:spTgt spid="47"/>
                                        </p:tgtEl>
                                      </p:cBhvr>
                                    </p:animEffect>
                                    <p:anim calcmode="lin" valueType="num">
                                      <p:cBhvr>
                                        <p:cTn id="106" dur="1000" fill="hold"/>
                                        <p:tgtEl>
                                          <p:spTgt spid="47"/>
                                        </p:tgtEl>
                                        <p:attrNameLst>
                                          <p:attrName>ppt_x</p:attrName>
                                        </p:attrNameLst>
                                      </p:cBhvr>
                                      <p:tavLst>
                                        <p:tav tm="0">
                                          <p:val>
                                            <p:strVal val="#ppt_x"/>
                                          </p:val>
                                        </p:tav>
                                        <p:tav tm="100000">
                                          <p:val>
                                            <p:strVal val="#ppt_x"/>
                                          </p:val>
                                        </p:tav>
                                      </p:tavLst>
                                    </p:anim>
                                    <p:anim calcmode="lin" valueType="num">
                                      <p:cBhvr>
                                        <p:cTn id="10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 grpId="0" animBg="1"/>
      <p:bldP spid="29" grpId="0"/>
      <p:bldP spid="91" grpId="0" animBg="1"/>
      <p:bldP spid="95" grpId="0" animBg="1"/>
      <p:bldP spid="96" grpId="0"/>
      <p:bldP spid="98" grpId="0" animBg="1"/>
      <p:bldP spid="102" grpId="0" animBg="1"/>
      <p:bldP spid="103" grpId="0"/>
      <p:bldP spid="105" grpId="0" animBg="1"/>
      <p:bldP spid="109" grpId="0" animBg="1"/>
      <p:bldP spid="110" grpId="0"/>
      <p:bldP spid="41" grpId="0"/>
      <p:bldP spid="45"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椭圆 35"/>
          <p:cNvSpPr/>
          <p:nvPr/>
        </p:nvSpPr>
        <p:spPr>
          <a:xfrm>
            <a:off x="2247900" y="1956422"/>
            <a:ext cx="584200" cy="532156"/>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2" name="椭圆 36"/>
          <p:cNvSpPr/>
          <p:nvPr/>
        </p:nvSpPr>
        <p:spPr>
          <a:xfrm>
            <a:off x="4732967" y="1930400"/>
            <a:ext cx="355401" cy="584200"/>
          </a:xfrm>
          <a:custGeom>
            <a:avLst/>
            <a:gdLst>
              <a:gd name="connsiteX0" fmla="*/ 77917 w 205125"/>
              <a:gd name="connsiteY0" fmla="*/ 23813 h 337179"/>
              <a:gd name="connsiteX1" fmla="*/ 46037 w 205125"/>
              <a:gd name="connsiteY1" fmla="*/ 57327 h 337179"/>
              <a:gd name="connsiteX2" fmla="*/ 59321 w 205125"/>
              <a:gd name="connsiteY2" fmla="*/ 82798 h 337179"/>
              <a:gd name="connsiteX3" fmla="*/ 59321 w 205125"/>
              <a:gd name="connsiteY3" fmla="*/ 60008 h 337179"/>
              <a:gd name="connsiteX4" fmla="*/ 77917 w 205125"/>
              <a:gd name="connsiteY4" fmla="*/ 41240 h 337179"/>
              <a:gd name="connsiteX5" fmla="*/ 95185 w 205125"/>
              <a:gd name="connsiteY5" fmla="*/ 64030 h 337179"/>
              <a:gd name="connsiteX6" fmla="*/ 95185 w 205125"/>
              <a:gd name="connsiteY6" fmla="*/ 84138 h 337179"/>
              <a:gd name="connsiteX7" fmla="*/ 111125 w 205125"/>
              <a:gd name="connsiteY7" fmla="*/ 57327 h 337179"/>
              <a:gd name="connsiteX8" fmla="*/ 77917 w 205125"/>
              <a:gd name="connsiteY8" fmla="*/ 23813 h 337179"/>
              <a:gd name="connsiteX9" fmla="*/ 77555 w 205125"/>
              <a:gd name="connsiteY9" fmla="*/ 0 h 337179"/>
              <a:gd name="connsiteX10" fmla="*/ 134078 w 205125"/>
              <a:gd name="connsiteY10" fmla="*/ 56621 h 337179"/>
              <a:gd name="connsiteX11" fmla="*/ 94644 w 205125"/>
              <a:gd name="connsiteY11" fmla="*/ 109292 h 337179"/>
              <a:gd name="connsiteX12" fmla="*/ 94644 w 205125"/>
              <a:gd name="connsiteY12" fmla="*/ 168546 h 337179"/>
              <a:gd name="connsiteX13" fmla="*/ 101216 w 205125"/>
              <a:gd name="connsiteY13" fmla="*/ 168546 h 337179"/>
              <a:gd name="connsiteX14" fmla="*/ 102531 w 205125"/>
              <a:gd name="connsiteY14" fmla="*/ 135627 h 337179"/>
              <a:gd name="connsiteX15" fmla="*/ 115675 w 205125"/>
              <a:gd name="connsiteY15" fmla="*/ 131677 h 337179"/>
              <a:gd name="connsiteX16" fmla="*/ 132764 w 205125"/>
              <a:gd name="connsiteY16" fmla="*/ 140894 h 337179"/>
              <a:gd name="connsiteX17" fmla="*/ 132764 w 205125"/>
              <a:gd name="connsiteY17" fmla="*/ 177763 h 337179"/>
              <a:gd name="connsiteX18" fmla="*/ 140651 w 205125"/>
              <a:gd name="connsiteY18" fmla="*/ 177763 h 337179"/>
              <a:gd name="connsiteX19" fmla="*/ 140651 w 205125"/>
              <a:gd name="connsiteY19" fmla="*/ 144844 h 337179"/>
              <a:gd name="connsiteX20" fmla="*/ 157739 w 205125"/>
              <a:gd name="connsiteY20" fmla="*/ 146161 h 337179"/>
              <a:gd name="connsiteX21" fmla="*/ 170884 w 205125"/>
              <a:gd name="connsiteY21" fmla="*/ 159329 h 337179"/>
              <a:gd name="connsiteX22" fmla="*/ 170884 w 205125"/>
              <a:gd name="connsiteY22" fmla="*/ 192248 h 337179"/>
              <a:gd name="connsiteX23" fmla="*/ 177456 w 205125"/>
              <a:gd name="connsiteY23" fmla="*/ 192248 h 337179"/>
              <a:gd name="connsiteX24" fmla="*/ 177456 w 205125"/>
              <a:gd name="connsiteY24" fmla="*/ 163279 h 337179"/>
              <a:gd name="connsiteX25" fmla="*/ 193230 w 205125"/>
              <a:gd name="connsiteY25" fmla="*/ 168546 h 337179"/>
              <a:gd name="connsiteX26" fmla="*/ 205061 w 205125"/>
              <a:gd name="connsiteY26" fmla="*/ 192248 h 337179"/>
              <a:gd name="connsiteX27" fmla="*/ 197174 w 205125"/>
              <a:gd name="connsiteY27" fmla="*/ 316023 h 337179"/>
              <a:gd name="connsiteX28" fmla="*/ 119619 w 205125"/>
              <a:gd name="connsiteY28" fmla="*/ 337092 h 337179"/>
              <a:gd name="connsiteX29" fmla="*/ 48636 w 205125"/>
              <a:gd name="connsiteY29" fmla="*/ 298906 h 337179"/>
              <a:gd name="connsiteX30" fmla="*/ 30233 w 205125"/>
              <a:gd name="connsiteY30" fmla="*/ 235701 h 337179"/>
              <a:gd name="connsiteX31" fmla="*/ 0 w 205125"/>
              <a:gd name="connsiteY31" fmla="*/ 167229 h 337179"/>
              <a:gd name="connsiteX32" fmla="*/ 24975 w 205125"/>
              <a:gd name="connsiteY32" fmla="*/ 163279 h 337179"/>
              <a:gd name="connsiteX33" fmla="*/ 59152 w 205125"/>
              <a:gd name="connsiteY33" fmla="*/ 208049 h 337179"/>
              <a:gd name="connsiteX34" fmla="*/ 59152 w 205125"/>
              <a:gd name="connsiteY34" fmla="*/ 109292 h 337179"/>
              <a:gd name="connsiteX35" fmla="*/ 22346 w 205125"/>
              <a:gd name="connsiteY35" fmla="*/ 56621 h 337179"/>
              <a:gd name="connsiteX36" fmla="*/ 77555 w 205125"/>
              <a:gd name="connsiteY36" fmla="*/ 0 h 33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5125" h="337179">
                <a:moveTo>
                  <a:pt x="77917" y="23813"/>
                </a:moveTo>
                <a:cubicBezTo>
                  <a:pt x="60649" y="23813"/>
                  <a:pt x="46037" y="38559"/>
                  <a:pt x="46037" y="57327"/>
                </a:cubicBezTo>
                <a:cubicBezTo>
                  <a:pt x="46037" y="68052"/>
                  <a:pt x="51351" y="77435"/>
                  <a:pt x="59321" y="82798"/>
                </a:cubicBezTo>
                <a:cubicBezTo>
                  <a:pt x="59321" y="82798"/>
                  <a:pt x="59321" y="82798"/>
                  <a:pt x="59321" y="60008"/>
                </a:cubicBezTo>
                <a:cubicBezTo>
                  <a:pt x="59321" y="60008"/>
                  <a:pt x="64634" y="41240"/>
                  <a:pt x="77917" y="41240"/>
                </a:cubicBezTo>
                <a:cubicBezTo>
                  <a:pt x="91200" y="41240"/>
                  <a:pt x="95185" y="64030"/>
                  <a:pt x="95185" y="64030"/>
                </a:cubicBezTo>
                <a:cubicBezTo>
                  <a:pt x="95185" y="64030"/>
                  <a:pt x="95185" y="64030"/>
                  <a:pt x="95185" y="84138"/>
                </a:cubicBezTo>
                <a:cubicBezTo>
                  <a:pt x="104484" y="78776"/>
                  <a:pt x="111125" y="68052"/>
                  <a:pt x="111125" y="57327"/>
                </a:cubicBezTo>
                <a:cubicBezTo>
                  <a:pt x="111125" y="38559"/>
                  <a:pt x="96514" y="23813"/>
                  <a:pt x="77917" y="23813"/>
                </a:cubicBezTo>
                <a:close/>
                <a:moveTo>
                  <a:pt x="77555" y="0"/>
                </a:moveTo>
                <a:cubicBezTo>
                  <a:pt x="109103" y="0"/>
                  <a:pt x="134078" y="25019"/>
                  <a:pt x="134078" y="56621"/>
                </a:cubicBezTo>
                <a:cubicBezTo>
                  <a:pt x="134078" y="81640"/>
                  <a:pt x="116990" y="102708"/>
                  <a:pt x="94644" y="109292"/>
                </a:cubicBezTo>
                <a:cubicBezTo>
                  <a:pt x="94644" y="109292"/>
                  <a:pt x="94644" y="109292"/>
                  <a:pt x="94644" y="168546"/>
                </a:cubicBezTo>
                <a:cubicBezTo>
                  <a:pt x="94644" y="168546"/>
                  <a:pt x="94644" y="168546"/>
                  <a:pt x="101216" y="168546"/>
                </a:cubicBezTo>
                <a:cubicBezTo>
                  <a:pt x="101216" y="168546"/>
                  <a:pt x="101216" y="168546"/>
                  <a:pt x="102531" y="135627"/>
                </a:cubicBezTo>
                <a:cubicBezTo>
                  <a:pt x="105159" y="132993"/>
                  <a:pt x="110417" y="131677"/>
                  <a:pt x="115675" y="131677"/>
                </a:cubicBezTo>
                <a:cubicBezTo>
                  <a:pt x="124877" y="132993"/>
                  <a:pt x="130135" y="136944"/>
                  <a:pt x="132764" y="140894"/>
                </a:cubicBezTo>
                <a:cubicBezTo>
                  <a:pt x="132764" y="140894"/>
                  <a:pt x="132764" y="140894"/>
                  <a:pt x="132764" y="177763"/>
                </a:cubicBezTo>
                <a:cubicBezTo>
                  <a:pt x="132764" y="177763"/>
                  <a:pt x="132764" y="177763"/>
                  <a:pt x="140651" y="177763"/>
                </a:cubicBezTo>
                <a:cubicBezTo>
                  <a:pt x="140651" y="177763"/>
                  <a:pt x="140651" y="177763"/>
                  <a:pt x="140651" y="144844"/>
                </a:cubicBezTo>
                <a:cubicBezTo>
                  <a:pt x="144594" y="143527"/>
                  <a:pt x="151167" y="143527"/>
                  <a:pt x="157739" y="146161"/>
                </a:cubicBezTo>
                <a:cubicBezTo>
                  <a:pt x="164312" y="148795"/>
                  <a:pt x="168255" y="155378"/>
                  <a:pt x="170884" y="159329"/>
                </a:cubicBezTo>
                <a:cubicBezTo>
                  <a:pt x="170884" y="159329"/>
                  <a:pt x="170884" y="159329"/>
                  <a:pt x="170884" y="192248"/>
                </a:cubicBezTo>
                <a:cubicBezTo>
                  <a:pt x="170884" y="192248"/>
                  <a:pt x="170884" y="192248"/>
                  <a:pt x="177456" y="192248"/>
                </a:cubicBezTo>
                <a:cubicBezTo>
                  <a:pt x="177456" y="192248"/>
                  <a:pt x="177456" y="192248"/>
                  <a:pt x="177456" y="163279"/>
                </a:cubicBezTo>
                <a:cubicBezTo>
                  <a:pt x="181400" y="161962"/>
                  <a:pt x="187972" y="163279"/>
                  <a:pt x="193230" y="168546"/>
                </a:cubicBezTo>
                <a:cubicBezTo>
                  <a:pt x="203746" y="176447"/>
                  <a:pt x="205061" y="192248"/>
                  <a:pt x="205061" y="192248"/>
                </a:cubicBezTo>
                <a:cubicBezTo>
                  <a:pt x="205061" y="192248"/>
                  <a:pt x="206375" y="292322"/>
                  <a:pt x="197174" y="316023"/>
                </a:cubicBezTo>
                <a:cubicBezTo>
                  <a:pt x="186658" y="339725"/>
                  <a:pt x="147223" y="337092"/>
                  <a:pt x="119619" y="337092"/>
                </a:cubicBezTo>
                <a:cubicBezTo>
                  <a:pt x="90700" y="337092"/>
                  <a:pt x="67039" y="333141"/>
                  <a:pt x="48636" y="298906"/>
                </a:cubicBezTo>
                <a:cubicBezTo>
                  <a:pt x="40749" y="285738"/>
                  <a:pt x="38120" y="259403"/>
                  <a:pt x="30233" y="235701"/>
                </a:cubicBezTo>
                <a:cubicBezTo>
                  <a:pt x="17088" y="200148"/>
                  <a:pt x="0" y="167229"/>
                  <a:pt x="0" y="167229"/>
                </a:cubicBezTo>
                <a:cubicBezTo>
                  <a:pt x="0" y="167229"/>
                  <a:pt x="9201" y="158012"/>
                  <a:pt x="24975" y="163279"/>
                </a:cubicBezTo>
                <a:cubicBezTo>
                  <a:pt x="40749" y="168546"/>
                  <a:pt x="59152" y="208049"/>
                  <a:pt x="59152" y="208049"/>
                </a:cubicBezTo>
                <a:cubicBezTo>
                  <a:pt x="59152" y="208049"/>
                  <a:pt x="59152" y="208049"/>
                  <a:pt x="59152" y="109292"/>
                </a:cubicBezTo>
                <a:cubicBezTo>
                  <a:pt x="36805" y="101391"/>
                  <a:pt x="22346" y="80323"/>
                  <a:pt x="22346" y="56621"/>
                </a:cubicBezTo>
                <a:cubicBezTo>
                  <a:pt x="22346" y="25019"/>
                  <a:pt x="47322" y="0"/>
                  <a:pt x="77555"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3" name="椭圆 37"/>
          <p:cNvSpPr/>
          <p:nvPr/>
        </p:nvSpPr>
        <p:spPr>
          <a:xfrm>
            <a:off x="6989234" y="1946857"/>
            <a:ext cx="584200" cy="551287"/>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4" name="椭圆 38"/>
          <p:cNvSpPr/>
          <p:nvPr/>
        </p:nvSpPr>
        <p:spPr>
          <a:xfrm>
            <a:off x="9359900" y="1986306"/>
            <a:ext cx="584200" cy="472389"/>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9" name="椭圆 41"/>
          <p:cNvSpPr/>
          <p:nvPr/>
        </p:nvSpPr>
        <p:spPr>
          <a:xfrm>
            <a:off x="2282346" y="4051300"/>
            <a:ext cx="515309" cy="584200"/>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6" name="椭圆 42"/>
          <p:cNvSpPr/>
          <p:nvPr/>
        </p:nvSpPr>
        <p:spPr>
          <a:xfrm>
            <a:off x="4627034" y="4051300"/>
            <a:ext cx="567266" cy="584200"/>
          </a:xfrm>
          <a:custGeom>
            <a:avLst/>
            <a:gdLst>
              <a:gd name="connsiteX0" fmla="*/ 140277 w 319088"/>
              <a:gd name="connsiteY0" fmla="*/ 225425 h 328613"/>
              <a:gd name="connsiteX1" fmla="*/ 101311 w 319088"/>
              <a:gd name="connsiteY1" fmla="*/ 229351 h 328613"/>
              <a:gd name="connsiteX2" fmla="*/ 100012 w 319088"/>
              <a:gd name="connsiteY2" fmla="*/ 230660 h 328613"/>
              <a:gd name="connsiteX3" fmla="*/ 100012 w 319088"/>
              <a:gd name="connsiteY3" fmla="*/ 319646 h 328613"/>
              <a:gd name="connsiteX4" fmla="*/ 100012 w 319088"/>
              <a:gd name="connsiteY4" fmla="*/ 322263 h 328613"/>
              <a:gd name="connsiteX5" fmla="*/ 101311 w 319088"/>
              <a:gd name="connsiteY5" fmla="*/ 322263 h 328613"/>
              <a:gd name="connsiteX6" fmla="*/ 102610 w 319088"/>
              <a:gd name="connsiteY6" fmla="*/ 322263 h 328613"/>
              <a:gd name="connsiteX7" fmla="*/ 140277 w 319088"/>
              <a:gd name="connsiteY7" fmla="*/ 311794 h 328613"/>
              <a:gd name="connsiteX8" fmla="*/ 142875 w 319088"/>
              <a:gd name="connsiteY8" fmla="*/ 310485 h 328613"/>
              <a:gd name="connsiteX9" fmla="*/ 142875 w 319088"/>
              <a:gd name="connsiteY9" fmla="*/ 228042 h 328613"/>
              <a:gd name="connsiteX10" fmla="*/ 141576 w 319088"/>
              <a:gd name="connsiteY10" fmla="*/ 226734 h 328613"/>
              <a:gd name="connsiteX11" fmla="*/ 140277 w 319088"/>
              <a:gd name="connsiteY11" fmla="*/ 225425 h 328613"/>
              <a:gd name="connsiteX12" fmla="*/ 49212 w 319088"/>
              <a:gd name="connsiteY12" fmla="*/ 223838 h 328613"/>
              <a:gd name="connsiteX13" fmla="*/ 49212 w 319088"/>
              <a:gd name="connsiteY13" fmla="*/ 226378 h 328613"/>
              <a:gd name="connsiteX14" fmla="*/ 49212 w 319088"/>
              <a:gd name="connsiteY14" fmla="*/ 263208 h 328613"/>
              <a:gd name="connsiteX15" fmla="*/ 50497 w 319088"/>
              <a:gd name="connsiteY15" fmla="*/ 265748 h 328613"/>
              <a:gd name="connsiteX16" fmla="*/ 74915 w 319088"/>
              <a:gd name="connsiteY16" fmla="*/ 274638 h 328613"/>
              <a:gd name="connsiteX17" fmla="*/ 76200 w 319088"/>
              <a:gd name="connsiteY17" fmla="*/ 273368 h 328613"/>
              <a:gd name="connsiteX18" fmla="*/ 76200 w 319088"/>
              <a:gd name="connsiteY18" fmla="*/ 272098 h 328613"/>
              <a:gd name="connsiteX19" fmla="*/ 76200 w 319088"/>
              <a:gd name="connsiteY19" fmla="*/ 230188 h 328613"/>
              <a:gd name="connsiteX20" fmla="*/ 74915 w 319088"/>
              <a:gd name="connsiteY20" fmla="*/ 228918 h 328613"/>
              <a:gd name="connsiteX21" fmla="*/ 50497 w 319088"/>
              <a:gd name="connsiteY21" fmla="*/ 223838 h 328613"/>
              <a:gd name="connsiteX22" fmla="*/ 49212 w 319088"/>
              <a:gd name="connsiteY22" fmla="*/ 223838 h 328613"/>
              <a:gd name="connsiteX23" fmla="*/ 189206 w 319088"/>
              <a:gd name="connsiteY23" fmla="*/ 222250 h 328613"/>
              <a:gd name="connsiteX24" fmla="*/ 156868 w 319088"/>
              <a:gd name="connsiteY24" fmla="*/ 224848 h 328613"/>
              <a:gd name="connsiteX25" fmla="*/ 155575 w 319088"/>
              <a:gd name="connsiteY25" fmla="*/ 226147 h 328613"/>
              <a:gd name="connsiteX26" fmla="*/ 155575 w 319088"/>
              <a:gd name="connsiteY26" fmla="*/ 305377 h 328613"/>
              <a:gd name="connsiteX27" fmla="*/ 156868 w 319088"/>
              <a:gd name="connsiteY27" fmla="*/ 307975 h 328613"/>
              <a:gd name="connsiteX28" fmla="*/ 158162 w 319088"/>
              <a:gd name="connsiteY28" fmla="*/ 307975 h 328613"/>
              <a:gd name="connsiteX29" fmla="*/ 189206 w 319088"/>
              <a:gd name="connsiteY29" fmla="*/ 300182 h 328613"/>
              <a:gd name="connsiteX30" fmla="*/ 190500 w 319088"/>
              <a:gd name="connsiteY30" fmla="*/ 297584 h 328613"/>
              <a:gd name="connsiteX31" fmla="*/ 190500 w 319088"/>
              <a:gd name="connsiteY31" fmla="*/ 223549 h 328613"/>
              <a:gd name="connsiteX32" fmla="*/ 190500 w 319088"/>
              <a:gd name="connsiteY32" fmla="*/ 222250 h 328613"/>
              <a:gd name="connsiteX33" fmla="*/ 189206 w 319088"/>
              <a:gd name="connsiteY33" fmla="*/ 222250 h 328613"/>
              <a:gd name="connsiteX34" fmla="*/ 12700 w 319088"/>
              <a:gd name="connsiteY34" fmla="*/ 217488 h 328613"/>
              <a:gd name="connsiteX35" fmla="*/ 12700 w 319088"/>
              <a:gd name="connsiteY35" fmla="*/ 218778 h 328613"/>
              <a:gd name="connsiteX36" fmla="*/ 12700 w 319088"/>
              <a:gd name="connsiteY36" fmla="*/ 251024 h 328613"/>
              <a:gd name="connsiteX37" fmla="*/ 13970 w 319088"/>
              <a:gd name="connsiteY37" fmla="*/ 252314 h 328613"/>
              <a:gd name="connsiteX38" fmla="*/ 29210 w 319088"/>
              <a:gd name="connsiteY38" fmla="*/ 258763 h 328613"/>
              <a:gd name="connsiteX39" fmla="*/ 30480 w 319088"/>
              <a:gd name="connsiteY39" fmla="*/ 258763 h 328613"/>
              <a:gd name="connsiteX40" fmla="*/ 31750 w 319088"/>
              <a:gd name="connsiteY40" fmla="*/ 258763 h 328613"/>
              <a:gd name="connsiteX41" fmla="*/ 31750 w 319088"/>
              <a:gd name="connsiteY41" fmla="*/ 257473 h 328613"/>
              <a:gd name="connsiteX42" fmla="*/ 31750 w 319088"/>
              <a:gd name="connsiteY42" fmla="*/ 222647 h 328613"/>
              <a:gd name="connsiteX43" fmla="*/ 30480 w 319088"/>
              <a:gd name="connsiteY43" fmla="*/ 220068 h 328613"/>
              <a:gd name="connsiteX44" fmla="*/ 13970 w 319088"/>
              <a:gd name="connsiteY44" fmla="*/ 217488 h 328613"/>
              <a:gd name="connsiteX45" fmla="*/ 12700 w 319088"/>
              <a:gd name="connsiteY45" fmla="*/ 217488 h 328613"/>
              <a:gd name="connsiteX46" fmla="*/ 280105 w 319088"/>
              <a:gd name="connsiteY46" fmla="*/ 214313 h 328613"/>
              <a:gd name="connsiteX47" fmla="*/ 261584 w 319088"/>
              <a:gd name="connsiteY47" fmla="*/ 215595 h 328613"/>
              <a:gd name="connsiteX48" fmla="*/ 260350 w 319088"/>
              <a:gd name="connsiteY48" fmla="*/ 216877 h 328613"/>
              <a:gd name="connsiteX49" fmla="*/ 260350 w 319088"/>
              <a:gd name="connsiteY49" fmla="*/ 278424 h 328613"/>
              <a:gd name="connsiteX50" fmla="*/ 260350 w 319088"/>
              <a:gd name="connsiteY50" fmla="*/ 279706 h 328613"/>
              <a:gd name="connsiteX51" fmla="*/ 261584 w 319088"/>
              <a:gd name="connsiteY51" fmla="*/ 280988 h 328613"/>
              <a:gd name="connsiteX52" fmla="*/ 262819 w 319088"/>
              <a:gd name="connsiteY52" fmla="*/ 280988 h 328613"/>
              <a:gd name="connsiteX53" fmla="*/ 280105 w 319088"/>
              <a:gd name="connsiteY53" fmla="*/ 275859 h 328613"/>
              <a:gd name="connsiteX54" fmla="*/ 282575 w 319088"/>
              <a:gd name="connsiteY54" fmla="*/ 273295 h 328613"/>
              <a:gd name="connsiteX55" fmla="*/ 282575 w 319088"/>
              <a:gd name="connsiteY55" fmla="*/ 215595 h 328613"/>
              <a:gd name="connsiteX56" fmla="*/ 281340 w 319088"/>
              <a:gd name="connsiteY56" fmla="*/ 214313 h 328613"/>
              <a:gd name="connsiteX57" fmla="*/ 280105 w 319088"/>
              <a:gd name="connsiteY57" fmla="*/ 214313 h 328613"/>
              <a:gd name="connsiteX58" fmla="*/ 306983 w 319088"/>
              <a:gd name="connsiteY58" fmla="*/ 211138 h 328613"/>
              <a:gd name="connsiteX59" fmla="*/ 290215 w 319088"/>
              <a:gd name="connsiteY59" fmla="*/ 212428 h 328613"/>
              <a:gd name="connsiteX60" fmla="*/ 288925 w 319088"/>
              <a:gd name="connsiteY60" fmla="*/ 215008 h 328613"/>
              <a:gd name="connsiteX61" fmla="*/ 288925 w 319088"/>
              <a:gd name="connsiteY61" fmla="*/ 271761 h 328613"/>
              <a:gd name="connsiteX62" fmla="*/ 288925 w 319088"/>
              <a:gd name="connsiteY62" fmla="*/ 273051 h 328613"/>
              <a:gd name="connsiteX63" fmla="*/ 290215 w 319088"/>
              <a:gd name="connsiteY63" fmla="*/ 273051 h 328613"/>
              <a:gd name="connsiteX64" fmla="*/ 308273 w 319088"/>
              <a:gd name="connsiteY64" fmla="*/ 269181 h 328613"/>
              <a:gd name="connsiteX65" fmla="*/ 309563 w 319088"/>
              <a:gd name="connsiteY65" fmla="*/ 266602 h 328613"/>
              <a:gd name="connsiteX66" fmla="*/ 308273 w 319088"/>
              <a:gd name="connsiteY66" fmla="*/ 212428 h 328613"/>
              <a:gd name="connsiteX67" fmla="*/ 308273 w 319088"/>
              <a:gd name="connsiteY67" fmla="*/ 211138 h 328613"/>
              <a:gd name="connsiteX68" fmla="*/ 306983 w 319088"/>
              <a:gd name="connsiteY68" fmla="*/ 211138 h 328613"/>
              <a:gd name="connsiteX69" fmla="*/ 290195 w 319088"/>
              <a:gd name="connsiteY69" fmla="*/ 169863 h 328613"/>
              <a:gd name="connsiteX70" fmla="*/ 288925 w 319088"/>
              <a:gd name="connsiteY70" fmla="*/ 171196 h 328613"/>
              <a:gd name="connsiteX71" fmla="*/ 288925 w 319088"/>
              <a:gd name="connsiteY71" fmla="*/ 172530 h 328613"/>
              <a:gd name="connsiteX72" fmla="*/ 288925 w 319088"/>
              <a:gd name="connsiteY72" fmla="*/ 201867 h 328613"/>
              <a:gd name="connsiteX73" fmla="*/ 288925 w 319088"/>
              <a:gd name="connsiteY73" fmla="*/ 203201 h 328613"/>
              <a:gd name="connsiteX74" fmla="*/ 290195 w 319088"/>
              <a:gd name="connsiteY74" fmla="*/ 203201 h 328613"/>
              <a:gd name="connsiteX75" fmla="*/ 306705 w 319088"/>
              <a:gd name="connsiteY75" fmla="*/ 201867 h 328613"/>
              <a:gd name="connsiteX76" fmla="*/ 307975 w 319088"/>
              <a:gd name="connsiteY76" fmla="*/ 200534 h 328613"/>
              <a:gd name="connsiteX77" fmla="*/ 307975 w 319088"/>
              <a:gd name="connsiteY77" fmla="*/ 172530 h 328613"/>
              <a:gd name="connsiteX78" fmla="*/ 306705 w 319088"/>
              <a:gd name="connsiteY78" fmla="*/ 171196 h 328613"/>
              <a:gd name="connsiteX79" fmla="*/ 290195 w 319088"/>
              <a:gd name="connsiteY79" fmla="*/ 169863 h 328613"/>
              <a:gd name="connsiteX80" fmla="*/ 261584 w 319088"/>
              <a:gd name="connsiteY80" fmla="*/ 168275 h 328613"/>
              <a:gd name="connsiteX81" fmla="*/ 260350 w 319088"/>
              <a:gd name="connsiteY81" fmla="*/ 169568 h 328613"/>
              <a:gd name="connsiteX82" fmla="*/ 260350 w 319088"/>
              <a:gd name="connsiteY82" fmla="*/ 170862 h 328613"/>
              <a:gd name="connsiteX83" fmla="*/ 260350 w 319088"/>
              <a:gd name="connsiteY83" fmla="*/ 201906 h 328613"/>
              <a:gd name="connsiteX84" fmla="*/ 260350 w 319088"/>
              <a:gd name="connsiteY84" fmla="*/ 203200 h 328613"/>
              <a:gd name="connsiteX85" fmla="*/ 261584 w 319088"/>
              <a:gd name="connsiteY85" fmla="*/ 203200 h 328613"/>
              <a:gd name="connsiteX86" fmla="*/ 280105 w 319088"/>
              <a:gd name="connsiteY86" fmla="*/ 201906 h 328613"/>
              <a:gd name="connsiteX87" fmla="*/ 282575 w 319088"/>
              <a:gd name="connsiteY87" fmla="*/ 200613 h 328613"/>
              <a:gd name="connsiteX88" fmla="*/ 282575 w 319088"/>
              <a:gd name="connsiteY88" fmla="*/ 170862 h 328613"/>
              <a:gd name="connsiteX89" fmla="*/ 280105 w 319088"/>
              <a:gd name="connsiteY89" fmla="*/ 169568 h 328613"/>
              <a:gd name="connsiteX90" fmla="*/ 261584 w 319088"/>
              <a:gd name="connsiteY90" fmla="*/ 168275 h 328613"/>
              <a:gd name="connsiteX91" fmla="*/ 214024 w 319088"/>
              <a:gd name="connsiteY91" fmla="*/ 168275 h 328613"/>
              <a:gd name="connsiteX92" fmla="*/ 212725 w 319088"/>
              <a:gd name="connsiteY92" fmla="*/ 169567 h 328613"/>
              <a:gd name="connsiteX93" fmla="*/ 212725 w 319088"/>
              <a:gd name="connsiteY93" fmla="*/ 222546 h 328613"/>
              <a:gd name="connsiteX94" fmla="*/ 214024 w 319088"/>
              <a:gd name="connsiteY94" fmla="*/ 223838 h 328613"/>
              <a:gd name="connsiteX95" fmla="*/ 215322 w 319088"/>
              <a:gd name="connsiteY95" fmla="*/ 223838 h 328613"/>
              <a:gd name="connsiteX96" fmla="*/ 240001 w 319088"/>
              <a:gd name="connsiteY96" fmla="*/ 221254 h 328613"/>
              <a:gd name="connsiteX97" fmla="*/ 241300 w 319088"/>
              <a:gd name="connsiteY97" fmla="*/ 219962 h 328613"/>
              <a:gd name="connsiteX98" fmla="*/ 241300 w 319088"/>
              <a:gd name="connsiteY98" fmla="*/ 170859 h 328613"/>
              <a:gd name="connsiteX99" fmla="*/ 240001 w 319088"/>
              <a:gd name="connsiteY99" fmla="*/ 169567 h 328613"/>
              <a:gd name="connsiteX100" fmla="*/ 215322 w 319088"/>
              <a:gd name="connsiteY100" fmla="*/ 168275 h 328613"/>
              <a:gd name="connsiteX101" fmla="*/ 214024 w 319088"/>
              <a:gd name="connsiteY101" fmla="*/ 168275 h 328613"/>
              <a:gd name="connsiteX102" fmla="*/ 30480 w 319088"/>
              <a:gd name="connsiteY102" fmla="*/ 168275 h 328613"/>
              <a:gd name="connsiteX103" fmla="*/ 13970 w 319088"/>
              <a:gd name="connsiteY103" fmla="*/ 169545 h 328613"/>
              <a:gd name="connsiteX104" fmla="*/ 12700 w 319088"/>
              <a:gd name="connsiteY104" fmla="*/ 170815 h 328613"/>
              <a:gd name="connsiteX105" fmla="*/ 12700 w 319088"/>
              <a:gd name="connsiteY105" fmla="*/ 202565 h 328613"/>
              <a:gd name="connsiteX106" fmla="*/ 13970 w 319088"/>
              <a:gd name="connsiteY106" fmla="*/ 203835 h 328613"/>
              <a:gd name="connsiteX107" fmla="*/ 30480 w 319088"/>
              <a:gd name="connsiteY107" fmla="*/ 206375 h 328613"/>
              <a:gd name="connsiteX108" fmla="*/ 31750 w 319088"/>
              <a:gd name="connsiteY108" fmla="*/ 205105 h 328613"/>
              <a:gd name="connsiteX109" fmla="*/ 31750 w 319088"/>
              <a:gd name="connsiteY109" fmla="*/ 203835 h 328613"/>
              <a:gd name="connsiteX110" fmla="*/ 31750 w 319088"/>
              <a:gd name="connsiteY110" fmla="*/ 169545 h 328613"/>
              <a:gd name="connsiteX111" fmla="*/ 31750 w 319088"/>
              <a:gd name="connsiteY111" fmla="*/ 168275 h 328613"/>
              <a:gd name="connsiteX112" fmla="*/ 30480 w 319088"/>
              <a:gd name="connsiteY112" fmla="*/ 168275 h 328613"/>
              <a:gd name="connsiteX113" fmla="*/ 158162 w 319088"/>
              <a:gd name="connsiteY113" fmla="*/ 165100 h 328613"/>
              <a:gd name="connsiteX114" fmla="*/ 156868 w 319088"/>
              <a:gd name="connsiteY114" fmla="*/ 166407 h 328613"/>
              <a:gd name="connsiteX115" fmla="*/ 155575 w 319088"/>
              <a:gd name="connsiteY115" fmla="*/ 167715 h 328613"/>
              <a:gd name="connsiteX116" fmla="*/ 155575 w 319088"/>
              <a:gd name="connsiteY116" fmla="*/ 206935 h 328613"/>
              <a:gd name="connsiteX117" fmla="*/ 156868 w 319088"/>
              <a:gd name="connsiteY117" fmla="*/ 208243 h 328613"/>
              <a:gd name="connsiteX118" fmla="*/ 158162 w 319088"/>
              <a:gd name="connsiteY118" fmla="*/ 209550 h 328613"/>
              <a:gd name="connsiteX119" fmla="*/ 189206 w 319088"/>
              <a:gd name="connsiteY119" fmla="*/ 208243 h 328613"/>
              <a:gd name="connsiteX120" fmla="*/ 190500 w 319088"/>
              <a:gd name="connsiteY120" fmla="*/ 205628 h 328613"/>
              <a:gd name="connsiteX121" fmla="*/ 190500 w 319088"/>
              <a:gd name="connsiteY121" fmla="*/ 169022 h 328613"/>
              <a:gd name="connsiteX122" fmla="*/ 189206 w 319088"/>
              <a:gd name="connsiteY122" fmla="*/ 166407 h 328613"/>
              <a:gd name="connsiteX123" fmla="*/ 158162 w 319088"/>
              <a:gd name="connsiteY123" fmla="*/ 165100 h 328613"/>
              <a:gd name="connsiteX124" fmla="*/ 100012 w 319088"/>
              <a:gd name="connsiteY124" fmla="*/ 163513 h 328613"/>
              <a:gd name="connsiteX125" fmla="*/ 100012 w 319088"/>
              <a:gd name="connsiteY125" fmla="*/ 164800 h 328613"/>
              <a:gd name="connsiteX126" fmla="*/ 100012 w 319088"/>
              <a:gd name="connsiteY126" fmla="*/ 208564 h 328613"/>
              <a:gd name="connsiteX127" fmla="*/ 100012 w 319088"/>
              <a:gd name="connsiteY127" fmla="*/ 209851 h 328613"/>
              <a:gd name="connsiteX128" fmla="*/ 101311 w 319088"/>
              <a:gd name="connsiteY128" fmla="*/ 211138 h 328613"/>
              <a:gd name="connsiteX129" fmla="*/ 140277 w 319088"/>
              <a:gd name="connsiteY129" fmla="*/ 208564 h 328613"/>
              <a:gd name="connsiteX130" fmla="*/ 142875 w 319088"/>
              <a:gd name="connsiteY130" fmla="*/ 207276 h 328613"/>
              <a:gd name="connsiteX131" fmla="*/ 142875 w 319088"/>
              <a:gd name="connsiteY131" fmla="*/ 166087 h 328613"/>
              <a:gd name="connsiteX132" fmla="*/ 140277 w 319088"/>
              <a:gd name="connsiteY132" fmla="*/ 164800 h 328613"/>
              <a:gd name="connsiteX133" fmla="*/ 101311 w 319088"/>
              <a:gd name="connsiteY133" fmla="*/ 163513 h 328613"/>
              <a:gd name="connsiteX134" fmla="*/ 100012 w 319088"/>
              <a:gd name="connsiteY134" fmla="*/ 163513 h 328613"/>
              <a:gd name="connsiteX135" fmla="*/ 74915 w 319088"/>
              <a:gd name="connsiteY135" fmla="*/ 163513 h 328613"/>
              <a:gd name="connsiteX136" fmla="*/ 50497 w 319088"/>
              <a:gd name="connsiteY136" fmla="*/ 166159 h 328613"/>
              <a:gd name="connsiteX137" fmla="*/ 49212 w 319088"/>
              <a:gd name="connsiteY137" fmla="*/ 167482 h 328613"/>
              <a:gd name="connsiteX138" fmla="*/ 49212 w 319088"/>
              <a:gd name="connsiteY138" fmla="*/ 207169 h 328613"/>
              <a:gd name="connsiteX139" fmla="*/ 50497 w 319088"/>
              <a:gd name="connsiteY139" fmla="*/ 208492 h 328613"/>
              <a:gd name="connsiteX140" fmla="*/ 74915 w 319088"/>
              <a:gd name="connsiteY140" fmla="*/ 211138 h 328613"/>
              <a:gd name="connsiteX141" fmla="*/ 76200 w 319088"/>
              <a:gd name="connsiteY141" fmla="*/ 211138 h 328613"/>
              <a:gd name="connsiteX142" fmla="*/ 76200 w 319088"/>
              <a:gd name="connsiteY142" fmla="*/ 209815 h 328613"/>
              <a:gd name="connsiteX143" fmla="*/ 76200 w 319088"/>
              <a:gd name="connsiteY143" fmla="*/ 164836 h 328613"/>
              <a:gd name="connsiteX144" fmla="*/ 76200 w 319088"/>
              <a:gd name="connsiteY144" fmla="*/ 163513 h 328613"/>
              <a:gd name="connsiteX145" fmla="*/ 74915 w 319088"/>
              <a:gd name="connsiteY145" fmla="*/ 163513 h 328613"/>
              <a:gd name="connsiteX146" fmla="*/ 288925 w 319088"/>
              <a:gd name="connsiteY146" fmla="*/ 127000 h 328613"/>
              <a:gd name="connsiteX147" fmla="*/ 288925 w 319088"/>
              <a:gd name="connsiteY147" fmla="*/ 129687 h 328613"/>
              <a:gd name="connsiteX148" fmla="*/ 288925 w 319088"/>
              <a:gd name="connsiteY148" fmla="*/ 159238 h 328613"/>
              <a:gd name="connsiteX149" fmla="*/ 290195 w 319088"/>
              <a:gd name="connsiteY149" fmla="*/ 160582 h 328613"/>
              <a:gd name="connsiteX150" fmla="*/ 306705 w 319088"/>
              <a:gd name="connsiteY150" fmla="*/ 161925 h 328613"/>
              <a:gd name="connsiteX151" fmla="*/ 307975 w 319088"/>
              <a:gd name="connsiteY151" fmla="*/ 161925 h 328613"/>
              <a:gd name="connsiteX152" fmla="*/ 307975 w 319088"/>
              <a:gd name="connsiteY152" fmla="*/ 160582 h 328613"/>
              <a:gd name="connsiteX153" fmla="*/ 307975 w 319088"/>
              <a:gd name="connsiteY153" fmla="*/ 132373 h 328613"/>
              <a:gd name="connsiteX154" fmla="*/ 306705 w 319088"/>
              <a:gd name="connsiteY154" fmla="*/ 129687 h 328613"/>
              <a:gd name="connsiteX155" fmla="*/ 290195 w 319088"/>
              <a:gd name="connsiteY155" fmla="*/ 127000 h 328613"/>
              <a:gd name="connsiteX156" fmla="*/ 288925 w 319088"/>
              <a:gd name="connsiteY156" fmla="*/ 127000 h 328613"/>
              <a:gd name="connsiteX157" fmla="*/ 260350 w 319088"/>
              <a:gd name="connsiteY157" fmla="*/ 123542 h 328613"/>
              <a:gd name="connsiteX158" fmla="*/ 260350 w 319088"/>
              <a:gd name="connsiteY158" fmla="*/ 124846 h 328613"/>
              <a:gd name="connsiteX159" fmla="*/ 260350 w 319088"/>
              <a:gd name="connsiteY159" fmla="*/ 156143 h 328613"/>
              <a:gd name="connsiteX160" fmla="*/ 261584 w 319088"/>
              <a:gd name="connsiteY160" fmla="*/ 157447 h 328613"/>
              <a:gd name="connsiteX161" fmla="*/ 280105 w 319088"/>
              <a:gd name="connsiteY161" fmla="*/ 158751 h 328613"/>
              <a:gd name="connsiteX162" fmla="*/ 281340 w 319088"/>
              <a:gd name="connsiteY162" fmla="*/ 158751 h 328613"/>
              <a:gd name="connsiteX163" fmla="*/ 282575 w 319088"/>
              <a:gd name="connsiteY163" fmla="*/ 157447 h 328613"/>
              <a:gd name="connsiteX164" fmla="*/ 282575 w 319088"/>
              <a:gd name="connsiteY164" fmla="*/ 127454 h 328613"/>
              <a:gd name="connsiteX165" fmla="*/ 280105 w 319088"/>
              <a:gd name="connsiteY165" fmla="*/ 126150 h 328613"/>
              <a:gd name="connsiteX166" fmla="*/ 261584 w 319088"/>
              <a:gd name="connsiteY166" fmla="*/ 123542 h 328613"/>
              <a:gd name="connsiteX167" fmla="*/ 260350 w 319088"/>
              <a:gd name="connsiteY167" fmla="*/ 123542 h 328613"/>
              <a:gd name="connsiteX168" fmla="*/ 29210 w 319088"/>
              <a:gd name="connsiteY168" fmla="*/ 115590 h 328613"/>
              <a:gd name="connsiteX169" fmla="*/ 13970 w 319088"/>
              <a:gd name="connsiteY169" fmla="*/ 120749 h 328613"/>
              <a:gd name="connsiteX170" fmla="*/ 12700 w 319088"/>
              <a:gd name="connsiteY170" fmla="*/ 122039 h 328613"/>
              <a:gd name="connsiteX171" fmla="*/ 12700 w 319088"/>
              <a:gd name="connsiteY171" fmla="*/ 154285 h 328613"/>
              <a:gd name="connsiteX172" fmla="*/ 12700 w 319088"/>
              <a:gd name="connsiteY172" fmla="*/ 155575 h 328613"/>
              <a:gd name="connsiteX173" fmla="*/ 13970 w 319088"/>
              <a:gd name="connsiteY173" fmla="*/ 155575 h 328613"/>
              <a:gd name="connsiteX174" fmla="*/ 30480 w 319088"/>
              <a:gd name="connsiteY174" fmla="*/ 152995 h 328613"/>
              <a:gd name="connsiteX175" fmla="*/ 31750 w 319088"/>
              <a:gd name="connsiteY175" fmla="*/ 151705 h 328613"/>
              <a:gd name="connsiteX176" fmla="*/ 31750 w 319088"/>
              <a:gd name="connsiteY176" fmla="*/ 116880 h 328613"/>
              <a:gd name="connsiteX177" fmla="*/ 31750 w 319088"/>
              <a:gd name="connsiteY177" fmla="*/ 115590 h 328613"/>
              <a:gd name="connsiteX178" fmla="*/ 29210 w 319088"/>
              <a:gd name="connsiteY178" fmla="*/ 115590 h 328613"/>
              <a:gd name="connsiteX179" fmla="*/ 158162 w 319088"/>
              <a:gd name="connsiteY179" fmla="*/ 104775 h 328613"/>
              <a:gd name="connsiteX180" fmla="*/ 156868 w 319088"/>
              <a:gd name="connsiteY180" fmla="*/ 106098 h 328613"/>
              <a:gd name="connsiteX181" fmla="*/ 155575 w 319088"/>
              <a:gd name="connsiteY181" fmla="*/ 107421 h 328613"/>
              <a:gd name="connsiteX182" fmla="*/ 155575 w 319088"/>
              <a:gd name="connsiteY182" fmla="*/ 147108 h 328613"/>
              <a:gd name="connsiteX183" fmla="*/ 156868 w 319088"/>
              <a:gd name="connsiteY183" fmla="*/ 149754 h 328613"/>
              <a:gd name="connsiteX184" fmla="*/ 189206 w 319088"/>
              <a:gd name="connsiteY184" fmla="*/ 152400 h 328613"/>
              <a:gd name="connsiteX185" fmla="*/ 190500 w 319088"/>
              <a:gd name="connsiteY185" fmla="*/ 151077 h 328613"/>
              <a:gd name="connsiteX186" fmla="*/ 190500 w 319088"/>
              <a:gd name="connsiteY186" fmla="*/ 149754 h 328613"/>
              <a:gd name="connsiteX187" fmla="*/ 190500 w 319088"/>
              <a:gd name="connsiteY187" fmla="*/ 112712 h 328613"/>
              <a:gd name="connsiteX188" fmla="*/ 189206 w 319088"/>
              <a:gd name="connsiteY188" fmla="*/ 110067 h 328613"/>
              <a:gd name="connsiteX189" fmla="*/ 158162 w 319088"/>
              <a:gd name="connsiteY189" fmla="*/ 104775 h 328613"/>
              <a:gd name="connsiteX190" fmla="*/ 74915 w 319088"/>
              <a:gd name="connsiteY190" fmla="*/ 99735 h 328613"/>
              <a:gd name="connsiteX191" fmla="*/ 50497 w 319088"/>
              <a:gd name="connsiteY191" fmla="*/ 107593 h 328613"/>
              <a:gd name="connsiteX192" fmla="*/ 49212 w 319088"/>
              <a:gd name="connsiteY192" fmla="*/ 110212 h 328613"/>
              <a:gd name="connsiteX193" fmla="*/ 49212 w 319088"/>
              <a:gd name="connsiteY193" fmla="*/ 148194 h 328613"/>
              <a:gd name="connsiteX194" fmla="*/ 49212 w 319088"/>
              <a:gd name="connsiteY194" fmla="*/ 149503 h 328613"/>
              <a:gd name="connsiteX195" fmla="*/ 50497 w 319088"/>
              <a:gd name="connsiteY195" fmla="*/ 150813 h 328613"/>
              <a:gd name="connsiteX196" fmla="*/ 74915 w 319088"/>
              <a:gd name="connsiteY196" fmla="*/ 145574 h 328613"/>
              <a:gd name="connsiteX197" fmla="*/ 76200 w 319088"/>
              <a:gd name="connsiteY197" fmla="*/ 144264 h 328613"/>
              <a:gd name="connsiteX198" fmla="*/ 76200 w 319088"/>
              <a:gd name="connsiteY198" fmla="*/ 101044 h 328613"/>
              <a:gd name="connsiteX199" fmla="*/ 76200 w 319088"/>
              <a:gd name="connsiteY199" fmla="*/ 99735 h 328613"/>
              <a:gd name="connsiteX200" fmla="*/ 74915 w 319088"/>
              <a:gd name="connsiteY200" fmla="*/ 99735 h 328613"/>
              <a:gd name="connsiteX201" fmla="*/ 215322 w 319088"/>
              <a:gd name="connsiteY201" fmla="*/ 98425 h 328613"/>
              <a:gd name="connsiteX202" fmla="*/ 214024 w 319088"/>
              <a:gd name="connsiteY202" fmla="*/ 99695 h 328613"/>
              <a:gd name="connsiteX203" fmla="*/ 212725 w 319088"/>
              <a:gd name="connsiteY203" fmla="*/ 100965 h 328613"/>
              <a:gd name="connsiteX204" fmla="*/ 212725 w 319088"/>
              <a:gd name="connsiteY204" fmla="*/ 151765 h 328613"/>
              <a:gd name="connsiteX205" fmla="*/ 215322 w 319088"/>
              <a:gd name="connsiteY205" fmla="*/ 153035 h 328613"/>
              <a:gd name="connsiteX206" fmla="*/ 238702 w 319088"/>
              <a:gd name="connsiteY206" fmla="*/ 155575 h 328613"/>
              <a:gd name="connsiteX207" fmla="*/ 240001 w 319088"/>
              <a:gd name="connsiteY207" fmla="*/ 155575 h 328613"/>
              <a:gd name="connsiteX208" fmla="*/ 241300 w 319088"/>
              <a:gd name="connsiteY208" fmla="*/ 155575 h 328613"/>
              <a:gd name="connsiteX209" fmla="*/ 241300 w 319088"/>
              <a:gd name="connsiteY209" fmla="*/ 153035 h 328613"/>
              <a:gd name="connsiteX210" fmla="*/ 241300 w 319088"/>
              <a:gd name="connsiteY210" fmla="*/ 106045 h 328613"/>
              <a:gd name="connsiteX211" fmla="*/ 240001 w 319088"/>
              <a:gd name="connsiteY211" fmla="*/ 103505 h 328613"/>
              <a:gd name="connsiteX212" fmla="*/ 215322 w 319088"/>
              <a:gd name="connsiteY212" fmla="*/ 98425 h 328613"/>
              <a:gd name="connsiteX213" fmla="*/ 101311 w 319088"/>
              <a:gd name="connsiteY213" fmla="*/ 96838 h 328613"/>
              <a:gd name="connsiteX214" fmla="*/ 100012 w 319088"/>
              <a:gd name="connsiteY214" fmla="*/ 98108 h 328613"/>
              <a:gd name="connsiteX215" fmla="*/ 100012 w 319088"/>
              <a:gd name="connsiteY215" fmla="*/ 99378 h 328613"/>
              <a:gd name="connsiteX216" fmla="*/ 100012 w 319088"/>
              <a:gd name="connsiteY216" fmla="*/ 142558 h 328613"/>
              <a:gd name="connsiteX217" fmla="*/ 101311 w 319088"/>
              <a:gd name="connsiteY217" fmla="*/ 143828 h 328613"/>
              <a:gd name="connsiteX218" fmla="*/ 140277 w 319088"/>
              <a:gd name="connsiteY218" fmla="*/ 147638 h 328613"/>
              <a:gd name="connsiteX219" fmla="*/ 141576 w 319088"/>
              <a:gd name="connsiteY219" fmla="*/ 146368 h 328613"/>
              <a:gd name="connsiteX220" fmla="*/ 142875 w 319088"/>
              <a:gd name="connsiteY220" fmla="*/ 145098 h 328613"/>
              <a:gd name="connsiteX221" fmla="*/ 142875 w 319088"/>
              <a:gd name="connsiteY221" fmla="*/ 105728 h 328613"/>
              <a:gd name="connsiteX222" fmla="*/ 140277 w 319088"/>
              <a:gd name="connsiteY222" fmla="*/ 103188 h 328613"/>
              <a:gd name="connsiteX223" fmla="*/ 101311 w 319088"/>
              <a:gd name="connsiteY223" fmla="*/ 96838 h 328613"/>
              <a:gd name="connsiteX224" fmla="*/ 288925 w 319088"/>
              <a:gd name="connsiteY224" fmla="*/ 84138 h 328613"/>
              <a:gd name="connsiteX225" fmla="*/ 288925 w 319088"/>
              <a:gd name="connsiteY225" fmla="*/ 85442 h 328613"/>
              <a:gd name="connsiteX226" fmla="*/ 288925 w 319088"/>
              <a:gd name="connsiteY226" fmla="*/ 115435 h 328613"/>
              <a:gd name="connsiteX227" fmla="*/ 290195 w 319088"/>
              <a:gd name="connsiteY227" fmla="*/ 116739 h 328613"/>
              <a:gd name="connsiteX228" fmla="*/ 305435 w 319088"/>
              <a:gd name="connsiteY228" fmla="*/ 120651 h 328613"/>
              <a:gd name="connsiteX229" fmla="*/ 306705 w 319088"/>
              <a:gd name="connsiteY229" fmla="*/ 120651 h 328613"/>
              <a:gd name="connsiteX230" fmla="*/ 307975 w 319088"/>
              <a:gd name="connsiteY230" fmla="*/ 119347 h 328613"/>
              <a:gd name="connsiteX231" fmla="*/ 307975 w 319088"/>
              <a:gd name="connsiteY231" fmla="*/ 118043 h 328613"/>
              <a:gd name="connsiteX232" fmla="*/ 307975 w 319088"/>
              <a:gd name="connsiteY232" fmla="*/ 90658 h 328613"/>
              <a:gd name="connsiteX233" fmla="*/ 306705 w 319088"/>
              <a:gd name="connsiteY233" fmla="*/ 89354 h 328613"/>
              <a:gd name="connsiteX234" fmla="*/ 290195 w 319088"/>
              <a:gd name="connsiteY234" fmla="*/ 84138 h 328613"/>
              <a:gd name="connsiteX235" fmla="*/ 288925 w 319088"/>
              <a:gd name="connsiteY235" fmla="*/ 84138 h 328613"/>
              <a:gd name="connsiteX236" fmla="*/ 260350 w 319088"/>
              <a:gd name="connsiteY236" fmla="*/ 77788 h 328613"/>
              <a:gd name="connsiteX237" fmla="*/ 260350 w 319088"/>
              <a:gd name="connsiteY237" fmla="*/ 79058 h 328613"/>
              <a:gd name="connsiteX238" fmla="*/ 260350 w 319088"/>
              <a:gd name="connsiteY238" fmla="*/ 109538 h 328613"/>
              <a:gd name="connsiteX239" fmla="*/ 261584 w 319088"/>
              <a:gd name="connsiteY239" fmla="*/ 110808 h 328613"/>
              <a:gd name="connsiteX240" fmla="*/ 280105 w 319088"/>
              <a:gd name="connsiteY240" fmla="*/ 115888 h 328613"/>
              <a:gd name="connsiteX241" fmla="*/ 281340 w 319088"/>
              <a:gd name="connsiteY241" fmla="*/ 114618 h 328613"/>
              <a:gd name="connsiteX242" fmla="*/ 282575 w 319088"/>
              <a:gd name="connsiteY242" fmla="*/ 113348 h 328613"/>
              <a:gd name="connsiteX243" fmla="*/ 282575 w 319088"/>
              <a:gd name="connsiteY243" fmla="*/ 85408 h 328613"/>
              <a:gd name="connsiteX244" fmla="*/ 281340 w 319088"/>
              <a:gd name="connsiteY244" fmla="*/ 82868 h 328613"/>
              <a:gd name="connsiteX245" fmla="*/ 262819 w 319088"/>
              <a:gd name="connsiteY245" fmla="*/ 77788 h 328613"/>
              <a:gd name="connsiteX246" fmla="*/ 260350 w 319088"/>
              <a:gd name="connsiteY246" fmla="*/ 77788 h 328613"/>
              <a:gd name="connsiteX247" fmla="*/ 29210 w 319088"/>
              <a:gd name="connsiteY247" fmla="*/ 63500 h 328613"/>
              <a:gd name="connsiteX248" fmla="*/ 12700 w 319088"/>
              <a:gd name="connsiteY248" fmla="*/ 73731 h 328613"/>
              <a:gd name="connsiteX249" fmla="*/ 12700 w 319088"/>
              <a:gd name="connsiteY249" fmla="*/ 75009 h 328613"/>
              <a:gd name="connsiteX250" fmla="*/ 12700 w 319088"/>
              <a:gd name="connsiteY250" fmla="*/ 106980 h 328613"/>
              <a:gd name="connsiteX251" fmla="*/ 12700 w 319088"/>
              <a:gd name="connsiteY251" fmla="*/ 108259 h 328613"/>
              <a:gd name="connsiteX252" fmla="*/ 13970 w 319088"/>
              <a:gd name="connsiteY252" fmla="*/ 109538 h 328613"/>
              <a:gd name="connsiteX253" fmla="*/ 15240 w 319088"/>
              <a:gd name="connsiteY253" fmla="*/ 108259 h 328613"/>
              <a:gd name="connsiteX254" fmla="*/ 31750 w 319088"/>
              <a:gd name="connsiteY254" fmla="*/ 101865 h 328613"/>
              <a:gd name="connsiteX255" fmla="*/ 31750 w 319088"/>
              <a:gd name="connsiteY255" fmla="*/ 99307 h 328613"/>
              <a:gd name="connsiteX256" fmla="*/ 31750 w 319088"/>
              <a:gd name="connsiteY256" fmla="*/ 66058 h 328613"/>
              <a:gd name="connsiteX257" fmla="*/ 31750 w 319088"/>
              <a:gd name="connsiteY257" fmla="*/ 63500 h 328613"/>
              <a:gd name="connsiteX258" fmla="*/ 29210 w 319088"/>
              <a:gd name="connsiteY258" fmla="*/ 63500 h 328613"/>
              <a:gd name="connsiteX259" fmla="*/ 156868 w 319088"/>
              <a:gd name="connsiteY259" fmla="*/ 47625 h 328613"/>
              <a:gd name="connsiteX260" fmla="*/ 155575 w 319088"/>
              <a:gd name="connsiteY260" fmla="*/ 48920 h 328613"/>
              <a:gd name="connsiteX261" fmla="*/ 155575 w 319088"/>
              <a:gd name="connsiteY261" fmla="*/ 89067 h 328613"/>
              <a:gd name="connsiteX262" fmla="*/ 156868 w 319088"/>
              <a:gd name="connsiteY262" fmla="*/ 90363 h 328613"/>
              <a:gd name="connsiteX263" fmla="*/ 187913 w 319088"/>
              <a:gd name="connsiteY263" fmla="*/ 96838 h 328613"/>
              <a:gd name="connsiteX264" fmla="*/ 189206 w 319088"/>
              <a:gd name="connsiteY264" fmla="*/ 96838 h 328613"/>
              <a:gd name="connsiteX265" fmla="*/ 190500 w 319088"/>
              <a:gd name="connsiteY265" fmla="*/ 96838 h 328613"/>
              <a:gd name="connsiteX266" fmla="*/ 190500 w 319088"/>
              <a:gd name="connsiteY266" fmla="*/ 95543 h 328613"/>
              <a:gd name="connsiteX267" fmla="*/ 190500 w 319088"/>
              <a:gd name="connsiteY267" fmla="*/ 57986 h 328613"/>
              <a:gd name="connsiteX268" fmla="*/ 189206 w 319088"/>
              <a:gd name="connsiteY268" fmla="*/ 56691 h 328613"/>
              <a:gd name="connsiteX269" fmla="*/ 158162 w 319088"/>
              <a:gd name="connsiteY269" fmla="*/ 47625 h 328613"/>
              <a:gd name="connsiteX270" fmla="*/ 156868 w 319088"/>
              <a:gd name="connsiteY270" fmla="*/ 47625 h 328613"/>
              <a:gd name="connsiteX271" fmla="*/ 73629 w 319088"/>
              <a:gd name="connsiteY271" fmla="*/ 34925 h 328613"/>
              <a:gd name="connsiteX272" fmla="*/ 49212 w 319088"/>
              <a:gd name="connsiteY272" fmla="*/ 50511 h 328613"/>
              <a:gd name="connsiteX273" fmla="*/ 49212 w 319088"/>
              <a:gd name="connsiteY273" fmla="*/ 51810 h 328613"/>
              <a:gd name="connsiteX274" fmla="*/ 49212 w 319088"/>
              <a:gd name="connsiteY274" fmla="*/ 90776 h 328613"/>
              <a:gd name="connsiteX275" fmla="*/ 49212 w 319088"/>
              <a:gd name="connsiteY275" fmla="*/ 92075 h 328613"/>
              <a:gd name="connsiteX276" fmla="*/ 50497 w 319088"/>
              <a:gd name="connsiteY276" fmla="*/ 92075 h 328613"/>
              <a:gd name="connsiteX277" fmla="*/ 51782 w 319088"/>
              <a:gd name="connsiteY277" fmla="*/ 92075 h 328613"/>
              <a:gd name="connsiteX278" fmla="*/ 76200 w 319088"/>
              <a:gd name="connsiteY278" fmla="*/ 81684 h 328613"/>
              <a:gd name="connsiteX279" fmla="*/ 76200 w 319088"/>
              <a:gd name="connsiteY279" fmla="*/ 79086 h 328613"/>
              <a:gd name="connsiteX280" fmla="*/ 76200 w 319088"/>
              <a:gd name="connsiteY280" fmla="*/ 36224 h 328613"/>
              <a:gd name="connsiteX281" fmla="*/ 76200 w 319088"/>
              <a:gd name="connsiteY281" fmla="*/ 34925 h 328613"/>
              <a:gd name="connsiteX282" fmla="*/ 73629 w 319088"/>
              <a:gd name="connsiteY282" fmla="*/ 34925 h 328613"/>
              <a:gd name="connsiteX283" fmla="*/ 100012 w 319088"/>
              <a:gd name="connsiteY283" fmla="*/ 30163 h 328613"/>
              <a:gd name="connsiteX284" fmla="*/ 100012 w 319088"/>
              <a:gd name="connsiteY284" fmla="*/ 32747 h 328613"/>
              <a:gd name="connsiteX285" fmla="*/ 100012 w 319088"/>
              <a:gd name="connsiteY285" fmla="*/ 76681 h 328613"/>
              <a:gd name="connsiteX286" fmla="*/ 101311 w 319088"/>
              <a:gd name="connsiteY286" fmla="*/ 77973 h 328613"/>
              <a:gd name="connsiteX287" fmla="*/ 140277 w 319088"/>
              <a:gd name="connsiteY287" fmla="*/ 85726 h 328613"/>
              <a:gd name="connsiteX288" fmla="*/ 141576 w 319088"/>
              <a:gd name="connsiteY288" fmla="*/ 85726 h 328613"/>
              <a:gd name="connsiteX289" fmla="*/ 142875 w 319088"/>
              <a:gd name="connsiteY289" fmla="*/ 84434 h 328613"/>
              <a:gd name="connsiteX290" fmla="*/ 142875 w 319088"/>
              <a:gd name="connsiteY290" fmla="*/ 43085 h 328613"/>
              <a:gd name="connsiteX291" fmla="*/ 141576 w 319088"/>
              <a:gd name="connsiteY291" fmla="*/ 41792 h 328613"/>
              <a:gd name="connsiteX292" fmla="*/ 102610 w 319088"/>
              <a:gd name="connsiteY292" fmla="*/ 30163 h 328613"/>
              <a:gd name="connsiteX293" fmla="*/ 100012 w 319088"/>
              <a:gd name="connsiteY293" fmla="*/ 30163 h 328613"/>
              <a:gd name="connsiteX294" fmla="*/ 87846 w 319088"/>
              <a:gd name="connsiteY294" fmla="*/ 0 h 328613"/>
              <a:gd name="connsiteX295" fmla="*/ 90430 w 319088"/>
              <a:gd name="connsiteY295" fmla="*/ 0 h 328613"/>
              <a:gd name="connsiteX296" fmla="*/ 204113 w 319088"/>
              <a:gd name="connsiteY296" fmla="*/ 37667 h 328613"/>
              <a:gd name="connsiteX297" fmla="*/ 207988 w 319088"/>
              <a:gd name="connsiteY297" fmla="*/ 42863 h 328613"/>
              <a:gd name="connsiteX298" fmla="*/ 207988 w 319088"/>
              <a:gd name="connsiteY298" fmla="*/ 70139 h 328613"/>
              <a:gd name="connsiteX299" fmla="*/ 248036 w 319088"/>
              <a:gd name="connsiteY299" fmla="*/ 54552 h 328613"/>
              <a:gd name="connsiteX300" fmla="*/ 250619 w 319088"/>
              <a:gd name="connsiteY300" fmla="*/ 53253 h 328613"/>
              <a:gd name="connsiteX301" fmla="*/ 251911 w 319088"/>
              <a:gd name="connsiteY301" fmla="*/ 53253 h 328613"/>
              <a:gd name="connsiteX302" fmla="*/ 315213 w 319088"/>
              <a:gd name="connsiteY302" fmla="*/ 74035 h 328613"/>
              <a:gd name="connsiteX303" fmla="*/ 319088 w 319088"/>
              <a:gd name="connsiteY303" fmla="*/ 80530 h 328613"/>
              <a:gd name="connsiteX304" fmla="*/ 319088 w 319088"/>
              <a:gd name="connsiteY304" fmla="*/ 266267 h 328613"/>
              <a:gd name="connsiteX305" fmla="*/ 315213 w 319088"/>
              <a:gd name="connsiteY305" fmla="*/ 271463 h 328613"/>
              <a:gd name="connsiteX306" fmla="*/ 251911 w 319088"/>
              <a:gd name="connsiteY306" fmla="*/ 287049 h 328613"/>
              <a:gd name="connsiteX307" fmla="*/ 204113 w 319088"/>
              <a:gd name="connsiteY307" fmla="*/ 300038 h 328613"/>
              <a:gd name="connsiteX308" fmla="*/ 89138 w 319088"/>
              <a:gd name="connsiteY308" fmla="*/ 328613 h 328613"/>
              <a:gd name="connsiteX309" fmla="*/ 87846 w 319088"/>
              <a:gd name="connsiteY309" fmla="*/ 328613 h 328613"/>
              <a:gd name="connsiteX310" fmla="*/ 85262 w 319088"/>
              <a:gd name="connsiteY310" fmla="*/ 328613 h 328613"/>
              <a:gd name="connsiteX311" fmla="*/ 2583 w 319088"/>
              <a:gd name="connsiteY311" fmla="*/ 281854 h 328613"/>
              <a:gd name="connsiteX312" fmla="*/ 0 w 319088"/>
              <a:gd name="connsiteY312" fmla="*/ 277957 h 328613"/>
              <a:gd name="connsiteX313" fmla="*/ 0 w 319088"/>
              <a:gd name="connsiteY313" fmla="*/ 64943 h 328613"/>
              <a:gd name="connsiteX314" fmla="*/ 1292 w 319088"/>
              <a:gd name="connsiteY314" fmla="*/ 61047 h 328613"/>
              <a:gd name="connsiteX315" fmla="*/ 85262 w 319088"/>
              <a:gd name="connsiteY315" fmla="*/ 1299 h 328613"/>
              <a:gd name="connsiteX316" fmla="*/ 87846 w 319088"/>
              <a:gd name="connsiteY31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9088" h="328613">
                <a:moveTo>
                  <a:pt x="140277" y="225425"/>
                </a:moveTo>
                <a:cubicBezTo>
                  <a:pt x="140277" y="225425"/>
                  <a:pt x="140277" y="225425"/>
                  <a:pt x="101311" y="229351"/>
                </a:cubicBezTo>
                <a:cubicBezTo>
                  <a:pt x="100012" y="229351"/>
                  <a:pt x="100012" y="229351"/>
                  <a:pt x="100012" y="230660"/>
                </a:cubicBezTo>
                <a:cubicBezTo>
                  <a:pt x="100012" y="230660"/>
                  <a:pt x="100012" y="230660"/>
                  <a:pt x="100012" y="319646"/>
                </a:cubicBezTo>
                <a:cubicBezTo>
                  <a:pt x="100012" y="320954"/>
                  <a:pt x="100012" y="320954"/>
                  <a:pt x="100012" y="322263"/>
                </a:cubicBezTo>
                <a:cubicBezTo>
                  <a:pt x="101311" y="322263"/>
                  <a:pt x="101311" y="322263"/>
                  <a:pt x="101311" y="322263"/>
                </a:cubicBezTo>
                <a:cubicBezTo>
                  <a:pt x="101311" y="322263"/>
                  <a:pt x="101311" y="322263"/>
                  <a:pt x="102610" y="322263"/>
                </a:cubicBezTo>
                <a:cubicBezTo>
                  <a:pt x="102610" y="322263"/>
                  <a:pt x="102610" y="322263"/>
                  <a:pt x="140277" y="311794"/>
                </a:cubicBezTo>
                <a:cubicBezTo>
                  <a:pt x="141576" y="311794"/>
                  <a:pt x="142875" y="311794"/>
                  <a:pt x="142875" y="310485"/>
                </a:cubicBezTo>
                <a:lnTo>
                  <a:pt x="142875" y="228042"/>
                </a:lnTo>
                <a:cubicBezTo>
                  <a:pt x="142875" y="226734"/>
                  <a:pt x="141576" y="226734"/>
                  <a:pt x="141576" y="226734"/>
                </a:cubicBezTo>
                <a:cubicBezTo>
                  <a:pt x="141576" y="225425"/>
                  <a:pt x="140277" y="225425"/>
                  <a:pt x="140277" y="225425"/>
                </a:cubicBezTo>
                <a:close/>
                <a:moveTo>
                  <a:pt x="49212" y="223838"/>
                </a:moveTo>
                <a:cubicBezTo>
                  <a:pt x="49212" y="225108"/>
                  <a:pt x="49212" y="225108"/>
                  <a:pt x="49212" y="226378"/>
                </a:cubicBezTo>
                <a:cubicBezTo>
                  <a:pt x="49212" y="226378"/>
                  <a:pt x="49212" y="226378"/>
                  <a:pt x="49212" y="263208"/>
                </a:cubicBezTo>
                <a:cubicBezTo>
                  <a:pt x="49212" y="264478"/>
                  <a:pt x="49212" y="264478"/>
                  <a:pt x="50497" y="265748"/>
                </a:cubicBezTo>
                <a:cubicBezTo>
                  <a:pt x="50497" y="265748"/>
                  <a:pt x="50497" y="265748"/>
                  <a:pt x="74915" y="274638"/>
                </a:cubicBezTo>
                <a:cubicBezTo>
                  <a:pt x="74915" y="274638"/>
                  <a:pt x="76200" y="274638"/>
                  <a:pt x="76200" y="273368"/>
                </a:cubicBezTo>
                <a:cubicBezTo>
                  <a:pt x="76200" y="273368"/>
                  <a:pt x="76200" y="273368"/>
                  <a:pt x="76200" y="272098"/>
                </a:cubicBezTo>
                <a:lnTo>
                  <a:pt x="76200" y="230188"/>
                </a:lnTo>
                <a:cubicBezTo>
                  <a:pt x="76200" y="228918"/>
                  <a:pt x="76200" y="228918"/>
                  <a:pt x="74915" y="228918"/>
                </a:cubicBezTo>
                <a:cubicBezTo>
                  <a:pt x="74915" y="228918"/>
                  <a:pt x="74915" y="228918"/>
                  <a:pt x="50497" y="223838"/>
                </a:cubicBezTo>
                <a:cubicBezTo>
                  <a:pt x="50497" y="223838"/>
                  <a:pt x="50497" y="223838"/>
                  <a:pt x="49212" y="223838"/>
                </a:cubicBezTo>
                <a:close/>
                <a:moveTo>
                  <a:pt x="189206" y="222250"/>
                </a:moveTo>
                <a:cubicBezTo>
                  <a:pt x="189206" y="222250"/>
                  <a:pt x="189206" y="222250"/>
                  <a:pt x="156868" y="224848"/>
                </a:cubicBezTo>
                <a:cubicBezTo>
                  <a:pt x="156868" y="224848"/>
                  <a:pt x="155575" y="226147"/>
                  <a:pt x="155575" y="226147"/>
                </a:cubicBezTo>
                <a:cubicBezTo>
                  <a:pt x="155575" y="226147"/>
                  <a:pt x="155575" y="226147"/>
                  <a:pt x="155575" y="305377"/>
                </a:cubicBezTo>
                <a:cubicBezTo>
                  <a:pt x="155575" y="306676"/>
                  <a:pt x="155575" y="306676"/>
                  <a:pt x="156868" y="307975"/>
                </a:cubicBezTo>
                <a:cubicBezTo>
                  <a:pt x="156868" y="307975"/>
                  <a:pt x="156868" y="307975"/>
                  <a:pt x="158162" y="307975"/>
                </a:cubicBezTo>
                <a:cubicBezTo>
                  <a:pt x="158162" y="307975"/>
                  <a:pt x="158162" y="307975"/>
                  <a:pt x="189206" y="300182"/>
                </a:cubicBezTo>
                <a:cubicBezTo>
                  <a:pt x="190500" y="300182"/>
                  <a:pt x="190500" y="298883"/>
                  <a:pt x="190500" y="297584"/>
                </a:cubicBezTo>
                <a:lnTo>
                  <a:pt x="190500" y="223549"/>
                </a:lnTo>
                <a:cubicBezTo>
                  <a:pt x="190500" y="223549"/>
                  <a:pt x="190500" y="223549"/>
                  <a:pt x="190500" y="222250"/>
                </a:cubicBezTo>
                <a:cubicBezTo>
                  <a:pt x="189206" y="222250"/>
                  <a:pt x="189206" y="222250"/>
                  <a:pt x="189206" y="222250"/>
                </a:cubicBezTo>
                <a:close/>
                <a:moveTo>
                  <a:pt x="12700" y="217488"/>
                </a:moveTo>
                <a:cubicBezTo>
                  <a:pt x="12700" y="217488"/>
                  <a:pt x="12700" y="218778"/>
                  <a:pt x="12700" y="218778"/>
                </a:cubicBezTo>
                <a:cubicBezTo>
                  <a:pt x="12700" y="218778"/>
                  <a:pt x="12700" y="218778"/>
                  <a:pt x="12700" y="251024"/>
                </a:cubicBezTo>
                <a:cubicBezTo>
                  <a:pt x="12700" y="252314"/>
                  <a:pt x="12700" y="252314"/>
                  <a:pt x="13970" y="252314"/>
                </a:cubicBezTo>
                <a:cubicBezTo>
                  <a:pt x="13970" y="252314"/>
                  <a:pt x="13970" y="252314"/>
                  <a:pt x="29210" y="258763"/>
                </a:cubicBezTo>
                <a:cubicBezTo>
                  <a:pt x="30480" y="258763"/>
                  <a:pt x="30480" y="258763"/>
                  <a:pt x="30480" y="258763"/>
                </a:cubicBezTo>
                <a:cubicBezTo>
                  <a:pt x="30480" y="258763"/>
                  <a:pt x="31750" y="258763"/>
                  <a:pt x="31750" y="258763"/>
                </a:cubicBezTo>
                <a:cubicBezTo>
                  <a:pt x="31750" y="258763"/>
                  <a:pt x="31750" y="257473"/>
                  <a:pt x="31750" y="257473"/>
                </a:cubicBezTo>
                <a:lnTo>
                  <a:pt x="31750" y="222647"/>
                </a:lnTo>
                <a:cubicBezTo>
                  <a:pt x="31750" y="221358"/>
                  <a:pt x="31750" y="220068"/>
                  <a:pt x="30480" y="220068"/>
                </a:cubicBezTo>
                <a:cubicBezTo>
                  <a:pt x="30480" y="220068"/>
                  <a:pt x="30480" y="220068"/>
                  <a:pt x="13970" y="217488"/>
                </a:cubicBezTo>
                <a:cubicBezTo>
                  <a:pt x="13970" y="217488"/>
                  <a:pt x="13970" y="217488"/>
                  <a:pt x="12700" y="217488"/>
                </a:cubicBezTo>
                <a:close/>
                <a:moveTo>
                  <a:pt x="280105" y="214313"/>
                </a:moveTo>
                <a:cubicBezTo>
                  <a:pt x="280105" y="214313"/>
                  <a:pt x="280105" y="214313"/>
                  <a:pt x="261584" y="215595"/>
                </a:cubicBezTo>
                <a:cubicBezTo>
                  <a:pt x="260350" y="215595"/>
                  <a:pt x="260350" y="216877"/>
                  <a:pt x="260350" y="216877"/>
                </a:cubicBezTo>
                <a:cubicBezTo>
                  <a:pt x="260350" y="216877"/>
                  <a:pt x="260350" y="216877"/>
                  <a:pt x="260350" y="278424"/>
                </a:cubicBezTo>
                <a:cubicBezTo>
                  <a:pt x="260350" y="279706"/>
                  <a:pt x="260350" y="279706"/>
                  <a:pt x="260350" y="279706"/>
                </a:cubicBezTo>
                <a:cubicBezTo>
                  <a:pt x="261584" y="279706"/>
                  <a:pt x="261584" y="280988"/>
                  <a:pt x="261584" y="280988"/>
                </a:cubicBezTo>
                <a:cubicBezTo>
                  <a:pt x="261584" y="280988"/>
                  <a:pt x="261584" y="280988"/>
                  <a:pt x="262819" y="280988"/>
                </a:cubicBezTo>
                <a:cubicBezTo>
                  <a:pt x="262819" y="280988"/>
                  <a:pt x="262819" y="280988"/>
                  <a:pt x="280105" y="275859"/>
                </a:cubicBezTo>
                <a:cubicBezTo>
                  <a:pt x="281340" y="275859"/>
                  <a:pt x="282575" y="274577"/>
                  <a:pt x="282575" y="273295"/>
                </a:cubicBezTo>
                <a:lnTo>
                  <a:pt x="282575" y="215595"/>
                </a:lnTo>
                <a:cubicBezTo>
                  <a:pt x="282575" y="215595"/>
                  <a:pt x="281340" y="214313"/>
                  <a:pt x="281340" y="214313"/>
                </a:cubicBezTo>
                <a:cubicBezTo>
                  <a:pt x="281340" y="214313"/>
                  <a:pt x="280105" y="214313"/>
                  <a:pt x="280105" y="214313"/>
                </a:cubicBezTo>
                <a:close/>
                <a:moveTo>
                  <a:pt x="306983" y="211138"/>
                </a:moveTo>
                <a:cubicBezTo>
                  <a:pt x="306983" y="211138"/>
                  <a:pt x="306983" y="211138"/>
                  <a:pt x="290215" y="212428"/>
                </a:cubicBezTo>
                <a:cubicBezTo>
                  <a:pt x="288925" y="212428"/>
                  <a:pt x="288925" y="213718"/>
                  <a:pt x="288925" y="215008"/>
                </a:cubicBezTo>
                <a:cubicBezTo>
                  <a:pt x="288925" y="215008"/>
                  <a:pt x="288925" y="215008"/>
                  <a:pt x="288925" y="271761"/>
                </a:cubicBezTo>
                <a:cubicBezTo>
                  <a:pt x="288925" y="271761"/>
                  <a:pt x="288925" y="273051"/>
                  <a:pt x="288925" y="273051"/>
                </a:cubicBezTo>
                <a:cubicBezTo>
                  <a:pt x="288925" y="273051"/>
                  <a:pt x="290215" y="273051"/>
                  <a:pt x="290215" y="273051"/>
                </a:cubicBezTo>
                <a:cubicBezTo>
                  <a:pt x="290215" y="273051"/>
                  <a:pt x="290215" y="273051"/>
                  <a:pt x="308273" y="269181"/>
                </a:cubicBezTo>
                <a:cubicBezTo>
                  <a:pt x="308273" y="269181"/>
                  <a:pt x="309563" y="267892"/>
                  <a:pt x="309563" y="266602"/>
                </a:cubicBezTo>
                <a:cubicBezTo>
                  <a:pt x="309563" y="266602"/>
                  <a:pt x="309563" y="266602"/>
                  <a:pt x="308273" y="212428"/>
                </a:cubicBezTo>
                <a:cubicBezTo>
                  <a:pt x="308273" y="212428"/>
                  <a:pt x="308273" y="212428"/>
                  <a:pt x="308273" y="211138"/>
                </a:cubicBezTo>
                <a:cubicBezTo>
                  <a:pt x="306983" y="211138"/>
                  <a:pt x="306983" y="211138"/>
                  <a:pt x="306983" y="211138"/>
                </a:cubicBezTo>
                <a:close/>
                <a:moveTo>
                  <a:pt x="290195" y="169863"/>
                </a:moveTo>
                <a:cubicBezTo>
                  <a:pt x="290195" y="169863"/>
                  <a:pt x="288925" y="169863"/>
                  <a:pt x="288925" y="171196"/>
                </a:cubicBezTo>
                <a:cubicBezTo>
                  <a:pt x="288925" y="171196"/>
                  <a:pt x="288925" y="171196"/>
                  <a:pt x="288925" y="172530"/>
                </a:cubicBezTo>
                <a:lnTo>
                  <a:pt x="288925" y="201867"/>
                </a:lnTo>
                <a:cubicBezTo>
                  <a:pt x="288925" y="201867"/>
                  <a:pt x="288925" y="201867"/>
                  <a:pt x="288925" y="203201"/>
                </a:cubicBezTo>
                <a:cubicBezTo>
                  <a:pt x="288925" y="203201"/>
                  <a:pt x="290195" y="203201"/>
                  <a:pt x="290195" y="203201"/>
                </a:cubicBezTo>
                <a:cubicBezTo>
                  <a:pt x="290195" y="203201"/>
                  <a:pt x="290195" y="203201"/>
                  <a:pt x="306705" y="201867"/>
                </a:cubicBezTo>
                <a:cubicBezTo>
                  <a:pt x="307975" y="201867"/>
                  <a:pt x="307975" y="201867"/>
                  <a:pt x="307975" y="200534"/>
                </a:cubicBezTo>
                <a:cubicBezTo>
                  <a:pt x="307975" y="200534"/>
                  <a:pt x="307975" y="200534"/>
                  <a:pt x="307975" y="172530"/>
                </a:cubicBezTo>
                <a:cubicBezTo>
                  <a:pt x="307975" y="171196"/>
                  <a:pt x="307975" y="171196"/>
                  <a:pt x="306705" y="171196"/>
                </a:cubicBezTo>
                <a:cubicBezTo>
                  <a:pt x="306705" y="171196"/>
                  <a:pt x="306705" y="171196"/>
                  <a:pt x="290195" y="169863"/>
                </a:cubicBezTo>
                <a:close/>
                <a:moveTo>
                  <a:pt x="261584" y="168275"/>
                </a:moveTo>
                <a:cubicBezTo>
                  <a:pt x="261584" y="168275"/>
                  <a:pt x="260350" y="168275"/>
                  <a:pt x="260350" y="169568"/>
                </a:cubicBezTo>
                <a:cubicBezTo>
                  <a:pt x="260350" y="169568"/>
                  <a:pt x="260350" y="169568"/>
                  <a:pt x="260350" y="170862"/>
                </a:cubicBezTo>
                <a:cubicBezTo>
                  <a:pt x="260350" y="170862"/>
                  <a:pt x="260350" y="170862"/>
                  <a:pt x="260350" y="201906"/>
                </a:cubicBezTo>
                <a:cubicBezTo>
                  <a:pt x="260350" y="201906"/>
                  <a:pt x="260350" y="201906"/>
                  <a:pt x="260350" y="203200"/>
                </a:cubicBezTo>
                <a:cubicBezTo>
                  <a:pt x="260350" y="203200"/>
                  <a:pt x="261584" y="203200"/>
                  <a:pt x="261584" y="203200"/>
                </a:cubicBezTo>
                <a:cubicBezTo>
                  <a:pt x="261584" y="203200"/>
                  <a:pt x="261584" y="203200"/>
                  <a:pt x="280105" y="201906"/>
                </a:cubicBezTo>
                <a:cubicBezTo>
                  <a:pt x="281340" y="201906"/>
                  <a:pt x="282575" y="201906"/>
                  <a:pt x="282575" y="200613"/>
                </a:cubicBezTo>
                <a:lnTo>
                  <a:pt x="282575" y="170862"/>
                </a:lnTo>
                <a:cubicBezTo>
                  <a:pt x="282575" y="170862"/>
                  <a:pt x="281340" y="169568"/>
                  <a:pt x="280105" y="169568"/>
                </a:cubicBezTo>
                <a:cubicBezTo>
                  <a:pt x="280105" y="169568"/>
                  <a:pt x="280105" y="169568"/>
                  <a:pt x="261584" y="168275"/>
                </a:cubicBezTo>
                <a:close/>
                <a:moveTo>
                  <a:pt x="214024" y="168275"/>
                </a:moveTo>
                <a:cubicBezTo>
                  <a:pt x="214024" y="169567"/>
                  <a:pt x="212725" y="169567"/>
                  <a:pt x="212725" y="169567"/>
                </a:cubicBezTo>
                <a:cubicBezTo>
                  <a:pt x="212725" y="169567"/>
                  <a:pt x="212725" y="169567"/>
                  <a:pt x="212725" y="222546"/>
                </a:cubicBezTo>
                <a:cubicBezTo>
                  <a:pt x="212725" y="222546"/>
                  <a:pt x="214024" y="222546"/>
                  <a:pt x="214024" y="223838"/>
                </a:cubicBezTo>
                <a:cubicBezTo>
                  <a:pt x="214024" y="223838"/>
                  <a:pt x="214024" y="223838"/>
                  <a:pt x="215322" y="223838"/>
                </a:cubicBezTo>
                <a:cubicBezTo>
                  <a:pt x="215322" y="223838"/>
                  <a:pt x="215322" y="223838"/>
                  <a:pt x="240001" y="221254"/>
                </a:cubicBezTo>
                <a:cubicBezTo>
                  <a:pt x="240001" y="221254"/>
                  <a:pt x="241300" y="221254"/>
                  <a:pt x="241300" y="219962"/>
                </a:cubicBezTo>
                <a:lnTo>
                  <a:pt x="241300" y="170859"/>
                </a:lnTo>
                <a:cubicBezTo>
                  <a:pt x="241300" y="169567"/>
                  <a:pt x="240001" y="169567"/>
                  <a:pt x="240001" y="169567"/>
                </a:cubicBezTo>
                <a:cubicBezTo>
                  <a:pt x="240001" y="169567"/>
                  <a:pt x="240001" y="169567"/>
                  <a:pt x="215322" y="168275"/>
                </a:cubicBezTo>
                <a:cubicBezTo>
                  <a:pt x="214024" y="168275"/>
                  <a:pt x="214024" y="168275"/>
                  <a:pt x="214024" y="168275"/>
                </a:cubicBezTo>
                <a:close/>
                <a:moveTo>
                  <a:pt x="30480" y="168275"/>
                </a:moveTo>
                <a:cubicBezTo>
                  <a:pt x="30480" y="168275"/>
                  <a:pt x="30480" y="168275"/>
                  <a:pt x="13970" y="169545"/>
                </a:cubicBezTo>
                <a:cubicBezTo>
                  <a:pt x="12700" y="169545"/>
                  <a:pt x="12700" y="170815"/>
                  <a:pt x="12700" y="170815"/>
                </a:cubicBezTo>
                <a:cubicBezTo>
                  <a:pt x="12700" y="170815"/>
                  <a:pt x="12700" y="170815"/>
                  <a:pt x="12700" y="202565"/>
                </a:cubicBezTo>
                <a:cubicBezTo>
                  <a:pt x="12700" y="203835"/>
                  <a:pt x="12700" y="203835"/>
                  <a:pt x="13970" y="203835"/>
                </a:cubicBezTo>
                <a:cubicBezTo>
                  <a:pt x="13970" y="203835"/>
                  <a:pt x="13970" y="203835"/>
                  <a:pt x="30480" y="206375"/>
                </a:cubicBezTo>
                <a:cubicBezTo>
                  <a:pt x="30480" y="206375"/>
                  <a:pt x="31750" y="206375"/>
                  <a:pt x="31750" y="205105"/>
                </a:cubicBezTo>
                <a:cubicBezTo>
                  <a:pt x="31750" y="205105"/>
                  <a:pt x="31750" y="205105"/>
                  <a:pt x="31750" y="203835"/>
                </a:cubicBezTo>
                <a:lnTo>
                  <a:pt x="31750" y="169545"/>
                </a:lnTo>
                <a:cubicBezTo>
                  <a:pt x="31750" y="169545"/>
                  <a:pt x="31750" y="169545"/>
                  <a:pt x="31750" y="168275"/>
                </a:cubicBezTo>
                <a:cubicBezTo>
                  <a:pt x="31750" y="168275"/>
                  <a:pt x="30480" y="168275"/>
                  <a:pt x="30480" y="168275"/>
                </a:cubicBezTo>
                <a:close/>
                <a:moveTo>
                  <a:pt x="158162" y="165100"/>
                </a:moveTo>
                <a:cubicBezTo>
                  <a:pt x="156868" y="165100"/>
                  <a:pt x="156868" y="165100"/>
                  <a:pt x="156868" y="166407"/>
                </a:cubicBezTo>
                <a:cubicBezTo>
                  <a:pt x="155575" y="166407"/>
                  <a:pt x="155575" y="166407"/>
                  <a:pt x="155575" y="167715"/>
                </a:cubicBezTo>
                <a:cubicBezTo>
                  <a:pt x="155575" y="167715"/>
                  <a:pt x="155575" y="167715"/>
                  <a:pt x="155575" y="206935"/>
                </a:cubicBezTo>
                <a:cubicBezTo>
                  <a:pt x="155575" y="208243"/>
                  <a:pt x="155575" y="208243"/>
                  <a:pt x="156868" y="208243"/>
                </a:cubicBezTo>
                <a:cubicBezTo>
                  <a:pt x="156868" y="208243"/>
                  <a:pt x="156868" y="209550"/>
                  <a:pt x="158162" y="209550"/>
                </a:cubicBezTo>
                <a:cubicBezTo>
                  <a:pt x="158162" y="209550"/>
                  <a:pt x="158162" y="209550"/>
                  <a:pt x="189206" y="208243"/>
                </a:cubicBezTo>
                <a:cubicBezTo>
                  <a:pt x="190500" y="208243"/>
                  <a:pt x="190500" y="206935"/>
                  <a:pt x="190500" y="205628"/>
                </a:cubicBezTo>
                <a:lnTo>
                  <a:pt x="190500" y="169022"/>
                </a:lnTo>
                <a:cubicBezTo>
                  <a:pt x="190500" y="167715"/>
                  <a:pt x="189206" y="166407"/>
                  <a:pt x="189206" y="166407"/>
                </a:cubicBezTo>
                <a:cubicBezTo>
                  <a:pt x="189206" y="166407"/>
                  <a:pt x="189206" y="166407"/>
                  <a:pt x="158162" y="165100"/>
                </a:cubicBezTo>
                <a:close/>
                <a:moveTo>
                  <a:pt x="100012" y="163513"/>
                </a:moveTo>
                <a:cubicBezTo>
                  <a:pt x="100012" y="163513"/>
                  <a:pt x="100012" y="164800"/>
                  <a:pt x="100012" y="164800"/>
                </a:cubicBezTo>
                <a:cubicBezTo>
                  <a:pt x="100012" y="164800"/>
                  <a:pt x="100012" y="164800"/>
                  <a:pt x="100012" y="208564"/>
                </a:cubicBezTo>
                <a:cubicBezTo>
                  <a:pt x="100012" y="209851"/>
                  <a:pt x="100012" y="209851"/>
                  <a:pt x="100012" y="209851"/>
                </a:cubicBezTo>
                <a:cubicBezTo>
                  <a:pt x="100012" y="209851"/>
                  <a:pt x="101311" y="211138"/>
                  <a:pt x="101311" y="211138"/>
                </a:cubicBezTo>
                <a:cubicBezTo>
                  <a:pt x="101311" y="211138"/>
                  <a:pt x="101311" y="211138"/>
                  <a:pt x="140277" y="208564"/>
                </a:cubicBezTo>
                <a:cubicBezTo>
                  <a:pt x="141576" y="208564"/>
                  <a:pt x="142875" y="208564"/>
                  <a:pt x="142875" y="207276"/>
                </a:cubicBezTo>
                <a:lnTo>
                  <a:pt x="142875" y="166087"/>
                </a:lnTo>
                <a:cubicBezTo>
                  <a:pt x="142875" y="164800"/>
                  <a:pt x="141576" y="164800"/>
                  <a:pt x="140277" y="164800"/>
                </a:cubicBezTo>
                <a:cubicBezTo>
                  <a:pt x="140277" y="164800"/>
                  <a:pt x="140277" y="164800"/>
                  <a:pt x="101311" y="163513"/>
                </a:cubicBezTo>
                <a:cubicBezTo>
                  <a:pt x="101311" y="163513"/>
                  <a:pt x="100012" y="163513"/>
                  <a:pt x="100012" y="163513"/>
                </a:cubicBezTo>
                <a:close/>
                <a:moveTo>
                  <a:pt x="74915" y="163513"/>
                </a:moveTo>
                <a:cubicBezTo>
                  <a:pt x="74915" y="163513"/>
                  <a:pt x="74915" y="163513"/>
                  <a:pt x="50497" y="166159"/>
                </a:cubicBezTo>
                <a:cubicBezTo>
                  <a:pt x="49212" y="166159"/>
                  <a:pt x="49212" y="166159"/>
                  <a:pt x="49212" y="167482"/>
                </a:cubicBezTo>
                <a:cubicBezTo>
                  <a:pt x="49212" y="167482"/>
                  <a:pt x="49212" y="167482"/>
                  <a:pt x="49212" y="207169"/>
                </a:cubicBezTo>
                <a:cubicBezTo>
                  <a:pt x="49212" y="207169"/>
                  <a:pt x="49212" y="208492"/>
                  <a:pt x="50497" y="208492"/>
                </a:cubicBezTo>
                <a:cubicBezTo>
                  <a:pt x="50497" y="208492"/>
                  <a:pt x="50497" y="208492"/>
                  <a:pt x="74915" y="211138"/>
                </a:cubicBezTo>
                <a:cubicBezTo>
                  <a:pt x="74915" y="211138"/>
                  <a:pt x="76200" y="211138"/>
                  <a:pt x="76200" y="211138"/>
                </a:cubicBezTo>
                <a:cubicBezTo>
                  <a:pt x="76200" y="209815"/>
                  <a:pt x="76200" y="209815"/>
                  <a:pt x="76200" y="209815"/>
                </a:cubicBezTo>
                <a:lnTo>
                  <a:pt x="76200" y="164836"/>
                </a:lnTo>
                <a:cubicBezTo>
                  <a:pt x="76200" y="164836"/>
                  <a:pt x="76200" y="164836"/>
                  <a:pt x="76200" y="163513"/>
                </a:cubicBezTo>
                <a:cubicBezTo>
                  <a:pt x="76200" y="163513"/>
                  <a:pt x="74915" y="163513"/>
                  <a:pt x="74915" y="163513"/>
                </a:cubicBezTo>
                <a:close/>
                <a:moveTo>
                  <a:pt x="288925" y="127000"/>
                </a:moveTo>
                <a:cubicBezTo>
                  <a:pt x="288925" y="128343"/>
                  <a:pt x="288925" y="128343"/>
                  <a:pt x="288925" y="129687"/>
                </a:cubicBezTo>
                <a:lnTo>
                  <a:pt x="288925" y="159238"/>
                </a:lnTo>
                <a:cubicBezTo>
                  <a:pt x="288925" y="159238"/>
                  <a:pt x="288925" y="160582"/>
                  <a:pt x="290195" y="160582"/>
                </a:cubicBezTo>
                <a:cubicBezTo>
                  <a:pt x="290195" y="160582"/>
                  <a:pt x="290195" y="160582"/>
                  <a:pt x="306705" y="161925"/>
                </a:cubicBezTo>
                <a:cubicBezTo>
                  <a:pt x="306705" y="161925"/>
                  <a:pt x="307975" y="161925"/>
                  <a:pt x="307975" y="161925"/>
                </a:cubicBezTo>
                <a:cubicBezTo>
                  <a:pt x="307975" y="160582"/>
                  <a:pt x="307975" y="160582"/>
                  <a:pt x="307975" y="160582"/>
                </a:cubicBezTo>
                <a:cubicBezTo>
                  <a:pt x="307975" y="160582"/>
                  <a:pt x="307975" y="160582"/>
                  <a:pt x="307975" y="132373"/>
                </a:cubicBezTo>
                <a:cubicBezTo>
                  <a:pt x="307975" y="131030"/>
                  <a:pt x="307975" y="129687"/>
                  <a:pt x="306705" y="129687"/>
                </a:cubicBezTo>
                <a:cubicBezTo>
                  <a:pt x="306705" y="129687"/>
                  <a:pt x="306705" y="129687"/>
                  <a:pt x="290195" y="127000"/>
                </a:cubicBezTo>
                <a:cubicBezTo>
                  <a:pt x="290195" y="127000"/>
                  <a:pt x="288925" y="127000"/>
                  <a:pt x="288925" y="127000"/>
                </a:cubicBezTo>
                <a:close/>
                <a:moveTo>
                  <a:pt x="260350" y="123542"/>
                </a:moveTo>
                <a:cubicBezTo>
                  <a:pt x="260350" y="123542"/>
                  <a:pt x="260350" y="124846"/>
                  <a:pt x="260350" y="124846"/>
                </a:cubicBezTo>
                <a:cubicBezTo>
                  <a:pt x="260350" y="124846"/>
                  <a:pt x="260350" y="124846"/>
                  <a:pt x="260350" y="156143"/>
                </a:cubicBezTo>
                <a:cubicBezTo>
                  <a:pt x="260350" y="157447"/>
                  <a:pt x="260350" y="157447"/>
                  <a:pt x="261584" y="157447"/>
                </a:cubicBezTo>
                <a:cubicBezTo>
                  <a:pt x="261584" y="157447"/>
                  <a:pt x="261584" y="157447"/>
                  <a:pt x="280105" y="158751"/>
                </a:cubicBezTo>
                <a:cubicBezTo>
                  <a:pt x="280105" y="158751"/>
                  <a:pt x="281340" y="158751"/>
                  <a:pt x="281340" y="158751"/>
                </a:cubicBezTo>
                <a:cubicBezTo>
                  <a:pt x="281340" y="158751"/>
                  <a:pt x="282575" y="157447"/>
                  <a:pt x="282575" y="157447"/>
                </a:cubicBezTo>
                <a:lnTo>
                  <a:pt x="282575" y="127454"/>
                </a:lnTo>
                <a:cubicBezTo>
                  <a:pt x="282575" y="127454"/>
                  <a:pt x="281340" y="126150"/>
                  <a:pt x="280105" y="126150"/>
                </a:cubicBezTo>
                <a:cubicBezTo>
                  <a:pt x="280105" y="126150"/>
                  <a:pt x="280105" y="126150"/>
                  <a:pt x="261584" y="123542"/>
                </a:cubicBezTo>
                <a:cubicBezTo>
                  <a:pt x="261584" y="122238"/>
                  <a:pt x="261584" y="123542"/>
                  <a:pt x="260350" y="123542"/>
                </a:cubicBezTo>
                <a:close/>
                <a:moveTo>
                  <a:pt x="29210" y="115590"/>
                </a:moveTo>
                <a:cubicBezTo>
                  <a:pt x="29210" y="115590"/>
                  <a:pt x="29210" y="115590"/>
                  <a:pt x="13970" y="120749"/>
                </a:cubicBezTo>
                <a:cubicBezTo>
                  <a:pt x="12700" y="120749"/>
                  <a:pt x="12700" y="122039"/>
                  <a:pt x="12700" y="122039"/>
                </a:cubicBezTo>
                <a:cubicBezTo>
                  <a:pt x="12700" y="122039"/>
                  <a:pt x="12700" y="122039"/>
                  <a:pt x="12700" y="154285"/>
                </a:cubicBezTo>
                <a:cubicBezTo>
                  <a:pt x="12700" y="154285"/>
                  <a:pt x="12700" y="155575"/>
                  <a:pt x="12700" y="155575"/>
                </a:cubicBezTo>
                <a:cubicBezTo>
                  <a:pt x="13970" y="155575"/>
                  <a:pt x="13970" y="155575"/>
                  <a:pt x="13970" y="155575"/>
                </a:cubicBezTo>
                <a:cubicBezTo>
                  <a:pt x="13970" y="155575"/>
                  <a:pt x="13970" y="155575"/>
                  <a:pt x="30480" y="152995"/>
                </a:cubicBezTo>
                <a:cubicBezTo>
                  <a:pt x="31750" y="152995"/>
                  <a:pt x="31750" y="152995"/>
                  <a:pt x="31750" y="151705"/>
                </a:cubicBezTo>
                <a:lnTo>
                  <a:pt x="31750" y="116880"/>
                </a:lnTo>
                <a:cubicBezTo>
                  <a:pt x="31750" y="115590"/>
                  <a:pt x="31750" y="115590"/>
                  <a:pt x="31750" y="115590"/>
                </a:cubicBezTo>
                <a:cubicBezTo>
                  <a:pt x="30480" y="114300"/>
                  <a:pt x="30480" y="114300"/>
                  <a:pt x="29210" y="115590"/>
                </a:cubicBezTo>
                <a:close/>
                <a:moveTo>
                  <a:pt x="158162" y="104775"/>
                </a:moveTo>
                <a:cubicBezTo>
                  <a:pt x="156868" y="104775"/>
                  <a:pt x="156868" y="104775"/>
                  <a:pt x="156868" y="106098"/>
                </a:cubicBezTo>
                <a:cubicBezTo>
                  <a:pt x="155575" y="106098"/>
                  <a:pt x="155575" y="106098"/>
                  <a:pt x="155575" y="107421"/>
                </a:cubicBezTo>
                <a:cubicBezTo>
                  <a:pt x="155575" y="107421"/>
                  <a:pt x="155575" y="107421"/>
                  <a:pt x="155575" y="147108"/>
                </a:cubicBezTo>
                <a:cubicBezTo>
                  <a:pt x="155575" y="148431"/>
                  <a:pt x="156868" y="149754"/>
                  <a:pt x="156868" y="149754"/>
                </a:cubicBezTo>
                <a:cubicBezTo>
                  <a:pt x="156868" y="149754"/>
                  <a:pt x="156868" y="149754"/>
                  <a:pt x="189206" y="152400"/>
                </a:cubicBezTo>
                <a:cubicBezTo>
                  <a:pt x="189206" y="152400"/>
                  <a:pt x="189206" y="152400"/>
                  <a:pt x="190500" y="151077"/>
                </a:cubicBezTo>
                <a:cubicBezTo>
                  <a:pt x="190500" y="151077"/>
                  <a:pt x="190500" y="151077"/>
                  <a:pt x="190500" y="149754"/>
                </a:cubicBezTo>
                <a:lnTo>
                  <a:pt x="190500" y="112712"/>
                </a:lnTo>
                <a:cubicBezTo>
                  <a:pt x="190500" y="111390"/>
                  <a:pt x="190500" y="110067"/>
                  <a:pt x="189206" y="110067"/>
                </a:cubicBezTo>
                <a:cubicBezTo>
                  <a:pt x="189206" y="110067"/>
                  <a:pt x="189206" y="110067"/>
                  <a:pt x="158162" y="104775"/>
                </a:cubicBezTo>
                <a:close/>
                <a:moveTo>
                  <a:pt x="74915" y="99735"/>
                </a:moveTo>
                <a:cubicBezTo>
                  <a:pt x="74915" y="99735"/>
                  <a:pt x="74915" y="99735"/>
                  <a:pt x="50497" y="107593"/>
                </a:cubicBezTo>
                <a:cubicBezTo>
                  <a:pt x="49212" y="107593"/>
                  <a:pt x="49212" y="108903"/>
                  <a:pt x="49212" y="110212"/>
                </a:cubicBezTo>
                <a:cubicBezTo>
                  <a:pt x="49212" y="110212"/>
                  <a:pt x="49212" y="110212"/>
                  <a:pt x="49212" y="148194"/>
                </a:cubicBezTo>
                <a:cubicBezTo>
                  <a:pt x="49212" y="149503"/>
                  <a:pt x="49212" y="149503"/>
                  <a:pt x="49212" y="149503"/>
                </a:cubicBezTo>
                <a:cubicBezTo>
                  <a:pt x="50497" y="150813"/>
                  <a:pt x="50497" y="150813"/>
                  <a:pt x="50497" y="150813"/>
                </a:cubicBezTo>
                <a:cubicBezTo>
                  <a:pt x="50497" y="150813"/>
                  <a:pt x="50497" y="150813"/>
                  <a:pt x="74915" y="145574"/>
                </a:cubicBezTo>
                <a:cubicBezTo>
                  <a:pt x="76200" y="145574"/>
                  <a:pt x="76200" y="145574"/>
                  <a:pt x="76200" y="144264"/>
                </a:cubicBezTo>
                <a:cubicBezTo>
                  <a:pt x="76200" y="144264"/>
                  <a:pt x="76200" y="144264"/>
                  <a:pt x="76200" y="101044"/>
                </a:cubicBezTo>
                <a:cubicBezTo>
                  <a:pt x="76200" y="99735"/>
                  <a:pt x="76200" y="99735"/>
                  <a:pt x="76200" y="99735"/>
                </a:cubicBezTo>
                <a:cubicBezTo>
                  <a:pt x="74915" y="98425"/>
                  <a:pt x="74915" y="98425"/>
                  <a:pt x="74915" y="99735"/>
                </a:cubicBezTo>
                <a:close/>
                <a:moveTo>
                  <a:pt x="215322" y="98425"/>
                </a:moveTo>
                <a:cubicBezTo>
                  <a:pt x="215322" y="98425"/>
                  <a:pt x="214024" y="98425"/>
                  <a:pt x="214024" y="99695"/>
                </a:cubicBezTo>
                <a:cubicBezTo>
                  <a:pt x="214024" y="99695"/>
                  <a:pt x="212725" y="99695"/>
                  <a:pt x="212725" y="100965"/>
                </a:cubicBezTo>
                <a:cubicBezTo>
                  <a:pt x="212725" y="100965"/>
                  <a:pt x="212725" y="100965"/>
                  <a:pt x="212725" y="151765"/>
                </a:cubicBezTo>
                <a:cubicBezTo>
                  <a:pt x="212725" y="153035"/>
                  <a:pt x="214024" y="153035"/>
                  <a:pt x="215322" y="153035"/>
                </a:cubicBezTo>
                <a:cubicBezTo>
                  <a:pt x="215322" y="153035"/>
                  <a:pt x="215322" y="153035"/>
                  <a:pt x="238702" y="155575"/>
                </a:cubicBezTo>
                <a:cubicBezTo>
                  <a:pt x="238702" y="155575"/>
                  <a:pt x="238702" y="155575"/>
                  <a:pt x="240001" y="155575"/>
                </a:cubicBezTo>
                <a:cubicBezTo>
                  <a:pt x="240001" y="155575"/>
                  <a:pt x="240001" y="155575"/>
                  <a:pt x="241300" y="155575"/>
                </a:cubicBezTo>
                <a:cubicBezTo>
                  <a:pt x="241300" y="154305"/>
                  <a:pt x="241300" y="154305"/>
                  <a:pt x="241300" y="153035"/>
                </a:cubicBezTo>
                <a:lnTo>
                  <a:pt x="241300" y="106045"/>
                </a:lnTo>
                <a:cubicBezTo>
                  <a:pt x="241300" y="104775"/>
                  <a:pt x="241300" y="103505"/>
                  <a:pt x="240001" y="103505"/>
                </a:cubicBezTo>
                <a:cubicBezTo>
                  <a:pt x="240001" y="103505"/>
                  <a:pt x="240001" y="103505"/>
                  <a:pt x="215322" y="98425"/>
                </a:cubicBezTo>
                <a:close/>
                <a:moveTo>
                  <a:pt x="101311" y="96838"/>
                </a:moveTo>
                <a:cubicBezTo>
                  <a:pt x="101311" y="96838"/>
                  <a:pt x="101311" y="96838"/>
                  <a:pt x="100012" y="98108"/>
                </a:cubicBezTo>
                <a:cubicBezTo>
                  <a:pt x="100012" y="98108"/>
                  <a:pt x="100012" y="98108"/>
                  <a:pt x="100012" y="99378"/>
                </a:cubicBezTo>
                <a:cubicBezTo>
                  <a:pt x="100012" y="99378"/>
                  <a:pt x="100012" y="99378"/>
                  <a:pt x="100012" y="142558"/>
                </a:cubicBezTo>
                <a:cubicBezTo>
                  <a:pt x="100012" y="143828"/>
                  <a:pt x="100012" y="143828"/>
                  <a:pt x="101311" y="143828"/>
                </a:cubicBezTo>
                <a:cubicBezTo>
                  <a:pt x="101311" y="143828"/>
                  <a:pt x="101311" y="143828"/>
                  <a:pt x="140277" y="147638"/>
                </a:cubicBezTo>
                <a:cubicBezTo>
                  <a:pt x="141576" y="147638"/>
                  <a:pt x="141576" y="147638"/>
                  <a:pt x="141576" y="146368"/>
                </a:cubicBezTo>
                <a:cubicBezTo>
                  <a:pt x="141576" y="146368"/>
                  <a:pt x="142875" y="146368"/>
                  <a:pt x="142875" y="145098"/>
                </a:cubicBezTo>
                <a:lnTo>
                  <a:pt x="142875" y="105728"/>
                </a:lnTo>
                <a:cubicBezTo>
                  <a:pt x="142875" y="104458"/>
                  <a:pt x="141576" y="103188"/>
                  <a:pt x="140277" y="103188"/>
                </a:cubicBezTo>
                <a:cubicBezTo>
                  <a:pt x="140277" y="103188"/>
                  <a:pt x="140277" y="103188"/>
                  <a:pt x="101311" y="96838"/>
                </a:cubicBezTo>
                <a:close/>
                <a:moveTo>
                  <a:pt x="288925" y="84138"/>
                </a:moveTo>
                <a:cubicBezTo>
                  <a:pt x="288925" y="85442"/>
                  <a:pt x="288925" y="85442"/>
                  <a:pt x="288925" y="85442"/>
                </a:cubicBezTo>
                <a:lnTo>
                  <a:pt x="288925" y="115435"/>
                </a:lnTo>
                <a:cubicBezTo>
                  <a:pt x="288925" y="115435"/>
                  <a:pt x="288925" y="116739"/>
                  <a:pt x="290195" y="116739"/>
                </a:cubicBezTo>
                <a:cubicBezTo>
                  <a:pt x="290195" y="116739"/>
                  <a:pt x="290195" y="116739"/>
                  <a:pt x="305435" y="120651"/>
                </a:cubicBezTo>
                <a:cubicBezTo>
                  <a:pt x="306705" y="120651"/>
                  <a:pt x="306705" y="120651"/>
                  <a:pt x="306705" y="120651"/>
                </a:cubicBezTo>
                <a:cubicBezTo>
                  <a:pt x="306705" y="120651"/>
                  <a:pt x="306705" y="119347"/>
                  <a:pt x="307975" y="119347"/>
                </a:cubicBezTo>
                <a:cubicBezTo>
                  <a:pt x="307975" y="119347"/>
                  <a:pt x="307975" y="119347"/>
                  <a:pt x="307975" y="118043"/>
                </a:cubicBezTo>
                <a:cubicBezTo>
                  <a:pt x="307975" y="118043"/>
                  <a:pt x="307975" y="118043"/>
                  <a:pt x="307975" y="90658"/>
                </a:cubicBezTo>
                <a:cubicBezTo>
                  <a:pt x="307975" y="90658"/>
                  <a:pt x="307975" y="89354"/>
                  <a:pt x="306705" y="89354"/>
                </a:cubicBezTo>
                <a:cubicBezTo>
                  <a:pt x="306705" y="89354"/>
                  <a:pt x="306705" y="89354"/>
                  <a:pt x="290195" y="84138"/>
                </a:cubicBezTo>
                <a:cubicBezTo>
                  <a:pt x="290195" y="84138"/>
                  <a:pt x="288925" y="84138"/>
                  <a:pt x="288925" y="84138"/>
                </a:cubicBezTo>
                <a:close/>
                <a:moveTo>
                  <a:pt x="260350" y="77788"/>
                </a:moveTo>
                <a:cubicBezTo>
                  <a:pt x="260350" y="77788"/>
                  <a:pt x="260350" y="79058"/>
                  <a:pt x="260350" y="79058"/>
                </a:cubicBezTo>
                <a:cubicBezTo>
                  <a:pt x="260350" y="79058"/>
                  <a:pt x="260350" y="79058"/>
                  <a:pt x="260350" y="109538"/>
                </a:cubicBezTo>
                <a:cubicBezTo>
                  <a:pt x="260350" y="110808"/>
                  <a:pt x="260350" y="110808"/>
                  <a:pt x="261584" y="110808"/>
                </a:cubicBezTo>
                <a:cubicBezTo>
                  <a:pt x="261584" y="110808"/>
                  <a:pt x="261584" y="110808"/>
                  <a:pt x="280105" y="115888"/>
                </a:cubicBezTo>
                <a:cubicBezTo>
                  <a:pt x="280105" y="115888"/>
                  <a:pt x="281340" y="114618"/>
                  <a:pt x="281340" y="114618"/>
                </a:cubicBezTo>
                <a:cubicBezTo>
                  <a:pt x="281340" y="114618"/>
                  <a:pt x="282575" y="114618"/>
                  <a:pt x="282575" y="113348"/>
                </a:cubicBezTo>
                <a:cubicBezTo>
                  <a:pt x="282575" y="113348"/>
                  <a:pt x="282575" y="113348"/>
                  <a:pt x="282575" y="85408"/>
                </a:cubicBezTo>
                <a:cubicBezTo>
                  <a:pt x="282575" y="84138"/>
                  <a:pt x="281340" y="82868"/>
                  <a:pt x="281340" y="82868"/>
                </a:cubicBezTo>
                <a:cubicBezTo>
                  <a:pt x="281340" y="82868"/>
                  <a:pt x="281340" y="82868"/>
                  <a:pt x="262819" y="77788"/>
                </a:cubicBezTo>
                <a:cubicBezTo>
                  <a:pt x="261584" y="77788"/>
                  <a:pt x="261584" y="77788"/>
                  <a:pt x="260350" y="77788"/>
                </a:cubicBezTo>
                <a:close/>
                <a:moveTo>
                  <a:pt x="29210" y="63500"/>
                </a:moveTo>
                <a:cubicBezTo>
                  <a:pt x="29210" y="63500"/>
                  <a:pt x="29210" y="63500"/>
                  <a:pt x="12700" y="73731"/>
                </a:cubicBezTo>
                <a:cubicBezTo>
                  <a:pt x="12700" y="73731"/>
                  <a:pt x="12700" y="75009"/>
                  <a:pt x="12700" y="75009"/>
                </a:cubicBezTo>
                <a:cubicBezTo>
                  <a:pt x="12700" y="75009"/>
                  <a:pt x="12700" y="75009"/>
                  <a:pt x="12700" y="106980"/>
                </a:cubicBezTo>
                <a:cubicBezTo>
                  <a:pt x="12700" y="108259"/>
                  <a:pt x="12700" y="108259"/>
                  <a:pt x="12700" y="108259"/>
                </a:cubicBezTo>
                <a:cubicBezTo>
                  <a:pt x="13970" y="108259"/>
                  <a:pt x="13970" y="109538"/>
                  <a:pt x="13970" y="109538"/>
                </a:cubicBezTo>
                <a:cubicBezTo>
                  <a:pt x="13970" y="109538"/>
                  <a:pt x="15240" y="108259"/>
                  <a:pt x="15240" y="108259"/>
                </a:cubicBezTo>
                <a:cubicBezTo>
                  <a:pt x="15240" y="108259"/>
                  <a:pt x="15240" y="108259"/>
                  <a:pt x="31750" y="101865"/>
                </a:cubicBezTo>
                <a:cubicBezTo>
                  <a:pt x="31750" y="101865"/>
                  <a:pt x="31750" y="100586"/>
                  <a:pt x="31750" y="99307"/>
                </a:cubicBezTo>
                <a:lnTo>
                  <a:pt x="31750" y="66058"/>
                </a:lnTo>
                <a:cubicBezTo>
                  <a:pt x="31750" y="64779"/>
                  <a:pt x="31750" y="64779"/>
                  <a:pt x="31750" y="63500"/>
                </a:cubicBezTo>
                <a:cubicBezTo>
                  <a:pt x="30480" y="63500"/>
                  <a:pt x="30480" y="63500"/>
                  <a:pt x="29210" y="63500"/>
                </a:cubicBezTo>
                <a:close/>
                <a:moveTo>
                  <a:pt x="156868" y="47625"/>
                </a:moveTo>
                <a:cubicBezTo>
                  <a:pt x="155575" y="47625"/>
                  <a:pt x="155575" y="48920"/>
                  <a:pt x="155575" y="48920"/>
                </a:cubicBezTo>
                <a:cubicBezTo>
                  <a:pt x="155575" y="48920"/>
                  <a:pt x="155575" y="48920"/>
                  <a:pt x="155575" y="89067"/>
                </a:cubicBezTo>
                <a:cubicBezTo>
                  <a:pt x="155575" y="89067"/>
                  <a:pt x="156868" y="90363"/>
                  <a:pt x="156868" y="90363"/>
                </a:cubicBezTo>
                <a:cubicBezTo>
                  <a:pt x="156868" y="90363"/>
                  <a:pt x="156868" y="90363"/>
                  <a:pt x="187913" y="96838"/>
                </a:cubicBezTo>
                <a:cubicBezTo>
                  <a:pt x="187913" y="96838"/>
                  <a:pt x="189206" y="96838"/>
                  <a:pt x="189206" y="96838"/>
                </a:cubicBezTo>
                <a:cubicBezTo>
                  <a:pt x="189206" y="96838"/>
                  <a:pt x="189206" y="96838"/>
                  <a:pt x="190500" y="96838"/>
                </a:cubicBezTo>
                <a:cubicBezTo>
                  <a:pt x="190500" y="95543"/>
                  <a:pt x="190500" y="95543"/>
                  <a:pt x="190500" y="95543"/>
                </a:cubicBezTo>
                <a:cubicBezTo>
                  <a:pt x="190500" y="95543"/>
                  <a:pt x="190500" y="95543"/>
                  <a:pt x="190500" y="57986"/>
                </a:cubicBezTo>
                <a:cubicBezTo>
                  <a:pt x="190500" y="56691"/>
                  <a:pt x="190500" y="56691"/>
                  <a:pt x="189206" y="56691"/>
                </a:cubicBezTo>
                <a:cubicBezTo>
                  <a:pt x="189206" y="56691"/>
                  <a:pt x="189206" y="56691"/>
                  <a:pt x="158162" y="47625"/>
                </a:cubicBezTo>
                <a:cubicBezTo>
                  <a:pt x="156868" y="47625"/>
                  <a:pt x="156868" y="47625"/>
                  <a:pt x="156868" y="47625"/>
                </a:cubicBezTo>
                <a:close/>
                <a:moveTo>
                  <a:pt x="73629" y="34925"/>
                </a:moveTo>
                <a:cubicBezTo>
                  <a:pt x="73629" y="34925"/>
                  <a:pt x="73629" y="34925"/>
                  <a:pt x="49212" y="50511"/>
                </a:cubicBezTo>
                <a:cubicBezTo>
                  <a:pt x="49212" y="50511"/>
                  <a:pt x="49212" y="50511"/>
                  <a:pt x="49212" y="51810"/>
                </a:cubicBezTo>
                <a:cubicBezTo>
                  <a:pt x="49212" y="51810"/>
                  <a:pt x="49212" y="51810"/>
                  <a:pt x="49212" y="90776"/>
                </a:cubicBezTo>
                <a:cubicBezTo>
                  <a:pt x="49212" y="90776"/>
                  <a:pt x="49212" y="92075"/>
                  <a:pt x="49212" y="92075"/>
                </a:cubicBezTo>
                <a:cubicBezTo>
                  <a:pt x="50497" y="92075"/>
                  <a:pt x="50497" y="92075"/>
                  <a:pt x="50497" y="92075"/>
                </a:cubicBezTo>
                <a:cubicBezTo>
                  <a:pt x="50497" y="92075"/>
                  <a:pt x="51782" y="92075"/>
                  <a:pt x="51782" y="92075"/>
                </a:cubicBezTo>
                <a:cubicBezTo>
                  <a:pt x="51782" y="92075"/>
                  <a:pt x="51782" y="92075"/>
                  <a:pt x="76200" y="81684"/>
                </a:cubicBezTo>
                <a:cubicBezTo>
                  <a:pt x="76200" y="80385"/>
                  <a:pt x="76200" y="80385"/>
                  <a:pt x="76200" y="79086"/>
                </a:cubicBezTo>
                <a:lnTo>
                  <a:pt x="76200" y="36224"/>
                </a:lnTo>
                <a:cubicBezTo>
                  <a:pt x="76200" y="36224"/>
                  <a:pt x="76200" y="34925"/>
                  <a:pt x="76200" y="34925"/>
                </a:cubicBezTo>
                <a:cubicBezTo>
                  <a:pt x="74915" y="34925"/>
                  <a:pt x="74915" y="34925"/>
                  <a:pt x="73629" y="34925"/>
                </a:cubicBezTo>
                <a:close/>
                <a:moveTo>
                  <a:pt x="100012" y="30163"/>
                </a:moveTo>
                <a:cubicBezTo>
                  <a:pt x="100012" y="31455"/>
                  <a:pt x="100012" y="31455"/>
                  <a:pt x="100012" y="32747"/>
                </a:cubicBezTo>
                <a:cubicBezTo>
                  <a:pt x="100012" y="32747"/>
                  <a:pt x="100012" y="32747"/>
                  <a:pt x="100012" y="76681"/>
                </a:cubicBezTo>
                <a:cubicBezTo>
                  <a:pt x="100012" y="76681"/>
                  <a:pt x="100012" y="77973"/>
                  <a:pt x="101311" y="77973"/>
                </a:cubicBezTo>
                <a:cubicBezTo>
                  <a:pt x="101311" y="77973"/>
                  <a:pt x="101311" y="77973"/>
                  <a:pt x="140277" y="85726"/>
                </a:cubicBezTo>
                <a:cubicBezTo>
                  <a:pt x="140277" y="85726"/>
                  <a:pt x="141576" y="85726"/>
                  <a:pt x="141576" y="85726"/>
                </a:cubicBezTo>
                <a:cubicBezTo>
                  <a:pt x="141576" y="85726"/>
                  <a:pt x="142875" y="84434"/>
                  <a:pt x="142875" y="84434"/>
                </a:cubicBezTo>
                <a:lnTo>
                  <a:pt x="142875" y="43085"/>
                </a:lnTo>
                <a:cubicBezTo>
                  <a:pt x="142875" y="43085"/>
                  <a:pt x="141576" y="41792"/>
                  <a:pt x="141576" y="41792"/>
                </a:cubicBezTo>
                <a:cubicBezTo>
                  <a:pt x="141576" y="41792"/>
                  <a:pt x="141576" y="41792"/>
                  <a:pt x="102610" y="30163"/>
                </a:cubicBezTo>
                <a:cubicBezTo>
                  <a:pt x="101311" y="30163"/>
                  <a:pt x="101311" y="30163"/>
                  <a:pt x="100012" y="30163"/>
                </a:cubicBezTo>
                <a:close/>
                <a:moveTo>
                  <a:pt x="87846" y="0"/>
                </a:moveTo>
                <a:cubicBezTo>
                  <a:pt x="89138" y="0"/>
                  <a:pt x="90430" y="0"/>
                  <a:pt x="90430" y="0"/>
                </a:cubicBezTo>
                <a:cubicBezTo>
                  <a:pt x="90430" y="0"/>
                  <a:pt x="90430" y="0"/>
                  <a:pt x="204113" y="37667"/>
                </a:cubicBezTo>
                <a:cubicBezTo>
                  <a:pt x="206696" y="38966"/>
                  <a:pt x="207988" y="40265"/>
                  <a:pt x="207988" y="42863"/>
                </a:cubicBezTo>
                <a:cubicBezTo>
                  <a:pt x="207988" y="42863"/>
                  <a:pt x="207988" y="42863"/>
                  <a:pt x="207988" y="70139"/>
                </a:cubicBezTo>
                <a:cubicBezTo>
                  <a:pt x="207988" y="70139"/>
                  <a:pt x="207988" y="70139"/>
                  <a:pt x="248036" y="54552"/>
                </a:cubicBezTo>
                <a:cubicBezTo>
                  <a:pt x="248036" y="54552"/>
                  <a:pt x="249328" y="53253"/>
                  <a:pt x="250619" y="53253"/>
                </a:cubicBezTo>
                <a:cubicBezTo>
                  <a:pt x="251911" y="53253"/>
                  <a:pt x="251911" y="53253"/>
                  <a:pt x="251911" y="53253"/>
                </a:cubicBezTo>
                <a:cubicBezTo>
                  <a:pt x="251911" y="53253"/>
                  <a:pt x="251911" y="53253"/>
                  <a:pt x="315213" y="74035"/>
                </a:cubicBezTo>
                <a:cubicBezTo>
                  <a:pt x="317796" y="75334"/>
                  <a:pt x="319088" y="77932"/>
                  <a:pt x="319088" y="80530"/>
                </a:cubicBezTo>
                <a:cubicBezTo>
                  <a:pt x="319088" y="80530"/>
                  <a:pt x="319088" y="80530"/>
                  <a:pt x="319088" y="266267"/>
                </a:cubicBezTo>
                <a:cubicBezTo>
                  <a:pt x="319088" y="268865"/>
                  <a:pt x="317796" y="271463"/>
                  <a:pt x="315213" y="271463"/>
                </a:cubicBezTo>
                <a:cubicBezTo>
                  <a:pt x="315213" y="271463"/>
                  <a:pt x="315213" y="271463"/>
                  <a:pt x="251911" y="287049"/>
                </a:cubicBezTo>
                <a:cubicBezTo>
                  <a:pt x="251911" y="287049"/>
                  <a:pt x="251911" y="287049"/>
                  <a:pt x="204113" y="300038"/>
                </a:cubicBezTo>
                <a:cubicBezTo>
                  <a:pt x="204113" y="300038"/>
                  <a:pt x="204113" y="300038"/>
                  <a:pt x="89138" y="328613"/>
                </a:cubicBezTo>
                <a:cubicBezTo>
                  <a:pt x="89138" y="328613"/>
                  <a:pt x="89138" y="328613"/>
                  <a:pt x="87846" y="328613"/>
                </a:cubicBezTo>
                <a:cubicBezTo>
                  <a:pt x="86554" y="328613"/>
                  <a:pt x="85262" y="328613"/>
                  <a:pt x="85262" y="328613"/>
                </a:cubicBezTo>
                <a:cubicBezTo>
                  <a:pt x="85262" y="328613"/>
                  <a:pt x="85262" y="328613"/>
                  <a:pt x="2583" y="281854"/>
                </a:cubicBezTo>
                <a:cubicBezTo>
                  <a:pt x="0" y="281854"/>
                  <a:pt x="0" y="279256"/>
                  <a:pt x="0" y="277957"/>
                </a:cubicBezTo>
                <a:cubicBezTo>
                  <a:pt x="0" y="277957"/>
                  <a:pt x="0" y="277957"/>
                  <a:pt x="0" y="64943"/>
                </a:cubicBezTo>
                <a:cubicBezTo>
                  <a:pt x="0" y="63644"/>
                  <a:pt x="0" y="62346"/>
                  <a:pt x="1292" y="61047"/>
                </a:cubicBezTo>
                <a:cubicBezTo>
                  <a:pt x="1292" y="61047"/>
                  <a:pt x="1292" y="61047"/>
                  <a:pt x="85262" y="1299"/>
                </a:cubicBezTo>
                <a:cubicBezTo>
                  <a:pt x="85262" y="1299"/>
                  <a:pt x="86554" y="0"/>
                  <a:pt x="87846"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7" name="椭圆 43"/>
          <p:cNvSpPr/>
          <p:nvPr/>
        </p:nvSpPr>
        <p:spPr>
          <a:xfrm>
            <a:off x="6989234" y="4052671"/>
            <a:ext cx="584200" cy="581458"/>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8" name="椭圆 44"/>
          <p:cNvSpPr/>
          <p:nvPr/>
        </p:nvSpPr>
        <p:spPr>
          <a:xfrm>
            <a:off x="9359900" y="4053768"/>
            <a:ext cx="584200" cy="579265"/>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gradFill>
            <a:gsLst>
              <a:gs pos="0">
                <a:srgbClr val="D59430"/>
              </a:gs>
              <a:gs pos="52300">
                <a:srgbClr val="F8E79A"/>
              </a:gs>
              <a:gs pos="100000">
                <a:srgbClr val="E4BB6D"/>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47" name="组合 46"/>
          <p:cNvGrpSpPr/>
          <p:nvPr/>
        </p:nvGrpSpPr>
        <p:grpSpPr>
          <a:xfrm>
            <a:off x="1417544" y="2632074"/>
            <a:ext cx="2241974" cy="936622"/>
            <a:chOff x="1417544" y="3350588"/>
            <a:chExt cx="2241974" cy="936622"/>
          </a:xfrm>
        </p:grpSpPr>
        <p:sp>
          <p:nvSpPr>
            <p:cNvPr id="48" name="矩形 47"/>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49" name="矩形 48"/>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D59430"/>
                      </a:gs>
                      <a:gs pos="52300">
                        <a:srgbClr val="F8E79A"/>
                      </a:gs>
                      <a:gs pos="100000">
                        <a:srgbClr val="E4BB6D"/>
                      </a:gs>
                    </a:gsLst>
                    <a:lin ang="1200000" scaled="0"/>
                  </a:gradFill>
                  <a:cs typeface="+mn-ea"/>
                  <a:sym typeface="+mn-lt"/>
                </a:rPr>
                <a:t>本地市场</a:t>
              </a:r>
            </a:p>
          </p:txBody>
        </p:sp>
      </p:grpSp>
      <p:grpSp>
        <p:nvGrpSpPr>
          <p:cNvPr id="50" name="组合 49"/>
          <p:cNvGrpSpPr/>
          <p:nvPr/>
        </p:nvGrpSpPr>
        <p:grpSpPr>
          <a:xfrm>
            <a:off x="1417544" y="4749800"/>
            <a:ext cx="2241974" cy="936622"/>
            <a:chOff x="1417544" y="3350588"/>
            <a:chExt cx="2241974" cy="936622"/>
          </a:xfrm>
        </p:grpSpPr>
        <p:sp>
          <p:nvSpPr>
            <p:cNvPr id="51" name="矩形 50"/>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52" name="矩形 51"/>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gradFill>
                    <a:gsLst>
                      <a:gs pos="0">
                        <a:srgbClr val="D59430"/>
                      </a:gs>
                      <a:gs pos="52300">
                        <a:srgbClr val="F8E79A"/>
                      </a:gs>
                      <a:gs pos="100000">
                        <a:srgbClr val="E4BB6D"/>
                      </a:gs>
                    </a:gsLst>
                    <a:lin ang="1200000" scaled="0"/>
                  </a:gradFill>
                  <a:cs typeface="+mn-ea"/>
                  <a:sym typeface="+mn-lt"/>
                </a:rPr>
                <a:t>华中地区</a:t>
              </a:r>
              <a:endParaRPr lang="zh-CN" altLang="en-US" b="1" dirty="0">
                <a:gradFill>
                  <a:gsLst>
                    <a:gs pos="0">
                      <a:srgbClr val="D59430"/>
                    </a:gs>
                    <a:gs pos="52300">
                      <a:srgbClr val="F8E79A"/>
                    </a:gs>
                    <a:gs pos="100000">
                      <a:srgbClr val="E4BB6D"/>
                    </a:gs>
                  </a:gsLst>
                  <a:lin ang="1200000" scaled="0"/>
                </a:gradFill>
                <a:cs typeface="+mn-ea"/>
                <a:sym typeface="+mn-lt"/>
              </a:endParaRPr>
            </a:p>
          </p:txBody>
        </p:sp>
      </p:grpSp>
      <p:grpSp>
        <p:nvGrpSpPr>
          <p:cNvPr id="53" name="组合 52"/>
          <p:cNvGrpSpPr/>
          <p:nvPr/>
        </p:nvGrpSpPr>
        <p:grpSpPr>
          <a:xfrm>
            <a:off x="3785931" y="2632074"/>
            <a:ext cx="2241974" cy="936622"/>
            <a:chOff x="1417544" y="3350588"/>
            <a:chExt cx="2241974" cy="936622"/>
          </a:xfrm>
        </p:grpSpPr>
        <p:sp>
          <p:nvSpPr>
            <p:cNvPr id="54" name="矩形 53"/>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55" name="矩形 54"/>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D59430"/>
                      </a:gs>
                      <a:gs pos="52300">
                        <a:srgbClr val="F8E79A"/>
                      </a:gs>
                      <a:gs pos="100000">
                        <a:srgbClr val="E4BB6D"/>
                      </a:gs>
                    </a:gsLst>
                    <a:lin ang="1200000" scaled="0"/>
                  </a:gradFill>
                  <a:cs typeface="+mn-ea"/>
                  <a:sym typeface="+mn-lt"/>
                </a:rPr>
                <a:t>周边市场</a:t>
              </a:r>
            </a:p>
          </p:txBody>
        </p:sp>
      </p:grpSp>
      <p:grpSp>
        <p:nvGrpSpPr>
          <p:cNvPr id="56" name="组合 55"/>
          <p:cNvGrpSpPr/>
          <p:nvPr/>
        </p:nvGrpSpPr>
        <p:grpSpPr>
          <a:xfrm>
            <a:off x="3785931" y="4749800"/>
            <a:ext cx="2241974" cy="936622"/>
            <a:chOff x="1417544" y="3350588"/>
            <a:chExt cx="2241974" cy="936622"/>
          </a:xfrm>
        </p:grpSpPr>
        <p:sp>
          <p:nvSpPr>
            <p:cNvPr id="57" name="矩形 56"/>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58" name="矩形 57"/>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gradFill>
                    <a:gsLst>
                      <a:gs pos="0">
                        <a:srgbClr val="D59430"/>
                      </a:gs>
                      <a:gs pos="52300">
                        <a:srgbClr val="F8E79A"/>
                      </a:gs>
                      <a:gs pos="100000">
                        <a:srgbClr val="E4BB6D"/>
                      </a:gs>
                    </a:gsLst>
                    <a:lin ang="1200000" scaled="0"/>
                  </a:gradFill>
                  <a:cs typeface="+mn-ea"/>
                  <a:sym typeface="+mn-lt"/>
                </a:rPr>
                <a:t>华北地区</a:t>
              </a:r>
              <a:endParaRPr lang="zh-CN" altLang="en-US" b="1" dirty="0">
                <a:gradFill>
                  <a:gsLst>
                    <a:gs pos="0">
                      <a:srgbClr val="D59430"/>
                    </a:gs>
                    <a:gs pos="52300">
                      <a:srgbClr val="F8E79A"/>
                    </a:gs>
                    <a:gs pos="100000">
                      <a:srgbClr val="E4BB6D"/>
                    </a:gs>
                  </a:gsLst>
                  <a:lin ang="1200000" scaled="0"/>
                </a:gradFill>
                <a:cs typeface="+mn-ea"/>
                <a:sym typeface="+mn-lt"/>
              </a:endParaRPr>
            </a:p>
          </p:txBody>
        </p:sp>
      </p:grpSp>
      <p:grpSp>
        <p:nvGrpSpPr>
          <p:cNvPr id="59" name="组合 58"/>
          <p:cNvGrpSpPr/>
          <p:nvPr/>
        </p:nvGrpSpPr>
        <p:grpSpPr>
          <a:xfrm>
            <a:off x="6184900" y="2632074"/>
            <a:ext cx="2241974" cy="936622"/>
            <a:chOff x="1417544" y="3350588"/>
            <a:chExt cx="2241974" cy="936622"/>
          </a:xfrm>
        </p:grpSpPr>
        <p:sp>
          <p:nvSpPr>
            <p:cNvPr id="60" name="矩形 59"/>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61" name="矩形 60"/>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D59430"/>
                      </a:gs>
                      <a:gs pos="52300">
                        <a:srgbClr val="F8E79A"/>
                      </a:gs>
                      <a:gs pos="100000">
                        <a:srgbClr val="E4BB6D"/>
                      </a:gs>
                    </a:gsLst>
                    <a:lin ang="1200000" scaled="0"/>
                  </a:gradFill>
                  <a:cs typeface="+mn-ea"/>
                  <a:sym typeface="+mn-lt"/>
                </a:rPr>
                <a:t>细分市场</a:t>
              </a:r>
            </a:p>
          </p:txBody>
        </p:sp>
      </p:grpSp>
      <p:grpSp>
        <p:nvGrpSpPr>
          <p:cNvPr id="62" name="组合 61"/>
          <p:cNvGrpSpPr/>
          <p:nvPr/>
        </p:nvGrpSpPr>
        <p:grpSpPr>
          <a:xfrm>
            <a:off x="6184900" y="4749800"/>
            <a:ext cx="2241974" cy="936622"/>
            <a:chOff x="1417544" y="3350588"/>
            <a:chExt cx="2241974" cy="936622"/>
          </a:xfrm>
        </p:grpSpPr>
        <p:sp>
          <p:nvSpPr>
            <p:cNvPr id="63" name="矩形 62"/>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64" name="矩形 63"/>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gradFill>
                    <a:gsLst>
                      <a:gs pos="0">
                        <a:srgbClr val="D59430"/>
                      </a:gs>
                      <a:gs pos="52300">
                        <a:srgbClr val="F8E79A"/>
                      </a:gs>
                      <a:gs pos="100000">
                        <a:srgbClr val="E4BB6D"/>
                      </a:gs>
                    </a:gsLst>
                    <a:lin ang="1200000" scaled="0"/>
                  </a:gradFill>
                  <a:cs typeface="+mn-ea"/>
                  <a:sym typeface="+mn-lt"/>
                </a:rPr>
                <a:t>华南地区</a:t>
              </a:r>
              <a:endParaRPr lang="zh-CN" altLang="en-US" b="1" dirty="0">
                <a:gradFill>
                  <a:gsLst>
                    <a:gs pos="0">
                      <a:srgbClr val="D59430"/>
                    </a:gs>
                    <a:gs pos="52300">
                      <a:srgbClr val="F8E79A"/>
                    </a:gs>
                    <a:gs pos="100000">
                      <a:srgbClr val="E4BB6D"/>
                    </a:gs>
                  </a:gsLst>
                  <a:lin ang="1200000" scaled="0"/>
                </a:gradFill>
                <a:cs typeface="+mn-ea"/>
                <a:sym typeface="+mn-lt"/>
              </a:endParaRPr>
            </a:p>
          </p:txBody>
        </p:sp>
      </p:grpSp>
      <p:grpSp>
        <p:nvGrpSpPr>
          <p:cNvPr id="65" name="组合 64"/>
          <p:cNvGrpSpPr/>
          <p:nvPr/>
        </p:nvGrpSpPr>
        <p:grpSpPr>
          <a:xfrm>
            <a:off x="8553287" y="2632074"/>
            <a:ext cx="2241974" cy="936622"/>
            <a:chOff x="1417544" y="3350588"/>
            <a:chExt cx="2241974" cy="936622"/>
          </a:xfrm>
        </p:grpSpPr>
        <p:sp>
          <p:nvSpPr>
            <p:cNvPr id="66" name="矩形 65"/>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67" name="矩形 66"/>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D59430"/>
                      </a:gs>
                      <a:gs pos="52300">
                        <a:srgbClr val="F8E79A"/>
                      </a:gs>
                      <a:gs pos="100000">
                        <a:srgbClr val="E4BB6D"/>
                      </a:gs>
                    </a:gsLst>
                    <a:lin ang="1200000" scaled="0"/>
                  </a:gradFill>
                  <a:cs typeface="+mn-ea"/>
                  <a:sym typeface="+mn-lt"/>
                </a:rPr>
                <a:t>高端市场</a:t>
              </a:r>
            </a:p>
          </p:txBody>
        </p:sp>
      </p:grpSp>
      <p:grpSp>
        <p:nvGrpSpPr>
          <p:cNvPr id="68" name="组合 67"/>
          <p:cNvGrpSpPr/>
          <p:nvPr/>
        </p:nvGrpSpPr>
        <p:grpSpPr>
          <a:xfrm>
            <a:off x="8553287" y="4749800"/>
            <a:ext cx="2241974" cy="936622"/>
            <a:chOff x="1417544" y="3350588"/>
            <a:chExt cx="2241974" cy="936622"/>
          </a:xfrm>
        </p:grpSpPr>
        <p:sp>
          <p:nvSpPr>
            <p:cNvPr id="69" name="矩形 68"/>
            <p:cNvSpPr/>
            <p:nvPr/>
          </p:nvSpPr>
          <p:spPr>
            <a:xfrm>
              <a:off x="1417544" y="3677812"/>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D59430"/>
                      </a:gs>
                      <a:gs pos="52300">
                        <a:srgbClr val="F8E79A"/>
                      </a:gs>
                      <a:gs pos="100000">
                        <a:srgbClr val="E4BB6D"/>
                      </a:gs>
                    </a:gsLst>
                    <a:lin ang="1200000" scaled="0"/>
                  </a:gradFill>
                  <a:cs typeface="+mn-ea"/>
                  <a:sym typeface="+mn-lt"/>
                </a:rPr>
                <a:t>用户可以在投影仪或者计算机上进行</a:t>
              </a:r>
              <a:r>
                <a:rPr lang="zh-CN" altLang="en-US" sz="1400" dirty="0" smtClean="0">
                  <a:gradFill>
                    <a:gsLst>
                      <a:gs pos="0">
                        <a:srgbClr val="D59430"/>
                      </a:gs>
                      <a:gs pos="52300">
                        <a:srgbClr val="F8E79A"/>
                      </a:gs>
                      <a:gs pos="100000">
                        <a:srgbClr val="E4BB6D"/>
                      </a:gs>
                    </a:gsLst>
                    <a:lin ang="1200000" scaled="0"/>
                  </a:gradFill>
                  <a:cs typeface="+mn-ea"/>
                  <a:sym typeface="+mn-lt"/>
                </a:rPr>
                <a:t>演示</a:t>
              </a:r>
              <a:endParaRPr lang="zh-CN" altLang="en-US" sz="1400" dirty="0">
                <a:gradFill>
                  <a:gsLst>
                    <a:gs pos="0">
                      <a:srgbClr val="D59430"/>
                    </a:gs>
                    <a:gs pos="52300">
                      <a:srgbClr val="F8E79A"/>
                    </a:gs>
                    <a:gs pos="100000">
                      <a:srgbClr val="E4BB6D"/>
                    </a:gs>
                  </a:gsLst>
                  <a:lin ang="1200000" scaled="0"/>
                </a:gradFill>
                <a:cs typeface="+mn-ea"/>
                <a:sym typeface="+mn-lt"/>
              </a:endParaRPr>
            </a:p>
          </p:txBody>
        </p:sp>
        <p:sp>
          <p:nvSpPr>
            <p:cNvPr id="70" name="矩形 69"/>
            <p:cNvSpPr/>
            <p:nvPr/>
          </p:nvSpPr>
          <p:spPr>
            <a:xfrm>
              <a:off x="1417544" y="33505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gradFill>
                    <a:gsLst>
                      <a:gs pos="0">
                        <a:srgbClr val="D59430"/>
                      </a:gs>
                      <a:gs pos="52300">
                        <a:srgbClr val="F8E79A"/>
                      </a:gs>
                      <a:gs pos="100000">
                        <a:srgbClr val="E4BB6D"/>
                      </a:gs>
                    </a:gsLst>
                    <a:lin ang="1200000" scaled="0"/>
                  </a:gradFill>
                  <a:cs typeface="+mn-ea"/>
                  <a:sym typeface="+mn-lt"/>
                </a:rPr>
                <a:t>其他地区</a:t>
              </a:r>
              <a:endParaRPr lang="zh-CN" altLang="en-US" b="1" dirty="0">
                <a:gradFill>
                  <a:gsLst>
                    <a:gs pos="0">
                      <a:srgbClr val="D59430"/>
                    </a:gs>
                    <a:gs pos="52300">
                      <a:srgbClr val="F8E79A"/>
                    </a:gs>
                    <a:gs pos="100000">
                      <a:srgbClr val="E4BB6D"/>
                    </a:gs>
                  </a:gsLst>
                  <a:lin ang="1200000" scaled="0"/>
                </a:gradFill>
                <a:cs typeface="+mn-ea"/>
                <a:sym typeface="+mn-lt"/>
              </a:endParaRPr>
            </a:p>
          </p:txBody>
        </p:sp>
      </p:grpSp>
      <p:sp>
        <p:nvSpPr>
          <p:cNvPr id="34" name="斜纹 33"/>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5" name="组合 34"/>
          <p:cNvGrpSpPr/>
          <p:nvPr/>
        </p:nvGrpSpPr>
        <p:grpSpPr>
          <a:xfrm>
            <a:off x="965201" y="354385"/>
            <a:ext cx="4756831" cy="783183"/>
            <a:chOff x="2806700" y="3008685"/>
            <a:chExt cx="4756831" cy="783183"/>
          </a:xfrm>
        </p:grpSpPr>
        <p:sp>
          <p:nvSpPr>
            <p:cNvPr id="36" name="文本框 35"/>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37" name="文本框 36"/>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1627930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p:cTn id="32" dur="500" fill="hold"/>
                                        <p:tgtEl>
                                          <p:spTgt spid="76"/>
                                        </p:tgtEl>
                                        <p:attrNameLst>
                                          <p:attrName>ppt_w</p:attrName>
                                        </p:attrNameLst>
                                      </p:cBhvr>
                                      <p:tavLst>
                                        <p:tav tm="0">
                                          <p:val>
                                            <p:fltVal val="0"/>
                                          </p:val>
                                        </p:tav>
                                        <p:tav tm="100000">
                                          <p:val>
                                            <p:strVal val="#ppt_w"/>
                                          </p:val>
                                        </p:tav>
                                      </p:tavLst>
                                    </p:anim>
                                    <p:anim calcmode="lin" valueType="num">
                                      <p:cBhvr>
                                        <p:cTn id="33" dur="500" fill="hold"/>
                                        <p:tgtEl>
                                          <p:spTgt spid="76"/>
                                        </p:tgtEl>
                                        <p:attrNameLst>
                                          <p:attrName>ppt_h</p:attrName>
                                        </p:attrNameLst>
                                      </p:cBhvr>
                                      <p:tavLst>
                                        <p:tav tm="0">
                                          <p:val>
                                            <p:fltVal val="0"/>
                                          </p:val>
                                        </p:tav>
                                        <p:tav tm="100000">
                                          <p:val>
                                            <p:strVal val="#ppt_h"/>
                                          </p:val>
                                        </p:tav>
                                      </p:tavLst>
                                    </p:anim>
                                    <p:animEffect transition="in" filter="fade">
                                      <p:cBhvr>
                                        <p:cTn id="34" dur="500"/>
                                        <p:tgtEl>
                                          <p:spTgt spid="7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p:cTn id="37" dur="500" fill="hold"/>
                                        <p:tgtEl>
                                          <p:spTgt spid="77"/>
                                        </p:tgtEl>
                                        <p:attrNameLst>
                                          <p:attrName>ppt_w</p:attrName>
                                        </p:attrNameLst>
                                      </p:cBhvr>
                                      <p:tavLst>
                                        <p:tav tm="0">
                                          <p:val>
                                            <p:fltVal val="0"/>
                                          </p:val>
                                        </p:tav>
                                        <p:tav tm="100000">
                                          <p:val>
                                            <p:strVal val="#ppt_w"/>
                                          </p:val>
                                        </p:tav>
                                      </p:tavLst>
                                    </p:anim>
                                    <p:anim calcmode="lin" valueType="num">
                                      <p:cBhvr>
                                        <p:cTn id="38" dur="500" fill="hold"/>
                                        <p:tgtEl>
                                          <p:spTgt spid="77"/>
                                        </p:tgtEl>
                                        <p:attrNameLst>
                                          <p:attrName>ppt_h</p:attrName>
                                        </p:attrNameLst>
                                      </p:cBhvr>
                                      <p:tavLst>
                                        <p:tav tm="0">
                                          <p:val>
                                            <p:fltVal val="0"/>
                                          </p:val>
                                        </p:tav>
                                        <p:tav tm="100000">
                                          <p:val>
                                            <p:strVal val="#ppt_h"/>
                                          </p:val>
                                        </p:tav>
                                      </p:tavLst>
                                    </p:anim>
                                    <p:animEffect transition="in" filter="fade">
                                      <p:cBhvr>
                                        <p:cTn id="39" dur="500"/>
                                        <p:tgtEl>
                                          <p:spTgt spid="7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 calcmode="lin" valueType="num">
                                      <p:cBhvr>
                                        <p:cTn id="42" dur="500" fill="hold"/>
                                        <p:tgtEl>
                                          <p:spTgt spid="78"/>
                                        </p:tgtEl>
                                        <p:attrNameLst>
                                          <p:attrName>ppt_w</p:attrName>
                                        </p:attrNameLst>
                                      </p:cBhvr>
                                      <p:tavLst>
                                        <p:tav tm="0">
                                          <p:val>
                                            <p:fltVal val="0"/>
                                          </p:val>
                                        </p:tav>
                                        <p:tav tm="100000">
                                          <p:val>
                                            <p:strVal val="#ppt_w"/>
                                          </p:val>
                                        </p:tav>
                                      </p:tavLst>
                                    </p:anim>
                                    <p:anim calcmode="lin" valueType="num">
                                      <p:cBhvr>
                                        <p:cTn id="43" dur="500" fill="hold"/>
                                        <p:tgtEl>
                                          <p:spTgt spid="78"/>
                                        </p:tgtEl>
                                        <p:attrNameLst>
                                          <p:attrName>ppt_h</p:attrName>
                                        </p:attrNameLst>
                                      </p:cBhvr>
                                      <p:tavLst>
                                        <p:tav tm="0">
                                          <p:val>
                                            <p:fltVal val="0"/>
                                          </p:val>
                                        </p:tav>
                                        <p:tav tm="100000">
                                          <p:val>
                                            <p:strVal val="#ppt_h"/>
                                          </p:val>
                                        </p:tav>
                                      </p:tavLst>
                                    </p:anim>
                                    <p:animEffect transition="in" filter="fade">
                                      <p:cBhvr>
                                        <p:cTn id="44" dur="500"/>
                                        <p:tgtEl>
                                          <p:spTgt spid="78"/>
                                        </p:tgtEl>
                                      </p:cBhvr>
                                    </p:animEffect>
                                  </p:childTnLst>
                                </p:cTn>
                              </p:par>
                            </p:childTnLst>
                          </p:cTn>
                        </p:par>
                        <p:par>
                          <p:cTn id="45" fill="hold">
                            <p:stCondLst>
                              <p:cond delay="500"/>
                            </p:stCondLst>
                            <p:childTnLst>
                              <p:par>
                                <p:cTn id="46" presetID="14" presetClass="entr" presetSubtype="10" fill="hold"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randombar(horizontal)">
                                      <p:cBhvr>
                                        <p:cTn id="48" dur="500"/>
                                        <p:tgtEl>
                                          <p:spTgt spid="47"/>
                                        </p:tgtEl>
                                      </p:cBhvr>
                                    </p:animEffect>
                                  </p:childTnLst>
                                </p:cTn>
                              </p:par>
                            </p:childTnLst>
                          </p:cTn>
                        </p:par>
                        <p:par>
                          <p:cTn id="49" fill="hold">
                            <p:stCondLst>
                              <p:cond delay="1000"/>
                            </p:stCondLst>
                            <p:childTnLst>
                              <p:par>
                                <p:cTn id="50" presetID="14" presetClass="entr" presetSubtype="1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randombar(horizontal)">
                                      <p:cBhvr>
                                        <p:cTn id="52" dur="500"/>
                                        <p:tgtEl>
                                          <p:spTgt spid="53"/>
                                        </p:tgtEl>
                                      </p:cBhvr>
                                    </p:animEffect>
                                  </p:childTnLst>
                                </p:cTn>
                              </p:par>
                            </p:childTnLst>
                          </p:cTn>
                        </p:par>
                        <p:par>
                          <p:cTn id="53" fill="hold">
                            <p:stCondLst>
                              <p:cond delay="1500"/>
                            </p:stCondLst>
                            <p:childTnLst>
                              <p:par>
                                <p:cTn id="54" presetID="14" presetClass="entr" presetSubtype="10" fill="hold"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randombar(horizontal)">
                                      <p:cBhvr>
                                        <p:cTn id="56" dur="500"/>
                                        <p:tgtEl>
                                          <p:spTgt spid="59"/>
                                        </p:tgtEl>
                                      </p:cBhvr>
                                    </p:animEffect>
                                  </p:childTnLst>
                                </p:cTn>
                              </p:par>
                            </p:childTnLst>
                          </p:cTn>
                        </p:par>
                        <p:par>
                          <p:cTn id="57" fill="hold">
                            <p:stCondLst>
                              <p:cond delay="2000"/>
                            </p:stCondLst>
                            <p:childTnLst>
                              <p:par>
                                <p:cTn id="58" presetID="14" presetClass="entr" presetSubtype="10" fill="hold"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randombar(horizontal)">
                                      <p:cBhvr>
                                        <p:cTn id="60" dur="500"/>
                                        <p:tgtEl>
                                          <p:spTgt spid="65"/>
                                        </p:tgtEl>
                                      </p:cBhvr>
                                    </p:animEffect>
                                  </p:childTnLst>
                                </p:cTn>
                              </p:par>
                            </p:childTnLst>
                          </p:cTn>
                        </p:par>
                        <p:par>
                          <p:cTn id="61" fill="hold">
                            <p:stCondLst>
                              <p:cond delay="2500"/>
                            </p:stCondLst>
                            <p:childTnLst>
                              <p:par>
                                <p:cTn id="62" presetID="14" presetClass="entr" presetSubtype="1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randombar(horizontal)">
                                      <p:cBhvr>
                                        <p:cTn id="64" dur="500"/>
                                        <p:tgtEl>
                                          <p:spTgt spid="50"/>
                                        </p:tgtEl>
                                      </p:cBhvr>
                                    </p:animEffect>
                                  </p:childTnLst>
                                </p:cTn>
                              </p:par>
                            </p:childTnLst>
                          </p:cTn>
                        </p:par>
                        <p:par>
                          <p:cTn id="65" fill="hold">
                            <p:stCondLst>
                              <p:cond delay="3000"/>
                            </p:stCondLst>
                            <p:childTnLst>
                              <p:par>
                                <p:cTn id="66" presetID="14" presetClass="entr" presetSubtype="10" fill="hold" nodeType="after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randombar(horizontal)">
                                      <p:cBhvr>
                                        <p:cTn id="68" dur="500"/>
                                        <p:tgtEl>
                                          <p:spTgt spid="56"/>
                                        </p:tgtEl>
                                      </p:cBhvr>
                                    </p:animEffect>
                                  </p:childTnLst>
                                </p:cTn>
                              </p:par>
                            </p:childTnLst>
                          </p:cTn>
                        </p:par>
                        <p:par>
                          <p:cTn id="69" fill="hold">
                            <p:stCondLst>
                              <p:cond delay="3500"/>
                            </p:stCondLst>
                            <p:childTnLst>
                              <p:par>
                                <p:cTn id="70" presetID="14" presetClass="entr" presetSubtype="10" fill="hold" nodeType="after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randombar(horizontal)">
                                      <p:cBhvr>
                                        <p:cTn id="72" dur="500"/>
                                        <p:tgtEl>
                                          <p:spTgt spid="62"/>
                                        </p:tgtEl>
                                      </p:cBhvr>
                                    </p:animEffect>
                                  </p:childTnLst>
                                </p:cTn>
                              </p:par>
                            </p:childTnLst>
                          </p:cTn>
                        </p:par>
                        <p:par>
                          <p:cTn id="73" fill="hold">
                            <p:stCondLst>
                              <p:cond delay="4000"/>
                            </p:stCondLst>
                            <p:childTnLst>
                              <p:par>
                                <p:cTn id="74" presetID="14" presetClass="entr" presetSubtype="10" fill="hold" nodeType="after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randombar(horizontal)">
                                      <p:cBhvr>
                                        <p:cTn id="7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9" grpId="0" animBg="1"/>
      <p:bldP spid="76" grpId="0" animBg="1"/>
      <p:bldP spid="77" grpId="0" animBg="1"/>
      <p:bldP spid="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752491" y="2228850"/>
            <a:ext cx="4687018" cy="3121026"/>
            <a:chOff x="3152460" y="1829297"/>
            <a:chExt cx="5887079" cy="3920132"/>
          </a:xfrm>
        </p:grpSpPr>
        <p:sp>
          <p:nvSpPr>
            <p:cNvPr id="3" name="六边形 2"/>
            <p:cNvSpPr/>
            <p:nvPr/>
          </p:nvSpPr>
          <p:spPr>
            <a:xfrm>
              <a:off x="3152460" y="1829297"/>
              <a:ext cx="2229479" cy="1921966"/>
            </a:xfrm>
            <a:prstGeom prst="hexagon">
              <a:avLst/>
            </a:prstGeom>
            <a:gradFill>
              <a:gsLst>
                <a:gs pos="0">
                  <a:srgbClr val="EAD074"/>
                </a:gs>
                <a:gs pos="100000">
                  <a:srgbClr val="9D611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EAD074"/>
                    </a:gs>
                    <a:gs pos="100000">
                      <a:srgbClr val="9D611F"/>
                    </a:gs>
                  </a:gsLst>
                  <a:lin ang="2700000" scaled="1"/>
                </a:gradFill>
                <a:cs typeface="+mn-ea"/>
                <a:sym typeface="+mn-lt"/>
              </a:endParaRPr>
            </a:p>
          </p:txBody>
        </p:sp>
        <p:sp>
          <p:nvSpPr>
            <p:cNvPr id="4" name="六边形 3"/>
            <p:cNvSpPr/>
            <p:nvPr/>
          </p:nvSpPr>
          <p:spPr>
            <a:xfrm>
              <a:off x="6810060" y="1829297"/>
              <a:ext cx="2229479" cy="1921966"/>
            </a:xfrm>
            <a:prstGeom prst="hexagon">
              <a:avLst/>
            </a:prstGeom>
            <a:gradFill>
              <a:gsLst>
                <a:gs pos="0">
                  <a:srgbClr val="EAD074"/>
                </a:gs>
                <a:gs pos="100000">
                  <a:srgbClr val="9D611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EAD074"/>
                    </a:gs>
                    <a:gs pos="100000">
                      <a:srgbClr val="9D611F"/>
                    </a:gs>
                  </a:gsLst>
                  <a:lin ang="2700000" scaled="1"/>
                </a:gradFill>
                <a:cs typeface="+mn-ea"/>
                <a:sym typeface="+mn-lt"/>
              </a:endParaRPr>
            </a:p>
          </p:txBody>
        </p:sp>
        <p:sp>
          <p:nvSpPr>
            <p:cNvPr id="5" name="六边形 4"/>
            <p:cNvSpPr/>
            <p:nvPr/>
          </p:nvSpPr>
          <p:spPr>
            <a:xfrm>
              <a:off x="3152460" y="3827463"/>
              <a:ext cx="2229479" cy="1921966"/>
            </a:xfrm>
            <a:prstGeom prst="hexagon">
              <a:avLst/>
            </a:prstGeom>
            <a:gradFill>
              <a:gsLst>
                <a:gs pos="0">
                  <a:srgbClr val="EAD074"/>
                </a:gs>
                <a:gs pos="100000">
                  <a:srgbClr val="9D611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EAD074"/>
                    </a:gs>
                    <a:gs pos="100000">
                      <a:srgbClr val="9D611F"/>
                    </a:gs>
                  </a:gsLst>
                  <a:lin ang="2700000" scaled="1"/>
                </a:gradFill>
                <a:cs typeface="+mn-ea"/>
                <a:sym typeface="+mn-lt"/>
              </a:endParaRPr>
            </a:p>
          </p:txBody>
        </p:sp>
        <p:sp>
          <p:nvSpPr>
            <p:cNvPr id="6" name="六边形 5"/>
            <p:cNvSpPr/>
            <p:nvPr/>
          </p:nvSpPr>
          <p:spPr>
            <a:xfrm>
              <a:off x="6810060" y="3827463"/>
              <a:ext cx="2229479" cy="1921966"/>
            </a:xfrm>
            <a:prstGeom prst="hexagon">
              <a:avLst/>
            </a:prstGeom>
            <a:gradFill>
              <a:gsLst>
                <a:gs pos="0">
                  <a:srgbClr val="EAD074"/>
                </a:gs>
                <a:gs pos="100000">
                  <a:srgbClr val="9D611F"/>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EAD074"/>
                    </a:gs>
                    <a:gs pos="100000">
                      <a:srgbClr val="9D611F"/>
                    </a:gs>
                  </a:gsLst>
                  <a:lin ang="2700000" scaled="1"/>
                </a:gradFill>
                <a:cs typeface="+mn-ea"/>
                <a:sym typeface="+mn-lt"/>
              </a:endParaRPr>
            </a:p>
          </p:txBody>
        </p:sp>
      </p:grpSp>
      <p:pic>
        <p:nvPicPr>
          <p:cNvPr id="12" name="图片占位符 11"/>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1342" r="11342"/>
          <a:stretch>
            <a:fillRect/>
          </a:stretch>
        </p:blipFill>
        <p:spPr/>
      </p:pic>
      <p:sp>
        <p:nvSpPr>
          <p:cNvPr id="29" name="椭圆 12"/>
          <p:cNvSpPr/>
          <p:nvPr/>
        </p:nvSpPr>
        <p:spPr>
          <a:xfrm>
            <a:off x="4251141" y="2635297"/>
            <a:ext cx="777706" cy="717285"/>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gradFill>
                <a:gsLst>
                  <a:gs pos="0">
                    <a:srgbClr val="EAD074"/>
                  </a:gs>
                  <a:gs pos="100000">
                    <a:srgbClr val="9D611F"/>
                  </a:gs>
                </a:gsLst>
                <a:lin ang="2700000" scaled="1"/>
              </a:gradFill>
              <a:cs typeface="+mn-ea"/>
              <a:sym typeface="+mn-lt"/>
            </a:endParaRPr>
          </a:p>
        </p:txBody>
      </p:sp>
      <p:sp>
        <p:nvSpPr>
          <p:cNvPr id="31" name="椭圆 13"/>
          <p:cNvSpPr/>
          <p:nvPr/>
        </p:nvSpPr>
        <p:spPr>
          <a:xfrm>
            <a:off x="7163152" y="2610588"/>
            <a:ext cx="777706" cy="766703"/>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gradFill>
                <a:gsLst>
                  <a:gs pos="0">
                    <a:srgbClr val="EAD074"/>
                  </a:gs>
                  <a:gs pos="100000">
                    <a:srgbClr val="9D611F"/>
                  </a:gs>
                </a:gsLst>
                <a:lin ang="2700000" scaled="1"/>
              </a:gradFill>
              <a:cs typeface="+mn-ea"/>
              <a:sym typeface="+mn-lt"/>
            </a:endParaRPr>
          </a:p>
        </p:txBody>
      </p:sp>
      <p:sp>
        <p:nvSpPr>
          <p:cNvPr id="30" name="椭圆 14"/>
          <p:cNvSpPr/>
          <p:nvPr/>
        </p:nvSpPr>
        <p:spPr>
          <a:xfrm>
            <a:off x="4251141" y="4166111"/>
            <a:ext cx="777706" cy="77668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gradFill>
                <a:gsLst>
                  <a:gs pos="0">
                    <a:srgbClr val="EAD074"/>
                  </a:gs>
                  <a:gs pos="100000">
                    <a:srgbClr val="9D611F"/>
                  </a:gs>
                </a:gsLst>
                <a:lin ang="2700000" scaled="1"/>
              </a:gradFill>
              <a:cs typeface="+mn-ea"/>
              <a:sym typeface="+mn-lt"/>
            </a:endParaRPr>
          </a:p>
        </p:txBody>
      </p:sp>
      <p:sp>
        <p:nvSpPr>
          <p:cNvPr id="32" name="椭圆 15"/>
          <p:cNvSpPr/>
          <p:nvPr/>
        </p:nvSpPr>
        <p:spPr>
          <a:xfrm>
            <a:off x="7163152" y="4169111"/>
            <a:ext cx="777706" cy="77068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8425" h="573203">
                <a:moveTo>
                  <a:pt x="35688" y="330987"/>
                </a:moveTo>
                <a:cubicBezTo>
                  <a:pt x="32039" y="330987"/>
                  <a:pt x="29102" y="334008"/>
                  <a:pt x="29102" y="337651"/>
                </a:cubicBezTo>
                <a:lnTo>
                  <a:pt x="29102" y="484438"/>
                </a:lnTo>
                <a:cubicBezTo>
                  <a:pt x="29102" y="488081"/>
                  <a:pt x="32039" y="491102"/>
                  <a:pt x="35688" y="491102"/>
                </a:cubicBezTo>
                <a:lnTo>
                  <a:pt x="240293" y="491102"/>
                </a:lnTo>
                <a:cubicBezTo>
                  <a:pt x="243942" y="491102"/>
                  <a:pt x="246968" y="488081"/>
                  <a:pt x="246968" y="484438"/>
                </a:cubicBezTo>
                <a:lnTo>
                  <a:pt x="246968" y="337651"/>
                </a:lnTo>
                <a:cubicBezTo>
                  <a:pt x="246968" y="334008"/>
                  <a:pt x="243942" y="330987"/>
                  <a:pt x="240293" y="330987"/>
                </a:cubicBezTo>
                <a:close/>
                <a:moveTo>
                  <a:pt x="440550" y="305700"/>
                </a:moveTo>
                <a:cubicBezTo>
                  <a:pt x="444243" y="305700"/>
                  <a:pt x="447936" y="307122"/>
                  <a:pt x="450784" y="309967"/>
                </a:cubicBezTo>
                <a:lnTo>
                  <a:pt x="487627" y="346765"/>
                </a:lnTo>
                <a:cubicBezTo>
                  <a:pt x="493323" y="352454"/>
                  <a:pt x="493323" y="361520"/>
                  <a:pt x="487627" y="367209"/>
                </a:cubicBezTo>
                <a:cubicBezTo>
                  <a:pt x="484780" y="370053"/>
                  <a:pt x="481042" y="371475"/>
                  <a:pt x="477304" y="371475"/>
                </a:cubicBezTo>
                <a:cubicBezTo>
                  <a:pt x="473477" y="371475"/>
                  <a:pt x="469829" y="370053"/>
                  <a:pt x="466981" y="367209"/>
                </a:cubicBezTo>
                <a:lnTo>
                  <a:pt x="454967" y="355298"/>
                </a:lnTo>
                <a:lnTo>
                  <a:pt x="454967" y="470137"/>
                </a:lnTo>
                <a:cubicBezTo>
                  <a:pt x="454967" y="478137"/>
                  <a:pt x="448470" y="484714"/>
                  <a:pt x="440372" y="484714"/>
                </a:cubicBezTo>
                <a:lnTo>
                  <a:pt x="328329" y="484714"/>
                </a:lnTo>
                <a:cubicBezTo>
                  <a:pt x="320320" y="484714"/>
                  <a:pt x="313734" y="478137"/>
                  <a:pt x="313734" y="470137"/>
                </a:cubicBezTo>
                <a:cubicBezTo>
                  <a:pt x="313734" y="462049"/>
                  <a:pt x="320320" y="455560"/>
                  <a:pt x="328329" y="455560"/>
                </a:cubicBezTo>
                <a:lnTo>
                  <a:pt x="328329" y="455649"/>
                </a:lnTo>
                <a:lnTo>
                  <a:pt x="426044" y="455649"/>
                </a:lnTo>
                <a:lnTo>
                  <a:pt x="426044" y="355298"/>
                </a:lnTo>
                <a:lnTo>
                  <a:pt x="414030" y="367209"/>
                </a:lnTo>
                <a:cubicBezTo>
                  <a:pt x="408334" y="372897"/>
                  <a:pt x="399168" y="372897"/>
                  <a:pt x="393472" y="367209"/>
                </a:cubicBezTo>
                <a:cubicBezTo>
                  <a:pt x="387777" y="361520"/>
                  <a:pt x="387777" y="352454"/>
                  <a:pt x="393472" y="346765"/>
                </a:cubicBezTo>
                <a:lnTo>
                  <a:pt x="430316" y="309967"/>
                </a:lnTo>
                <a:cubicBezTo>
                  <a:pt x="433163" y="307122"/>
                  <a:pt x="436856" y="305700"/>
                  <a:pt x="440550" y="305700"/>
                </a:cubicBezTo>
                <a:close/>
                <a:moveTo>
                  <a:pt x="35688" y="302020"/>
                </a:moveTo>
                <a:lnTo>
                  <a:pt x="240293" y="302020"/>
                </a:lnTo>
                <a:cubicBezTo>
                  <a:pt x="259961" y="302020"/>
                  <a:pt x="275981" y="318014"/>
                  <a:pt x="275981" y="337651"/>
                </a:cubicBezTo>
                <a:lnTo>
                  <a:pt x="275981" y="484438"/>
                </a:lnTo>
                <a:cubicBezTo>
                  <a:pt x="275981" y="504075"/>
                  <a:pt x="259961" y="520068"/>
                  <a:pt x="240293" y="520068"/>
                </a:cubicBezTo>
                <a:lnTo>
                  <a:pt x="152631" y="520068"/>
                </a:lnTo>
                <a:lnTo>
                  <a:pt x="152631" y="544059"/>
                </a:lnTo>
                <a:lnTo>
                  <a:pt x="179152" y="544059"/>
                </a:lnTo>
                <a:cubicBezTo>
                  <a:pt x="187251" y="544059"/>
                  <a:pt x="193747" y="550545"/>
                  <a:pt x="193747" y="558631"/>
                </a:cubicBezTo>
                <a:cubicBezTo>
                  <a:pt x="193747" y="566628"/>
                  <a:pt x="187251" y="573203"/>
                  <a:pt x="179152" y="573203"/>
                </a:cubicBezTo>
                <a:lnTo>
                  <a:pt x="96829" y="573203"/>
                </a:lnTo>
                <a:cubicBezTo>
                  <a:pt x="88730" y="573203"/>
                  <a:pt x="82234" y="566628"/>
                  <a:pt x="82234" y="558631"/>
                </a:cubicBezTo>
                <a:cubicBezTo>
                  <a:pt x="82234" y="550545"/>
                  <a:pt x="88730" y="544059"/>
                  <a:pt x="96829" y="544059"/>
                </a:cubicBezTo>
                <a:lnTo>
                  <a:pt x="123439" y="544059"/>
                </a:lnTo>
                <a:lnTo>
                  <a:pt x="123439" y="520068"/>
                </a:lnTo>
                <a:lnTo>
                  <a:pt x="35688" y="520068"/>
                </a:lnTo>
                <a:cubicBezTo>
                  <a:pt x="16020" y="520068"/>
                  <a:pt x="0" y="504075"/>
                  <a:pt x="0" y="484438"/>
                </a:cubicBezTo>
                <a:lnTo>
                  <a:pt x="0" y="337651"/>
                </a:lnTo>
                <a:cubicBezTo>
                  <a:pt x="0" y="318014"/>
                  <a:pt x="16020" y="302020"/>
                  <a:pt x="35688" y="302020"/>
                </a:cubicBezTo>
                <a:close/>
                <a:moveTo>
                  <a:pt x="138020" y="94487"/>
                </a:moveTo>
                <a:lnTo>
                  <a:pt x="250020" y="94487"/>
                </a:lnTo>
                <a:cubicBezTo>
                  <a:pt x="258122" y="94487"/>
                  <a:pt x="264621" y="100974"/>
                  <a:pt x="264621" y="109060"/>
                </a:cubicBezTo>
                <a:cubicBezTo>
                  <a:pt x="264621" y="117147"/>
                  <a:pt x="258122" y="123634"/>
                  <a:pt x="250020" y="123634"/>
                </a:cubicBezTo>
                <a:lnTo>
                  <a:pt x="250020" y="123545"/>
                </a:lnTo>
                <a:lnTo>
                  <a:pt x="152710" y="123545"/>
                </a:lnTo>
                <a:lnTo>
                  <a:pt x="152710" y="223873"/>
                </a:lnTo>
                <a:lnTo>
                  <a:pt x="164729" y="211876"/>
                </a:lnTo>
                <a:cubicBezTo>
                  <a:pt x="170427" y="206189"/>
                  <a:pt x="179508" y="206189"/>
                  <a:pt x="185206" y="211876"/>
                </a:cubicBezTo>
                <a:cubicBezTo>
                  <a:pt x="190904" y="217563"/>
                  <a:pt x="190904" y="226716"/>
                  <a:pt x="185206" y="232404"/>
                </a:cubicBezTo>
                <a:lnTo>
                  <a:pt x="148436" y="269104"/>
                </a:lnTo>
                <a:cubicBezTo>
                  <a:pt x="145588" y="271948"/>
                  <a:pt x="141759" y="273370"/>
                  <a:pt x="138109" y="273370"/>
                </a:cubicBezTo>
                <a:cubicBezTo>
                  <a:pt x="134281" y="273370"/>
                  <a:pt x="130630" y="271948"/>
                  <a:pt x="127781" y="269104"/>
                </a:cubicBezTo>
                <a:lnTo>
                  <a:pt x="91012" y="232404"/>
                </a:lnTo>
                <a:cubicBezTo>
                  <a:pt x="85314" y="226716"/>
                  <a:pt x="85314" y="217563"/>
                  <a:pt x="91012" y="211876"/>
                </a:cubicBezTo>
                <a:cubicBezTo>
                  <a:pt x="96710" y="206189"/>
                  <a:pt x="105791" y="206189"/>
                  <a:pt x="111489" y="211876"/>
                </a:cubicBezTo>
                <a:lnTo>
                  <a:pt x="123508" y="223873"/>
                </a:lnTo>
                <a:lnTo>
                  <a:pt x="123508" y="109060"/>
                </a:lnTo>
                <a:cubicBezTo>
                  <a:pt x="123508" y="100974"/>
                  <a:pt x="129918" y="94487"/>
                  <a:pt x="138020" y="94487"/>
                </a:cubicBezTo>
                <a:close/>
                <a:moveTo>
                  <a:pt x="338148" y="29153"/>
                </a:moveTo>
                <a:cubicBezTo>
                  <a:pt x="334410" y="29153"/>
                  <a:pt x="331473" y="32176"/>
                  <a:pt x="331473" y="35820"/>
                </a:cubicBezTo>
                <a:lnTo>
                  <a:pt x="331473" y="182566"/>
                </a:lnTo>
                <a:cubicBezTo>
                  <a:pt x="331473" y="186210"/>
                  <a:pt x="334410" y="189143"/>
                  <a:pt x="338148" y="189143"/>
                </a:cubicBezTo>
                <a:lnTo>
                  <a:pt x="542650" y="189143"/>
                </a:lnTo>
                <a:cubicBezTo>
                  <a:pt x="546388" y="189143"/>
                  <a:pt x="549325" y="186210"/>
                  <a:pt x="549325" y="182566"/>
                </a:cubicBezTo>
                <a:lnTo>
                  <a:pt x="549325" y="35820"/>
                </a:lnTo>
                <a:cubicBezTo>
                  <a:pt x="549325" y="32176"/>
                  <a:pt x="546388" y="29153"/>
                  <a:pt x="542650" y="29153"/>
                </a:cubicBezTo>
                <a:close/>
                <a:moveTo>
                  <a:pt x="338148" y="0"/>
                </a:moveTo>
                <a:lnTo>
                  <a:pt x="542650" y="0"/>
                </a:lnTo>
                <a:cubicBezTo>
                  <a:pt x="562407" y="0"/>
                  <a:pt x="578425" y="16177"/>
                  <a:pt x="578425" y="35820"/>
                </a:cubicBezTo>
                <a:lnTo>
                  <a:pt x="578425" y="182388"/>
                </a:lnTo>
                <a:cubicBezTo>
                  <a:pt x="578425" y="202120"/>
                  <a:pt x="562407" y="218119"/>
                  <a:pt x="542650" y="218119"/>
                </a:cubicBezTo>
                <a:lnTo>
                  <a:pt x="454994" y="218119"/>
                </a:lnTo>
                <a:lnTo>
                  <a:pt x="454994" y="242029"/>
                </a:lnTo>
                <a:lnTo>
                  <a:pt x="481602" y="242029"/>
                </a:lnTo>
                <a:cubicBezTo>
                  <a:pt x="489611" y="242029"/>
                  <a:pt x="496197" y="248518"/>
                  <a:pt x="496197" y="256606"/>
                </a:cubicBezTo>
                <a:cubicBezTo>
                  <a:pt x="496197" y="264694"/>
                  <a:pt x="489611" y="271183"/>
                  <a:pt x="481602" y="271183"/>
                </a:cubicBezTo>
                <a:lnTo>
                  <a:pt x="399196" y="271183"/>
                </a:lnTo>
                <a:cubicBezTo>
                  <a:pt x="391187" y="271183"/>
                  <a:pt x="384601" y="264694"/>
                  <a:pt x="384601" y="256606"/>
                </a:cubicBezTo>
                <a:cubicBezTo>
                  <a:pt x="384601" y="248518"/>
                  <a:pt x="391187" y="242029"/>
                  <a:pt x="399196" y="242029"/>
                </a:cubicBezTo>
                <a:lnTo>
                  <a:pt x="425804" y="242029"/>
                </a:lnTo>
                <a:lnTo>
                  <a:pt x="425804" y="218119"/>
                </a:lnTo>
                <a:lnTo>
                  <a:pt x="338148" y="218119"/>
                </a:lnTo>
                <a:cubicBezTo>
                  <a:pt x="318391" y="218119"/>
                  <a:pt x="302373" y="202120"/>
                  <a:pt x="302373" y="182388"/>
                </a:cubicBezTo>
                <a:lnTo>
                  <a:pt x="302373" y="35731"/>
                </a:lnTo>
                <a:cubicBezTo>
                  <a:pt x="302373" y="15999"/>
                  <a:pt x="318391" y="0"/>
                  <a:pt x="338148" y="0"/>
                </a:cubicBezTo>
                <a:close/>
              </a:path>
            </a:pathLst>
          </a:custGeom>
          <a:solidFill>
            <a:srgbClr val="1B1B1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gradFill>
                <a:gsLst>
                  <a:gs pos="0">
                    <a:srgbClr val="EAD074"/>
                  </a:gs>
                  <a:gs pos="100000">
                    <a:srgbClr val="9D611F"/>
                  </a:gs>
                </a:gsLst>
                <a:lin ang="2700000" scaled="1"/>
              </a:gradFill>
              <a:cs typeface="+mn-ea"/>
              <a:sym typeface="+mn-lt"/>
            </a:endParaRPr>
          </a:p>
        </p:txBody>
      </p:sp>
      <p:grpSp>
        <p:nvGrpSpPr>
          <p:cNvPr id="17" name="组合 16"/>
          <p:cNvGrpSpPr/>
          <p:nvPr/>
        </p:nvGrpSpPr>
        <p:grpSpPr>
          <a:xfrm>
            <a:off x="1226613" y="2504882"/>
            <a:ext cx="2208696" cy="980726"/>
            <a:chOff x="7885240" y="3464575"/>
            <a:chExt cx="2208696" cy="980726"/>
          </a:xfrm>
        </p:grpSpPr>
        <p:sp>
          <p:nvSpPr>
            <p:cNvPr id="18" name="矩形 17"/>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用户可以在投影仪或者计算机上进行演示也可以将演示文稿打印出来制作成</a:t>
              </a:r>
              <a:r>
                <a:rPr lang="zh-CN" altLang="en-US" sz="1050" dirty="0" smtClean="0">
                  <a:gradFill>
                    <a:gsLst>
                      <a:gs pos="0">
                        <a:srgbClr val="EAD074"/>
                      </a:gs>
                      <a:gs pos="100000">
                        <a:srgbClr val="9D611F"/>
                      </a:gs>
                    </a:gsLst>
                    <a:lin ang="2700000" scaled="1"/>
                  </a:gradFill>
                  <a:cs typeface="+mn-ea"/>
                  <a:sym typeface="+mn-lt"/>
                </a:rPr>
                <a:t>胶片用户可以在投影仪</a:t>
              </a:r>
            </a:p>
          </p:txBody>
        </p:sp>
        <p:sp>
          <p:nvSpPr>
            <p:cNvPr id="19" name="矩形 18"/>
            <p:cNvSpPr/>
            <p:nvPr/>
          </p:nvSpPr>
          <p:spPr>
            <a:xfrm>
              <a:off x="8043384" y="3464575"/>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smtClean="0">
                  <a:gradFill>
                    <a:gsLst>
                      <a:gs pos="0">
                        <a:srgbClr val="EAD074"/>
                      </a:gs>
                      <a:gs pos="100000">
                        <a:srgbClr val="9D611F"/>
                      </a:gs>
                    </a:gsLst>
                    <a:lin ang="2700000" scaled="1"/>
                  </a:gradFill>
                  <a:cs typeface="+mn-ea"/>
                  <a:sym typeface="+mn-lt"/>
                </a:rPr>
                <a:t>本地市场</a:t>
              </a:r>
              <a:endParaRPr lang="zh-CN" altLang="en-US" sz="1600" b="1" dirty="0">
                <a:gradFill>
                  <a:gsLst>
                    <a:gs pos="0">
                      <a:srgbClr val="EAD074"/>
                    </a:gs>
                    <a:gs pos="100000">
                      <a:srgbClr val="9D611F"/>
                    </a:gs>
                  </a:gsLst>
                  <a:lin ang="2700000" scaled="1"/>
                </a:gradFill>
                <a:cs typeface="+mn-ea"/>
                <a:sym typeface="+mn-lt"/>
              </a:endParaRPr>
            </a:p>
          </p:txBody>
        </p:sp>
      </p:grpSp>
      <p:grpSp>
        <p:nvGrpSpPr>
          <p:cNvPr id="20" name="组合 19"/>
          <p:cNvGrpSpPr/>
          <p:nvPr/>
        </p:nvGrpSpPr>
        <p:grpSpPr>
          <a:xfrm>
            <a:off x="1226613" y="4064090"/>
            <a:ext cx="2208696" cy="980726"/>
            <a:chOff x="7885240" y="3464575"/>
            <a:chExt cx="2208696" cy="980726"/>
          </a:xfrm>
        </p:grpSpPr>
        <p:sp>
          <p:nvSpPr>
            <p:cNvPr id="21" name="矩形 20"/>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用户可以在投影仪或者计算机上进行演示也可以将演示文稿打印出来制作成</a:t>
              </a:r>
              <a:r>
                <a:rPr lang="zh-CN" altLang="en-US" sz="1050" dirty="0" smtClean="0">
                  <a:gradFill>
                    <a:gsLst>
                      <a:gs pos="0">
                        <a:srgbClr val="EAD074"/>
                      </a:gs>
                      <a:gs pos="100000">
                        <a:srgbClr val="9D611F"/>
                      </a:gs>
                    </a:gsLst>
                    <a:lin ang="2700000" scaled="1"/>
                  </a:gradFill>
                  <a:cs typeface="+mn-ea"/>
                  <a:sym typeface="+mn-lt"/>
                </a:rPr>
                <a:t>胶片用户可以在投影仪</a:t>
              </a:r>
            </a:p>
          </p:txBody>
        </p:sp>
        <p:sp>
          <p:nvSpPr>
            <p:cNvPr id="22" name="矩形 21"/>
            <p:cNvSpPr/>
            <p:nvPr/>
          </p:nvSpPr>
          <p:spPr>
            <a:xfrm>
              <a:off x="8043384" y="3464575"/>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smtClean="0">
                  <a:gradFill>
                    <a:gsLst>
                      <a:gs pos="0">
                        <a:srgbClr val="EAD074"/>
                      </a:gs>
                      <a:gs pos="100000">
                        <a:srgbClr val="9D611F"/>
                      </a:gs>
                    </a:gsLst>
                    <a:lin ang="2700000" scaled="1"/>
                  </a:gradFill>
                  <a:cs typeface="+mn-ea"/>
                  <a:sym typeface="+mn-lt"/>
                </a:rPr>
                <a:t>周边市场</a:t>
              </a:r>
              <a:endParaRPr lang="zh-CN" altLang="en-US" sz="1600" b="1" dirty="0">
                <a:gradFill>
                  <a:gsLst>
                    <a:gs pos="0">
                      <a:srgbClr val="EAD074"/>
                    </a:gs>
                    <a:gs pos="100000">
                      <a:srgbClr val="9D611F"/>
                    </a:gs>
                  </a:gsLst>
                  <a:lin ang="2700000" scaled="1"/>
                </a:gradFill>
                <a:cs typeface="+mn-ea"/>
                <a:sym typeface="+mn-lt"/>
              </a:endParaRPr>
            </a:p>
          </p:txBody>
        </p:sp>
      </p:grpSp>
      <p:grpSp>
        <p:nvGrpSpPr>
          <p:cNvPr id="23" name="组合 22"/>
          <p:cNvGrpSpPr/>
          <p:nvPr/>
        </p:nvGrpSpPr>
        <p:grpSpPr>
          <a:xfrm>
            <a:off x="8771205" y="2504882"/>
            <a:ext cx="2208695" cy="980726"/>
            <a:chOff x="7885240" y="3464575"/>
            <a:chExt cx="2208695" cy="980726"/>
          </a:xfrm>
        </p:grpSpPr>
        <p:sp>
          <p:nvSpPr>
            <p:cNvPr id="24" name="矩形 23"/>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用户可以在投影仪或者计算机上进行演示也可以将演示文稿打印出来制作成</a:t>
              </a:r>
              <a:r>
                <a:rPr lang="zh-CN" altLang="en-US" sz="1050" dirty="0" smtClean="0">
                  <a:gradFill>
                    <a:gsLst>
                      <a:gs pos="0">
                        <a:srgbClr val="EAD074"/>
                      </a:gs>
                      <a:gs pos="100000">
                        <a:srgbClr val="9D611F"/>
                      </a:gs>
                    </a:gsLst>
                    <a:lin ang="2700000" scaled="1"/>
                  </a:gradFill>
                  <a:cs typeface="+mn-ea"/>
                  <a:sym typeface="+mn-lt"/>
                </a:rPr>
                <a:t>胶片用户可以在投影仪</a:t>
              </a:r>
            </a:p>
          </p:txBody>
        </p:sp>
        <p:sp>
          <p:nvSpPr>
            <p:cNvPr id="25" name="矩形 24"/>
            <p:cNvSpPr/>
            <p:nvPr/>
          </p:nvSpPr>
          <p:spPr>
            <a:xfrm>
              <a:off x="788524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gradFill>
                    <a:gsLst>
                      <a:gs pos="0">
                        <a:srgbClr val="EAD074"/>
                      </a:gs>
                      <a:gs pos="100000">
                        <a:srgbClr val="9D611F"/>
                      </a:gs>
                    </a:gsLst>
                    <a:lin ang="2700000" scaled="1"/>
                  </a:gradFill>
                  <a:cs typeface="+mn-ea"/>
                  <a:sym typeface="+mn-lt"/>
                </a:rPr>
                <a:t>细分市场</a:t>
              </a:r>
              <a:endParaRPr lang="zh-CN" altLang="en-US" sz="1600" b="1" dirty="0">
                <a:gradFill>
                  <a:gsLst>
                    <a:gs pos="0">
                      <a:srgbClr val="EAD074"/>
                    </a:gs>
                    <a:gs pos="100000">
                      <a:srgbClr val="9D611F"/>
                    </a:gs>
                  </a:gsLst>
                  <a:lin ang="2700000" scaled="1"/>
                </a:gradFill>
                <a:cs typeface="+mn-ea"/>
                <a:sym typeface="+mn-lt"/>
              </a:endParaRPr>
            </a:p>
          </p:txBody>
        </p:sp>
      </p:grpSp>
      <p:grpSp>
        <p:nvGrpSpPr>
          <p:cNvPr id="26" name="组合 25"/>
          <p:cNvGrpSpPr/>
          <p:nvPr/>
        </p:nvGrpSpPr>
        <p:grpSpPr>
          <a:xfrm>
            <a:off x="8771205" y="4064090"/>
            <a:ext cx="2208695" cy="980726"/>
            <a:chOff x="7885240" y="3464575"/>
            <a:chExt cx="2208695" cy="980726"/>
          </a:xfrm>
        </p:grpSpPr>
        <p:sp>
          <p:nvSpPr>
            <p:cNvPr id="27" name="矩形 26"/>
            <p:cNvSpPr/>
            <p:nvPr/>
          </p:nvSpPr>
          <p:spPr>
            <a:xfrm>
              <a:off x="7885240" y="3747033"/>
              <a:ext cx="2208695" cy="698268"/>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用户可以在投影仪或者计算机上进行演示也可以将演示文稿打印出来制作成</a:t>
              </a:r>
              <a:r>
                <a:rPr lang="zh-CN" altLang="en-US" sz="1050" dirty="0" smtClean="0">
                  <a:gradFill>
                    <a:gsLst>
                      <a:gs pos="0">
                        <a:srgbClr val="EAD074"/>
                      </a:gs>
                      <a:gs pos="100000">
                        <a:srgbClr val="9D611F"/>
                      </a:gs>
                    </a:gsLst>
                    <a:lin ang="2700000" scaled="1"/>
                  </a:gradFill>
                  <a:cs typeface="+mn-ea"/>
                  <a:sym typeface="+mn-lt"/>
                </a:rPr>
                <a:t>胶片用户可以在投影仪</a:t>
              </a:r>
            </a:p>
          </p:txBody>
        </p:sp>
        <p:sp>
          <p:nvSpPr>
            <p:cNvPr id="28" name="矩形 27"/>
            <p:cNvSpPr/>
            <p:nvPr/>
          </p:nvSpPr>
          <p:spPr>
            <a:xfrm>
              <a:off x="7885240" y="346457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smtClean="0">
                  <a:gradFill>
                    <a:gsLst>
                      <a:gs pos="0">
                        <a:srgbClr val="EAD074"/>
                      </a:gs>
                      <a:gs pos="100000">
                        <a:srgbClr val="9D611F"/>
                      </a:gs>
                    </a:gsLst>
                    <a:lin ang="2700000" scaled="1"/>
                  </a:gradFill>
                  <a:cs typeface="+mn-ea"/>
                  <a:sym typeface="+mn-lt"/>
                </a:rPr>
                <a:t>高端市场</a:t>
              </a:r>
              <a:endParaRPr lang="zh-CN" altLang="en-US" sz="1600" b="1" dirty="0">
                <a:gradFill>
                  <a:gsLst>
                    <a:gs pos="0">
                      <a:srgbClr val="EAD074"/>
                    </a:gs>
                    <a:gs pos="100000">
                      <a:srgbClr val="9D611F"/>
                    </a:gs>
                  </a:gsLst>
                  <a:lin ang="2700000" scaled="1"/>
                </a:gradFill>
                <a:cs typeface="+mn-ea"/>
                <a:sym typeface="+mn-lt"/>
              </a:endParaRPr>
            </a:p>
          </p:txBody>
        </p:sp>
      </p:grpSp>
      <p:sp>
        <p:nvSpPr>
          <p:cNvPr id="33" name="斜纹 32"/>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4" name="组合 33"/>
          <p:cNvGrpSpPr/>
          <p:nvPr/>
        </p:nvGrpSpPr>
        <p:grpSpPr>
          <a:xfrm>
            <a:off x="965201" y="354385"/>
            <a:ext cx="4756831" cy="783183"/>
            <a:chOff x="2806700" y="3008685"/>
            <a:chExt cx="4756831" cy="783183"/>
          </a:xfrm>
        </p:grpSpPr>
        <p:sp>
          <p:nvSpPr>
            <p:cNvPr id="35" name="文本框 34"/>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36" name="文本框 3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27556648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anim calcmode="lin" valueType="num">
                                      <p:cBhvr>
                                        <p:cTn id="10" dur="500" fill="hold"/>
                                        <p:tgtEl>
                                          <p:spTgt spid="7"/>
                                        </p:tgtEl>
                                        <p:attrNameLst>
                                          <p:attrName>ppt_x</p:attrName>
                                        </p:attrNameLst>
                                      </p:cBhvr>
                                      <p:tavLst>
                                        <p:tav tm="0">
                                          <p:val>
                                            <p:fltVal val="0.5"/>
                                          </p:val>
                                        </p:tav>
                                        <p:tav tm="100000">
                                          <p:val>
                                            <p:strVal val="#ppt_x"/>
                                          </p:val>
                                        </p:tav>
                                      </p:tavLst>
                                    </p:anim>
                                    <p:anim calcmode="lin" valueType="num">
                                      <p:cBhvr>
                                        <p:cTn id="11" dur="500" fill="hold"/>
                                        <p:tgtEl>
                                          <p:spTgt spid="7"/>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anim calcmode="lin" valueType="num">
                                      <p:cBhvr>
                                        <p:cTn id="24" dur="500" fill="hold"/>
                                        <p:tgtEl>
                                          <p:spTgt spid="29"/>
                                        </p:tgtEl>
                                        <p:attrNameLst>
                                          <p:attrName>ppt_x</p:attrName>
                                        </p:attrNameLst>
                                      </p:cBhvr>
                                      <p:tavLst>
                                        <p:tav tm="0">
                                          <p:val>
                                            <p:fltVal val="0.5"/>
                                          </p:val>
                                        </p:tav>
                                        <p:tav tm="100000">
                                          <p:val>
                                            <p:strVal val="#ppt_x"/>
                                          </p:val>
                                        </p:tav>
                                      </p:tavLst>
                                    </p:anim>
                                    <p:anim calcmode="lin" valueType="num">
                                      <p:cBhvr>
                                        <p:cTn id="25" dur="500" fill="hold"/>
                                        <p:tgtEl>
                                          <p:spTgt spid="29"/>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anim calcmode="lin" valueType="num">
                                      <p:cBhvr>
                                        <p:cTn id="31" dur="500" fill="hold"/>
                                        <p:tgtEl>
                                          <p:spTgt spid="31"/>
                                        </p:tgtEl>
                                        <p:attrNameLst>
                                          <p:attrName>ppt_x</p:attrName>
                                        </p:attrNameLst>
                                      </p:cBhvr>
                                      <p:tavLst>
                                        <p:tav tm="0">
                                          <p:val>
                                            <p:fltVal val="0.5"/>
                                          </p:val>
                                        </p:tav>
                                        <p:tav tm="100000">
                                          <p:val>
                                            <p:strVal val="#ppt_x"/>
                                          </p:val>
                                        </p:tav>
                                      </p:tavLst>
                                    </p:anim>
                                    <p:anim calcmode="lin" valueType="num">
                                      <p:cBhvr>
                                        <p:cTn id="32" dur="500" fill="hold"/>
                                        <p:tgtEl>
                                          <p:spTgt spid="31"/>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anim calcmode="lin" valueType="num">
                                      <p:cBhvr>
                                        <p:cTn id="38" dur="500" fill="hold"/>
                                        <p:tgtEl>
                                          <p:spTgt spid="30"/>
                                        </p:tgtEl>
                                        <p:attrNameLst>
                                          <p:attrName>ppt_x</p:attrName>
                                        </p:attrNameLst>
                                      </p:cBhvr>
                                      <p:tavLst>
                                        <p:tav tm="0">
                                          <p:val>
                                            <p:fltVal val="0.5"/>
                                          </p:val>
                                        </p:tav>
                                        <p:tav tm="100000">
                                          <p:val>
                                            <p:strVal val="#ppt_x"/>
                                          </p:val>
                                        </p:tav>
                                      </p:tavLst>
                                    </p:anim>
                                    <p:anim calcmode="lin" valueType="num">
                                      <p:cBhvr>
                                        <p:cTn id="39" dur="500" fill="hold"/>
                                        <p:tgtEl>
                                          <p:spTgt spid="3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anim calcmode="lin" valueType="num">
                                      <p:cBhvr>
                                        <p:cTn id="45" dur="500" fill="hold"/>
                                        <p:tgtEl>
                                          <p:spTgt spid="32"/>
                                        </p:tgtEl>
                                        <p:attrNameLst>
                                          <p:attrName>ppt_x</p:attrName>
                                        </p:attrNameLst>
                                      </p:cBhvr>
                                      <p:tavLst>
                                        <p:tav tm="0">
                                          <p:val>
                                            <p:fltVal val="0.5"/>
                                          </p:val>
                                        </p:tav>
                                        <p:tav tm="100000">
                                          <p:val>
                                            <p:strVal val="#ppt_x"/>
                                          </p:val>
                                        </p:tav>
                                      </p:tavLst>
                                    </p:anim>
                                    <p:anim calcmode="lin" valueType="num">
                                      <p:cBhvr>
                                        <p:cTn id="46" dur="500" fill="hold"/>
                                        <p:tgtEl>
                                          <p:spTgt spid="32"/>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0-#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1+#ppt_w/2"/>
                                          </p:val>
                                        </p:tav>
                                        <p:tav tm="100000">
                                          <p:val>
                                            <p:strVal val="#ppt_x"/>
                                          </p:val>
                                        </p:tav>
                                      </p:tavLst>
                                    </p:anim>
                                    <p:anim calcmode="lin" valueType="num">
                                      <p:cBhvr additive="base">
                                        <p:cTn id="59" dur="500" fill="hold"/>
                                        <p:tgtEl>
                                          <p:spTgt spid="23"/>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0"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p:nvPr/>
        </p:nvGrpSpPr>
        <p:grpSpPr>
          <a:xfrm>
            <a:off x="2720669" y="2678143"/>
            <a:ext cx="6762044" cy="793750"/>
            <a:chOff x="1949380" y="3105010"/>
            <a:chExt cx="5260312" cy="793750"/>
          </a:xfrm>
          <a:solidFill>
            <a:schemeClr val="bg1">
              <a:lumMod val="65000"/>
            </a:schemeClr>
          </a:solidFill>
        </p:grpSpPr>
        <p:cxnSp>
          <p:nvCxnSpPr>
            <p:cNvPr id="19" name="Straight Connector 9"/>
            <p:cNvCxnSpPr/>
            <p:nvPr/>
          </p:nvCxnSpPr>
          <p:spPr>
            <a:xfrm flipH="1">
              <a:off x="1949380" y="3657600"/>
              <a:ext cx="5260312" cy="0"/>
            </a:xfrm>
            <a:prstGeom prst="line">
              <a:avLst/>
            </a:prstGeom>
            <a:grpFill/>
            <a:ln w="9525">
              <a:gradFill>
                <a:gsLst>
                  <a:gs pos="0">
                    <a:srgbClr val="E3B43B"/>
                  </a:gs>
                  <a:gs pos="100000">
                    <a:srgbClr val="8B6735"/>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0"/>
            <p:cNvCxnSpPr/>
            <p:nvPr/>
          </p:nvCxnSpPr>
          <p:spPr>
            <a:xfrm>
              <a:off x="1949380" y="3657600"/>
              <a:ext cx="0" cy="241160"/>
            </a:xfrm>
            <a:prstGeom prst="line">
              <a:avLst/>
            </a:prstGeom>
            <a:grpFill/>
            <a:ln w="9525">
              <a:gradFill>
                <a:gsLst>
                  <a:gs pos="0">
                    <a:srgbClr val="E3B43B"/>
                  </a:gs>
                  <a:gs pos="100000">
                    <a:srgbClr val="8B6735"/>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11"/>
            <p:cNvCxnSpPr/>
            <p:nvPr/>
          </p:nvCxnSpPr>
          <p:spPr>
            <a:xfrm>
              <a:off x="7209692" y="3657600"/>
              <a:ext cx="0" cy="241160"/>
            </a:xfrm>
            <a:prstGeom prst="line">
              <a:avLst/>
            </a:prstGeom>
            <a:grpFill/>
            <a:ln w="9525">
              <a:gradFill>
                <a:gsLst>
                  <a:gs pos="0">
                    <a:srgbClr val="E3B43B"/>
                  </a:gs>
                  <a:gs pos="100000">
                    <a:srgbClr val="8B6735"/>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12"/>
            <p:cNvCxnSpPr/>
            <p:nvPr/>
          </p:nvCxnSpPr>
          <p:spPr>
            <a:xfrm>
              <a:off x="4579538" y="3105010"/>
              <a:ext cx="0" cy="793750"/>
            </a:xfrm>
            <a:prstGeom prst="line">
              <a:avLst/>
            </a:prstGeom>
            <a:grpFill/>
            <a:ln w="9525">
              <a:gradFill>
                <a:gsLst>
                  <a:gs pos="0">
                    <a:srgbClr val="E3B43B"/>
                  </a:gs>
                  <a:gs pos="100000">
                    <a:srgbClr val="8B6735"/>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290761" y="1722769"/>
            <a:ext cx="5621867" cy="852092"/>
            <a:chOff x="3290761" y="1722769"/>
            <a:chExt cx="5621867" cy="852092"/>
          </a:xfrm>
        </p:grpSpPr>
        <p:sp>
          <p:nvSpPr>
            <p:cNvPr id="4" name="Rectangle 7"/>
            <p:cNvSpPr/>
            <p:nvPr/>
          </p:nvSpPr>
          <p:spPr>
            <a:xfrm>
              <a:off x="3290761" y="1722769"/>
              <a:ext cx="5621867" cy="852092"/>
            </a:xfrm>
            <a:prstGeom prst="rect">
              <a:avLst/>
            </a:prstGeom>
            <a:gradFill>
              <a:gsLst>
                <a:gs pos="56300">
                  <a:srgbClr val="F4DE91"/>
                </a:gs>
                <a:gs pos="0">
                  <a:srgbClr val="E3B43B"/>
                </a:gs>
                <a:gs pos="100000">
                  <a:srgbClr val="DBA347"/>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144000" anchor="b" anchorCtr="1">
              <a:normAutofit/>
            </a:bodyPr>
            <a:lstStyle/>
            <a:p>
              <a:pPr algn="ctr">
                <a:lnSpc>
                  <a:spcPct val="120000"/>
                </a:lnSpc>
                <a:defRPr/>
              </a:pPr>
              <a:endParaRPr lang="zh-CN" altLang="en-US" sz="1000" dirty="0">
                <a:solidFill>
                  <a:schemeClr val="bg1"/>
                </a:solidFill>
                <a:cs typeface="+mn-ea"/>
                <a:sym typeface="+mn-lt"/>
              </a:endParaRPr>
            </a:p>
          </p:txBody>
        </p:sp>
        <p:sp>
          <p:nvSpPr>
            <p:cNvPr id="27" name="矩形 26"/>
            <p:cNvSpPr/>
            <p:nvPr/>
          </p:nvSpPr>
          <p:spPr>
            <a:xfrm>
              <a:off x="3402437" y="1806039"/>
              <a:ext cx="5395574" cy="683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cs typeface="+mn-ea"/>
                  <a:sym typeface="+mn-lt"/>
                </a:rPr>
                <a:t>用户可以在投影仪或者计算机上进行演示也可以将演示文稿打印出来制作成胶片以便应用到更广泛的领域中</a:t>
              </a:r>
            </a:p>
          </p:txBody>
        </p:sp>
      </p:grpSp>
      <p:grpSp>
        <p:nvGrpSpPr>
          <p:cNvPr id="35" name="组合 34"/>
          <p:cNvGrpSpPr/>
          <p:nvPr/>
        </p:nvGrpSpPr>
        <p:grpSpPr>
          <a:xfrm>
            <a:off x="1101948" y="3654726"/>
            <a:ext cx="3237447" cy="2350660"/>
            <a:chOff x="1101948" y="3654726"/>
            <a:chExt cx="3237447" cy="2350660"/>
          </a:xfrm>
        </p:grpSpPr>
        <p:sp>
          <p:nvSpPr>
            <p:cNvPr id="6" name="Rectangle 25"/>
            <p:cNvSpPr/>
            <p:nvPr/>
          </p:nvSpPr>
          <p:spPr>
            <a:xfrm>
              <a:off x="1101948" y="4198025"/>
              <a:ext cx="3237447" cy="1807361"/>
            </a:xfrm>
            <a:prstGeom prst="rect">
              <a:avLst/>
            </a:prstGeom>
            <a:noFill/>
            <a:ln w="3175">
              <a:gradFill>
                <a:gsLst>
                  <a:gs pos="0">
                    <a:srgbClr val="E3B43B"/>
                  </a:gs>
                  <a:gs pos="100000">
                    <a:srgbClr val="8B673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cs typeface="+mn-ea"/>
                <a:sym typeface="+mn-lt"/>
              </a:endParaRPr>
            </a:p>
          </p:txBody>
        </p:sp>
        <p:sp>
          <p:nvSpPr>
            <p:cNvPr id="7" name="Rectangle 26"/>
            <p:cNvSpPr/>
            <p:nvPr/>
          </p:nvSpPr>
          <p:spPr>
            <a:xfrm>
              <a:off x="1101950" y="3654726"/>
              <a:ext cx="3237445" cy="468000"/>
            </a:xfrm>
            <a:prstGeom prst="rect">
              <a:avLst/>
            </a:prstGeom>
            <a:gradFill>
              <a:gsLst>
                <a:gs pos="55800">
                  <a:srgbClr val="F4DE91"/>
                </a:gs>
                <a:gs pos="0">
                  <a:srgbClr val="E3B43B"/>
                </a:gs>
                <a:gs pos="100000">
                  <a:srgbClr val="DBA347"/>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Freeform: Shape 32"/>
            <p:cNvSpPr>
              <a:spLocks/>
            </p:cNvSpPr>
            <p:nvPr/>
          </p:nvSpPr>
          <p:spPr bwMode="auto">
            <a:xfrm>
              <a:off x="2471235" y="4415096"/>
              <a:ext cx="498867" cy="498867"/>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gradFill>
              <a:gsLst>
                <a:gs pos="0">
                  <a:srgbClr val="E3B43B"/>
                </a:gs>
                <a:gs pos="100000">
                  <a:srgbClr val="8B6735"/>
                </a:gs>
              </a:gsLst>
              <a:lin ang="5400000" scaled="1"/>
            </a:gradFill>
            <a:ln>
              <a:noFill/>
            </a:ln>
            <a:extLst/>
          </p:spPr>
          <p:txBody>
            <a:bodyPr anchor="ctr"/>
            <a:lstStyle/>
            <a:p>
              <a:pPr algn="ctr"/>
              <a:endParaRPr>
                <a:cs typeface="+mn-ea"/>
                <a:sym typeface="+mn-lt"/>
              </a:endParaRPr>
            </a:p>
          </p:txBody>
        </p:sp>
        <p:sp>
          <p:nvSpPr>
            <p:cNvPr id="28" name="矩形 27"/>
            <p:cNvSpPr/>
            <p:nvPr/>
          </p:nvSpPr>
          <p:spPr>
            <a:xfrm>
              <a:off x="1606532" y="3693522"/>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标题文字添加</a:t>
              </a:r>
            </a:p>
          </p:txBody>
        </p:sp>
        <p:sp>
          <p:nvSpPr>
            <p:cNvPr id="29" name="矩形 28"/>
            <p:cNvSpPr/>
            <p:nvPr/>
          </p:nvSpPr>
          <p:spPr>
            <a:xfrm>
              <a:off x="1340050" y="4998751"/>
              <a:ext cx="2709662"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用户可以在投影仪或者计算机上进行演示也可以将演示文稿打印出来制作成</a:t>
              </a:r>
              <a:r>
                <a:rPr lang="zh-CN" altLang="en-US" sz="1400" dirty="0" smtClean="0">
                  <a:gradFill>
                    <a:gsLst>
                      <a:gs pos="0">
                        <a:srgbClr val="E3B43B"/>
                      </a:gs>
                      <a:gs pos="100000">
                        <a:srgbClr val="8B6735"/>
                      </a:gs>
                    </a:gsLst>
                    <a:lin ang="5400000" scaled="1"/>
                  </a:gradFill>
                  <a:cs typeface="+mn-ea"/>
                  <a:sym typeface="+mn-lt"/>
                </a:rPr>
                <a:t>胶片</a:t>
              </a:r>
              <a:endParaRPr lang="zh-CN" altLang="en-US" sz="1400" dirty="0">
                <a:gradFill>
                  <a:gsLst>
                    <a:gs pos="0">
                      <a:srgbClr val="E3B43B"/>
                    </a:gs>
                    <a:gs pos="100000">
                      <a:srgbClr val="8B6735"/>
                    </a:gs>
                  </a:gsLst>
                  <a:lin ang="5400000" scaled="1"/>
                </a:gradFill>
                <a:cs typeface="+mn-ea"/>
                <a:sym typeface="+mn-lt"/>
              </a:endParaRPr>
            </a:p>
          </p:txBody>
        </p:sp>
      </p:grpSp>
      <p:grpSp>
        <p:nvGrpSpPr>
          <p:cNvPr id="36" name="组合 35"/>
          <p:cNvGrpSpPr/>
          <p:nvPr/>
        </p:nvGrpSpPr>
        <p:grpSpPr>
          <a:xfrm>
            <a:off x="4493480" y="3654726"/>
            <a:ext cx="3237447" cy="2350660"/>
            <a:chOff x="4493480" y="3654726"/>
            <a:chExt cx="3237447" cy="2350660"/>
          </a:xfrm>
        </p:grpSpPr>
        <p:sp>
          <p:nvSpPr>
            <p:cNvPr id="11" name="Freeform: Shape 33"/>
            <p:cNvSpPr>
              <a:spLocks/>
            </p:cNvSpPr>
            <p:nvPr/>
          </p:nvSpPr>
          <p:spPr bwMode="auto">
            <a:xfrm>
              <a:off x="5852258" y="4415096"/>
              <a:ext cx="498867" cy="49886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gradFill>
              <a:gsLst>
                <a:gs pos="0">
                  <a:srgbClr val="E3B43B"/>
                </a:gs>
                <a:gs pos="100000">
                  <a:srgbClr val="8B6735"/>
                </a:gs>
              </a:gsLst>
              <a:lin ang="5400000" scaled="1"/>
            </a:gradFill>
            <a:ln>
              <a:noFill/>
            </a:ln>
            <a:extLst/>
          </p:spPr>
          <p:txBody>
            <a:bodyPr anchor="ctr"/>
            <a:lstStyle/>
            <a:p>
              <a:pPr algn="ctr"/>
              <a:endParaRPr>
                <a:cs typeface="+mn-ea"/>
                <a:sym typeface="+mn-lt"/>
              </a:endParaRPr>
            </a:p>
          </p:txBody>
        </p:sp>
        <p:sp>
          <p:nvSpPr>
            <p:cNvPr id="12" name="Rectangle 35"/>
            <p:cNvSpPr/>
            <p:nvPr/>
          </p:nvSpPr>
          <p:spPr>
            <a:xfrm>
              <a:off x="4493481" y="3654726"/>
              <a:ext cx="3237445" cy="468000"/>
            </a:xfrm>
            <a:prstGeom prst="rect">
              <a:avLst/>
            </a:prstGeom>
            <a:gradFill>
              <a:gsLst>
                <a:gs pos="59800">
                  <a:srgbClr val="F4DE91"/>
                </a:gs>
                <a:gs pos="0">
                  <a:srgbClr val="E3B43B"/>
                </a:gs>
                <a:gs pos="100000">
                  <a:srgbClr val="DBA347"/>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Rectangle 27"/>
            <p:cNvSpPr/>
            <p:nvPr/>
          </p:nvSpPr>
          <p:spPr>
            <a:xfrm>
              <a:off x="4493480" y="4198025"/>
              <a:ext cx="3237447" cy="1807361"/>
            </a:xfrm>
            <a:prstGeom prst="rect">
              <a:avLst/>
            </a:prstGeom>
            <a:noFill/>
            <a:ln w="3175">
              <a:gradFill>
                <a:gsLst>
                  <a:gs pos="0">
                    <a:srgbClr val="E3B43B"/>
                  </a:gs>
                  <a:gs pos="100000">
                    <a:srgbClr val="8B673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cs typeface="+mn-ea"/>
                <a:sym typeface="+mn-lt"/>
              </a:endParaRPr>
            </a:p>
          </p:txBody>
        </p:sp>
        <p:sp>
          <p:nvSpPr>
            <p:cNvPr id="30" name="矩形 29"/>
            <p:cNvSpPr/>
            <p:nvPr/>
          </p:nvSpPr>
          <p:spPr>
            <a:xfrm>
              <a:off x="4741169" y="4998751"/>
              <a:ext cx="2709662"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用户可以在投影仪或者计算机上进行演示也可以将演示文稿打印出来制作成</a:t>
              </a:r>
              <a:r>
                <a:rPr lang="zh-CN" altLang="en-US" sz="1400" dirty="0" smtClean="0">
                  <a:gradFill>
                    <a:gsLst>
                      <a:gs pos="0">
                        <a:srgbClr val="E3B43B"/>
                      </a:gs>
                      <a:gs pos="100000">
                        <a:srgbClr val="8B6735"/>
                      </a:gs>
                    </a:gsLst>
                    <a:lin ang="5400000" scaled="1"/>
                  </a:gradFill>
                  <a:cs typeface="+mn-ea"/>
                  <a:sym typeface="+mn-lt"/>
                </a:rPr>
                <a:t>胶片</a:t>
              </a:r>
              <a:endParaRPr lang="zh-CN" altLang="en-US" sz="1400" dirty="0">
                <a:gradFill>
                  <a:gsLst>
                    <a:gs pos="0">
                      <a:srgbClr val="E3B43B"/>
                    </a:gs>
                    <a:gs pos="100000">
                      <a:srgbClr val="8B6735"/>
                    </a:gs>
                  </a:gsLst>
                  <a:lin ang="5400000" scaled="1"/>
                </a:gradFill>
                <a:cs typeface="+mn-ea"/>
                <a:sym typeface="+mn-lt"/>
              </a:endParaRPr>
            </a:p>
          </p:txBody>
        </p:sp>
        <p:sp>
          <p:nvSpPr>
            <p:cNvPr id="32" name="矩形 31"/>
            <p:cNvSpPr/>
            <p:nvPr/>
          </p:nvSpPr>
          <p:spPr>
            <a:xfrm>
              <a:off x="4991216" y="3693522"/>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标题文字添加</a:t>
              </a:r>
            </a:p>
          </p:txBody>
        </p:sp>
      </p:grpSp>
      <p:grpSp>
        <p:nvGrpSpPr>
          <p:cNvPr id="37" name="组合 36"/>
          <p:cNvGrpSpPr/>
          <p:nvPr/>
        </p:nvGrpSpPr>
        <p:grpSpPr>
          <a:xfrm>
            <a:off x="7885010" y="3654726"/>
            <a:ext cx="3237448" cy="2350660"/>
            <a:chOff x="7885010" y="3654726"/>
            <a:chExt cx="3237448" cy="2350660"/>
          </a:xfrm>
        </p:grpSpPr>
        <p:sp>
          <p:nvSpPr>
            <p:cNvPr id="9" name="Freeform: Shape 31"/>
            <p:cNvSpPr>
              <a:spLocks/>
            </p:cNvSpPr>
            <p:nvPr/>
          </p:nvSpPr>
          <p:spPr bwMode="auto">
            <a:xfrm>
              <a:off x="9226535" y="4415096"/>
              <a:ext cx="498867" cy="49886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gradFill>
              <a:gsLst>
                <a:gs pos="0">
                  <a:srgbClr val="E3B43B"/>
                </a:gs>
                <a:gs pos="100000">
                  <a:srgbClr val="8B6735"/>
                </a:gs>
              </a:gsLst>
              <a:lin ang="5400000" scaled="1"/>
            </a:gradFill>
            <a:ln>
              <a:noFill/>
            </a:ln>
            <a:extLst/>
          </p:spPr>
          <p:txBody>
            <a:bodyPr anchor="ctr"/>
            <a:lstStyle/>
            <a:p>
              <a:pPr algn="ctr"/>
              <a:endParaRPr>
                <a:noFill/>
                <a:cs typeface="+mn-ea"/>
                <a:sym typeface="+mn-lt"/>
              </a:endParaRPr>
            </a:p>
          </p:txBody>
        </p:sp>
        <p:sp>
          <p:nvSpPr>
            <p:cNvPr id="14" name="Rectangle 40"/>
            <p:cNvSpPr/>
            <p:nvPr/>
          </p:nvSpPr>
          <p:spPr>
            <a:xfrm>
              <a:off x="7885010" y="3654726"/>
              <a:ext cx="3237445" cy="468000"/>
            </a:xfrm>
            <a:prstGeom prst="rect">
              <a:avLst/>
            </a:prstGeom>
            <a:gradFill>
              <a:gsLst>
                <a:gs pos="57800">
                  <a:srgbClr val="F4DE91"/>
                </a:gs>
                <a:gs pos="0">
                  <a:srgbClr val="E3B43B"/>
                </a:gs>
                <a:gs pos="100000">
                  <a:srgbClr val="DBA347"/>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8" name="Rectangle 29"/>
            <p:cNvSpPr/>
            <p:nvPr/>
          </p:nvSpPr>
          <p:spPr>
            <a:xfrm>
              <a:off x="7885011" y="4198025"/>
              <a:ext cx="3237447" cy="1807361"/>
            </a:xfrm>
            <a:prstGeom prst="rect">
              <a:avLst/>
            </a:prstGeom>
            <a:noFill/>
            <a:ln w="3175">
              <a:gradFill>
                <a:gsLst>
                  <a:gs pos="0">
                    <a:srgbClr val="E3B43B"/>
                  </a:gs>
                  <a:gs pos="100000">
                    <a:srgbClr val="8B673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tIns="720000" anchor="t" anchorCtr="1">
              <a:normAutofit/>
            </a:bodyPr>
            <a:lstStyle/>
            <a:p>
              <a:pPr algn="ctr">
                <a:lnSpc>
                  <a:spcPct val="120000"/>
                </a:lnSpc>
                <a:defRPr/>
              </a:pPr>
              <a:endParaRPr lang="zh-CN" altLang="en-US" sz="1100" dirty="0">
                <a:solidFill>
                  <a:schemeClr val="dk1">
                    <a:lumMod val="100000"/>
                  </a:schemeClr>
                </a:solidFill>
                <a:cs typeface="+mn-ea"/>
                <a:sym typeface="+mn-lt"/>
              </a:endParaRPr>
            </a:p>
          </p:txBody>
        </p:sp>
        <p:sp>
          <p:nvSpPr>
            <p:cNvPr id="31" name="矩形 30"/>
            <p:cNvSpPr/>
            <p:nvPr/>
          </p:nvSpPr>
          <p:spPr>
            <a:xfrm>
              <a:off x="8148901" y="4998751"/>
              <a:ext cx="2709662"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gradFill>
                    <a:gsLst>
                      <a:gs pos="0">
                        <a:srgbClr val="E3B43B"/>
                      </a:gs>
                      <a:gs pos="100000">
                        <a:srgbClr val="8B6735"/>
                      </a:gs>
                    </a:gsLst>
                    <a:lin ang="5400000" scaled="1"/>
                  </a:gradFill>
                  <a:cs typeface="+mn-ea"/>
                  <a:sym typeface="+mn-lt"/>
                </a:rPr>
                <a:t>用户可以在投影仪或者计算机上进行演示也可以将演示文稿打印出来制作成</a:t>
              </a:r>
              <a:r>
                <a:rPr lang="zh-CN" altLang="en-US" sz="1400" dirty="0" smtClean="0">
                  <a:gradFill>
                    <a:gsLst>
                      <a:gs pos="0">
                        <a:srgbClr val="E3B43B"/>
                      </a:gs>
                      <a:gs pos="100000">
                        <a:srgbClr val="8B6735"/>
                      </a:gs>
                    </a:gsLst>
                    <a:lin ang="5400000" scaled="1"/>
                  </a:gradFill>
                  <a:cs typeface="+mn-ea"/>
                  <a:sym typeface="+mn-lt"/>
                </a:rPr>
                <a:t>胶片</a:t>
              </a:r>
              <a:endParaRPr lang="zh-CN" altLang="en-US" sz="1400" dirty="0">
                <a:gradFill>
                  <a:gsLst>
                    <a:gs pos="0">
                      <a:srgbClr val="E3B43B"/>
                    </a:gs>
                    <a:gs pos="100000">
                      <a:srgbClr val="8B6735"/>
                    </a:gs>
                  </a:gsLst>
                  <a:lin ang="5400000" scaled="1"/>
                </a:gradFill>
                <a:cs typeface="+mn-ea"/>
                <a:sym typeface="+mn-lt"/>
              </a:endParaRPr>
            </a:p>
          </p:txBody>
        </p:sp>
        <p:sp>
          <p:nvSpPr>
            <p:cNvPr id="33" name="矩形 32"/>
            <p:cNvSpPr/>
            <p:nvPr/>
          </p:nvSpPr>
          <p:spPr>
            <a:xfrm>
              <a:off x="8361726" y="3693522"/>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标题文字添加</a:t>
              </a:r>
            </a:p>
          </p:txBody>
        </p:sp>
      </p:grpSp>
      <p:sp>
        <p:nvSpPr>
          <p:cNvPr id="38" name="斜纹 37"/>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9" name="组合 38"/>
          <p:cNvGrpSpPr/>
          <p:nvPr/>
        </p:nvGrpSpPr>
        <p:grpSpPr>
          <a:xfrm>
            <a:off x="965201" y="354385"/>
            <a:ext cx="4756831" cy="783183"/>
            <a:chOff x="2806700" y="3008685"/>
            <a:chExt cx="4756831" cy="783183"/>
          </a:xfrm>
        </p:grpSpPr>
        <p:sp>
          <p:nvSpPr>
            <p:cNvPr id="40" name="文本框 39"/>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1" name="文本框 40"/>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12184869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72803" y="4418400"/>
            <a:ext cx="4088218" cy="954107"/>
          </a:xfrm>
          <a:prstGeom prst="rect">
            <a:avLst/>
          </a:prstGeom>
        </p:spPr>
        <p:txBody>
          <a:bodyPr wrap="square">
            <a:spAutoFit/>
          </a:bodyPr>
          <a:lstStyle/>
          <a:p>
            <a:r>
              <a:rPr lang="en-US" altLang="zh-CN" sz="2800" i="1" dirty="0">
                <a:gradFill>
                  <a:gsLst>
                    <a:gs pos="47200">
                      <a:srgbClr val="F4DE91"/>
                    </a:gs>
                    <a:gs pos="100000">
                      <a:srgbClr val="DBA347"/>
                    </a:gs>
                    <a:gs pos="0">
                      <a:srgbClr val="E7BF68"/>
                    </a:gs>
                  </a:gsLst>
                  <a:path path="circle">
                    <a:fillToRect l="50000" t="50000" r="50000" b="50000"/>
                  </a:path>
                </a:gradFill>
                <a:cs typeface="+mn-ea"/>
                <a:sym typeface="+mn-lt"/>
              </a:rPr>
              <a:t>Report Special Presentation Template </a:t>
            </a:r>
            <a:endParaRPr lang="zh-CN" altLang="en-US" sz="4400" i="1" dirty="0">
              <a:gradFill>
                <a:gsLst>
                  <a:gs pos="47200">
                    <a:srgbClr val="F4DE91"/>
                  </a:gs>
                  <a:gs pos="100000">
                    <a:srgbClr val="DBA347"/>
                  </a:gs>
                  <a:gs pos="0">
                    <a:srgbClr val="E7BF68"/>
                  </a:gs>
                </a:gsLst>
                <a:path path="circle">
                  <a:fillToRect l="50000" t="50000" r="50000" b="50000"/>
                </a:path>
              </a:gradFill>
              <a:cs typeface="+mn-ea"/>
              <a:sym typeface="+mn-lt"/>
            </a:endParaRPr>
          </a:p>
        </p:txBody>
      </p:sp>
      <p:sp>
        <p:nvSpPr>
          <p:cNvPr id="22" name="矩形 21"/>
          <p:cNvSpPr/>
          <p:nvPr/>
        </p:nvSpPr>
        <p:spPr>
          <a:xfrm>
            <a:off x="3914954" y="1243427"/>
            <a:ext cx="4586512" cy="2369880"/>
          </a:xfrm>
          <a:prstGeom prst="rect">
            <a:avLst/>
          </a:prstGeom>
        </p:spPr>
        <p:txBody>
          <a:bodyPr wrap="none">
            <a:spAutoFit/>
          </a:bodyPr>
          <a:lstStyle/>
          <a:p>
            <a:r>
              <a:rPr lang="en-US" altLang="zh-CN" sz="14800" dirty="0" smtClean="0">
                <a:gradFill>
                  <a:gsLst>
                    <a:gs pos="47200">
                      <a:srgbClr val="F4DE91"/>
                    </a:gs>
                    <a:gs pos="100000">
                      <a:srgbClr val="DBA347"/>
                    </a:gs>
                    <a:gs pos="0">
                      <a:srgbClr val="E7BF68"/>
                    </a:gs>
                  </a:gsLst>
                  <a:path path="circle">
                    <a:fillToRect l="50000" t="50000" r="50000" b="50000"/>
                  </a:path>
                </a:gradFill>
                <a:cs typeface="+mn-ea"/>
                <a:sym typeface="+mn-lt"/>
              </a:rPr>
              <a:t>P</a:t>
            </a:r>
            <a:r>
              <a:rPr lang="en-US" altLang="zh-CN" sz="12400" dirty="0" smtClean="0">
                <a:gradFill>
                  <a:gsLst>
                    <a:gs pos="47200">
                      <a:srgbClr val="F4DE91"/>
                    </a:gs>
                    <a:gs pos="100000">
                      <a:srgbClr val="DBA347"/>
                    </a:gs>
                    <a:gs pos="0">
                      <a:srgbClr val="E7BF68"/>
                    </a:gs>
                  </a:gsLst>
                  <a:path path="circle">
                    <a:fillToRect l="50000" t="50000" r="50000" b="50000"/>
                  </a:path>
                </a:gradFill>
                <a:cs typeface="+mn-ea"/>
                <a:sym typeface="+mn-lt"/>
              </a:rPr>
              <a:t>art</a:t>
            </a:r>
            <a:r>
              <a:rPr lang="en-US" altLang="zh-CN" sz="14800" dirty="0">
                <a:gradFill>
                  <a:gsLst>
                    <a:gs pos="47200">
                      <a:srgbClr val="F4DE91"/>
                    </a:gs>
                    <a:gs pos="100000">
                      <a:srgbClr val="DBA347"/>
                    </a:gs>
                    <a:gs pos="0">
                      <a:srgbClr val="E7BF68"/>
                    </a:gs>
                  </a:gsLst>
                  <a:path path="circle">
                    <a:fillToRect l="50000" t="50000" r="50000" b="50000"/>
                  </a:path>
                </a:gradFill>
                <a:cs typeface="+mn-ea"/>
                <a:sym typeface="+mn-lt"/>
              </a:rPr>
              <a:t>4</a:t>
            </a:r>
          </a:p>
        </p:txBody>
      </p:sp>
      <p:sp>
        <p:nvSpPr>
          <p:cNvPr id="23" name="矩形 22"/>
          <p:cNvSpPr/>
          <p:nvPr/>
        </p:nvSpPr>
        <p:spPr>
          <a:xfrm>
            <a:off x="3277435" y="3495070"/>
            <a:ext cx="6065891" cy="923330"/>
          </a:xfrm>
          <a:prstGeom prst="rect">
            <a:avLst/>
          </a:prstGeom>
        </p:spPr>
        <p:txBody>
          <a:bodyPr wrap="none">
            <a:spAutoFit/>
          </a:bodyPr>
          <a:lstStyle/>
          <a:p>
            <a:r>
              <a:rPr lang="en-US" altLang="zh-CN" sz="5400" b="1" dirty="0">
                <a:gradFill>
                  <a:gsLst>
                    <a:gs pos="47200">
                      <a:srgbClr val="F4DE91"/>
                    </a:gs>
                    <a:gs pos="100000">
                      <a:srgbClr val="DBA347"/>
                    </a:gs>
                    <a:gs pos="0">
                      <a:srgbClr val="E7BF68"/>
                    </a:gs>
                  </a:gsLst>
                  <a:path path="circle">
                    <a:fillToRect l="50000" t="50000" r="50000" b="50000"/>
                  </a:path>
                </a:gradFill>
                <a:cs typeface="+mn-ea"/>
                <a:sym typeface="+mn-lt"/>
              </a:rPr>
              <a:t>Text Description </a:t>
            </a: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4" name="等腰三角形 23"/>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Tree>
    <p:extLst>
      <p:ext uri="{BB962C8B-B14F-4D97-AF65-F5344CB8AC3E}">
        <p14:creationId xmlns:p14="http://schemas.microsoft.com/office/powerpoint/2010/main" val="28251402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 calcmode="lin" valueType="num">
                                      <p:cBhvr>
                                        <p:cTn id="9" dur="250" fill="hold"/>
                                        <p:tgtEl>
                                          <p:spTgt spid="22"/>
                                        </p:tgtEl>
                                        <p:attrNameLst>
                                          <p:attrName>ppt_x</p:attrName>
                                        </p:attrNameLst>
                                      </p:cBhvr>
                                      <p:tavLst>
                                        <p:tav tm="0">
                                          <p:val>
                                            <p:fltVal val="0.5"/>
                                          </p:val>
                                        </p:tav>
                                        <p:tav tm="100000">
                                          <p:val>
                                            <p:strVal val="#ppt_x"/>
                                          </p:val>
                                        </p:tav>
                                      </p:tavLst>
                                    </p:anim>
                                    <p:anim calcmode="lin" valueType="num">
                                      <p:cBhvr>
                                        <p:cTn id="10" dur="250" fill="hold"/>
                                        <p:tgtEl>
                                          <p:spTgt spid="22"/>
                                        </p:tgtEl>
                                        <p:attrNameLst>
                                          <p:attrName>ppt_y</p:attrName>
                                        </p:attrNameLst>
                                      </p:cBhvr>
                                      <p:tavLst>
                                        <p:tav tm="0">
                                          <p:val>
                                            <p:fltVal val="0.5"/>
                                          </p:val>
                                        </p:tav>
                                        <p:tav tm="100000">
                                          <p:val>
                                            <p:strVal val="#ppt_y"/>
                                          </p:val>
                                        </p:tav>
                                      </p:tavLst>
                                    </p:anim>
                                  </p:childTnLst>
                                </p:cTn>
                              </p:par>
                              <p:par>
                                <p:cTn id="11" presetID="23" presetClass="entr" presetSubtype="36" fill="hold" grpId="0" nodeType="withEffect">
                                  <p:stCondLst>
                                    <p:cond delay="40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250" fill="hold"/>
                                        <p:tgtEl>
                                          <p:spTgt spid="23"/>
                                        </p:tgtEl>
                                        <p:attrNameLst>
                                          <p:attrName>ppt_w</p:attrName>
                                        </p:attrNameLst>
                                      </p:cBhvr>
                                      <p:tavLst>
                                        <p:tav tm="0">
                                          <p:val>
                                            <p:strVal val="(6*min(max(#ppt_w*#ppt_h,.3),1)-7.4)/-.7*#ppt_w"/>
                                          </p:val>
                                        </p:tav>
                                        <p:tav tm="100000">
                                          <p:val>
                                            <p:strVal val="#ppt_w"/>
                                          </p:val>
                                        </p:tav>
                                      </p:tavLst>
                                    </p:anim>
                                    <p:anim calcmode="lin" valueType="num">
                                      <p:cBhvr>
                                        <p:cTn id="14" dur="250" fill="hold"/>
                                        <p:tgtEl>
                                          <p:spTgt spid="23"/>
                                        </p:tgtEl>
                                        <p:attrNameLst>
                                          <p:attrName>ppt_h</p:attrName>
                                        </p:attrNameLst>
                                      </p:cBhvr>
                                      <p:tavLst>
                                        <p:tav tm="0">
                                          <p:val>
                                            <p:strVal val="(6*min(max(#ppt_w*#ppt_h,.3),1)-7.4)/-.7*#ppt_h"/>
                                          </p:val>
                                        </p:tav>
                                        <p:tav tm="100000">
                                          <p:val>
                                            <p:strVal val="#ppt_h"/>
                                          </p:val>
                                        </p:tav>
                                      </p:tavLst>
                                    </p:anim>
                                    <p:anim calcmode="lin" valueType="num">
                                      <p:cBhvr>
                                        <p:cTn id="15" dur="250" fill="hold"/>
                                        <p:tgtEl>
                                          <p:spTgt spid="23"/>
                                        </p:tgtEl>
                                        <p:attrNameLst>
                                          <p:attrName>ppt_x</p:attrName>
                                        </p:attrNameLst>
                                      </p:cBhvr>
                                      <p:tavLst>
                                        <p:tav tm="0">
                                          <p:val>
                                            <p:fltVal val="0.5"/>
                                          </p:val>
                                        </p:tav>
                                        <p:tav tm="100000">
                                          <p:val>
                                            <p:strVal val="#ppt_x"/>
                                          </p:val>
                                        </p:tav>
                                      </p:tavLst>
                                    </p:anim>
                                    <p:anim calcmode="lin" valueType="num">
                                      <p:cBhvr>
                                        <p:cTn id="16" dur="250" fill="hold"/>
                                        <p:tgtEl>
                                          <p:spTgt spid="23"/>
                                        </p:tgtEl>
                                        <p:attrNameLst>
                                          <p:attrName>ppt_y</p:attrName>
                                        </p:attrNameLst>
                                      </p:cBhvr>
                                      <p:tavLst>
                                        <p:tav tm="0">
                                          <p:val>
                                            <p:strVal val="1+(6*min(max(#ppt_w*#ppt_h,.3),1)-7.4)/-.7*#ppt_h/2"/>
                                          </p:val>
                                        </p:tav>
                                        <p:tav tm="100000">
                                          <p:val>
                                            <p:strVal val="#ppt_y"/>
                                          </p:val>
                                        </p:tav>
                                      </p:tavLst>
                                    </p:anim>
                                  </p:childTnLst>
                                </p:cTn>
                              </p:par>
                              <p:par>
                                <p:cTn id="17" presetID="22" presetClass="entr" presetSubtype="4" fill="hold" grpId="0" nodeType="withEffect">
                                  <p:stCondLst>
                                    <p:cond delay="80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250"/>
                                        <p:tgtEl>
                                          <p:spTgt spid="20"/>
                                        </p:tgtEl>
                                      </p:cBhvr>
                                    </p:animEffect>
                                  </p:childTnLst>
                                </p:cTn>
                              </p:par>
                              <p:par>
                                <p:cTn id="20" presetID="53" presetClass="entr" presetSubtype="528" fill="hold" grpId="0" nodeType="withEffect">
                                  <p:stCondLst>
                                    <p:cond delay="1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50" fill="hold"/>
                                        <p:tgtEl>
                                          <p:spTgt spid="17"/>
                                        </p:tgtEl>
                                        <p:attrNameLst>
                                          <p:attrName>ppt_w</p:attrName>
                                        </p:attrNameLst>
                                      </p:cBhvr>
                                      <p:tavLst>
                                        <p:tav tm="0">
                                          <p:val>
                                            <p:fltVal val="0"/>
                                          </p:val>
                                        </p:tav>
                                        <p:tav tm="100000">
                                          <p:val>
                                            <p:strVal val="#ppt_w"/>
                                          </p:val>
                                        </p:tav>
                                      </p:tavLst>
                                    </p:anim>
                                    <p:anim calcmode="lin" valueType="num">
                                      <p:cBhvr>
                                        <p:cTn id="23" dur="250" fill="hold"/>
                                        <p:tgtEl>
                                          <p:spTgt spid="17"/>
                                        </p:tgtEl>
                                        <p:attrNameLst>
                                          <p:attrName>ppt_h</p:attrName>
                                        </p:attrNameLst>
                                      </p:cBhvr>
                                      <p:tavLst>
                                        <p:tav tm="0">
                                          <p:val>
                                            <p:fltVal val="0"/>
                                          </p:val>
                                        </p:tav>
                                        <p:tav tm="100000">
                                          <p:val>
                                            <p:strVal val="#ppt_h"/>
                                          </p:val>
                                        </p:tav>
                                      </p:tavLst>
                                    </p:anim>
                                    <p:animEffect transition="in" filter="fade">
                                      <p:cBhvr>
                                        <p:cTn id="24" dur="250"/>
                                        <p:tgtEl>
                                          <p:spTgt spid="17"/>
                                        </p:tgtEl>
                                      </p:cBhvr>
                                    </p:animEffect>
                                    <p:anim calcmode="lin" valueType="num">
                                      <p:cBhvr>
                                        <p:cTn id="25" dur="250" fill="hold"/>
                                        <p:tgtEl>
                                          <p:spTgt spid="17"/>
                                        </p:tgtEl>
                                        <p:attrNameLst>
                                          <p:attrName>ppt_x</p:attrName>
                                        </p:attrNameLst>
                                      </p:cBhvr>
                                      <p:tavLst>
                                        <p:tav tm="0">
                                          <p:val>
                                            <p:fltVal val="0.5"/>
                                          </p:val>
                                        </p:tav>
                                        <p:tav tm="100000">
                                          <p:val>
                                            <p:strVal val="#ppt_x"/>
                                          </p:val>
                                        </p:tav>
                                      </p:tavLst>
                                    </p:anim>
                                    <p:anim calcmode="lin" valueType="num">
                                      <p:cBhvr>
                                        <p:cTn id="26" dur="250" fill="hold"/>
                                        <p:tgtEl>
                                          <p:spTgt spid="17"/>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250" fill="hold"/>
                                        <p:tgtEl>
                                          <p:spTgt spid="16"/>
                                        </p:tgtEl>
                                        <p:attrNameLst>
                                          <p:attrName>ppt_w</p:attrName>
                                        </p:attrNameLst>
                                      </p:cBhvr>
                                      <p:tavLst>
                                        <p:tav tm="0">
                                          <p:val>
                                            <p:fltVal val="0"/>
                                          </p:val>
                                        </p:tav>
                                        <p:tav tm="100000">
                                          <p:val>
                                            <p:strVal val="#ppt_w"/>
                                          </p:val>
                                        </p:tav>
                                      </p:tavLst>
                                    </p:anim>
                                    <p:anim calcmode="lin" valueType="num">
                                      <p:cBhvr>
                                        <p:cTn id="30" dur="250" fill="hold"/>
                                        <p:tgtEl>
                                          <p:spTgt spid="16"/>
                                        </p:tgtEl>
                                        <p:attrNameLst>
                                          <p:attrName>ppt_h</p:attrName>
                                        </p:attrNameLst>
                                      </p:cBhvr>
                                      <p:tavLst>
                                        <p:tav tm="0">
                                          <p:val>
                                            <p:fltVal val="0"/>
                                          </p:val>
                                        </p:tav>
                                        <p:tav tm="100000">
                                          <p:val>
                                            <p:strVal val="#ppt_h"/>
                                          </p:val>
                                        </p:tav>
                                      </p:tavLst>
                                    </p:anim>
                                    <p:animEffect transition="in" filter="fade">
                                      <p:cBhvr>
                                        <p:cTn id="31" dur="250"/>
                                        <p:tgtEl>
                                          <p:spTgt spid="16"/>
                                        </p:tgtEl>
                                      </p:cBhvr>
                                    </p:animEffect>
                                    <p:anim calcmode="lin" valueType="num">
                                      <p:cBhvr>
                                        <p:cTn id="32" dur="250" fill="hold"/>
                                        <p:tgtEl>
                                          <p:spTgt spid="16"/>
                                        </p:tgtEl>
                                        <p:attrNameLst>
                                          <p:attrName>ppt_x</p:attrName>
                                        </p:attrNameLst>
                                      </p:cBhvr>
                                      <p:tavLst>
                                        <p:tav tm="0">
                                          <p:val>
                                            <p:fltVal val="0.5"/>
                                          </p:val>
                                        </p:tav>
                                        <p:tav tm="100000">
                                          <p:val>
                                            <p:strVal val="#ppt_x"/>
                                          </p:val>
                                        </p:tav>
                                      </p:tavLst>
                                    </p:anim>
                                    <p:anim calcmode="lin" valueType="num">
                                      <p:cBhvr>
                                        <p:cTn id="33" dur="250" fill="hold"/>
                                        <p:tgtEl>
                                          <p:spTgt spid="1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250" fill="hold"/>
                                        <p:tgtEl>
                                          <p:spTgt spid="18"/>
                                        </p:tgtEl>
                                        <p:attrNameLst>
                                          <p:attrName>ppt_w</p:attrName>
                                        </p:attrNameLst>
                                      </p:cBhvr>
                                      <p:tavLst>
                                        <p:tav tm="0">
                                          <p:val>
                                            <p:fltVal val="0"/>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animEffect transition="in" filter="fade">
                                      <p:cBhvr>
                                        <p:cTn id="38" dur="250"/>
                                        <p:tgtEl>
                                          <p:spTgt spid="18"/>
                                        </p:tgtEl>
                                      </p:cBhvr>
                                    </p:animEffect>
                                    <p:anim calcmode="lin" valueType="num">
                                      <p:cBhvr>
                                        <p:cTn id="39" dur="250" fill="hold"/>
                                        <p:tgtEl>
                                          <p:spTgt spid="18"/>
                                        </p:tgtEl>
                                        <p:attrNameLst>
                                          <p:attrName>ppt_x</p:attrName>
                                        </p:attrNameLst>
                                      </p:cBhvr>
                                      <p:tavLst>
                                        <p:tav tm="0">
                                          <p:val>
                                            <p:fltVal val="0.5"/>
                                          </p:val>
                                        </p:tav>
                                        <p:tav tm="100000">
                                          <p:val>
                                            <p:strVal val="#ppt_x"/>
                                          </p:val>
                                        </p:tav>
                                      </p:tavLst>
                                    </p:anim>
                                    <p:anim calcmode="lin" valueType="num">
                                      <p:cBhvr>
                                        <p:cTn id="40" dur="250" fill="hold"/>
                                        <p:tgtEl>
                                          <p:spTgt spid="18"/>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p:cTn id="43" dur="200" fill="hold"/>
                                        <p:tgtEl>
                                          <p:spTgt spid="19"/>
                                        </p:tgtEl>
                                        <p:attrNameLst>
                                          <p:attrName>ppt_w</p:attrName>
                                        </p:attrNameLst>
                                      </p:cBhvr>
                                      <p:tavLst>
                                        <p:tav tm="0">
                                          <p:val>
                                            <p:fltVal val="0"/>
                                          </p:val>
                                        </p:tav>
                                        <p:tav tm="100000">
                                          <p:val>
                                            <p:strVal val="#ppt_w"/>
                                          </p:val>
                                        </p:tav>
                                      </p:tavLst>
                                    </p:anim>
                                    <p:anim calcmode="lin" valueType="num">
                                      <p:cBhvr>
                                        <p:cTn id="44" dur="200" fill="hold"/>
                                        <p:tgtEl>
                                          <p:spTgt spid="19"/>
                                        </p:tgtEl>
                                        <p:attrNameLst>
                                          <p:attrName>ppt_h</p:attrName>
                                        </p:attrNameLst>
                                      </p:cBhvr>
                                      <p:tavLst>
                                        <p:tav tm="0">
                                          <p:val>
                                            <p:fltVal val="0"/>
                                          </p:val>
                                        </p:tav>
                                        <p:tav tm="100000">
                                          <p:val>
                                            <p:strVal val="#ppt_h"/>
                                          </p:val>
                                        </p:tav>
                                      </p:tavLst>
                                    </p:anim>
                                    <p:animEffect transition="in" filter="fade">
                                      <p:cBhvr>
                                        <p:cTn id="45" dur="200"/>
                                        <p:tgtEl>
                                          <p:spTgt spid="19"/>
                                        </p:tgtEl>
                                      </p:cBhvr>
                                    </p:animEffect>
                                    <p:anim calcmode="lin" valueType="num">
                                      <p:cBhvr>
                                        <p:cTn id="46" dur="200" fill="hold"/>
                                        <p:tgtEl>
                                          <p:spTgt spid="19"/>
                                        </p:tgtEl>
                                        <p:attrNameLst>
                                          <p:attrName>ppt_x</p:attrName>
                                        </p:attrNameLst>
                                      </p:cBhvr>
                                      <p:tavLst>
                                        <p:tav tm="0">
                                          <p:val>
                                            <p:fltVal val="0.5"/>
                                          </p:val>
                                        </p:tav>
                                        <p:tav tm="100000">
                                          <p:val>
                                            <p:strVal val="#ppt_x"/>
                                          </p:val>
                                        </p:tav>
                                      </p:tavLst>
                                    </p:anim>
                                    <p:anim calcmode="lin" valueType="num">
                                      <p:cBhvr>
                                        <p:cTn id="47" dur="200" fill="hold"/>
                                        <p:tgtEl>
                                          <p:spTgt spid="19"/>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6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200" fill="hold"/>
                                        <p:tgtEl>
                                          <p:spTgt spid="21"/>
                                        </p:tgtEl>
                                        <p:attrNameLst>
                                          <p:attrName>ppt_w</p:attrName>
                                        </p:attrNameLst>
                                      </p:cBhvr>
                                      <p:tavLst>
                                        <p:tav tm="0">
                                          <p:val>
                                            <p:fltVal val="0"/>
                                          </p:val>
                                        </p:tav>
                                        <p:tav tm="100000">
                                          <p:val>
                                            <p:strVal val="#ppt_w"/>
                                          </p:val>
                                        </p:tav>
                                      </p:tavLst>
                                    </p:anim>
                                    <p:anim calcmode="lin" valueType="num">
                                      <p:cBhvr>
                                        <p:cTn id="51" dur="200" fill="hold"/>
                                        <p:tgtEl>
                                          <p:spTgt spid="21"/>
                                        </p:tgtEl>
                                        <p:attrNameLst>
                                          <p:attrName>ppt_h</p:attrName>
                                        </p:attrNameLst>
                                      </p:cBhvr>
                                      <p:tavLst>
                                        <p:tav tm="0">
                                          <p:val>
                                            <p:fltVal val="0"/>
                                          </p:val>
                                        </p:tav>
                                        <p:tav tm="100000">
                                          <p:val>
                                            <p:strVal val="#ppt_h"/>
                                          </p:val>
                                        </p:tav>
                                      </p:tavLst>
                                    </p:anim>
                                    <p:animEffect transition="in" filter="fade">
                                      <p:cBhvr>
                                        <p:cTn id="52" dur="200"/>
                                        <p:tgtEl>
                                          <p:spTgt spid="21"/>
                                        </p:tgtEl>
                                      </p:cBhvr>
                                    </p:animEffect>
                                    <p:anim calcmode="lin" valueType="num">
                                      <p:cBhvr>
                                        <p:cTn id="53" dur="200" fill="hold"/>
                                        <p:tgtEl>
                                          <p:spTgt spid="21"/>
                                        </p:tgtEl>
                                        <p:attrNameLst>
                                          <p:attrName>ppt_x</p:attrName>
                                        </p:attrNameLst>
                                      </p:cBhvr>
                                      <p:tavLst>
                                        <p:tav tm="0">
                                          <p:val>
                                            <p:fltVal val="0.5"/>
                                          </p:val>
                                        </p:tav>
                                        <p:tav tm="100000">
                                          <p:val>
                                            <p:strVal val="#ppt_x"/>
                                          </p:val>
                                        </p:tav>
                                      </p:tavLst>
                                    </p:anim>
                                    <p:anim calcmode="lin" valueType="num">
                                      <p:cBhvr>
                                        <p:cTn id="54" dur="200" fill="hold"/>
                                        <p:tgtEl>
                                          <p:spTgt spid="21"/>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7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200" fill="hold"/>
                                        <p:tgtEl>
                                          <p:spTgt spid="24"/>
                                        </p:tgtEl>
                                        <p:attrNameLst>
                                          <p:attrName>ppt_w</p:attrName>
                                        </p:attrNameLst>
                                      </p:cBhvr>
                                      <p:tavLst>
                                        <p:tav tm="0">
                                          <p:val>
                                            <p:fltVal val="0"/>
                                          </p:val>
                                        </p:tav>
                                        <p:tav tm="100000">
                                          <p:val>
                                            <p:strVal val="#ppt_w"/>
                                          </p:val>
                                        </p:tav>
                                      </p:tavLst>
                                    </p:anim>
                                    <p:anim calcmode="lin" valueType="num">
                                      <p:cBhvr>
                                        <p:cTn id="58" dur="200" fill="hold"/>
                                        <p:tgtEl>
                                          <p:spTgt spid="24"/>
                                        </p:tgtEl>
                                        <p:attrNameLst>
                                          <p:attrName>ppt_h</p:attrName>
                                        </p:attrNameLst>
                                      </p:cBhvr>
                                      <p:tavLst>
                                        <p:tav tm="0">
                                          <p:val>
                                            <p:fltVal val="0"/>
                                          </p:val>
                                        </p:tav>
                                        <p:tav tm="100000">
                                          <p:val>
                                            <p:strVal val="#ppt_h"/>
                                          </p:val>
                                        </p:tav>
                                      </p:tavLst>
                                    </p:anim>
                                    <p:animEffect transition="in" filter="fade">
                                      <p:cBhvr>
                                        <p:cTn id="59" dur="200"/>
                                        <p:tgtEl>
                                          <p:spTgt spid="24"/>
                                        </p:tgtEl>
                                      </p:cBhvr>
                                    </p:animEffect>
                                    <p:anim calcmode="lin" valueType="num">
                                      <p:cBhvr>
                                        <p:cTn id="60" dur="200" fill="hold"/>
                                        <p:tgtEl>
                                          <p:spTgt spid="24"/>
                                        </p:tgtEl>
                                        <p:attrNameLst>
                                          <p:attrName>ppt_x</p:attrName>
                                        </p:attrNameLst>
                                      </p:cBhvr>
                                      <p:tavLst>
                                        <p:tav tm="0">
                                          <p:val>
                                            <p:fltVal val="0.5"/>
                                          </p:val>
                                        </p:tav>
                                        <p:tav tm="100000">
                                          <p:val>
                                            <p:strVal val="#ppt_x"/>
                                          </p:val>
                                        </p:tav>
                                      </p:tavLst>
                                    </p:anim>
                                    <p:anim calcmode="lin" valueType="num">
                                      <p:cBhvr>
                                        <p:cTn id="61" dur="200" fill="hold"/>
                                        <p:tgtEl>
                                          <p:spTgt spid="24"/>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60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anim calcmode="lin" valueType="num">
                                      <p:cBhvr>
                                        <p:cTn id="67" dur="200" fill="hold"/>
                                        <p:tgtEl>
                                          <p:spTgt spid="25"/>
                                        </p:tgtEl>
                                        <p:attrNameLst>
                                          <p:attrName>ppt_x</p:attrName>
                                        </p:attrNameLst>
                                      </p:cBhvr>
                                      <p:tavLst>
                                        <p:tav tm="0">
                                          <p:val>
                                            <p:fltVal val="0.5"/>
                                          </p:val>
                                        </p:tav>
                                        <p:tav tm="100000">
                                          <p:val>
                                            <p:strVal val="#ppt_x"/>
                                          </p:val>
                                        </p:tav>
                                      </p:tavLst>
                                    </p:anim>
                                    <p:anim calcmode="lin" valueType="num">
                                      <p:cBhvr>
                                        <p:cTn id="68" dur="200" fill="hold"/>
                                        <p:tgtEl>
                                          <p:spTgt spid="25"/>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500"/>
                                  </p:stCondLst>
                                  <p:childTnLst>
                                    <p:set>
                                      <p:cBhvr>
                                        <p:cTn id="70" dur="1" fill="hold">
                                          <p:stCondLst>
                                            <p:cond delay="0"/>
                                          </p:stCondLst>
                                        </p:cTn>
                                        <p:tgtEl>
                                          <p:spTgt spid="26"/>
                                        </p:tgtEl>
                                        <p:attrNameLst>
                                          <p:attrName>style.visibility</p:attrName>
                                        </p:attrNameLst>
                                      </p:cBhvr>
                                      <p:to>
                                        <p:strVal val="visible"/>
                                      </p:to>
                                    </p:set>
                                    <p:anim calcmode="lin" valueType="num">
                                      <p:cBhvr>
                                        <p:cTn id="71" dur="200" fill="hold"/>
                                        <p:tgtEl>
                                          <p:spTgt spid="26"/>
                                        </p:tgtEl>
                                        <p:attrNameLst>
                                          <p:attrName>ppt_w</p:attrName>
                                        </p:attrNameLst>
                                      </p:cBhvr>
                                      <p:tavLst>
                                        <p:tav tm="0">
                                          <p:val>
                                            <p:fltVal val="0"/>
                                          </p:val>
                                        </p:tav>
                                        <p:tav tm="100000">
                                          <p:val>
                                            <p:strVal val="#ppt_w"/>
                                          </p:val>
                                        </p:tav>
                                      </p:tavLst>
                                    </p:anim>
                                    <p:anim calcmode="lin" valueType="num">
                                      <p:cBhvr>
                                        <p:cTn id="72" dur="200" fill="hold"/>
                                        <p:tgtEl>
                                          <p:spTgt spid="26"/>
                                        </p:tgtEl>
                                        <p:attrNameLst>
                                          <p:attrName>ppt_h</p:attrName>
                                        </p:attrNameLst>
                                      </p:cBhvr>
                                      <p:tavLst>
                                        <p:tav tm="0">
                                          <p:val>
                                            <p:fltVal val="0"/>
                                          </p:val>
                                        </p:tav>
                                        <p:tav tm="100000">
                                          <p:val>
                                            <p:strVal val="#ppt_h"/>
                                          </p:val>
                                        </p:tav>
                                      </p:tavLst>
                                    </p:anim>
                                    <p:animEffect transition="in" filter="fade">
                                      <p:cBhvr>
                                        <p:cTn id="73" dur="200"/>
                                        <p:tgtEl>
                                          <p:spTgt spid="26"/>
                                        </p:tgtEl>
                                      </p:cBhvr>
                                    </p:animEffect>
                                    <p:anim calcmode="lin" valueType="num">
                                      <p:cBhvr>
                                        <p:cTn id="74" dur="200" fill="hold"/>
                                        <p:tgtEl>
                                          <p:spTgt spid="26"/>
                                        </p:tgtEl>
                                        <p:attrNameLst>
                                          <p:attrName>ppt_x</p:attrName>
                                        </p:attrNameLst>
                                      </p:cBhvr>
                                      <p:tavLst>
                                        <p:tav tm="0">
                                          <p:val>
                                            <p:fltVal val="0.5"/>
                                          </p:val>
                                        </p:tav>
                                        <p:tav tm="100000">
                                          <p:val>
                                            <p:strVal val="#ppt_x"/>
                                          </p:val>
                                        </p:tav>
                                      </p:tavLst>
                                    </p:anim>
                                    <p:anim calcmode="lin" valueType="num">
                                      <p:cBhvr>
                                        <p:cTn id="75" dur="2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16" grpId="0" animBg="1"/>
      <p:bldP spid="17" grpId="0" animBg="1"/>
      <p:bldP spid="18" grpId="0" animBg="1"/>
      <p:bldP spid="19" grpId="0" animBg="1"/>
      <p:bldP spid="21" grpId="0" animBg="1"/>
      <p:bldP spid="24"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94314" y="-38190"/>
            <a:ext cx="4783065" cy="2215991"/>
          </a:xfrm>
          <a:prstGeom prst="rect">
            <a:avLst/>
          </a:prstGeom>
        </p:spPr>
        <p:txBody>
          <a:bodyPr wrap="square">
            <a:spAutoFit/>
          </a:bodyPr>
          <a:lstStyle/>
          <a:p>
            <a:r>
              <a:rPr lang="en-US" altLang="zh-CN" sz="13800" b="1" dirty="0">
                <a:gradFill>
                  <a:gsLst>
                    <a:gs pos="49200">
                      <a:srgbClr val="F4DE91"/>
                    </a:gs>
                    <a:gs pos="100000">
                      <a:srgbClr val="DBA347"/>
                    </a:gs>
                    <a:gs pos="0">
                      <a:srgbClr val="E7BF68"/>
                    </a:gs>
                  </a:gsLst>
                  <a:lin ang="2700000" scaled="1"/>
                </a:gradFill>
                <a:cs typeface="+mn-ea"/>
                <a:sym typeface="+mn-lt"/>
              </a:rPr>
              <a:t>C</a:t>
            </a:r>
            <a:r>
              <a:rPr lang="en-US" altLang="zh-CN" sz="5400" b="1" dirty="0">
                <a:gradFill>
                  <a:gsLst>
                    <a:gs pos="49200">
                      <a:srgbClr val="F4DE91"/>
                    </a:gs>
                    <a:gs pos="100000">
                      <a:srgbClr val="DBA347"/>
                    </a:gs>
                    <a:gs pos="0">
                      <a:srgbClr val="E7BF68"/>
                    </a:gs>
                  </a:gsLst>
                  <a:lin ang="2700000" scaled="1"/>
                </a:gradFill>
                <a:cs typeface="+mn-ea"/>
                <a:sym typeface="+mn-lt"/>
              </a:rPr>
              <a:t>ontents</a:t>
            </a:r>
            <a:r>
              <a:rPr lang="en-US" altLang="zh-CN" sz="4800" b="1" dirty="0">
                <a:gradFill>
                  <a:gsLst>
                    <a:gs pos="49200">
                      <a:srgbClr val="F4DE91"/>
                    </a:gs>
                    <a:gs pos="100000">
                      <a:srgbClr val="DBA347"/>
                    </a:gs>
                    <a:gs pos="0">
                      <a:srgbClr val="E7BF68"/>
                    </a:gs>
                  </a:gsLst>
                  <a:lin ang="2700000" scaled="1"/>
                </a:gradFill>
                <a:cs typeface="+mn-ea"/>
                <a:sym typeface="+mn-lt"/>
              </a:rPr>
              <a:t> </a:t>
            </a:r>
            <a:endParaRPr lang="zh-CN" altLang="en-US" sz="4800" b="1" dirty="0">
              <a:gradFill>
                <a:gsLst>
                  <a:gs pos="49200">
                    <a:srgbClr val="F4DE91"/>
                  </a:gs>
                  <a:gs pos="100000">
                    <a:srgbClr val="DBA347"/>
                  </a:gs>
                  <a:gs pos="0">
                    <a:srgbClr val="E7BF68"/>
                  </a:gs>
                </a:gsLst>
                <a:lin ang="2700000" scaled="1"/>
              </a:gradFill>
              <a:cs typeface="+mn-ea"/>
              <a:sym typeface="+mn-lt"/>
            </a:endParaRPr>
          </a:p>
        </p:txBody>
      </p:sp>
      <p:sp>
        <p:nvSpPr>
          <p:cNvPr id="14" name="圆角矩形 13"/>
          <p:cNvSpPr/>
          <p:nvPr/>
        </p:nvSpPr>
        <p:spPr>
          <a:xfrm>
            <a:off x="1236000" y="4101182"/>
            <a:ext cx="2411235" cy="45719"/>
          </a:xfrm>
          <a:prstGeom prst="roundRect">
            <a:avLst>
              <a:gd name="adj" fmla="val 0"/>
            </a:avLst>
          </a:prstGeom>
          <a:gradFill>
            <a:gsLst>
              <a:gs pos="49200">
                <a:srgbClr val="F4DE91"/>
              </a:gs>
              <a:gs pos="100000">
                <a:srgbClr val="DBA347"/>
              </a:gs>
              <a:gs pos="0">
                <a:srgbClr val="E7BF6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gradFill>
                <a:gsLst>
                  <a:gs pos="49200">
                    <a:srgbClr val="F4DE91"/>
                  </a:gs>
                  <a:gs pos="100000">
                    <a:srgbClr val="DBA347"/>
                  </a:gs>
                  <a:gs pos="0">
                    <a:srgbClr val="E7BF68"/>
                  </a:gs>
                </a:gsLst>
                <a:lin ang="2700000" scaled="1"/>
              </a:gradFill>
              <a:cs typeface="+mn-ea"/>
              <a:sym typeface="+mn-lt"/>
            </a:endParaRPr>
          </a:p>
        </p:txBody>
      </p:sp>
      <p:sp>
        <p:nvSpPr>
          <p:cNvPr id="15" name="圆角矩形 14"/>
          <p:cNvSpPr/>
          <p:nvPr/>
        </p:nvSpPr>
        <p:spPr>
          <a:xfrm>
            <a:off x="3672255" y="4101182"/>
            <a:ext cx="2411235" cy="45719"/>
          </a:xfrm>
          <a:prstGeom prst="roundRect">
            <a:avLst>
              <a:gd name="adj" fmla="val 0"/>
            </a:avLst>
          </a:prstGeom>
          <a:gradFill>
            <a:gsLst>
              <a:gs pos="49200">
                <a:srgbClr val="F4DE91"/>
              </a:gs>
              <a:gs pos="100000">
                <a:srgbClr val="DBA347"/>
              </a:gs>
              <a:gs pos="0">
                <a:srgbClr val="E7BF6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gradFill>
                <a:gsLst>
                  <a:gs pos="49200">
                    <a:srgbClr val="F4DE91"/>
                  </a:gs>
                  <a:gs pos="100000">
                    <a:srgbClr val="DBA347"/>
                  </a:gs>
                  <a:gs pos="0">
                    <a:srgbClr val="E7BF68"/>
                  </a:gs>
                </a:gsLst>
                <a:lin ang="2700000" scaled="1"/>
              </a:gradFill>
              <a:cs typeface="+mn-ea"/>
              <a:sym typeface="+mn-lt"/>
            </a:endParaRPr>
          </a:p>
        </p:txBody>
      </p:sp>
      <p:sp>
        <p:nvSpPr>
          <p:cNvPr id="16" name="圆角矩形 15"/>
          <p:cNvSpPr/>
          <p:nvPr/>
        </p:nvSpPr>
        <p:spPr>
          <a:xfrm>
            <a:off x="6108510" y="4101182"/>
            <a:ext cx="2411235" cy="45719"/>
          </a:xfrm>
          <a:prstGeom prst="roundRect">
            <a:avLst>
              <a:gd name="adj" fmla="val 0"/>
            </a:avLst>
          </a:prstGeom>
          <a:gradFill>
            <a:gsLst>
              <a:gs pos="49200">
                <a:srgbClr val="F4DE91"/>
              </a:gs>
              <a:gs pos="100000">
                <a:srgbClr val="DBA347"/>
              </a:gs>
              <a:gs pos="0">
                <a:srgbClr val="E7BF6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gradFill>
                <a:gsLst>
                  <a:gs pos="49200">
                    <a:srgbClr val="F4DE91"/>
                  </a:gs>
                  <a:gs pos="100000">
                    <a:srgbClr val="DBA347"/>
                  </a:gs>
                  <a:gs pos="0">
                    <a:srgbClr val="E7BF68"/>
                  </a:gs>
                </a:gsLst>
                <a:lin ang="2700000" scaled="1"/>
              </a:gradFill>
              <a:cs typeface="+mn-ea"/>
              <a:sym typeface="+mn-lt"/>
            </a:endParaRPr>
          </a:p>
        </p:txBody>
      </p:sp>
      <p:sp>
        <p:nvSpPr>
          <p:cNvPr id="17" name="圆角矩形 16"/>
          <p:cNvSpPr/>
          <p:nvPr/>
        </p:nvSpPr>
        <p:spPr>
          <a:xfrm>
            <a:off x="8544765" y="4101182"/>
            <a:ext cx="2411235" cy="45719"/>
          </a:xfrm>
          <a:prstGeom prst="roundRect">
            <a:avLst>
              <a:gd name="adj" fmla="val 0"/>
            </a:avLst>
          </a:prstGeom>
          <a:gradFill>
            <a:gsLst>
              <a:gs pos="49200">
                <a:srgbClr val="F4DE91"/>
              </a:gs>
              <a:gs pos="100000">
                <a:srgbClr val="DBA347"/>
              </a:gs>
              <a:gs pos="0">
                <a:srgbClr val="E7BF6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gradFill>
                <a:gsLst>
                  <a:gs pos="49200">
                    <a:srgbClr val="F4DE91"/>
                  </a:gs>
                  <a:gs pos="100000">
                    <a:srgbClr val="DBA347"/>
                  </a:gs>
                  <a:gs pos="0">
                    <a:srgbClr val="E7BF68"/>
                  </a:gs>
                </a:gsLst>
                <a:lin ang="2700000" scaled="1"/>
              </a:gradFill>
              <a:cs typeface="+mn-ea"/>
              <a:sym typeface="+mn-lt"/>
            </a:endParaRPr>
          </a:p>
        </p:txBody>
      </p:sp>
      <p:grpSp>
        <p:nvGrpSpPr>
          <p:cNvPr id="62" name="组合 61"/>
          <p:cNvGrpSpPr/>
          <p:nvPr/>
        </p:nvGrpSpPr>
        <p:grpSpPr>
          <a:xfrm>
            <a:off x="1819960" y="2635489"/>
            <a:ext cx="1266140" cy="1266140"/>
            <a:chOff x="2776178" y="2457597"/>
            <a:chExt cx="914400" cy="914400"/>
          </a:xfrm>
        </p:grpSpPr>
        <p:sp>
          <p:nvSpPr>
            <p:cNvPr id="9" name="椭圆 8"/>
            <p:cNvSpPr/>
            <p:nvPr/>
          </p:nvSpPr>
          <p:spPr>
            <a:xfrm>
              <a:off x="2776178" y="2457597"/>
              <a:ext cx="914400" cy="914400"/>
            </a:xfrm>
            <a:prstGeom prst="ellipse">
              <a:avLst/>
            </a:prstGeom>
            <a:gradFill flip="none" rotWithShape="1">
              <a:gsLst>
                <a:gs pos="50800">
                  <a:srgbClr val="F4DE91"/>
                </a:gs>
                <a:gs pos="100000">
                  <a:srgbClr val="DBA347"/>
                </a:gs>
                <a:gs pos="0">
                  <a:srgbClr val="DBA347"/>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endParaRPr lang="zh-CN" altLang="en-US">
                <a:solidFill>
                  <a:schemeClr val="tx1">
                    <a:lumMod val="85000"/>
                    <a:lumOff val="15000"/>
                  </a:schemeClr>
                </a:solidFill>
                <a:cs typeface="+mn-ea"/>
                <a:sym typeface="+mn-lt"/>
              </a:endParaRPr>
            </a:p>
          </p:txBody>
        </p:sp>
        <p:sp>
          <p:nvSpPr>
            <p:cNvPr id="19" name="矩形 18"/>
            <p:cNvSpPr/>
            <p:nvPr/>
          </p:nvSpPr>
          <p:spPr>
            <a:xfrm>
              <a:off x="2907236" y="2586849"/>
              <a:ext cx="678633" cy="571617"/>
            </a:xfrm>
            <a:prstGeom prst="rect">
              <a:avLst/>
            </a:prstGeom>
          </p:spPr>
          <p:txBody>
            <a:bodyPr wrap="none">
              <a:spAutoFit/>
            </a:bodyPr>
            <a:lstStyle/>
            <a:p>
              <a:pPr algn="ctr">
                <a:lnSpc>
                  <a:spcPct val="125000"/>
                </a:lnSpc>
              </a:pPr>
              <a:r>
                <a:rPr lang="en-US" altLang="zh-CN" sz="4000" dirty="0">
                  <a:solidFill>
                    <a:schemeClr val="tx1">
                      <a:lumMod val="85000"/>
                      <a:lumOff val="15000"/>
                    </a:schemeClr>
                  </a:solidFill>
                  <a:cs typeface="+mn-ea"/>
                  <a:sym typeface="+mn-lt"/>
                </a:rPr>
                <a:t>01 </a:t>
              </a:r>
              <a:endParaRPr lang="zh-CN" altLang="en-US" sz="4000" dirty="0">
                <a:solidFill>
                  <a:schemeClr val="tx1">
                    <a:lumMod val="85000"/>
                    <a:lumOff val="15000"/>
                  </a:schemeClr>
                </a:solidFill>
                <a:cs typeface="+mn-ea"/>
                <a:sym typeface="+mn-lt"/>
              </a:endParaRPr>
            </a:p>
          </p:txBody>
        </p:sp>
      </p:grpSp>
      <p:grpSp>
        <p:nvGrpSpPr>
          <p:cNvPr id="63" name="组合 62"/>
          <p:cNvGrpSpPr/>
          <p:nvPr/>
        </p:nvGrpSpPr>
        <p:grpSpPr>
          <a:xfrm>
            <a:off x="4229079" y="2635489"/>
            <a:ext cx="1266140" cy="1266140"/>
            <a:chOff x="4808178" y="2457597"/>
            <a:chExt cx="914400" cy="914400"/>
          </a:xfrm>
        </p:grpSpPr>
        <p:sp>
          <p:nvSpPr>
            <p:cNvPr id="10" name="椭圆 9"/>
            <p:cNvSpPr/>
            <p:nvPr/>
          </p:nvSpPr>
          <p:spPr>
            <a:xfrm>
              <a:off x="4808178" y="2457597"/>
              <a:ext cx="914400" cy="914400"/>
            </a:xfrm>
            <a:prstGeom prst="ellipse">
              <a:avLst/>
            </a:prstGeom>
            <a:gradFill flip="none" rotWithShape="1">
              <a:gsLst>
                <a:gs pos="50800">
                  <a:srgbClr val="F4DE91"/>
                </a:gs>
                <a:gs pos="100000">
                  <a:srgbClr val="DBA347"/>
                </a:gs>
                <a:gs pos="0">
                  <a:srgbClr val="DBA347"/>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endParaRPr lang="zh-CN" altLang="en-US">
                <a:solidFill>
                  <a:schemeClr val="tx1">
                    <a:lumMod val="85000"/>
                    <a:lumOff val="15000"/>
                  </a:schemeClr>
                </a:solidFill>
                <a:cs typeface="+mn-ea"/>
                <a:sym typeface="+mn-lt"/>
              </a:endParaRPr>
            </a:p>
          </p:txBody>
        </p:sp>
        <p:sp>
          <p:nvSpPr>
            <p:cNvPr id="20" name="矩形 19"/>
            <p:cNvSpPr/>
            <p:nvPr/>
          </p:nvSpPr>
          <p:spPr>
            <a:xfrm>
              <a:off x="4951215" y="2586849"/>
              <a:ext cx="678633" cy="571617"/>
            </a:xfrm>
            <a:prstGeom prst="rect">
              <a:avLst/>
            </a:prstGeom>
          </p:spPr>
          <p:txBody>
            <a:bodyPr wrap="none">
              <a:spAutoFit/>
            </a:bodyPr>
            <a:lstStyle/>
            <a:p>
              <a:pPr algn="ctr">
                <a:lnSpc>
                  <a:spcPct val="125000"/>
                </a:lnSpc>
              </a:pPr>
              <a:r>
                <a:rPr lang="en-US" altLang="zh-CN" sz="4000" dirty="0">
                  <a:solidFill>
                    <a:schemeClr val="tx1">
                      <a:lumMod val="85000"/>
                      <a:lumOff val="15000"/>
                    </a:schemeClr>
                  </a:solidFill>
                  <a:cs typeface="+mn-ea"/>
                  <a:sym typeface="+mn-lt"/>
                </a:rPr>
                <a:t>02 </a:t>
              </a:r>
              <a:endParaRPr lang="zh-CN" altLang="en-US" sz="4000" dirty="0">
                <a:solidFill>
                  <a:schemeClr val="tx1">
                    <a:lumMod val="85000"/>
                    <a:lumOff val="15000"/>
                  </a:schemeClr>
                </a:solidFill>
                <a:cs typeface="+mn-ea"/>
                <a:sym typeface="+mn-lt"/>
              </a:endParaRPr>
            </a:p>
          </p:txBody>
        </p:sp>
      </p:grpSp>
      <p:grpSp>
        <p:nvGrpSpPr>
          <p:cNvPr id="64" name="组合 63"/>
          <p:cNvGrpSpPr/>
          <p:nvPr/>
        </p:nvGrpSpPr>
        <p:grpSpPr>
          <a:xfrm>
            <a:off x="6699654" y="2635489"/>
            <a:ext cx="1266140" cy="1266140"/>
            <a:chOff x="6892248" y="2457597"/>
            <a:chExt cx="914400" cy="914400"/>
          </a:xfrm>
        </p:grpSpPr>
        <p:sp>
          <p:nvSpPr>
            <p:cNvPr id="11" name="椭圆 10"/>
            <p:cNvSpPr/>
            <p:nvPr/>
          </p:nvSpPr>
          <p:spPr>
            <a:xfrm>
              <a:off x="6892248" y="2457597"/>
              <a:ext cx="914400" cy="914400"/>
            </a:xfrm>
            <a:prstGeom prst="ellipse">
              <a:avLst/>
            </a:prstGeom>
            <a:gradFill flip="none" rotWithShape="1">
              <a:gsLst>
                <a:gs pos="49200">
                  <a:srgbClr val="F4DE91"/>
                </a:gs>
                <a:gs pos="100000">
                  <a:srgbClr val="DBA347"/>
                </a:gs>
                <a:gs pos="0">
                  <a:srgbClr val="E7BF6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endParaRPr lang="zh-CN" altLang="en-US">
                <a:solidFill>
                  <a:schemeClr val="tx1">
                    <a:lumMod val="85000"/>
                    <a:lumOff val="15000"/>
                  </a:schemeClr>
                </a:solidFill>
                <a:cs typeface="+mn-ea"/>
                <a:sym typeface="+mn-lt"/>
              </a:endParaRPr>
            </a:p>
          </p:txBody>
        </p:sp>
        <p:sp>
          <p:nvSpPr>
            <p:cNvPr id="21" name="矩形 20"/>
            <p:cNvSpPr/>
            <p:nvPr/>
          </p:nvSpPr>
          <p:spPr>
            <a:xfrm>
              <a:off x="6947861" y="2586849"/>
              <a:ext cx="822099" cy="571617"/>
            </a:xfrm>
            <a:prstGeom prst="rect">
              <a:avLst/>
            </a:prstGeom>
          </p:spPr>
          <p:txBody>
            <a:bodyPr wrap="square">
              <a:spAutoFit/>
            </a:bodyPr>
            <a:lstStyle/>
            <a:p>
              <a:pPr algn="ctr">
                <a:lnSpc>
                  <a:spcPct val="125000"/>
                </a:lnSpc>
              </a:pPr>
              <a:r>
                <a:rPr lang="en-US" altLang="zh-CN" sz="4000" dirty="0">
                  <a:solidFill>
                    <a:schemeClr val="tx1">
                      <a:lumMod val="85000"/>
                      <a:lumOff val="15000"/>
                    </a:schemeClr>
                  </a:solidFill>
                  <a:cs typeface="+mn-ea"/>
                  <a:sym typeface="+mn-lt"/>
                </a:rPr>
                <a:t>03 </a:t>
              </a:r>
              <a:endParaRPr lang="zh-CN" altLang="en-US" sz="4000" dirty="0">
                <a:solidFill>
                  <a:schemeClr val="tx1">
                    <a:lumMod val="85000"/>
                    <a:lumOff val="15000"/>
                  </a:schemeClr>
                </a:solidFill>
                <a:cs typeface="+mn-ea"/>
                <a:sym typeface="+mn-lt"/>
              </a:endParaRPr>
            </a:p>
          </p:txBody>
        </p:sp>
      </p:grpSp>
      <p:grpSp>
        <p:nvGrpSpPr>
          <p:cNvPr id="65" name="组合 64"/>
          <p:cNvGrpSpPr/>
          <p:nvPr/>
        </p:nvGrpSpPr>
        <p:grpSpPr>
          <a:xfrm>
            <a:off x="9117311" y="2635489"/>
            <a:ext cx="1266140" cy="1266140"/>
            <a:chOff x="8924248" y="2457597"/>
            <a:chExt cx="914400" cy="914400"/>
          </a:xfrm>
        </p:grpSpPr>
        <p:sp>
          <p:nvSpPr>
            <p:cNvPr id="12" name="椭圆 11"/>
            <p:cNvSpPr/>
            <p:nvPr/>
          </p:nvSpPr>
          <p:spPr>
            <a:xfrm>
              <a:off x="8924248" y="2457597"/>
              <a:ext cx="914400" cy="914400"/>
            </a:xfrm>
            <a:prstGeom prst="ellipse">
              <a:avLst/>
            </a:prstGeom>
            <a:gradFill>
              <a:gsLst>
                <a:gs pos="49200">
                  <a:srgbClr val="F4DE91"/>
                </a:gs>
                <a:gs pos="100000">
                  <a:srgbClr val="DBA347"/>
                </a:gs>
                <a:gs pos="0">
                  <a:srgbClr val="E7BF6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5000"/>
                </a:lnSpc>
              </a:pPr>
              <a:endParaRPr lang="zh-CN" altLang="en-US">
                <a:solidFill>
                  <a:schemeClr val="tx1">
                    <a:lumMod val="85000"/>
                    <a:lumOff val="15000"/>
                  </a:schemeClr>
                </a:solidFill>
                <a:cs typeface="+mn-ea"/>
                <a:sym typeface="+mn-lt"/>
              </a:endParaRPr>
            </a:p>
          </p:txBody>
        </p:sp>
        <p:sp>
          <p:nvSpPr>
            <p:cNvPr id="22" name="矩形 21"/>
            <p:cNvSpPr/>
            <p:nvPr/>
          </p:nvSpPr>
          <p:spPr>
            <a:xfrm>
              <a:off x="9098891" y="2586849"/>
              <a:ext cx="568653" cy="571617"/>
            </a:xfrm>
            <a:prstGeom prst="rect">
              <a:avLst/>
            </a:prstGeom>
          </p:spPr>
          <p:txBody>
            <a:bodyPr wrap="none">
              <a:spAutoFit/>
            </a:bodyPr>
            <a:lstStyle/>
            <a:p>
              <a:pPr algn="ctr">
                <a:lnSpc>
                  <a:spcPct val="125000"/>
                </a:lnSpc>
              </a:pPr>
              <a:r>
                <a:rPr lang="en-US" altLang="zh-CN" sz="4000" dirty="0">
                  <a:solidFill>
                    <a:schemeClr val="tx1">
                      <a:lumMod val="85000"/>
                      <a:lumOff val="15000"/>
                    </a:schemeClr>
                  </a:solidFill>
                  <a:cs typeface="+mn-ea"/>
                  <a:sym typeface="+mn-lt"/>
                </a:rPr>
                <a:t>04</a:t>
              </a:r>
              <a:endParaRPr lang="zh-CN" altLang="en-US" sz="4000" dirty="0">
                <a:solidFill>
                  <a:schemeClr val="tx1">
                    <a:lumMod val="85000"/>
                    <a:lumOff val="15000"/>
                  </a:schemeClr>
                </a:solidFill>
                <a:cs typeface="+mn-ea"/>
                <a:sym typeface="+mn-lt"/>
              </a:endParaRPr>
            </a:p>
          </p:txBody>
        </p:sp>
      </p:grpSp>
      <p:grpSp>
        <p:nvGrpSpPr>
          <p:cNvPr id="55" name="组合 54"/>
          <p:cNvGrpSpPr/>
          <p:nvPr/>
        </p:nvGrpSpPr>
        <p:grpSpPr>
          <a:xfrm>
            <a:off x="8607608" y="4364905"/>
            <a:ext cx="2285547" cy="1006960"/>
            <a:chOff x="7887576" y="5223122"/>
            <a:chExt cx="2285547" cy="1006960"/>
          </a:xfrm>
        </p:grpSpPr>
        <p:sp>
          <p:nvSpPr>
            <p:cNvPr id="53" name="矩形 52"/>
            <p:cNvSpPr/>
            <p:nvPr/>
          </p:nvSpPr>
          <p:spPr>
            <a:xfrm>
              <a:off x="7887576" y="5629918"/>
              <a:ext cx="2285547" cy="600164"/>
            </a:xfrm>
            <a:prstGeom prst="rect">
              <a:avLst/>
            </a:prstGeom>
          </p:spPr>
          <p:txBody>
            <a:bodyPr wrap="square">
              <a:spAutoFit/>
            </a:bodyPr>
            <a:lstStyle/>
            <a:p>
              <a:pPr algn="ctr">
                <a:spcAft>
                  <a:spcPts val="600"/>
                </a:spcAft>
              </a:pPr>
              <a:r>
                <a:rPr lang="en-US" altLang="zh-CN" sz="1100" dirty="0">
                  <a:gradFill>
                    <a:gsLst>
                      <a:gs pos="49200">
                        <a:srgbClr val="F4DE91"/>
                      </a:gs>
                      <a:gs pos="100000">
                        <a:srgbClr val="DBA347"/>
                      </a:gs>
                      <a:gs pos="0">
                        <a:srgbClr val="E7BF68"/>
                      </a:gs>
                    </a:gsLst>
                    <a:lin ang="2700000" scaled="1"/>
                  </a:gradFill>
                  <a:cs typeface="+mn-ea"/>
                  <a:sym typeface="+mn-lt"/>
                </a:rPr>
                <a:t>Put your text about this part related goes here. Put your text about this </a:t>
              </a:r>
            </a:p>
          </p:txBody>
        </p:sp>
        <p:sp>
          <p:nvSpPr>
            <p:cNvPr id="54" name="矩形 53"/>
            <p:cNvSpPr/>
            <p:nvPr/>
          </p:nvSpPr>
          <p:spPr>
            <a:xfrm>
              <a:off x="8025792" y="5223122"/>
              <a:ext cx="2009114" cy="400110"/>
            </a:xfrm>
            <a:prstGeom prst="rect">
              <a:avLst/>
            </a:prstGeom>
          </p:spPr>
          <p:txBody>
            <a:bodyPr wrap="square">
              <a:spAutoFit/>
            </a:bodyPr>
            <a:lstStyle/>
            <a:p>
              <a:pPr algn="ctr"/>
              <a:r>
                <a:rPr lang="zh-CN" altLang="en-US" sz="2000" b="1" dirty="0" smtClean="0">
                  <a:gradFill>
                    <a:gsLst>
                      <a:gs pos="49200">
                        <a:srgbClr val="F4DE91"/>
                      </a:gs>
                      <a:gs pos="100000">
                        <a:srgbClr val="DBA347"/>
                      </a:gs>
                      <a:gs pos="0">
                        <a:srgbClr val="E7BF68"/>
                      </a:gs>
                    </a:gsLst>
                    <a:lin ang="2700000" scaled="1"/>
                  </a:gradFill>
                  <a:cs typeface="+mn-ea"/>
                  <a:sym typeface="+mn-lt"/>
                </a:rPr>
                <a:t>标题添加</a:t>
              </a:r>
              <a:endParaRPr lang="zh-CN" altLang="en-US" sz="2000" b="1" dirty="0">
                <a:gradFill>
                  <a:gsLst>
                    <a:gs pos="49200">
                      <a:srgbClr val="F4DE91"/>
                    </a:gs>
                    <a:gs pos="100000">
                      <a:srgbClr val="DBA347"/>
                    </a:gs>
                    <a:gs pos="0">
                      <a:srgbClr val="E7BF68"/>
                    </a:gs>
                  </a:gsLst>
                  <a:lin ang="2700000" scaled="1"/>
                </a:gradFill>
                <a:cs typeface="+mn-ea"/>
                <a:sym typeface="+mn-lt"/>
              </a:endParaRPr>
            </a:p>
          </p:txBody>
        </p:sp>
      </p:grpSp>
      <p:grpSp>
        <p:nvGrpSpPr>
          <p:cNvPr id="66" name="组合 65"/>
          <p:cNvGrpSpPr/>
          <p:nvPr/>
        </p:nvGrpSpPr>
        <p:grpSpPr>
          <a:xfrm>
            <a:off x="3727913" y="4364905"/>
            <a:ext cx="2285547" cy="1006960"/>
            <a:chOff x="7887576" y="5223122"/>
            <a:chExt cx="2285547" cy="1006960"/>
          </a:xfrm>
        </p:grpSpPr>
        <p:sp>
          <p:nvSpPr>
            <p:cNvPr id="67" name="矩形 66"/>
            <p:cNvSpPr/>
            <p:nvPr/>
          </p:nvSpPr>
          <p:spPr>
            <a:xfrm>
              <a:off x="7887576" y="5629918"/>
              <a:ext cx="2285547" cy="600164"/>
            </a:xfrm>
            <a:prstGeom prst="rect">
              <a:avLst/>
            </a:prstGeom>
          </p:spPr>
          <p:txBody>
            <a:bodyPr wrap="square">
              <a:spAutoFit/>
            </a:bodyPr>
            <a:lstStyle/>
            <a:p>
              <a:pPr algn="ctr">
                <a:spcAft>
                  <a:spcPts val="600"/>
                </a:spcAft>
              </a:pPr>
              <a:r>
                <a:rPr lang="en-US" altLang="zh-CN" sz="1100" dirty="0">
                  <a:gradFill>
                    <a:gsLst>
                      <a:gs pos="49200">
                        <a:srgbClr val="F4DE91"/>
                      </a:gs>
                      <a:gs pos="100000">
                        <a:srgbClr val="DBA347"/>
                      </a:gs>
                      <a:gs pos="0">
                        <a:srgbClr val="E7BF68"/>
                      </a:gs>
                    </a:gsLst>
                    <a:lin ang="2700000" scaled="1"/>
                  </a:gradFill>
                  <a:cs typeface="+mn-ea"/>
                  <a:sym typeface="+mn-lt"/>
                </a:rPr>
                <a:t>Put your text about this part related goes here. Put your text about this </a:t>
              </a:r>
            </a:p>
          </p:txBody>
        </p:sp>
        <p:sp>
          <p:nvSpPr>
            <p:cNvPr id="68" name="矩形 67"/>
            <p:cNvSpPr/>
            <p:nvPr/>
          </p:nvSpPr>
          <p:spPr>
            <a:xfrm>
              <a:off x="8025792" y="5223122"/>
              <a:ext cx="2009114" cy="400110"/>
            </a:xfrm>
            <a:prstGeom prst="rect">
              <a:avLst/>
            </a:prstGeom>
          </p:spPr>
          <p:txBody>
            <a:bodyPr wrap="square">
              <a:spAutoFit/>
            </a:bodyPr>
            <a:lstStyle/>
            <a:p>
              <a:pPr algn="ctr"/>
              <a:r>
                <a:rPr lang="zh-CN" altLang="en-US" sz="2000" b="1" dirty="0" smtClean="0">
                  <a:gradFill>
                    <a:gsLst>
                      <a:gs pos="49200">
                        <a:srgbClr val="F4DE91"/>
                      </a:gs>
                      <a:gs pos="100000">
                        <a:srgbClr val="DBA347"/>
                      </a:gs>
                      <a:gs pos="0">
                        <a:srgbClr val="E7BF68"/>
                      </a:gs>
                    </a:gsLst>
                    <a:lin ang="2700000" scaled="1"/>
                  </a:gradFill>
                  <a:cs typeface="+mn-ea"/>
                  <a:sym typeface="+mn-lt"/>
                </a:rPr>
                <a:t>标题添加</a:t>
              </a:r>
              <a:endParaRPr lang="zh-CN" altLang="en-US" sz="2000" b="1" dirty="0">
                <a:gradFill>
                  <a:gsLst>
                    <a:gs pos="49200">
                      <a:srgbClr val="F4DE91"/>
                    </a:gs>
                    <a:gs pos="100000">
                      <a:srgbClr val="DBA347"/>
                    </a:gs>
                    <a:gs pos="0">
                      <a:srgbClr val="E7BF68"/>
                    </a:gs>
                  </a:gsLst>
                  <a:lin ang="2700000" scaled="1"/>
                </a:gradFill>
                <a:cs typeface="+mn-ea"/>
                <a:sym typeface="+mn-lt"/>
              </a:endParaRPr>
            </a:p>
          </p:txBody>
        </p:sp>
      </p:grpSp>
      <p:grpSp>
        <p:nvGrpSpPr>
          <p:cNvPr id="69" name="组合 68"/>
          <p:cNvGrpSpPr/>
          <p:nvPr/>
        </p:nvGrpSpPr>
        <p:grpSpPr>
          <a:xfrm>
            <a:off x="1298843" y="4364905"/>
            <a:ext cx="2285547" cy="1006960"/>
            <a:chOff x="7887576" y="5223122"/>
            <a:chExt cx="2285547" cy="1006960"/>
          </a:xfrm>
        </p:grpSpPr>
        <p:sp>
          <p:nvSpPr>
            <p:cNvPr id="70" name="矩形 69"/>
            <p:cNvSpPr/>
            <p:nvPr/>
          </p:nvSpPr>
          <p:spPr>
            <a:xfrm>
              <a:off x="7887576" y="5629918"/>
              <a:ext cx="2285547" cy="600164"/>
            </a:xfrm>
            <a:prstGeom prst="rect">
              <a:avLst/>
            </a:prstGeom>
          </p:spPr>
          <p:txBody>
            <a:bodyPr wrap="square">
              <a:spAutoFit/>
            </a:bodyPr>
            <a:lstStyle/>
            <a:p>
              <a:pPr algn="ctr">
                <a:spcAft>
                  <a:spcPts val="600"/>
                </a:spcAft>
              </a:pPr>
              <a:r>
                <a:rPr lang="en-US" altLang="zh-CN" sz="1100" dirty="0">
                  <a:gradFill>
                    <a:gsLst>
                      <a:gs pos="49200">
                        <a:srgbClr val="F4DE91"/>
                      </a:gs>
                      <a:gs pos="100000">
                        <a:srgbClr val="DBA347"/>
                      </a:gs>
                      <a:gs pos="0">
                        <a:srgbClr val="E7BF68"/>
                      </a:gs>
                    </a:gsLst>
                    <a:lin ang="2700000" scaled="1"/>
                  </a:gradFill>
                  <a:cs typeface="+mn-ea"/>
                  <a:sym typeface="+mn-lt"/>
                </a:rPr>
                <a:t>Put your text about this part related goes here. Put your text about this </a:t>
              </a:r>
            </a:p>
          </p:txBody>
        </p:sp>
        <p:sp>
          <p:nvSpPr>
            <p:cNvPr id="71" name="矩形 70"/>
            <p:cNvSpPr/>
            <p:nvPr/>
          </p:nvSpPr>
          <p:spPr>
            <a:xfrm>
              <a:off x="8025792" y="5223122"/>
              <a:ext cx="2009114" cy="400110"/>
            </a:xfrm>
            <a:prstGeom prst="rect">
              <a:avLst/>
            </a:prstGeom>
          </p:spPr>
          <p:txBody>
            <a:bodyPr wrap="square">
              <a:spAutoFit/>
            </a:bodyPr>
            <a:lstStyle/>
            <a:p>
              <a:pPr algn="ctr"/>
              <a:r>
                <a:rPr lang="zh-CN" altLang="en-US" sz="2000" b="1" dirty="0" smtClean="0">
                  <a:gradFill>
                    <a:gsLst>
                      <a:gs pos="49200">
                        <a:srgbClr val="F4DE91"/>
                      </a:gs>
                      <a:gs pos="100000">
                        <a:srgbClr val="DBA347"/>
                      </a:gs>
                      <a:gs pos="0">
                        <a:srgbClr val="E7BF68"/>
                      </a:gs>
                    </a:gsLst>
                    <a:lin ang="2700000" scaled="1"/>
                  </a:gradFill>
                  <a:cs typeface="+mn-ea"/>
                  <a:sym typeface="+mn-lt"/>
                </a:rPr>
                <a:t>标题添加</a:t>
              </a:r>
              <a:endParaRPr lang="zh-CN" altLang="en-US" sz="2000" b="1" dirty="0">
                <a:gradFill>
                  <a:gsLst>
                    <a:gs pos="49200">
                      <a:srgbClr val="F4DE91"/>
                    </a:gs>
                    <a:gs pos="100000">
                      <a:srgbClr val="DBA347"/>
                    </a:gs>
                    <a:gs pos="0">
                      <a:srgbClr val="E7BF68"/>
                    </a:gs>
                  </a:gsLst>
                  <a:lin ang="2700000" scaled="1"/>
                </a:gradFill>
                <a:cs typeface="+mn-ea"/>
                <a:sym typeface="+mn-lt"/>
              </a:endParaRPr>
            </a:p>
          </p:txBody>
        </p:sp>
      </p:grpSp>
      <p:grpSp>
        <p:nvGrpSpPr>
          <p:cNvPr id="72" name="组合 71"/>
          <p:cNvGrpSpPr/>
          <p:nvPr/>
        </p:nvGrpSpPr>
        <p:grpSpPr>
          <a:xfrm>
            <a:off x="6190806" y="4364905"/>
            <a:ext cx="2285547" cy="1006960"/>
            <a:chOff x="7887576" y="5223122"/>
            <a:chExt cx="2285547" cy="1006960"/>
          </a:xfrm>
        </p:grpSpPr>
        <p:sp>
          <p:nvSpPr>
            <p:cNvPr id="73" name="矩形 72"/>
            <p:cNvSpPr/>
            <p:nvPr/>
          </p:nvSpPr>
          <p:spPr>
            <a:xfrm>
              <a:off x="7887576" y="5629918"/>
              <a:ext cx="2285547" cy="600164"/>
            </a:xfrm>
            <a:prstGeom prst="rect">
              <a:avLst/>
            </a:prstGeom>
          </p:spPr>
          <p:txBody>
            <a:bodyPr wrap="square">
              <a:spAutoFit/>
            </a:bodyPr>
            <a:lstStyle/>
            <a:p>
              <a:pPr algn="ctr">
                <a:spcAft>
                  <a:spcPts val="600"/>
                </a:spcAft>
              </a:pPr>
              <a:r>
                <a:rPr lang="en-US" altLang="zh-CN" sz="1100" dirty="0">
                  <a:gradFill>
                    <a:gsLst>
                      <a:gs pos="49200">
                        <a:srgbClr val="F4DE91"/>
                      </a:gs>
                      <a:gs pos="100000">
                        <a:srgbClr val="DBA347"/>
                      </a:gs>
                      <a:gs pos="0">
                        <a:srgbClr val="E7BF68"/>
                      </a:gs>
                    </a:gsLst>
                    <a:lin ang="2700000" scaled="1"/>
                  </a:gradFill>
                  <a:cs typeface="+mn-ea"/>
                  <a:sym typeface="+mn-lt"/>
                </a:rPr>
                <a:t>Put your text about this part related goes here. Put your text about this </a:t>
              </a:r>
            </a:p>
          </p:txBody>
        </p:sp>
        <p:sp>
          <p:nvSpPr>
            <p:cNvPr id="74" name="矩形 73"/>
            <p:cNvSpPr/>
            <p:nvPr/>
          </p:nvSpPr>
          <p:spPr>
            <a:xfrm>
              <a:off x="8025792" y="5223122"/>
              <a:ext cx="2009114" cy="400110"/>
            </a:xfrm>
            <a:prstGeom prst="rect">
              <a:avLst/>
            </a:prstGeom>
          </p:spPr>
          <p:txBody>
            <a:bodyPr wrap="square">
              <a:spAutoFit/>
            </a:bodyPr>
            <a:lstStyle/>
            <a:p>
              <a:pPr algn="ctr"/>
              <a:r>
                <a:rPr lang="zh-CN" altLang="en-US" sz="2000" b="1" dirty="0" smtClean="0">
                  <a:gradFill>
                    <a:gsLst>
                      <a:gs pos="49200">
                        <a:srgbClr val="F4DE91"/>
                      </a:gs>
                      <a:gs pos="100000">
                        <a:srgbClr val="DBA347"/>
                      </a:gs>
                      <a:gs pos="0">
                        <a:srgbClr val="E7BF68"/>
                      </a:gs>
                    </a:gsLst>
                    <a:lin ang="2700000" scaled="1"/>
                  </a:gradFill>
                  <a:cs typeface="+mn-ea"/>
                  <a:sym typeface="+mn-lt"/>
                </a:rPr>
                <a:t>标题添加</a:t>
              </a:r>
              <a:endParaRPr lang="zh-CN" altLang="en-US" sz="2000" b="1" dirty="0">
                <a:gradFill>
                  <a:gsLst>
                    <a:gs pos="49200">
                      <a:srgbClr val="F4DE91"/>
                    </a:gs>
                    <a:gs pos="100000">
                      <a:srgbClr val="DBA347"/>
                    </a:gs>
                    <a:gs pos="0">
                      <a:srgbClr val="E7BF68"/>
                    </a:gs>
                  </a:gsLst>
                  <a:lin ang="2700000" scaled="1"/>
                </a:gradFill>
                <a:cs typeface="+mn-ea"/>
                <a:sym typeface="+mn-lt"/>
              </a:endParaRPr>
            </a:p>
          </p:txBody>
        </p:sp>
      </p:grpSp>
      <p:sp>
        <p:nvSpPr>
          <p:cNvPr id="79" name="直角三角形 78"/>
          <p:cNvSpPr/>
          <p:nvPr/>
        </p:nvSpPr>
        <p:spPr>
          <a:xfrm rot="5400000">
            <a:off x="11709400" y="6375400"/>
            <a:ext cx="482600" cy="482600"/>
          </a:xfrm>
          <a:prstGeom prst="rtTriangle">
            <a:avLst/>
          </a:prstGeom>
          <a:solidFill>
            <a:srgbClr val="FB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Tree>
    <p:extLst>
      <p:ext uri="{BB962C8B-B14F-4D97-AF65-F5344CB8AC3E}">
        <p14:creationId xmlns:p14="http://schemas.microsoft.com/office/powerpoint/2010/main" val="3730299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50"/>
                                            <p:tgtEl>
                                              <p:spTgt spid="14"/>
                                            </p:tgtEl>
                                          </p:cBhvr>
                                        </p:animEffect>
                                      </p:childTnLst>
                                    </p:cTn>
                                  </p:par>
                                  <p:par>
                                    <p:cTn id="8" presetID="12" presetClass="entr" presetSubtype="4"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 calcmode="lin" valueType="num">
                                          <p:cBhvr additive="base">
                                            <p:cTn id="10" dur="250"/>
                                            <p:tgtEl>
                                              <p:spTgt spid="62"/>
                                            </p:tgtEl>
                                            <p:attrNameLst>
                                              <p:attrName>ppt_y</p:attrName>
                                            </p:attrNameLst>
                                          </p:cBhvr>
                                          <p:tavLst>
                                            <p:tav tm="0">
                                              <p:val>
                                                <p:strVal val="#ppt_y+#ppt_h*1.125000"/>
                                              </p:val>
                                            </p:tav>
                                            <p:tav tm="100000">
                                              <p:val>
                                                <p:strVal val="#ppt_y"/>
                                              </p:val>
                                            </p:tav>
                                          </p:tavLst>
                                        </p:anim>
                                        <p:animEffect transition="in" filter="wipe(up)">
                                          <p:cBhvr>
                                            <p:cTn id="11" dur="250"/>
                                            <p:tgtEl>
                                              <p:spTgt spid="62"/>
                                            </p:tgtEl>
                                          </p:cBhvr>
                                        </p:animEffect>
                                      </p:childTnLst>
                                    </p:cTn>
                                  </p:par>
                                  <p:par>
                                    <p:cTn id="12" presetID="2" presetClass="entr" presetSubtype="4" fill="hold" nodeType="withEffect" p14:presetBounceEnd="28000">
                                      <p:stCondLst>
                                        <p:cond delay="0"/>
                                      </p:stCondLst>
                                      <p:childTnLst>
                                        <p:set>
                                          <p:cBhvr>
                                            <p:cTn id="13" dur="1" fill="hold">
                                              <p:stCondLst>
                                                <p:cond delay="0"/>
                                              </p:stCondLst>
                                            </p:cTn>
                                            <p:tgtEl>
                                              <p:spTgt spid="69"/>
                                            </p:tgtEl>
                                            <p:attrNameLst>
                                              <p:attrName>style.visibility</p:attrName>
                                            </p:attrNameLst>
                                          </p:cBhvr>
                                          <p:to>
                                            <p:strVal val="visible"/>
                                          </p:to>
                                        </p:set>
                                        <p:anim calcmode="lin" valueType="num" p14:bounceEnd="28000">
                                          <p:cBhvr additive="base">
                                            <p:cTn id="14" dur="250" fill="hold"/>
                                            <p:tgtEl>
                                              <p:spTgt spid="69"/>
                                            </p:tgtEl>
                                            <p:attrNameLst>
                                              <p:attrName>ppt_x</p:attrName>
                                            </p:attrNameLst>
                                          </p:cBhvr>
                                          <p:tavLst>
                                            <p:tav tm="0">
                                              <p:val>
                                                <p:strVal val="#ppt_x"/>
                                              </p:val>
                                            </p:tav>
                                            <p:tav tm="100000">
                                              <p:val>
                                                <p:strVal val="#ppt_x"/>
                                              </p:val>
                                            </p:tav>
                                          </p:tavLst>
                                        </p:anim>
                                        <p:anim calcmode="lin" valueType="num" p14:bounceEnd="28000">
                                          <p:cBhvr additive="base">
                                            <p:cTn id="15" dur="250" fill="hold"/>
                                            <p:tgtEl>
                                              <p:spTgt spid="69"/>
                                            </p:tgtEl>
                                            <p:attrNameLst>
                                              <p:attrName>ppt_y</p:attrName>
                                            </p:attrNameLst>
                                          </p:cBhvr>
                                          <p:tavLst>
                                            <p:tav tm="0">
                                              <p:val>
                                                <p:strVal val="1+#ppt_h/2"/>
                                              </p:val>
                                            </p:tav>
                                            <p:tav tm="100000">
                                              <p:val>
                                                <p:strVal val="#ppt_y"/>
                                              </p:val>
                                            </p:tav>
                                          </p:tavLst>
                                        </p:anim>
                                      </p:childTnLst>
                                    </p:cTn>
                                  </p:par>
                                </p:childTnLst>
                              </p:cTn>
                            </p:par>
                            <p:par>
                              <p:cTn id="16" fill="hold">
                                <p:stCondLst>
                                  <p:cond delay="2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250"/>
                                            <p:tgtEl>
                                              <p:spTgt spid="15"/>
                                            </p:tgtEl>
                                          </p:cBhvr>
                                        </p:animEffect>
                                      </p:childTnLst>
                                    </p:cTn>
                                  </p:par>
                                  <p:par>
                                    <p:cTn id="20" presetID="12" presetClass="entr" presetSubtype="4"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additive="base">
                                            <p:cTn id="22" dur="250"/>
                                            <p:tgtEl>
                                              <p:spTgt spid="63"/>
                                            </p:tgtEl>
                                            <p:attrNameLst>
                                              <p:attrName>ppt_y</p:attrName>
                                            </p:attrNameLst>
                                          </p:cBhvr>
                                          <p:tavLst>
                                            <p:tav tm="0">
                                              <p:val>
                                                <p:strVal val="#ppt_y+#ppt_h*1.125000"/>
                                              </p:val>
                                            </p:tav>
                                            <p:tav tm="100000">
                                              <p:val>
                                                <p:strVal val="#ppt_y"/>
                                              </p:val>
                                            </p:tav>
                                          </p:tavLst>
                                        </p:anim>
                                        <p:animEffect transition="in" filter="wipe(up)">
                                          <p:cBhvr>
                                            <p:cTn id="23" dur="250"/>
                                            <p:tgtEl>
                                              <p:spTgt spid="63"/>
                                            </p:tgtEl>
                                          </p:cBhvr>
                                        </p:animEffect>
                                      </p:childTnLst>
                                    </p:cTn>
                                  </p:par>
                                  <p:par>
                                    <p:cTn id="24" presetID="2" presetClass="entr" presetSubtype="4" fill="hold" nodeType="withEffect" p14:presetBounceEnd="28000">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14:bounceEnd="28000">
                                          <p:cBhvr additive="base">
                                            <p:cTn id="26" dur="250" fill="hold"/>
                                            <p:tgtEl>
                                              <p:spTgt spid="66"/>
                                            </p:tgtEl>
                                            <p:attrNameLst>
                                              <p:attrName>ppt_x</p:attrName>
                                            </p:attrNameLst>
                                          </p:cBhvr>
                                          <p:tavLst>
                                            <p:tav tm="0">
                                              <p:val>
                                                <p:strVal val="#ppt_x"/>
                                              </p:val>
                                            </p:tav>
                                            <p:tav tm="100000">
                                              <p:val>
                                                <p:strVal val="#ppt_x"/>
                                              </p:val>
                                            </p:tav>
                                          </p:tavLst>
                                        </p:anim>
                                        <p:anim calcmode="lin" valueType="num" p14:bounceEnd="28000">
                                          <p:cBhvr additive="base">
                                            <p:cTn id="27" dur="250" fill="hold"/>
                                            <p:tgtEl>
                                              <p:spTgt spid="66"/>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50"/>
                                            <p:tgtEl>
                                              <p:spTgt spid="16"/>
                                            </p:tgtEl>
                                          </p:cBhvr>
                                        </p:animEffect>
                                      </p:childTnLst>
                                    </p:cTn>
                                  </p:par>
                                  <p:par>
                                    <p:cTn id="32" presetID="12" presetClass="entr" presetSubtype="4"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250"/>
                                            <p:tgtEl>
                                              <p:spTgt spid="64"/>
                                            </p:tgtEl>
                                            <p:attrNameLst>
                                              <p:attrName>ppt_y</p:attrName>
                                            </p:attrNameLst>
                                          </p:cBhvr>
                                          <p:tavLst>
                                            <p:tav tm="0">
                                              <p:val>
                                                <p:strVal val="#ppt_y+#ppt_h*1.125000"/>
                                              </p:val>
                                            </p:tav>
                                            <p:tav tm="100000">
                                              <p:val>
                                                <p:strVal val="#ppt_y"/>
                                              </p:val>
                                            </p:tav>
                                          </p:tavLst>
                                        </p:anim>
                                        <p:animEffect transition="in" filter="wipe(up)">
                                          <p:cBhvr>
                                            <p:cTn id="35" dur="250"/>
                                            <p:tgtEl>
                                              <p:spTgt spid="64"/>
                                            </p:tgtEl>
                                          </p:cBhvr>
                                        </p:animEffect>
                                      </p:childTnLst>
                                    </p:cTn>
                                  </p:par>
                                  <p:par>
                                    <p:cTn id="36" presetID="2" presetClass="entr" presetSubtype="4" fill="hold" nodeType="withEffect" p14:presetBounceEnd="28000">
                                      <p:stCondLst>
                                        <p:cond delay="0"/>
                                      </p:stCondLst>
                                      <p:childTnLst>
                                        <p:set>
                                          <p:cBhvr>
                                            <p:cTn id="37" dur="1" fill="hold">
                                              <p:stCondLst>
                                                <p:cond delay="0"/>
                                              </p:stCondLst>
                                            </p:cTn>
                                            <p:tgtEl>
                                              <p:spTgt spid="72"/>
                                            </p:tgtEl>
                                            <p:attrNameLst>
                                              <p:attrName>style.visibility</p:attrName>
                                            </p:attrNameLst>
                                          </p:cBhvr>
                                          <p:to>
                                            <p:strVal val="visible"/>
                                          </p:to>
                                        </p:set>
                                        <p:anim calcmode="lin" valueType="num" p14:bounceEnd="28000">
                                          <p:cBhvr additive="base">
                                            <p:cTn id="38" dur="250" fill="hold"/>
                                            <p:tgtEl>
                                              <p:spTgt spid="72"/>
                                            </p:tgtEl>
                                            <p:attrNameLst>
                                              <p:attrName>ppt_x</p:attrName>
                                            </p:attrNameLst>
                                          </p:cBhvr>
                                          <p:tavLst>
                                            <p:tav tm="0">
                                              <p:val>
                                                <p:strVal val="#ppt_x"/>
                                              </p:val>
                                            </p:tav>
                                            <p:tav tm="100000">
                                              <p:val>
                                                <p:strVal val="#ppt_x"/>
                                              </p:val>
                                            </p:tav>
                                          </p:tavLst>
                                        </p:anim>
                                        <p:anim calcmode="lin" valueType="num" p14:bounceEnd="28000">
                                          <p:cBhvr additive="base">
                                            <p:cTn id="39" dur="250" fill="hold"/>
                                            <p:tgtEl>
                                              <p:spTgt spid="72"/>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250"/>
                                            <p:tgtEl>
                                              <p:spTgt spid="17"/>
                                            </p:tgtEl>
                                          </p:cBhvr>
                                        </p:animEffect>
                                      </p:childTnLst>
                                    </p:cTn>
                                  </p:par>
                                  <p:par>
                                    <p:cTn id="44" presetID="12" presetClass="entr" presetSubtype="4" fill="hold" nodeType="with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250"/>
                                            <p:tgtEl>
                                              <p:spTgt spid="65"/>
                                            </p:tgtEl>
                                            <p:attrNameLst>
                                              <p:attrName>ppt_y</p:attrName>
                                            </p:attrNameLst>
                                          </p:cBhvr>
                                          <p:tavLst>
                                            <p:tav tm="0">
                                              <p:val>
                                                <p:strVal val="#ppt_y+#ppt_h*1.125000"/>
                                              </p:val>
                                            </p:tav>
                                            <p:tav tm="100000">
                                              <p:val>
                                                <p:strVal val="#ppt_y"/>
                                              </p:val>
                                            </p:tav>
                                          </p:tavLst>
                                        </p:anim>
                                        <p:animEffect transition="in" filter="wipe(up)">
                                          <p:cBhvr>
                                            <p:cTn id="47" dur="250"/>
                                            <p:tgtEl>
                                              <p:spTgt spid="65"/>
                                            </p:tgtEl>
                                          </p:cBhvr>
                                        </p:animEffect>
                                      </p:childTnLst>
                                    </p:cTn>
                                  </p:par>
                                  <p:par>
                                    <p:cTn id="48" presetID="2" presetClass="entr" presetSubtype="4" fill="hold" nodeType="withEffect" p14:presetBounceEnd="28000">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14:bounceEnd="28000">
                                          <p:cBhvr additive="base">
                                            <p:cTn id="50" dur="250" fill="hold"/>
                                            <p:tgtEl>
                                              <p:spTgt spid="55"/>
                                            </p:tgtEl>
                                            <p:attrNameLst>
                                              <p:attrName>ppt_x</p:attrName>
                                            </p:attrNameLst>
                                          </p:cBhvr>
                                          <p:tavLst>
                                            <p:tav tm="0">
                                              <p:val>
                                                <p:strVal val="#ppt_x"/>
                                              </p:val>
                                            </p:tav>
                                            <p:tav tm="100000">
                                              <p:val>
                                                <p:strVal val="#ppt_x"/>
                                              </p:val>
                                            </p:tav>
                                          </p:tavLst>
                                        </p:anim>
                                        <p:anim calcmode="lin" valueType="num" p14:bounceEnd="28000">
                                          <p:cBhvr additive="base">
                                            <p:cTn id="51" dur="2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50"/>
                                            <p:tgtEl>
                                              <p:spTgt spid="14"/>
                                            </p:tgtEl>
                                          </p:cBhvr>
                                        </p:animEffect>
                                      </p:childTnLst>
                                    </p:cTn>
                                  </p:par>
                                  <p:par>
                                    <p:cTn id="8" presetID="12" presetClass="entr" presetSubtype="4"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 calcmode="lin" valueType="num">
                                          <p:cBhvr additive="base">
                                            <p:cTn id="10" dur="250"/>
                                            <p:tgtEl>
                                              <p:spTgt spid="62"/>
                                            </p:tgtEl>
                                            <p:attrNameLst>
                                              <p:attrName>ppt_y</p:attrName>
                                            </p:attrNameLst>
                                          </p:cBhvr>
                                          <p:tavLst>
                                            <p:tav tm="0">
                                              <p:val>
                                                <p:strVal val="#ppt_y+#ppt_h*1.125000"/>
                                              </p:val>
                                            </p:tav>
                                            <p:tav tm="100000">
                                              <p:val>
                                                <p:strVal val="#ppt_y"/>
                                              </p:val>
                                            </p:tav>
                                          </p:tavLst>
                                        </p:anim>
                                        <p:animEffect transition="in" filter="wipe(up)">
                                          <p:cBhvr>
                                            <p:cTn id="11" dur="250"/>
                                            <p:tgtEl>
                                              <p:spTgt spid="62"/>
                                            </p:tgtEl>
                                          </p:cBhvr>
                                        </p:animEffect>
                                      </p:childTnLst>
                                    </p:cTn>
                                  </p:par>
                                  <p:par>
                                    <p:cTn id="12" presetID="2" presetClass="entr" presetSubtype="4" fill="hold" nodeType="withEffect">
                                      <p:stCondLst>
                                        <p:cond delay="0"/>
                                      </p:stCondLst>
                                      <p:childTnLst>
                                        <p:set>
                                          <p:cBhvr>
                                            <p:cTn id="13" dur="1" fill="hold">
                                              <p:stCondLst>
                                                <p:cond delay="0"/>
                                              </p:stCondLst>
                                            </p:cTn>
                                            <p:tgtEl>
                                              <p:spTgt spid="69"/>
                                            </p:tgtEl>
                                            <p:attrNameLst>
                                              <p:attrName>style.visibility</p:attrName>
                                            </p:attrNameLst>
                                          </p:cBhvr>
                                          <p:to>
                                            <p:strVal val="visible"/>
                                          </p:to>
                                        </p:set>
                                        <p:anim calcmode="lin" valueType="num">
                                          <p:cBhvr additive="base">
                                            <p:cTn id="14" dur="250" fill="hold"/>
                                            <p:tgtEl>
                                              <p:spTgt spid="69"/>
                                            </p:tgtEl>
                                            <p:attrNameLst>
                                              <p:attrName>ppt_x</p:attrName>
                                            </p:attrNameLst>
                                          </p:cBhvr>
                                          <p:tavLst>
                                            <p:tav tm="0">
                                              <p:val>
                                                <p:strVal val="#ppt_x"/>
                                              </p:val>
                                            </p:tav>
                                            <p:tav tm="100000">
                                              <p:val>
                                                <p:strVal val="#ppt_x"/>
                                              </p:val>
                                            </p:tav>
                                          </p:tavLst>
                                        </p:anim>
                                        <p:anim calcmode="lin" valueType="num">
                                          <p:cBhvr additive="base">
                                            <p:cTn id="15" dur="250" fill="hold"/>
                                            <p:tgtEl>
                                              <p:spTgt spid="69"/>
                                            </p:tgtEl>
                                            <p:attrNameLst>
                                              <p:attrName>ppt_y</p:attrName>
                                            </p:attrNameLst>
                                          </p:cBhvr>
                                          <p:tavLst>
                                            <p:tav tm="0">
                                              <p:val>
                                                <p:strVal val="1+#ppt_h/2"/>
                                              </p:val>
                                            </p:tav>
                                            <p:tav tm="100000">
                                              <p:val>
                                                <p:strVal val="#ppt_y"/>
                                              </p:val>
                                            </p:tav>
                                          </p:tavLst>
                                        </p:anim>
                                      </p:childTnLst>
                                    </p:cTn>
                                  </p:par>
                                </p:childTnLst>
                              </p:cTn>
                            </p:par>
                            <p:par>
                              <p:cTn id="16" fill="hold">
                                <p:stCondLst>
                                  <p:cond delay="2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250"/>
                                            <p:tgtEl>
                                              <p:spTgt spid="15"/>
                                            </p:tgtEl>
                                          </p:cBhvr>
                                        </p:animEffect>
                                      </p:childTnLst>
                                    </p:cTn>
                                  </p:par>
                                  <p:par>
                                    <p:cTn id="20" presetID="12" presetClass="entr" presetSubtype="4"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additive="base">
                                            <p:cTn id="22" dur="250"/>
                                            <p:tgtEl>
                                              <p:spTgt spid="63"/>
                                            </p:tgtEl>
                                            <p:attrNameLst>
                                              <p:attrName>ppt_y</p:attrName>
                                            </p:attrNameLst>
                                          </p:cBhvr>
                                          <p:tavLst>
                                            <p:tav tm="0">
                                              <p:val>
                                                <p:strVal val="#ppt_y+#ppt_h*1.125000"/>
                                              </p:val>
                                            </p:tav>
                                            <p:tav tm="100000">
                                              <p:val>
                                                <p:strVal val="#ppt_y"/>
                                              </p:val>
                                            </p:tav>
                                          </p:tavLst>
                                        </p:anim>
                                        <p:animEffect transition="in" filter="wipe(up)">
                                          <p:cBhvr>
                                            <p:cTn id="23" dur="250"/>
                                            <p:tgtEl>
                                              <p:spTgt spid="63"/>
                                            </p:tgtEl>
                                          </p:cBhvr>
                                        </p:animEffect>
                                      </p:childTnLst>
                                    </p:cTn>
                                  </p:par>
                                  <p:par>
                                    <p:cTn id="24" presetID="2" presetClass="entr" presetSubtype="4"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250" fill="hold"/>
                                            <p:tgtEl>
                                              <p:spTgt spid="66"/>
                                            </p:tgtEl>
                                            <p:attrNameLst>
                                              <p:attrName>ppt_x</p:attrName>
                                            </p:attrNameLst>
                                          </p:cBhvr>
                                          <p:tavLst>
                                            <p:tav tm="0">
                                              <p:val>
                                                <p:strVal val="#ppt_x"/>
                                              </p:val>
                                            </p:tav>
                                            <p:tav tm="100000">
                                              <p:val>
                                                <p:strVal val="#ppt_x"/>
                                              </p:val>
                                            </p:tav>
                                          </p:tavLst>
                                        </p:anim>
                                        <p:anim calcmode="lin" valueType="num">
                                          <p:cBhvr additive="base">
                                            <p:cTn id="27" dur="250" fill="hold"/>
                                            <p:tgtEl>
                                              <p:spTgt spid="66"/>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50"/>
                                            <p:tgtEl>
                                              <p:spTgt spid="16"/>
                                            </p:tgtEl>
                                          </p:cBhvr>
                                        </p:animEffect>
                                      </p:childTnLst>
                                    </p:cTn>
                                  </p:par>
                                  <p:par>
                                    <p:cTn id="32" presetID="12" presetClass="entr" presetSubtype="4"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 calcmode="lin" valueType="num">
                                          <p:cBhvr additive="base">
                                            <p:cTn id="34" dur="250"/>
                                            <p:tgtEl>
                                              <p:spTgt spid="64"/>
                                            </p:tgtEl>
                                            <p:attrNameLst>
                                              <p:attrName>ppt_y</p:attrName>
                                            </p:attrNameLst>
                                          </p:cBhvr>
                                          <p:tavLst>
                                            <p:tav tm="0">
                                              <p:val>
                                                <p:strVal val="#ppt_y+#ppt_h*1.125000"/>
                                              </p:val>
                                            </p:tav>
                                            <p:tav tm="100000">
                                              <p:val>
                                                <p:strVal val="#ppt_y"/>
                                              </p:val>
                                            </p:tav>
                                          </p:tavLst>
                                        </p:anim>
                                        <p:animEffect transition="in" filter="wipe(up)">
                                          <p:cBhvr>
                                            <p:cTn id="35" dur="250"/>
                                            <p:tgtEl>
                                              <p:spTgt spid="64"/>
                                            </p:tgtEl>
                                          </p:cBhvr>
                                        </p:animEffect>
                                      </p:childTnLst>
                                    </p:cTn>
                                  </p:par>
                                  <p:par>
                                    <p:cTn id="36" presetID="2" presetClass="entr" presetSubtype="4" fill="hold" nodeType="withEffect">
                                      <p:stCondLst>
                                        <p:cond delay="0"/>
                                      </p:stCondLst>
                                      <p:childTnLst>
                                        <p:set>
                                          <p:cBhvr>
                                            <p:cTn id="37" dur="1" fill="hold">
                                              <p:stCondLst>
                                                <p:cond delay="0"/>
                                              </p:stCondLst>
                                            </p:cTn>
                                            <p:tgtEl>
                                              <p:spTgt spid="72"/>
                                            </p:tgtEl>
                                            <p:attrNameLst>
                                              <p:attrName>style.visibility</p:attrName>
                                            </p:attrNameLst>
                                          </p:cBhvr>
                                          <p:to>
                                            <p:strVal val="visible"/>
                                          </p:to>
                                        </p:set>
                                        <p:anim calcmode="lin" valueType="num">
                                          <p:cBhvr additive="base">
                                            <p:cTn id="38" dur="250" fill="hold"/>
                                            <p:tgtEl>
                                              <p:spTgt spid="72"/>
                                            </p:tgtEl>
                                            <p:attrNameLst>
                                              <p:attrName>ppt_x</p:attrName>
                                            </p:attrNameLst>
                                          </p:cBhvr>
                                          <p:tavLst>
                                            <p:tav tm="0">
                                              <p:val>
                                                <p:strVal val="#ppt_x"/>
                                              </p:val>
                                            </p:tav>
                                            <p:tav tm="100000">
                                              <p:val>
                                                <p:strVal val="#ppt_x"/>
                                              </p:val>
                                            </p:tav>
                                          </p:tavLst>
                                        </p:anim>
                                        <p:anim calcmode="lin" valueType="num">
                                          <p:cBhvr additive="base">
                                            <p:cTn id="39" dur="250" fill="hold"/>
                                            <p:tgtEl>
                                              <p:spTgt spid="72"/>
                                            </p:tgtEl>
                                            <p:attrNameLst>
                                              <p:attrName>ppt_y</p:attrName>
                                            </p:attrNameLst>
                                          </p:cBhvr>
                                          <p:tavLst>
                                            <p:tav tm="0">
                                              <p:val>
                                                <p:strVal val="1+#ppt_h/2"/>
                                              </p:val>
                                            </p:tav>
                                            <p:tav tm="100000">
                                              <p:val>
                                                <p:strVal val="#ppt_y"/>
                                              </p:val>
                                            </p:tav>
                                          </p:tavLst>
                                        </p:anim>
                                      </p:childTnLst>
                                    </p:cTn>
                                  </p:par>
                                </p:childTnLst>
                              </p:cTn>
                            </p:par>
                            <p:par>
                              <p:cTn id="40" fill="hold">
                                <p:stCondLst>
                                  <p:cond delay="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250"/>
                                            <p:tgtEl>
                                              <p:spTgt spid="17"/>
                                            </p:tgtEl>
                                          </p:cBhvr>
                                        </p:animEffect>
                                      </p:childTnLst>
                                    </p:cTn>
                                  </p:par>
                                  <p:par>
                                    <p:cTn id="44" presetID="12" presetClass="entr" presetSubtype="4" fill="hold" nodeType="with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250"/>
                                            <p:tgtEl>
                                              <p:spTgt spid="65"/>
                                            </p:tgtEl>
                                            <p:attrNameLst>
                                              <p:attrName>ppt_y</p:attrName>
                                            </p:attrNameLst>
                                          </p:cBhvr>
                                          <p:tavLst>
                                            <p:tav tm="0">
                                              <p:val>
                                                <p:strVal val="#ppt_y+#ppt_h*1.125000"/>
                                              </p:val>
                                            </p:tav>
                                            <p:tav tm="100000">
                                              <p:val>
                                                <p:strVal val="#ppt_y"/>
                                              </p:val>
                                            </p:tav>
                                          </p:tavLst>
                                        </p:anim>
                                        <p:animEffect transition="in" filter="wipe(up)">
                                          <p:cBhvr>
                                            <p:cTn id="47" dur="250"/>
                                            <p:tgtEl>
                                              <p:spTgt spid="65"/>
                                            </p:tgtEl>
                                          </p:cBhvr>
                                        </p:animEffect>
                                      </p:childTnLst>
                                    </p:cTn>
                                  </p:par>
                                  <p:par>
                                    <p:cTn id="48" presetID="2" presetClass="entr" presetSubtype="4"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250" fill="hold"/>
                                            <p:tgtEl>
                                              <p:spTgt spid="55"/>
                                            </p:tgtEl>
                                            <p:attrNameLst>
                                              <p:attrName>ppt_x</p:attrName>
                                            </p:attrNameLst>
                                          </p:cBhvr>
                                          <p:tavLst>
                                            <p:tav tm="0">
                                              <p:val>
                                                <p:strVal val="#ppt_x"/>
                                              </p:val>
                                            </p:tav>
                                            <p:tav tm="100000">
                                              <p:val>
                                                <p:strVal val="#ppt_x"/>
                                              </p:val>
                                            </p:tav>
                                          </p:tavLst>
                                        </p:anim>
                                        <p:anim calcmode="lin" valueType="num">
                                          <p:cBhvr additive="base">
                                            <p:cTn id="51" dur="2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bc2be991-435d-441f-af58-3131d5675f5c"/>
          <p:cNvGrpSpPr>
            <a:grpSpLocks noChangeAspect="1"/>
          </p:cNvGrpSpPr>
          <p:nvPr/>
        </p:nvGrpSpPr>
        <p:grpSpPr>
          <a:xfrm>
            <a:off x="698500" y="1880539"/>
            <a:ext cx="10618788" cy="3817648"/>
            <a:chOff x="508092" y="1421873"/>
            <a:chExt cx="10990661" cy="3951343"/>
          </a:xfrm>
        </p:grpSpPr>
        <p:sp>
          <p:nvSpPr>
            <p:cNvPr id="6" name="íślíḋè-TextBox 4"/>
            <p:cNvSpPr txBox="1"/>
            <p:nvPr/>
          </p:nvSpPr>
          <p:spPr>
            <a:xfrm>
              <a:off x="508092" y="1421873"/>
              <a:ext cx="1242011" cy="3151728"/>
            </a:xfrm>
            <a:prstGeom prst="rect">
              <a:avLst/>
            </a:prstGeom>
            <a:noFill/>
          </p:spPr>
          <p:txBody>
            <a:bodyPr wrap="none">
              <a:normAutofit/>
            </a:bodyPr>
            <a:lstStyle/>
            <a:p>
              <a:r>
                <a:rPr lang="id-ID" sz="16700" b="1">
                  <a:solidFill>
                    <a:schemeClr val="bg1">
                      <a:alpha val="15000"/>
                    </a:schemeClr>
                  </a:solidFill>
                  <a:cs typeface="+mn-ea"/>
                  <a:sym typeface="+mn-lt"/>
                </a:rPr>
                <a:t>1</a:t>
              </a:r>
            </a:p>
          </p:txBody>
        </p:sp>
        <p:sp>
          <p:nvSpPr>
            <p:cNvPr id="7" name="íślíḋè-TextBox 5"/>
            <p:cNvSpPr txBox="1"/>
            <p:nvPr/>
          </p:nvSpPr>
          <p:spPr>
            <a:xfrm>
              <a:off x="6462419" y="1421873"/>
              <a:ext cx="1242011" cy="3151728"/>
            </a:xfrm>
            <a:prstGeom prst="rect">
              <a:avLst/>
            </a:prstGeom>
            <a:noFill/>
          </p:spPr>
          <p:txBody>
            <a:bodyPr wrap="none">
              <a:normAutofit/>
            </a:bodyPr>
            <a:lstStyle/>
            <a:p>
              <a:r>
                <a:rPr lang="id-ID" sz="16700" b="1">
                  <a:solidFill>
                    <a:schemeClr val="bg1">
                      <a:alpha val="15000"/>
                    </a:schemeClr>
                  </a:solidFill>
                  <a:cs typeface="+mn-ea"/>
                  <a:sym typeface="+mn-lt"/>
                </a:rPr>
                <a:t>2</a:t>
              </a:r>
            </a:p>
          </p:txBody>
        </p:sp>
        <p:sp>
          <p:nvSpPr>
            <p:cNvPr id="5" name="íślíḋè-Rectangle 3"/>
            <p:cNvSpPr/>
            <p:nvPr/>
          </p:nvSpPr>
          <p:spPr>
            <a:xfrm>
              <a:off x="6462420" y="3882712"/>
              <a:ext cx="5036333" cy="1490503"/>
            </a:xfrm>
            <a:prstGeom prst="rect">
              <a:avLst/>
            </a:prstGeom>
            <a:gradFill>
              <a:gsLst>
                <a:gs pos="55300">
                  <a:srgbClr val="F4DE91"/>
                </a:gs>
                <a:gs pos="0">
                  <a:srgbClr val="EEBE81">
                    <a:alpha val="95000"/>
                  </a:srgbClr>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sp>
          <p:nvSpPr>
            <p:cNvPr id="8" name="íślíḋè-Rectangle 7"/>
            <p:cNvSpPr/>
            <p:nvPr/>
          </p:nvSpPr>
          <p:spPr>
            <a:xfrm>
              <a:off x="702582" y="3882713"/>
              <a:ext cx="5036333" cy="1490503"/>
            </a:xfrm>
            <a:prstGeom prst="rect">
              <a:avLst/>
            </a:prstGeom>
            <a:gradFill>
              <a:gsLst>
                <a:gs pos="55300">
                  <a:srgbClr val="F4DE91"/>
                </a:gs>
                <a:gs pos="0">
                  <a:srgbClr val="EEBE81">
                    <a:alpha val="95000"/>
                  </a:srgbClr>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cs typeface="+mn-ea"/>
                <a:sym typeface="+mn-lt"/>
              </a:endParaRPr>
            </a:p>
          </p:txBody>
        </p:sp>
      </p:grpSp>
      <p:grpSp>
        <p:nvGrpSpPr>
          <p:cNvPr id="13" name="组合 12"/>
          <p:cNvGrpSpPr/>
          <p:nvPr/>
        </p:nvGrpSpPr>
        <p:grpSpPr>
          <a:xfrm>
            <a:off x="1157531" y="4552491"/>
            <a:ext cx="4323681" cy="851318"/>
            <a:chOff x="7885431" y="3392005"/>
            <a:chExt cx="4323681" cy="851318"/>
          </a:xfrm>
        </p:grpSpPr>
        <p:sp>
          <p:nvSpPr>
            <p:cNvPr id="14" name="矩形 13"/>
            <p:cNvSpPr/>
            <p:nvPr/>
          </p:nvSpPr>
          <p:spPr>
            <a:xfrm>
              <a:off x="7885431" y="3747033"/>
              <a:ext cx="432368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cs typeface="+mn-ea"/>
                  <a:sym typeface="+mn-lt"/>
                </a:rPr>
                <a:t>用户可以在投影仪或者计算机上进行演示也可以将演示文稿打印出来制作成</a:t>
              </a:r>
              <a:r>
                <a:rPr lang="zh-CN" altLang="en-US" sz="1050" dirty="0" smtClean="0">
                  <a:solidFill>
                    <a:schemeClr val="tx1">
                      <a:lumMod val="75000"/>
                      <a:lumOff val="25000"/>
                    </a:schemeClr>
                  </a:solidFill>
                  <a:cs typeface="+mn-ea"/>
                  <a:sym typeface="+mn-lt"/>
                </a:rPr>
                <a:t>胶片用户以在投影仪</a:t>
              </a:r>
            </a:p>
          </p:txBody>
        </p:sp>
        <p:sp>
          <p:nvSpPr>
            <p:cNvPr id="15" name="矩形 14"/>
            <p:cNvSpPr/>
            <p:nvPr/>
          </p:nvSpPr>
          <p:spPr>
            <a:xfrm>
              <a:off x="7885431" y="339200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p>
          </p:txBody>
        </p:sp>
      </p:grpSp>
      <p:grpSp>
        <p:nvGrpSpPr>
          <p:cNvPr id="16" name="组合 15"/>
          <p:cNvGrpSpPr/>
          <p:nvPr/>
        </p:nvGrpSpPr>
        <p:grpSpPr>
          <a:xfrm>
            <a:off x="6719510" y="4552491"/>
            <a:ext cx="4323681" cy="851318"/>
            <a:chOff x="7885431" y="3392005"/>
            <a:chExt cx="4323681" cy="851318"/>
          </a:xfrm>
        </p:grpSpPr>
        <p:sp>
          <p:nvSpPr>
            <p:cNvPr id="17" name="矩形 16"/>
            <p:cNvSpPr/>
            <p:nvPr/>
          </p:nvSpPr>
          <p:spPr>
            <a:xfrm>
              <a:off x="7885431" y="3747033"/>
              <a:ext cx="4323681" cy="496290"/>
            </a:xfrm>
            <a:prstGeom prst="rect">
              <a:avLst/>
            </a:prstGeom>
          </p:spPr>
          <p:txBody>
            <a:bodyPr wrap="square">
              <a:spAutoFit/>
              <a:scene3d>
                <a:camera prst="orthographicFront"/>
                <a:lightRig rig="threePt" dir="t"/>
              </a:scene3d>
              <a:sp3d contourW="12700"/>
            </a:bodyPr>
            <a:lstStyle/>
            <a:p>
              <a:pPr>
                <a:lnSpc>
                  <a:spcPct val="125000"/>
                </a:lnSpc>
              </a:pPr>
              <a:r>
                <a:rPr lang="zh-CN" altLang="en-US" sz="1050" dirty="0">
                  <a:solidFill>
                    <a:schemeClr val="tx1">
                      <a:lumMod val="75000"/>
                      <a:lumOff val="25000"/>
                    </a:schemeClr>
                  </a:solidFill>
                  <a:cs typeface="+mn-ea"/>
                  <a:sym typeface="+mn-lt"/>
                </a:rPr>
                <a:t>用户可以在投影仪或者计算机上进行演示也可以将演示文稿打印出来制作成</a:t>
              </a:r>
              <a:r>
                <a:rPr lang="zh-CN" altLang="en-US" sz="1050" dirty="0" smtClean="0">
                  <a:solidFill>
                    <a:schemeClr val="tx1">
                      <a:lumMod val="75000"/>
                      <a:lumOff val="25000"/>
                    </a:schemeClr>
                  </a:solidFill>
                  <a:cs typeface="+mn-ea"/>
                  <a:sym typeface="+mn-lt"/>
                </a:rPr>
                <a:t>胶片用户以在投影仪</a:t>
              </a:r>
            </a:p>
          </p:txBody>
        </p:sp>
        <p:sp>
          <p:nvSpPr>
            <p:cNvPr id="18" name="矩形 17"/>
            <p:cNvSpPr/>
            <p:nvPr/>
          </p:nvSpPr>
          <p:spPr>
            <a:xfrm>
              <a:off x="7885431" y="3392005"/>
              <a:ext cx="2050552" cy="3627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cs typeface="+mn-ea"/>
                  <a:sym typeface="+mn-lt"/>
                </a:rPr>
                <a:t>标题文字添加</a:t>
              </a:r>
            </a:p>
          </p:txBody>
        </p:sp>
      </p:grpSp>
      <p:pic>
        <p:nvPicPr>
          <p:cNvPr id="27" name="图片占位符 26"/>
          <p:cNvPicPr>
            <a:picLocks noGrp="1" noChangeAspect="1"/>
          </p:cNvPicPr>
          <p:nvPr>
            <p:ph type="pic" sz="quarter" idx="10"/>
          </p:nvPr>
        </p:nvPicPr>
        <p:blipFill>
          <a:blip r:embed="rId4">
            <a:grayscl/>
            <a:extLst>
              <a:ext uri="{28A0092B-C50C-407E-A947-70E740481C1C}">
                <a14:useLocalDpi xmlns:a14="http://schemas.microsoft.com/office/drawing/2010/main" val="0"/>
              </a:ext>
            </a:extLst>
          </a:blip>
          <a:srcRect t="14000" b="14000"/>
          <a:stretch>
            <a:fillRect/>
          </a:stretch>
        </p:blipFill>
        <p:spPr/>
      </p:pic>
      <p:pic>
        <p:nvPicPr>
          <p:cNvPr id="28" name="图片占位符 27"/>
          <p:cNvPicPr>
            <a:picLocks noGrp="1" noChangeAspect="1"/>
          </p:cNvPicPr>
          <p:nvPr>
            <p:ph type="pic" sz="quarter" idx="11"/>
          </p:nvPr>
        </p:nvPicPr>
        <p:blipFill>
          <a:blip r:embed="rId5" cstate="print">
            <a:grayscl/>
            <a:extLst>
              <a:ext uri="{28A0092B-C50C-407E-A947-70E740481C1C}">
                <a14:useLocalDpi xmlns:a14="http://schemas.microsoft.com/office/drawing/2010/main" val="0"/>
              </a:ext>
            </a:extLst>
          </a:blip>
          <a:srcRect t="11605" b="11605"/>
          <a:stretch>
            <a:fillRect/>
          </a:stretch>
        </p:blipFill>
        <p:spPr/>
      </p:pic>
      <p:sp>
        <p:nvSpPr>
          <p:cNvPr id="19" name="斜纹 18"/>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0" name="组合 19"/>
          <p:cNvGrpSpPr/>
          <p:nvPr/>
        </p:nvGrpSpPr>
        <p:grpSpPr>
          <a:xfrm>
            <a:off x="965201" y="354385"/>
            <a:ext cx="4756831" cy="783183"/>
            <a:chOff x="2806700" y="3008685"/>
            <a:chExt cx="4756831" cy="783183"/>
          </a:xfrm>
        </p:grpSpPr>
        <p:sp>
          <p:nvSpPr>
            <p:cNvPr id="21" name="文本框 20"/>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2" name="文本框 21"/>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custDataLst>
      <p:tags r:id="rId1"/>
    </p:custDataLst>
    <p:extLst>
      <p:ext uri="{BB962C8B-B14F-4D97-AF65-F5344CB8AC3E}">
        <p14:creationId xmlns:p14="http://schemas.microsoft.com/office/powerpoint/2010/main" val="6407104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69156" y="2313107"/>
            <a:ext cx="5037816" cy="2952512"/>
            <a:chOff x="3090864" y="2219325"/>
            <a:chExt cx="5994399" cy="3513138"/>
          </a:xfrm>
        </p:grpSpPr>
        <p:sp>
          <p:nvSpPr>
            <p:cNvPr id="37" name="MH_Other_1"/>
            <p:cNvSpPr txBox="1"/>
            <p:nvPr>
              <p:custDataLst>
                <p:tags r:id="rId2"/>
              </p:custDataLst>
            </p:nvPr>
          </p:nvSpPr>
          <p:spPr>
            <a:xfrm flipH="1">
              <a:off x="6005513" y="2219325"/>
              <a:ext cx="576262" cy="395288"/>
            </a:xfrm>
            <a:prstGeom prst="rect">
              <a:avLst/>
            </a:prstGeom>
            <a:noFill/>
            <a:effectLst/>
          </p:spPr>
          <p:txBody>
            <a:bodyPr lIns="0" tIns="0" rIns="0" bIns="0" anchor="ctr" anchorCtr="1"/>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rPr>
                <a:t>01</a:t>
              </a:r>
              <a:endParaRPr lang="zh-CN" altLang="en-US"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endParaRPr>
            </a:p>
          </p:txBody>
        </p:sp>
        <p:sp>
          <p:nvSpPr>
            <p:cNvPr id="40" name="MH_Other_2"/>
            <p:cNvSpPr txBox="1"/>
            <p:nvPr>
              <p:custDataLst>
                <p:tags r:id="rId3"/>
              </p:custDataLst>
            </p:nvPr>
          </p:nvSpPr>
          <p:spPr>
            <a:xfrm flipH="1">
              <a:off x="5072063" y="3432175"/>
              <a:ext cx="576262" cy="395288"/>
            </a:xfrm>
            <a:prstGeom prst="rect">
              <a:avLst/>
            </a:prstGeom>
            <a:noFill/>
            <a:effectLst/>
          </p:spPr>
          <p:txBody>
            <a:bodyPr lIns="0" tIns="0" rIns="0" bIns="0" anchor="ctr" anchorCtr="1"/>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rPr>
                <a:t>02</a:t>
              </a:r>
              <a:endParaRPr lang="zh-CN" altLang="en-US"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endParaRPr>
            </a:p>
          </p:txBody>
        </p:sp>
        <p:sp>
          <p:nvSpPr>
            <p:cNvPr id="43" name="MH_Other_3"/>
            <p:cNvSpPr txBox="1"/>
            <p:nvPr>
              <p:custDataLst>
                <p:tags r:id="rId4"/>
              </p:custDataLst>
            </p:nvPr>
          </p:nvSpPr>
          <p:spPr>
            <a:xfrm flipH="1">
              <a:off x="6646863" y="4025900"/>
              <a:ext cx="576262" cy="395288"/>
            </a:xfrm>
            <a:prstGeom prst="rect">
              <a:avLst/>
            </a:prstGeom>
            <a:noFill/>
            <a:effectLst/>
          </p:spPr>
          <p:txBody>
            <a:bodyPr lIns="0" tIns="0" rIns="0" bIns="0" anchor="ctr" anchorCtr="1"/>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rPr>
                <a:t>03</a:t>
              </a:r>
              <a:endParaRPr lang="zh-CN" altLang="en-US"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endParaRPr>
            </a:p>
          </p:txBody>
        </p:sp>
        <p:sp>
          <p:nvSpPr>
            <p:cNvPr id="46" name="MH_Other_4"/>
            <p:cNvSpPr txBox="1"/>
            <p:nvPr>
              <p:custDataLst>
                <p:tags r:id="rId5"/>
              </p:custDataLst>
            </p:nvPr>
          </p:nvSpPr>
          <p:spPr>
            <a:xfrm flipH="1">
              <a:off x="5591176" y="5337175"/>
              <a:ext cx="576263" cy="395288"/>
            </a:xfrm>
            <a:prstGeom prst="rect">
              <a:avLst/>
            </a:prstGeom>
            <a:noFill/>
            <a:effectLst/>
          </p:spPr>
          <p:txBody>
            <a:bodyPr lIns="0" tIns="0" rIns="0" bIns="0" anchor="ctr" anchorCtr="1"/>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defRPr/>
              </a:pPr>
              <a:r>
                <a:rPr lang="en-US" altLang="zh-CN"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rPr>
                <a:t>04</a:t>
              </a:r>
              <a:endParaRPr lang="zh-CN" altLang="en-US" sz="3200" b="0" i="1" dirty="0">
                <a:gradFill>
                  <a:gsLst>
                    <a:gs pos="0">
                      <a:srgbClr val="D59430"/>
                    </a:gs>
                    <a:gs pos="33000">
                      <a:srgbClr val="F8E79A"/>
                    </a:gs>
                    <a:gs pos="69000">
                      <a:srgbClr val="E4BB6D"/>
                    </a:gs>
                    <a:gs pos="100000">
                      <a:srgbClr val="D59430"/>
                    </a:gs>
                  </a:gsLst>
                  <a:lin ang="2700000" scaled="1"/>
                </a:gradFill>
                <a:latin typeface="+mn-lt"/>
                <a:ea typeface="+mn-ea"/>
                <a:cs typeface="+mn-ea"/>
                <a:sym typeface="+mn-lt"/>
              </a:endParaRPr>
            </a:p>
          </p:txBody>
        </p:sp>
        <p:sp>
          <p:nvSpPr>
            <p:cNvPr id="16" name="MH_SubTitle_1"/>
            <p:cNvSpPr/>
            <p:nvPr>
              <p:custDataLst>
                <p:tags r:id="rId6"/>
              </p:custDataLst>
            </p:nvPr>
          </p:nvSpPr>
          <p:spPr>
            <a:xfrm rot="20330056">
              <a:off x="3090864" y="2387601"/>
              <a:ext cx="3132137" cy="993775"/>
            </a:xfrm>
            <a:custGeom>
              <a:avLst/>
              <a:gdLst>
                <a:gd name="connsiteX0" fmla="*/ 3130150 w 3130150"/>
                <a:gd name="connsiteY0" fmla="*/ 7340 h 992187"/>
                <a:gd name="connsiteX1" fmla="*/ 2739142 w 3130150"/>
                <a:gd name="connsiteY1" fmla="*/ 992187 h 992187"/>
                <a:gd name="connsiteX2" fmla="*/ 0 w 3130150"/>
                <a:gd name="connsiteY2" fmla="*/ 965843 h 992187"/>
                <a:gd name="connsiteX3" fmla="*/ 373961 w 3130150"/>
                <a:gd name="connsiteY3" fmla="*/ 0 h 992187"/>
                <a:gd name="connsiteX0" fmla="*/ 3131463 w 3131463"/>
                <a:gd name="connsiteY0" fmla="*/ 7340 h 993350"/>
                <a:gd name="connsiteX1" fmla="*/ 2740455 w 3131463"/>
                <a:gd name="connsiteY1" fmla="*/ 992187 h 993350"/>
                <a:gd name="connsiteX2" fmla="*/ 0 w 3131463"/>
                <a:gd name="connsiteY2" fmla="*/ 993350 h 993350"/>
                <a:gd name="connsiteX3" fmla="*/ 375274 w 3131463"/>
                <a:gd name="connsiteY3" fmla="*/ 0 h 993350"/>
                <a:gd name="connsiteX4" fmla="*/ 3131463 w 3131463"/>
                <a:gd name="connsiteY4" fmla="*/ 7340 h 99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463" h="993350">
                  <a:moveTo>
                    <a:pt x="3131463" y="7340"/>
                  </a:moveTo>
                  <a:lnTo>
                    <a:pt x="2740455" y="992187"/>
                  </a:lnTo>
                  <a:lnTo>
                    <a:pt x="0" y="993350"/>
                  </a:lnTo>
                  <a:lnTo>
                    <a:pt x="375274" y="0"/>
                  </a:lnTo>
                  <a:lnTo>
                    <a:pt x="3131463" y="7340"/>
                  </a:lnTo>
                  <a:close/>
                </a:path>
              </a:pathLst>
            </a:custGeom>
            <a:gradFill>
              <a:gsLst>
                <a:gs pos="0">
                  <a:srgbClr val="D59430"/>
                </a:gs>
                <a:gs pos="33000">
                  <a:srgbClr val="F8E79A"/>
                </a:gs>
                <a:gs pos="69000">
                  <a:srgbClr val="E4BB6D"/>
                </a:gs>
                <a:gs pos="100000">
                  <a:srgbClr val="D59430"/>
                </a:gs>
              </a:gsLst>
              <a:lin ang="2700000" scaled="1"/>
            </a:gradFill>
            <a:ln w="25400" cap="flat" cmpd="sng" algn="ctr">
              <a:noFill/>
              <a:prstDash val="solid"/>
            </a:ln>
            <a:effectLst/>
          </p:spPr>
          <p:txBody>
            <a:bodyPr lIns="360000" tIns="0" rIns="360000" bIns="0" anchor="ctr">
              <a:normAutofit/>
            </a:bodyPr>
            <a:lstStyle/>
            <a:p>
              <a:pPr>
                <a:lnSpc>
                  <a:spcPct val="130000"/>
                </a:lnSpc>
                <a:defRPr/>
              </a:pPr>
              <a:endParaRPr lang="zh-CN" altLang="en-US" sz="1400" kern="0" dirty="0">
                <a:solidFill>
                  <a:srgbClr val="272727"/>
                </a:solidFill>
                <a:cs typeface="+mn-ea"/>
                <a:sym typeface="+mn-lt"/>
              </a:endParaRPr>
            </a:p>
          </p:txBody>
        </p:sp>
        <p:sp>
          <p:nvSpPr>
            <p:cNvPr id="17" name="MH_SubTitle_2"/>
            <p:cNvSpPr/>
            <p:nvPr>
              <p:custDataLst>
                <p:tags r:id="rId7"/>
              </p:custDataLst>
            </p:nvPr>
          </p:nvSpPr>
          <p:spPr>
            <a:xfrm rot="20330056">
              <a:off x="5376864" y="2568575"/>
              <a:ext cx="3132137" cy="992188"/>
            </a:xfrm>
            <a:custGeom>
              <a:avLst/>
              <a:gdLst>
                <a:gd name="connsiteX0" fmla="*/ 3130150 w 3130150"/>
                <a:gd name="connsiteY0" fmla="*/ 7340 h 992187"/>
                <a:gd name="connsiteX1" fmla="*/ 2739142 w 3130150"/>
                <a:gd name="connsiteY1" fmla="*/ 992187 h 992187"/>
                <a:gd name="connsiteX2" fmla="*/ 0 w 3130150"/>
                <a:gd name="connsiteY2" fmla="*/ 965843 h 992187"/>
                <a:gd name="connsiteX3" fmla="*/ 373961 w 3130150"/>
                <a:gd name="connsiteY3" fmla="*/ 0 h 992187"/>
                <a:gd name="connsiteX0" fmla="*/ 3131463 w 3131463"/>
                <a:gd name="connsiteY0" fmla="*/ 7340 h 993350"/>
                <a:gd name="connsiteX1" fmla="*/ 2740455 w 3131463"/>
                <a:gd name="connsiteY1" fmla="*/ 992187 h 993350"/>
                <a:gd name="connsiteX2" fmla="*/ 0 w 3131463"/>
                <a:gd name="connsiteY2" fmla="*/ 993350 h 993350"/>
                <a:gd name="connsiteX3" fmla="*/ 375274 w 3131463"/>
                <a:gd name="connsiteY3" fmla="*/ 0 h 993350"/>
                <a:gd name="connsiteX4" fmla="*/ 3131463 w 3131463"/>
                <a:gd name="connsiteY4" fmla="*/ 7340 h 99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463" h="993350">
                  <a:moveTo>
                    <a:pt x="3131463" y="7340"/>
                  </a:moveTo>
                  <a:lnTo>
                    <a:pt x="2740455" y="992187"/>
                  </a:lnTo>
                  <a:lnTo>
                    <a:pt x="0" y="993350"/>
                  </a:lnTo>
                  <a:lnTo>
                    <a:pt x="375274" y="0"/>
                  </a:lnTo>
                  <a:lnTo>
                    <a:pt x="3131463" y="7340"/>
                  </a:lnTo>
                  <a:close/>
                </a:path>
              </a:pathLst>
            </a:custGeom>
            <a:gradFill>
              <a:gsLst>
                <a:gs pos="0">
                  <a:srgbClr val="D59430"/>
                </a:gs>
                <a:gs pos="33000">
                  <a:srgbClr val="F8E79A"/>
                </a:gs>
                <a:gs pos="69000">
                  <a:srgbClr val="E4BB6D"/>
                </a:gs>
                <a:gs pos="100000">
                  <a:srgbClr val="D59430"/>
                </a:gs>
              </a:gsLst>
              <a:lin ang="2700000" scaled="1"/>
            </a:gradFill>
            <a:ln w="25400" cap="flat" cmpd="sng" algn="ctr">
              <a:noFill/>
              <a:prstDash val="solid"/>
            </a:ln>
            <a:effectLst/>
          </p:spPr>
          <p:txBody>
            <a:bodyPr lIns="360000" tIns="0" rIns="360000" bIns="0" anchor="ctr">
              <a:normAutofit/>
            </a:bodyPr>
            <a:lstStyle/>
            <a:p>
              <a:pPr>
                <a:lnSpc>
                  <a:spcPct val="130000"/>
                </a:lnSpc>
                <a:defRPr/>
              </a:pPr>
              <a:endParaRPr lang="zh-CN" altLang="en-US" sz="1400" kern="0" dirty="0">
                <a:solidFill>
                  <a:srgbClr val="272727"/>
                </a:solidFill>
                <a:cs typeface="+mn-ea"/>
                <a:sym typeface="+mn-lt"/>
              </a:endParaRPr>
            </a:p>
          </p:txBody>
        </p:sp>
        <p:sp>
          <p:nvSpPr>
            <p:cNvPr id="18" name="MH_SubTitle_3"/>
            <p:cNvSpPr/>
            <p:nvPr>
              <p:custDataLst>
                <p:tags r:id="rId8"/>
              </p:custDataLst>
            </p:nvPr>
          </p:nvSpPr>
          <p:spPr>
            <a:xfrm rot="20330056">
              <a:off x="3730625" y="4267201"/>
              <a:ext cx="3130550" cy="993775"/>
            </a:xfrm>
            <a:custGeom>
              <a:avLst/>
              <a:gdLst>
                <a:gd name="connsiteX0" fmla="*/ 3130150 w 3130150"/>
                <a:gd name="connsiteY0" fmla="*/ 7340 h 992187"/>
                <a:gd name="connsiteX1" fmla="*/ 2739142 w 3130150"/>
                <a:gd name="connsiteY1" fmla="*/ 992187 h 992187"/>
                <a:gd name="connsiteX2" fmla="*/ 0 w 3130150"/>
                <a:gd name="connsiteY2" fmla="*/ 965843 h 992187"/>
                <a:gd name="connsiteX3" fmla="*/ 373961 w 3130150"/>
                <a:gd name="connsiteY3" fmla="*/ 0 h 992187"/>
                <a:gd name="connsiteX0" fmla="*/ 3131463 w 3131463"/>
                <a:gd name="connsiteY0" fmla="*/ 7340 h 993350"/>
                <a:gd name="connsiteX1" fmla="*/ 2740455 w 3131463"/>
                <a:gd name="connsiteY1" fmla="*/ 992187 h 993350"/>
                <a:gd name="connsiteX2" fmla="*/ 0 w 3131463"/>
                <a:gd name="connsiteY2" fmla="*/ 993350 h 993350"/>
                <a:gd name="connsiteX3" fmla="*/ 375274 w 3131463"/>
                <a:gd name="connsiteY3" fmla="*/ 0 h 993350"/>
                <a:gd name="connsiteX4" fmla="*/ 3131463 w 3131463"/>
                <a:gd name="connsiteY4" fmla="*/ 7340 h 99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463" h="993350">
                  <a:moveTo>
                    <a:pt x="3131463" y="7340"/>
                  </a:moveTo>
                  <a:lnTo>
                    <a:pt x="2740455" y="992187"/>
                  </a:lnTo>
                  <a:lnTo>
                    <a:pt x="0" y="993350"/>
                  </a:lnTo>
                  <a:lnTo>
                    <a:pt x="375274" y="0"/>
                  </a:lnTo>
                  <a:lnTo>
                    <a:pt x="3131463" y="7340"/>
                  </a:lnTo>
                  <a:close/>
                </a:path>
              </a:pathLst>
            </a:custGeom>
            <a:gradFill>
              <a:gsLst>
                <a:gs pos="0">
                  <a:srgbClr val="D59430"/>
                </a:gs>
                <a:gs pos="33000">
                  <a:srgbClr val="F8E79A"/>
                </a:gs>
                <a:gs pos="69000">
                  <a:srgbClr val="E4BB6D"/>
                </a:gs>
                <a:gs pos="100000">
                  <a:srgbClr val="D59430"/>
                </a:gs>
              </a:gsLst>
              <a:lin ang="2700000" scaled="1"/>
            </a:gradFill>
            <a:ln w="25400" cap="flat" cmpd="sng" algn="ctr">
              <a:noFill/>
              <a:prstDash val="solid"/>
            </a:ln>
            <a:effectLst/>
          </p:spPr>
          <p:txBody>
            <a:bodyPr lIns="360000" tIns="0" rIns="360000" bIns="0" anchor="ctr">
              <a:normAutofit/>
            </a:bodyPr>
            <a:lstStyle/>
            <a:p>
              <a:pPr>
                <a:lnSpc>
                  <a:spcPct val="130000"/>
                </a:lnSpc>
                <a:defRPr/>
              </a:pPr>
              <a:endParaRPr lang="zh-CN" altLang="en-US" sz="1400" kern="0" dirty="0">
                <a:solidFill>
                  <a:srgbClr val="272727"/>
                </a:solidFill>
                <a:cs typeface="+mn-ea"/>
                <a:sym typeface="+mn-lt"/>
              </a:endParaRPr>
            </a:p>
          </p:txBody>
        </p:sp>
        <p:sp>
          <p:nvSpPr>
            <p:cNvPr id="19" name="MH_SubTitle_4"/>
            <p:cNvSpPr/>
            <p:nvPr>
              <p:custDataLst>
                <p:tags r:id="rId9"/>
              </p:custDataLst>
            </p:nvPr>
          </p:nvSpPr>
          <p:spPr>
            <a:xfrm rot="20330056">
              <a:off x="5953125" y="4468814"/>
              <a:ext cx="3132138" cy="993775"/>
            </a:xfrm>
            <a:custGeom>
              <a:avLst/>
              <a:gdLst>
                <a:gd name="connsiteX0" fmla="*/ 3130150 w 3130150"/>
                <a:gd name="connsiteY0" fmla="*/ 7340 h 992187"/>
                <a:gd name="connsiteX1" fmla="*/ 2739142 w 3130150"/>
                <a:gd name="connsiteY1" fmla="*/ 992187 h 992187"/>
                <a:gd name="connsiteX2" fmla="*/ 0 w 3130150"/>
                <a:gd name="connsiteY2" fmla="*/ 965843 h 992187"/>
                <a:gd name="connsiteX3" fmla="*/ 373961 w 3130150"/>
                <a:gd name="connsiteY3" fmla="*/ 0 h 992187"/>
                <a:gd name="connsiteX0" fmla="*/ 3131463 w 3131463"/>
                <a:gd name="connsiteY0" fmla="*/ 7340 h 993350"/>
                <a:gd name="connsiteX1" fmla="*/ 2740455 w 3131463"/>
                <a:gd name="connsiteY1" fmla="*/ 992187 h 993350"/>
                <a:gd name="connsiteX2" fmla="*/ 0 w 3131463"/>
                <a:gd name="connsiteY2" fmla="*/ 993350 h 993350"/>
                <a:gd name="connsiteX3" fmla="*/ 375274 w 3131463"/>
                <a:gd name="connsiteY3" fmla="*/ 0 h 993350"/>
                <a:gd name="connsiteX4" fmla="*/ 3131463 w 3131463"/>
                <a:gd name="connsiteY4" fmla="*/ 7340 h 99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1463" h="993350">
                  <a:moveTo>
                    <a:pt x="3131463" y="7340"/>
                  </a:moveTo>
                  <a:lnTo>
                    <a:pt x="2740455" y="992187"/>
                  </a:lnTo>
                  <a:lnTo>
                    <a:pt x="0" y="993350"/>
                  </a:lnTo>
                  <a:lnTo>
                    <a:pt x="375274" y="0"/>
                  </a:lnTo>
                  <a:lnTo>
                    <a:pt x="3131463" y="7340"/>
                  </a:lnTo>
                  <a:close/>
                </a:path>
              </a:pathLst>
            </a:custGeom>
            <a:gradFill>
              <a:gsLst>
                <a:gs pos="0">
                  <a:srgbClr val="D59430"/>
                </a:gs>
                <a:gs pos="33000">
                  <a:srgbClr val="F8E79A"/>
                </a:gs>
                <a:gs pos="69000">
                  <a:srgbClr val="E4BB6D"/>
                </a:gs>
                <a:gs pos="100000">
                  <a:srgbClr val="D59430"/>
                </a:gs>
              </a:gsLst>
              <a:lin ang="2700000" scaled="1"/>
            </a:gradFill>
            <a:ln w="25400" cap="flat" cmpd="sng" algn="ctr">
              <a:noFill/>
              <a:prstDash val="solid"/>
            </a:ln>
            <a:effectLst/>
          </p:spPr>
          <p:txBody>
            <a:bodyPr lIns="360000" tIns="0" rIns="360000" bIns="0" anchor="ctr">
              <a:normAutofit/>
            </a:bodyPr>
            <a:lstStyle/>
            <a:p>
              <a:pPr>
                <a:lnSpc>
                  <a:spcPct val="130000"/>
                </a:lnSpc>
                <a:defRPr/>
              </a:pPr>
              <a:endParaRPr lang="zh-CN" altLang="en-US" sz="1400" kern="0" dirty="0">
                <a:solidFill>
                  <a:srgbClr val="272727"/>
                </a:solidFill>
                <a:cs typeface="+mn-ea"/>
                <a:sym typeface="+mn-lt"/>
              </a:endParaRPr>
            </a:p>
          </p:txBody>
        </p:sp>
      </p:grpSp>
      <p:sp>
        <p:nvSpPr>
          <p:cNvPr id="23" name="矩形 22"/>
          <p:cNvSpPr/>
          <p:nvPr/>
        </p:nvSpPr>
        <p:spPr>
          <a:xfrm rot="20411017">
            <a:off x="3859650" y="266763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销售网络布局</a:t>
            </a:r>
          </a:p>
        </p:txBody>
      </p:sp>
      <p:sp>
        <p:nvSpPr>
          <p:cNvPr id="24" name="矩形 23"/>
          <p:cNvSpPr/>
          <p:nvPr/>
        </p:nvSpPr>
        <p:spPr>
          <a:xfrm rot="20411017">
            <a:off x="4435278" y="4255269"/>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销售网络布局</a:t>
            </a:r>
          </a:p>
        </p:txBody>
      </p:sp>
      <p:sp>
        <p:nvSpPr>
          <p:cNvPr id="25" name="矩形 24"/>
          <p:cNvSpPr/>
          <p:nvPr/>
        </p:nvSpPr>
        <p:spPr>
          <a:xfrm rot="20411017">
            <a:off x="5773445" y="2858198"/>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销售网络布局</a:t>
            </a:r>
          </a:p>
        </p:txBody>
      </p:sp>
      <p:sp>
        <p:nvSpPr>
          <p:cNvPr id="26" name="矩形 25"/>
          <p:cNvSpPr/>
          <p:nvPr/>
        </p:nvSpPr>
        <p:spPr>
          <a:xfrm rot="20411017">
            <a:off x="6258527" y="4431629"/>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cs typeface="+mn-ea"/>
                <a:sym typeface="+mn-lt"/>
              </a:rPr>
              <a:t>销售网络布局</a:t>
            </a:r>
          </a:p>
        </p:txBody>
      </p:sp>
      <p:sp>
        <p:nvSpPr>
          <p:cNvPr id="27" name="矩形 26"/>
          <p:cNvSpPr/>
          <p:nvPr/>
        </p:nvSpPr>
        <p:spPr>
          <a:xfrm>
            <a:off x="8525846" y="1928826"/>
            <a:ext cx="2645538" cy="1061829"/>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4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用户可以在投影仪或者计算机上进行演示也可以将演示文稿打印出来制作成</a:t>
            </a:r>
            <a:r>
              <a:rPr lang="zh-CN" altLang="en-US" sz="1400" dirty="0" smtClean="0">
                <a:gradFill>
                  <a:gsLst>
                    <a:gs pos="0">
                      <a:srgbClr val="D59430"/>
                    </a:gs>
                    <a:gs pos="33000">
                      <a:srgbClr val="F8E79A"/>
                    </a:gs>
                    <a:gs pos="69000">
                      <a:srgbClr val="E4BB6D"/>
                    </a:gs>
                    <a:gs pos="100000">
                      <a:srgbClr val="D59430"/>
                    </a:gs>
                  </a:gsLst>
                  <a:lin ang="2700000" scaled="1"/>
                </a:gradFill>
                <a:cs typeface="+mn-ea"/>
                <a:sym typeface="+mn-lt"/>
              </a:rPr>
              <a:t>胶片</a:t>
            </a:r>
            <a:endParaRPr lang="zh-CN" altLang="en-US" sz="1400" dirty="0">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8" name="矩形 27"/>
          <p:cNvSpPr/>
          <p:nvPr/>
        </p:nvSpPr>
        <p:spPr>
          <a:xfrm>
            <a:off x="8525846" y="4234465"/>
            <a:ext cx="2645538" cy="1061829"/>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4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用户可以在投影仪或者计算机上进行演示也可以将演示文稿打印出来制作成</a:t>
            </a:r>
            <a:r>
              <a:rPr lang="zh-CN" altLang="en-US" sz="1400" dirty="0" smtClean="0">
                <a:gradFill>
                  <a:gsLst>
                    <a:gs pos="0">
                      <a:srgbClr val="D59430"/>
                    </a:gs>
                    <a:gs pos="33000">
                      <a:srgbClr val="F8E79A"/>
                    </a:gs>
                    <a:gs pos="69000">
                      <a:srgbClr val="E4BB6D"/>
                    </a:gs>
                    <a:gs pos="100000">
                      <a:srgbClr val="D59430"/>
                    </a:gs>
                  </a:gsLst>
                  <a:lin ang="2700000" scaled="1"/>
                </a:gradFill>
                <a:cs typeface="+mn-ea"/>
                <a:sym typeface="+mn-lt"/>
              </a:rPr>
              <a:t>胶片</a:t>
            </a:r>
            <a:endParaRPr lang="zh-CN" altLang="en-US" sz="1400" dirty="0">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9" name="矩形 28"/>
          <p:cNvSpPr/>
          <p:nvPr/>
        </p:nvSpPr>
        <p:spPr>
          <a:xfrm>
            <a:off x="954932" y="1928826"/>
            <a:ext cx="2645538" cy="1061829"/>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4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用户可以在投影仪或者计算机上进行演示也可以将演示文稿打印出来制作成</a:t>
            </a:r>
            <a:r>
              <a:rPr lang="zh-CN" altLang="en-US" sz="1400" dirty="0" smtClean="0">
                <a:gradFill>
                  <a:gsLst>
                    <a:gs pos="0">
                      <a:srgbClr val="D59430"/>
                    </a:gs>
                    <a:gs pos="33000">
                      <a:srgbClr val="F8E79A"/>
                    </a:gs>
                    <a:gs pos="69000">
                      <a:srgbClr val="E4BB6D"/>
                    </a:gs>
                    <a:gs pos="100000">
                      <a:srgbClr val="D59430"/>
                    </a:gs>
                  </a:gsLst>
                  <a:lin ang="2700000" scaled="1"/>
                </a:gradFill>
                <a:cs typeface="+mn-ea"/>
                <a:sym typeface="+mn-lt"/>
              </a:rPr>
              <a:t>胶片</a:t>
            </a:r>
            <a:endParaRPr lang="zh-CN" altLang="en-US" sz="1400" dirty="0">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30" name="矩形 29"/>
          <p:cNvSpPr/>
          <p:nvPr/>
        </p:nvSpPr>
        <p:spPr>
          <a:xfrm>
            <a:off x="954932" y="4234465"/>
            <a:ext cx="2645538" cy="1061829"/>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400" dirty="0">
                <a:gradFill>
                  <a:gsLst>
                    <a:gs pos="0">
                      <a:srgbClr val="D59430"/>
                    </a:gs>
                    <a:gs pos="33000">
                      <a:srgbClr val="F8E79A"/>
                    </a:gs>
                    <a:gs pos="69000">
                      <a:srgbClr val="E4BB6D"/>
                    </a:gs>
                    <a:gs pos="100000">
                      <a:srgbClr val="D59430"/>
                    </a:gs>
                  </a:gsLst>
                  <a:lin ang="2700000" scaled="1"/>
                </a:gradFill>
                <a:cs typeface="+mn-ea"/>
                <a:sym typeface="+mn-lt"/>
              </a:rPr>
              <a:t>用户可以在投影仪或者计算机上进行演示也可以将演示文稿打印出来制作成</a:t>
            </a:r>
            <a:r>
              <a:rPr lang="zh-CN" altLang="en-US" sz="1400" dirty="0" smtClean="0">
                <a:gradFill>
                  <a:gsLst>
                    <a:gs pos="0">
                      <a:srgbClr val="D59430"/>
                    </a:gs>
                    <a:gs pos="33000">
                      <a:srgbClr val="F8E79A"/>
                    </a:gs>
                    <a:gs pos="69000">
                      <a:srgbClr val="E4BB6D"/>
                    </a:gs>
                    <a:gs pos="100000">
                      <a:srgbClr val="D59430"/>
                    </a:gs>
                  </a:gsLst>
                  <a:lin ang="2700000" scaled="1"/>
                </a:gradFill>
                <a:cs typeface="+mn-ea"/>
                <a:sym typeface="+mn-lt"/>
              </a:rPr>
              <a:t>胶片</a:t>
            </a:r>
            <a:endParaRPr lang="zh-CN" altLang="en-US" sz="1400" dirty="0">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0" name="斜纹 19"/>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1" name="组合 20"/>
          <p:cNvGrpSpPr/>
          <p:nvPr/>
        </p:nvGrpSpPr>
        <p:grpSpPr>
          <a:xfrm>
            <a:off x="965201" y="354385"/>
            <a:ext cx="4756831" cy="783183"/>
            <a:chOff x="2806700" y="3008685"/>
            <a:chExt cx="4756831" cy="783183"/>
          </a:xfrm>
        </p:grpSpPr>
        <p:sp>
          <p:nvSpPr>
            <p:cNvPr id="22" name="文本框 21"/>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31" name="文本框 30"/>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custDataLst>
      <p:tags r:id="rId1"/>
    </p:custDataLst>
    <p:extLst>
      <p:ext uri="{BB962C8B-B14F-4D97-AF65-F5344CB8AC3E}">
        <p14:creationId xmlns:p14="http://schemas.microsoft.com/office/powerpoint/2010/main" val="38286811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8384761-22b3-4904-a5b9-a77f52f67e1b"/>
          <p:cNvGrpSpPr>
            <a:grpSpLocks noChangeAspect="1"/>
          </p:cNvGrpSpPr>
          <p:nvPr/>
        </p:nvGrpSpPr>
        <p:grpSpPr>
          <a:xfrm>
            <a:off x="2474425" y="1804537"/>
            <a:ext cx="7267396" cy="3074123"/>
            <a:chOff x="2436325" y="1626737"/>
            <a:chExt cx="7267396" cy="3074123"/>
          </a:xfrm>
        </p:grpSpPr>
        <p:grpSp>
          <p:nvGrpSpPr>
            <p:cNvPr id="9" name="Group 7"/>
            <p:cNvGrpSpPr/>
            <p:nvPr/>
          </p:nvGrpSpPr>
          <p:grpSpPr>
            <a:xfrm>
              <a:off x="2436325" y="1626737"/>
              <a:ext cx="1040613" cy="1040613"/>
              <a:chOff x="2436325" y="1626737"/>
              <a:chExt cx="1040613" cy="1040613"/>
            </a:xfrm>
          </p:grpSpPr>
          <p:sp>
            <p:nvSpPr>
              <p:cNvPr id="26" name="îṥļîḑé-Freeform: Shape 8"/>
              <p:cNvSpPr/>
              <p:nvPr/>
            </p:nvSpPr>
            <p:spPr>
              <a:xfrm>
                <a:off x="2436325"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D611F"/>
                  </a:gs>
                  <a:gs pos="100000">
                    <a:srgbClr val="EAD074"/>
                  </a:gs>
                </a:gsLst>
                <a:lin ang="2700000" scaled="1"/>
                <a:tileRect/>
              </a:gradFill>
              <a:ln w="12700">
                <a:miter lim="400000"/>
              </a:ln>
            </p:spPr>
            <p:txBody>
              <a:bodyPr anchor="ctr"/>
              <a:lstStyle/>
              <a:p>
                <a:pPr algn="ctr"/>
                <a:endParaRPr>
                  <a:cs typeface="+mn-ea"/>
                  <a:sym typeface="+mn-lt"/>
                </a:endParaRPr>
              </a:p>
            </p:txBody>
          </p:sp>
          <p:sp>
            <p:nvSpPr>
              <p:cNvPr id="27" name="îṥļîḑé-Freeform: Shape 9"/>
              <p:cNvSpPr/>
              <p:nvPr/>
            </p:nvSpPr>
            <p:spPr>
              <a:xfrm>
                <a:off x="2765345" y="1940764"/>
                <a:ext cx="382574" cy="384795"/>
              </a:xfrm>
              <a:custGeom>
                <a:avLst/>
                <a:gdLst/>
                <a:ahLst/>
                <a:cxnLst>
                  <a:cxn ang="0">
                    <a:pos x="wd2" y="hd2"/>
                  </a:cxn>
                  <a:cxn ang="5400000">
                    <a:pos x="wd2" y="hd2"/>
                  </a:cxn>
                  <a:cxn ang="10800000">
                    <a:pos x="wd2" y="hd2"/>
                  </a:cxn>
                  <a:cxn ang="16200000">
                    <a:pos x="wd2" y="hd2"/>
                  </a:cxn>
                </a:cxnLst>
                <a:rect l="0" t="0" r="r" b="b"/>
                <a:pathLst>
                  <a:path w="21600" h="21600" extrusionOk="0">
                    <a:moveTo>
                      <a:pt x="19468" y="0"/>
                    </a:moveTo>
                    <a:cubicBezTo>
                      <a:pt x="18873" y="0"/>
                      <a:pt x="18313" y="269"/>
                      <a:pt x="17885" y="655"/>
                    </a:cubicBezTo>
                    <a:lnTo>
                      <a:pt x="10142" y="7636"/>
                    </a:lnTo>
                    <a:cubicBezTo>
                      <a:pt x="9425" y="8286"/>
                      <a:pt x="9029" y="9229"/>
                      <a:pt x="9029" y="10192"/>
                    </a:cubicBezTo>
                    <a:cubicBezTo>
                      <a:pt x="9029" y="12219"/>
                      <a:pt x="10706" y="13948"/>
                      <a:pt x="12759" y="13948"/>
                    </a:cubicBezTo>
                    <a:cubicBezTo>
                      <a:pt x="13790" y="13948"/>
                      <a:pt x="14668" y="13545"/>
                      <a:pt x="15408" y="12857"/>
                    </a:cubicBezTo>
                    <a:cubicBezTo>
                      <a:pt x="16928" y="11472"/>
                      <a:pt x="20104" y="5573"/>
                      <a:pt x="21051" y="3787"/>
                    </a:cubicBezTo>
                    <a:cubicBezTo>
                      <a:pt x="21344" y="3221"/>
                      <a:pt x="21600" y="2603"/>
                      <a:pt x="21600" y="1964"/>
                    </a:cubicBezTo>
                    <a:cubicBezTo>
                      <a:pt x="21600" y="818"/>
                      <a:pt x="20573" y="0"/>
                      <a:pt x="19468" y="0"/>
                    </a:cubicBezTo>
                    <a:close/>
                    <a:moveTo>
                      <a:pt x="8574" y="12468"/>
                    </a:moveTo>
                    <a:cubicBezTo>
                      <a:pt x="5841" y="12587"/>
                      <a:pt x="4228" y="13063"/>
                      <a:pt x="3198" y="15740"/>
                    </a:cubicBezTo>
                    <a:cubicBezTo>
                      <a:pt x="3086" y="16015"/>
                      <a:pt x="2826" y="16192"/>
                      <a:pt x="2524" y="16192"/>
                    </a:cubicBezTo>
                    <a:cubicBezTo>
                      <a:pt x="2014" y="16192"/>
                      <a:pt x="449" y="14951"/>
                      <a:pt x="0" y="14649"/>
                    </a:cubicBezTo>
                    <a:cubicBezTo>
                      <a:pt x="0" y="18350"/>
                      <a:pt x="1777" y="21600"/>
                      <a:pt x="5894" y="21600"/>
                    </a:cubicBezTo>
                    <a:cubicBezTo>
                      <a:pt x="9368" y="21600"/>
                      <a:pt x="11781" y="19238"/>
                      <a:pt x="11709" y="15803"/>
                    </a:cubicBezTo>
                    <a:lnTo>
                      <a:pt x="11693" y="14945"/>
                    </a:lnTo>
                    <a:cubicBezTo>
                      <a:pt x="10357" y="14594"/>
                      <a:pt x="9206" y="13684"/>
                      <a:pt x="8574" y="12468"/>
                    </a:cubicBezTo>
                    <a:close/>
                  </a:path>
                </a:pathLst>
              </a:custGeom>
              <a:solidFill>
                <a:srgbClr val="1B1B1B"/>
              </a:solidFill>
              <a:ln w="12700">
                <a:miter lim="400000"/>
              </a:ln>
            </p:spPr>
            <p:txBody>
              <a:bodyPr anchor="ctr"/>
              <a:lstStyle/>
              <a:p>
                <a:pPr algn="ctr"/>
                <a:endParaRPr>
                  <a:cs typeface="+mn-ea"/>
                  <a:sym typeface="+mn-lt"/>
                </a:endParaRPr>
              </a:p>
            </p:txBody>
          </p:sp>
        </p:grpSp>
        <p:grpSp>
          <p:nvGrpSpPr>
            <p:cNvPr id="10" name="Group 10"/>
            <p:cNvGrpSpPr/>
            <p:nvPr/>
          </p:nvGrpSpPr>
          <p:grpSpPr>
            <a:xfrm>
              <a:off x="5549716" y="1626737"/>
              <a:ext cx="1040613" cy="1040613"/>
              <a:chOff x="5549716" y="1626737"/>
              <a:chExt cx="1040613" cy="1040613"/>
            </a:xfrm>
          </p:grpSpPr>
          <p:sp>
            <p:nvSpPr>
              <p:cNvPr id="24" name="îṥļîḑé-Freeform: Shape 11"/>
              <p:cNvSpPr/>
              <p:nvPr/>
            </p:nvSpPr>
            <p:spPr>
              <a:xfrm>
                <a:off x="5549716"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D611F"/>
                  </a:gs>
                  <a:gs pos="100000">
                    <a:srgbClr val="EAD074"/>
                  </a:gs>
                </a:gsLst>
                <a:lin ang="2700000" scaled="1"/>
                <a:tileRect/>
              </a:gradFill>
              <a:ln w="12700">
                <a:miter lim="400000"/>
              </a:ln>
            </p:spPr>
            <p:txBody>
              <a:bodyPr anchor="ctr"/>
              <a:lstStyle/>
              <a:p>
                <a:pPr algn="ctr"/>
                <a:endParaRPr>
                  <a:cs typeface="+mn-ea"/>
                  <a:sym typeface="+mn-lt"/>
                </a:endParaRPr>
              </a:p>
            </p:txBody>
          </p:sp>
          <p:sp>
            <p:nvSpPr>
              <p:cNvPr id="25" name="îṥļîḑé-Freeform: Shape 12"/>
              <p:cNvSpPr/>
              <p:nvPr/>
            </p:nvSpPr>
            <p:spPr>
              <a:xfrm>
                <a:off x="5828920" y="1920262"/>
                <a:ext cx="482207" cy="407565"/>
              </a:xfrm>
              <a:custGeom>
                <a:avLst/>
                <a:gdLst/>
                <a:ahLst/>
                <a:cxnLst>
                  <a:cxn ang="0">
                    <a:pos x="wd2" y="hd2"/>
                  </a:cxn>
                  <a:cxn ang="5400000">
                    <a:pos x="wd2" y="hd2"/>
                  </a:cxn>
                  <a:cxn ang="10800000">
                    <a:pos x="wd2" y="hd2"/>
                  </a:cxn>
                  <a:cxn ang="16200000">
                    <a:pos x="wd2" y="hd2"/>
                  </a:cxn>
                </a:cxnLst>
                <a:rect l="0" t="0" r="r" b="b"/>
                <a:pathLst>
                  <a:path w="21600" h="21600" extrusionOk="0">
                    <a:moveTo>
                      <a:pt x="1040" y="17196"/>
                    </a:moveTo>
                    <a:lnTo>
                      <a:pt x="3439" y="17703"/>
                    </a:lnTo>
                    <a:cubicBezTo>
                      <a:pt x="3816" y="19374"/>
                      <a:pt x="5102" y="20618"/>
                      <a:pt x="6647" y="20618"/>
                    </a:cubicBezTo>
                    <a:lnTo>
                      <a:pt x="6647" y="21108"/>
                    </a:lnTo>
                    <a:cubicBezTo>
                      <a:pt x="6647" y="21386"/>
                      <a:pt x="6829" y="21600"/>
                      <a:pt x="7062" y="21600"/>
                    </a:cubicBezTo>
                    <a:lnTo>
                      <a:pt x="7891" y="21600"/>
                    </a:lnTo>
                    <a:cubicBezTo>
                      <a:pt x="8127" y="21600"/>
                      <a:pt x="8308" y="21386"/>
                      <a:pt x="8308" y="21108"/>
                    </a:cubicBezTo>
                    <a:lnTo>
                      <a:pt x="8308" y="12272"/>
                    </a:lnTo>
                    <a:cubicBezTo>
                      <a:pt x="8308" y="11995"/>
                      <a:pt x="8127" y="11781"/>
                      <a:pt x="7891" y="11781"/>
                    </a:cubicBezTo>
                    <a:lnTo>
                      <a:pt x="7062" y="11781"/>
                    </a:lnTo>
                    <a:cubicBezTo>
                      <a:pt x="6829" y="11781"/>
                      <a:pt x="6647" y="11995"/>
                      <a:pt x="6647" y="12272"/>
                    </a:cubicBezTo>
                    <a:lnTo>
                      <a:pt x="6647" y="12764"/>
                    </a:lnTo>
                    <a:cubicBezTo>
                      <a:pt x="5401" y="12764"/>
                      <a:pt x="4322" y="13576"/>
                      <a:pt x="3751" y="14773"/>
                    </a:cubicBezTo>
                    <a:lnTo>
                      <a:pt x="2868" y="14590"/>
                    </a:lnTo>
                    <a:cubicBezTo>
                      <a:pt x="2621" y="13637"/>
                      <a:pt x="2493" y="12656"/>
                      <a:pt x="2493" y="11627"/>
                    </a:cubicBezTo>
                    <a:cubicBezTo>
                      <a:pt x="2493" y="6995"/>
                      <a:pt x="6375" y="2946"/>
                      <a:pt x="10801" y="2946"/>
                    </a:cubicBezTo>
                    <a:cubicBezTo>
                      <a:pt x="15228" y="2946"/>
                      <a:pt x="19110" y="6995"/>
                      <a:pt x="19110" y="11627"/>
                    </a:cubicBezTo>
                    <a:cubicBezTo>
                      <a:pt x="19110" y="12656"/>
                      <a:pt x="18979" y="13637"/>
                      <a:pt x="18732" y="14590"/>
                    </a:cubicBezTo>
                    <a:lnTo>
                      <a:pt x="17849" y="14773"/>
                    </a:lnTo>
                    <a:cubicBezTo>
                      <a:pt x="17278" y="13576"/>
                      <a:pt x="16200" y="12764"/>
                      <a:pt x="14956" y="12764"/>
                    </a:cubicBezTo>
                    <a:lnTo>
                      <a:pt x="14956" y="12272"/>
                    </a:lnTo>
                    <a:cubicBezTo>
                      <a:pt x="14956" y="11995"/>
                      <a:pt x="14774" y="11781"/>
                      <a:pt x="14538" y="11781"/>
                    </a:cubicBezTo>
                    <a:lnTo>
                      <a:pt x="13709" y="11781"/>
                    </a:lnTo>
                    <a:cubicBezTo>
                      <a:pt x="13473" y="11781"/>
                      <a:pt x="13292" y="11995"/>
                      <a:pt x="13292" y="12272"/>
                    </a:cubicBezTo>
                    <a:lnTo>
                      <a:pt x="13292" y="21108"/>
                    </a:lnTo>
                    <a:cubicBezTo>
                      <a:pt x="13292" y="21386"/>
                      <a:pt x="13473" y="21600"/>
                      <a:pt x="13709" y="21600"/>
                    </a:cubicBezTo>
                    <a:lnTo>
                      <a:pt x="14538" y="21600"/>
                    </a:lnTo>
                    <a:cubicBezTo>
                      <a:pt x="14774" y="21600"/>
                      <a:pt x="14956" y="21386"/>
                      <a:pt x="14956" y="21108"/>
                    </a:cubicBezTo>
                    <a:lnTo>
                      <a:pt x="14956" y="20618"/>
                    </a:lnTo>
                    <a:cubicBezTo>
                      <a:pt x="16500" y="20618"/>
                      <a:pt x="17784" y="19374"/>
                      <a:pt x="18161" y="17703"/>
                    </a:cubicBezTo>
                    <a:lnTo>
                      <a:pt x="20564" y="17196"/>
                    </a:lnTo>
                    <a:lnTo>
                      <a:pt x="20822" y="16445"/>
                    </a:lnTo>
                    <a:cubicBezTo>
                      <a:pt x="21342" y="14926"/>
                      <a:pt x="21600" y="13300"/>
                      <a:pt x="21600" y="11627"/>
                    </a:cubicBezTo>
                    <a:cubicBezTo>
                      <a:pt x="21600" y="5323"/>
                      <a:pt x="16656" y="0"/>
                      <a:pt x="10801" y="0"/>
                    </a:cubicBezTo>
                    <a:cubicBezTo>
                      <a:pt x="4946" y="0"/>
                      <a:pt x="0" y="5323"/>
                      <a:pt x="0" y="11627"/>
                    </a:cubicBezTo>
                    <a:cubicBezTo>
                      <a:pt x="0" y="13300"/>
                      <a:pt x="258" y="14926"/>
                      <a:pt x="778" y="16445"/>
                    </a:cubicBezTo>
                    <a:cubicBezTo>
                      <a:pt x="778" y="16445"/>
                      <a:pt x="1040" y="17196"/>
                      <a:pt x="1040" y="17196"/>
                    </a:cubicBezTo>
                    <a:close/>
                  </a:path>
                </a:pathLst>
              </a:custGeom>
              <a:solidFill>
                <a:srgbClr val="1B1B1B"/>
              </a:solidFill>
              <a:ln w="12700">
                <a:miter lim="400000"/>
              </a:ln>
            </p:spPr>
            <p:txBody>
              <a:bodyPr anchor="ctr"/>
              <a:lstStyle/>
              <a:p>
                <a:pPr algn="ctr"/>
                <a:endParaRPr>
                  <a:cs typeface="+mn-ea"/>
                  <a:sym typeface="+mn-lt"/>
                </a:endParaRPr>
              </a:p>
            </p:txBody>
          </p:sp>
        </p:grpSp>
        <p:grpSp>
          <p:nvGrpSpPr>
            <p:cNvPr id="15" name="Group 17"/>
            <p:cNvGrpSpPr/>
            <p:nvPr/>
          </p:nvGrpSpPr>
          <p:grpSpPr>
            <a:xfrm>
              <a:off x="8663108" y="1626737"/>
              <a:ext cx="1040613" cy="1040613"/>
              <a:chOff x="8663108" y="1626737"/>
              <a:chExt cx="1040613" cy="1040613"/>
            </a:xfrm>
          </p:grpSpPr>
          <p:sp>
            <p:nvSpPr>
              <p:cNvPr id="22" name="îṥļîḑé-Freeform: Shape 18"/>
              <p:cNvSpPr/>
              <p:nvPr/>
            </p:nvSpPr>
            <p:spPr>
              <a:xfrm>
                <a:off x="8663108" y="1626737"/>
                <a:ext cx="1040613"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D611F"/>
                  </a:gs>
                  <a:gs pos="100000">
                    <a:srgbClr val="EAD074"/>
                  </a:gs>
                </a:gsLst>
                <a:lin ang="2700000" scaled="1"/>
                <a:tileRect/>
              </a:gradFill>
              <a:ln w="12700">
                <a:miter lim="400000"/>
              </a:ln>
            </p:spPr>
            <p:txBody>
              <a:bodyPr anchor="ctr"/>
              <a:lstStyle/>
              <a:p>
                <a:pPr algn="ctr"/>
                <a:endParaRPr>
                  <a:cs typeface="+mn-ea"/>
                  <a:sym typeface="+mn-lt"/>
                </a:endParaRPr>
              </a:p>
            </p:txBody>
          </p:sp>
          <p:sp>
            <p:nvSpPr>
              <p:cNvPr id="23" name="îṥļîḑé-Freeform: Shape 19"/>
              <p:cNvSpPr/>
              <p:nvPr/>
            </p:nvSpPr>
            <p:spPr>
              <a:xfrm>
                <a:off x="8969980" y="1928598"/>
                <a:ext cx="426869" cy="405049"/>
              </a:xfrm>
              <a:custGeom>
                <a:avLst/>
                <a:gdLst/>
                <a:ahLst/>
                <a:cxnLst>
                  <a:cxn ang="0">
                    <a:pos x="wd2" y="hd2"/>
                  </a:cxn>
                  <a:cxn ang="5400000">
                    <a:pos x="wd2" y="hd2"/>
                  </a:cxn>
                  <a:cxn ang="10800000">
                    <a:pos x="wd2" y="hd2"/>
                  </a:cxn>
                  <a:cxn ang="16200000">
                    <a:pos x="wd2" y="hd2"/>
                  </a:cxn>
                </a:cxnLst>
                <a:rect l="0" t="0" r="r" b="b"/>
                <a:pathLst>
                  <a:path w="21600" h="21600" extrusionOk="0">
                    <a:moveTo>
                      <a:pt x="13474" y="0"/>
                    </a:moveTo>
                    <a:cubicBezTo>
                      <a:pt x="13246" y="0"/>
                      <a:pt x="13031" y="103"/>
                      <a:pt x="12870" y="273"/>
                    </a:cubicBezTo>
                    <a:cubicBezTo>
                      <a:pt x="12297" y="863"/>
                      <a:pt x="12138" y="1733"/>
                      <a:pt x="11990" y="2564"/>
                    </a:cubicBezTo>
                    <a:cubicBezTo>
                      <a:pt x="11829" y="3380"/>
                      <a:pt x="11683" y="4214"/>
                      <a:pt x="11162" y="4764"/>
                    </a:cubicBezTo>
                    <a:cubicBezTo>
                      <a:pt x="10747" y="5199"/>
                      <a:pt x="10282" y="5806"/>
                      <a:pt x="9799" y="6455"/>
                    </a:cubicBezTo>
                    <a:cubicBezTo>
                      <a:pt x="9212" y="7270"/>
                      <a:pt x="7930" y="8939"/>
                      <a:pt x="7436" y="8982"/>
                    </a:cubicBezTo>
                    <a:cubicBezTo>
                      <a:pt x="6994" y="9024"/>
                      <a:pt x="6625" y="9427"/>
                      <a:pt x="6625" y="9891"/>
                    </a:cubicBezTo>
                    <a:lnTo>
                      <a:pt x="6625" y="18909"/>
                    </a:lnTo>
                    <a:cubicBezTo>
                      <a:pt x="6625" y="19403"/>
                      <a:pt x="7035" y="19785"/>
                      <a:pt x="7488" y="19800"/>
                    </a:cubicBezTo>
                    <a:cubicBezTo>
                      <a:pt x="7957" y="19814"/>
                      <a:pt x="8750" y="20109"/>
                      <a:pt x="9592" y="20418"/>
                    </a:cubicBezTo>
                    <a:cubicBezTo>
                      <a:pt x="11036" y="20939"/>
                      <a:pt x="12839" y="21600"/>
                      <a:pt x="14751" y="21600"/>
                    </a:cubicBezTo>
                    <a:lnTo>
                      <a:pt x="16476" y="21600"/>
                    </a:lnTo>
                    <a:cubicBezTo>
                      <a:pt x="17651" y="21586"/>
                      <a:pt x="18543" y="21226"/>
                      <a:pt x="19116" y="20509"/>
                    </a:cubicBezTo>
                    <a:cubicBezTo>
                      <a:pt x="19624" y="19877"/>
                      <a:pt x="19850" y="19017"/>
                      <a:pt x="19771" y="17964"/>
                    </a:cubicBezTo>
                    <a:cubicBezTo>
                      <a:pt x="20104" y="17624"/>
                      <a:pt x="20344" y="17158"/>
                      <a:pt x="20479" y="16636"/>
                    </a:cubicBezTo>
                    <a:cubicBezTo>
                      <a:pt x="20625" y="16074"/>
                      <a:pt x="20625" y="15522"/>
                      <a:pt x="20479" y="15000"/>
                    </a:cubicBezTo>
                    <a:cubicBezTo>
                      <a:pt x="20879" y="14437"/>
                      <a:pt x="21093" y="13775"/>
                      <a:pt x="21065" y="13073"/>
                    </a:cubicBezTo>
                    <a:cubicBezTo>
                      <a:pt x="21065" y="12876"/>
                      <a:pt x="21006" y="12451"/>
                      <a:pt x="20858" y="12000"/>
                    </a:cubicBezTo>
                    <a:cubicBezTo>
                      <a:pt x="21313" y="11452"/>
                      <a:pt x="21600" y="10655"/>
                      <a:pt x="21600" y="9909"/>
                    </a:cubicBezTo>
                    <a:cubicBezTo>
                      <a:pt x="21600" y="8447"/>
                      <a:pt x="20420" y="7200"/>
                      <a:pt x="19029" y="7200"/>
                    </a:cubicBezTo>
                    <a:lnTo>
                      <a:pt x="15320" y="7200"/>
                    </a:lnTo>
                    <a:cubicBezTo>
                      <a:pt x="15427" y="6749"/>
                      <a:pt x="15569" y="6618"/>
                      <a:pt x="15717" y="6309"/>
                    </a:cubicBezTo>
                    <a:cubicBezTo>
                      <a:pt x="16078" y="5577"/>
                      <a:pt x="16459" y="4753"/>
                      <a:pt x="16459" y="3600"/>
                    </a:cubicBezTo>
                    <a:cubicBezTo>
                      <a:pt x="16459" y="2517"/>
                      <a:pt x="16467" y="0"/>
                      <a:pt x="13474" y="0"/>
                    </a:cubicBezTo>
                    <a:close/>
                    <a:moveTo>
                      <a:pt x="863" y="8727"/>
                    </a:moveTo>
                    <a:cubicBezTo>
                      <a:pt x="395" y="8727"/>
                      <a:pt x="0" y="9144"/>
                      <a:pt x="0" y="9636"/>
                    </a:cubicBezTo>
                    <a:lnTo>
                      <a:pt x="0" y="18636"/>
                    </a:lnTo>
                    <a:cubicBezTo>
                      <a:pt x="0" y="19130"/>
                      <a:pt x="395" y="19527"/>
                      <a:pt x="863" y="19527"/>
                    </a:cubicBezTo>
                    <a:cubicBezTo>
                      <a:pt x="863" y="19527"/>
                      <a:pt x="4710" y="19527"/>
                      <a:pt x="4710" y="19527"/>
                    </a:cubicBezTo>
                    <a:cubicBezTo>
                      <a:pt x="5178" y="19527"/>
                      <a:pt x="5555" y="19130"/>
                      <a:pt x="5555" y="18636"/>
                    </a:cubicBezTo>
                    <a:lnTo>
                      <a:pt x="5555" y="9636"/>
                    </a:lnTo>
                    <a:cubicBezTo>
                      <a:pt x="5555" y="9144"/>
                      <a:pt x="5178" y="8727"/>
                      <a:pt x="4710" y="8727"/>
                    </a:cubicBezTo>
                    <a:lnTo>
                      <a:pt x="863" y="8727"/>
                    </a:lnTo>
                    <a:close/>
                    <a:moveTo>
                      <a:pt x="2571" y="15927"/>
                    </a:moveTo>
                    <a:cubicBezTo>
                      <a:pt x="3039" y="15927"/>
                      <a:pt x="3416" y="16342"/>
                      <a:pt x="3416" y="16836"/>
                    </a:cubicBezTo>
                    <a:cubicBezTo>
                      <a:pt x="3416" y="17341"/>
                      <a:pt x="3039" y="17727"/>
                      <a:pt x="2571" y="17727"/>
                    </a:cubicBezTo>
                    <a:cubicBezTo>
                      <a:pt x="2090" y="17727"/>
                      <a:pt x="1708" y="17341"/>
                      <a:pt x="1708" y="16836"/>
                    </a:cubicBezTo>
                    <a:cubicBezTo>
                      <a:pt x="1708" y="16342"/>
                      <a:pt x="2090" y="15927"/>
                      <a:pt x="2571" y="15927"/>
                    </a:cubicBezTo>
                    <a:close/>
                  </a:path>
                </a:pathLst>
              </a:custGeom>
              <a:solidFill>
                <a:srgbClr val="1B1B1B"/>
              </a:solidFill>
              <a:ln w="12700">
                <a:miter lim="400000"/>
              </a:ln>
            </p:spPr>
            <p:txBody>
              <a:bodyPr anchor="ctr"/>
              <a:lstStyle/>
              <a:p>
                <a:pPr algn="ctr"/>
                <a:endParaRPr>
                  <a:cs typeface="+mn-ea"/>
                  <a:sym typeface="+mn-lt"/>
                </a:endParaRPr>
              </a:p>
            </p:txBody>
          </p:sp>
        </p:grpSp>
        <p:grpSp>
          <p:nvGrpSpPr>
            <p:cNvPr id="16" name="Group 20"/>
            <p:cNvGrpSpPr/>
            <p:nvPr/>
          </p:nvGrpSpPr>
          <p:grpSpPr>
            <a:xfrm>
              <a:off x="3993021" y="3660247"/>
              <a:ext cx="1040614" cy="1040613"/>
              <a:chOff x="3993021" y="3660247"/>
              <a:chExt cx="1040614" cy="1040613"/>
            </a:xfrm>
          </p:grpSpPr>
          <p:sp>
            <p:nvSpPr>
              <p:cNvPr id="20" name="îṥļîḑé-Freeform: Shape 21"/>
              <p:cNvSpPr/>
              <p:nvPr/>
            </p:nvSpPr>
            <p:spPr>
              <a:xfrm>
                <a:off x="3993021" y="3660247"/>
                <a:ext cx="1040614"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D611F"/>
                  </a:gs>
                  <a:gs pos="100000">
                    <a:srgbClr val="EAD074"/>
                  </a:gs>
                </a:gsLst>
                <a:lin ang="2700000" scaled="1"/>
                <a:tileRect/>
              </a:gradFill>
              <a:ln w="12700">
                <a:miter lim="400000"/>
              </a:ln>
            </p:spPr>
            <p:txBody>
              <a:bodyPr anchor="ctr"/>
              <a:lstStyle/>
              <a:p>
                <a:pPr algn="ctr"/>
                <a:endParaRPr>
                  <a:cs typeface="+mn-ea"/>
                  <a:sym typeface="+mn-lt"/>
                </a:endParaRPr>
              </a:p>
            </p:txBody>
          </p:sp>
          <p:sp>
            <p:nvSpPr>
              <p:cNvPr id="21" name="îṥļîḑé-Freeform: Shape 22"/>
              <p:cNvSpPr/>
              <p:nvPr/>
            </p:nvSpPr>
            <p:spPr>
              <a:xfrm>
                <a:off x="4384940" y="3933933"/>
                <a:ext cx="256774" cy="493241"/>
              </a:xfrm>
              <a:custGeom>
                <a:avLst/>
                <a:gdLst/>
                <a:ahLst/>
                <a:cxnLst>
                  <a:cxn ang="0">
                    <a:pos x="wd2" y="hd2"/>
                  </a:cxn>
                  <a:cxn ang="5400000">
                    <a:pos x="wd2" y="hd2"/>
                  </a:cxn>
                  <a:cxn ang="10800000">
                    <a:pos x="wd2" y="hd2"/>
                  </a:cxn>
                  <a:cxn ang="16200000">
                    <a:pos x="wd2" y="hd2"/>
                  </a:cxn>
                </a:cxnLst>
                <a:rect l="0" t="0" r="r" b="b"/>
                <a:pathLst>
                  <a:path w="21533" h="21600" extrusionOk="0">
                    <a:moveTo>
                      <a:pt x="9405" y="21600"/>
                    </a:moveTo>
                    <a:lnTo>
                      <a:pt x="12523" y="21600"/>
                    </a:lnTo>
                    <a:cubicBezTo>
                      <a:pt x="12939" y="21600"/>
                      <a:pt x="13265" y="21433"/>
                      <a:pt x="13265" y="21216"/>
                    </a:cubicBezTo>
                    <a:lnTo>
                      <a:pt x="13265" y="19106"/>
                    </a:lnTo>
                    <a:cubicBezTo>
                      <a:pt x="18161" y="18684"/>
                      <a:pt x="21533" y="16742"/>
                      <a:pt x="21533" y="14283"/>
                    </a:cubicBezTo>
                    <a:cubicBezTo>
                      <a:pt x="21533" y="11378"/>
                      <a:pt x="16728" y="10402"/>
                      <a:pt x="12477" y="9546"/>
                    </a:cubicBezTo>
                    <a:cubicBezTo>
                      <a:pt x="9199" y="8883"/>
                      <a:pt x="6379" y="8318"/>
                      <a:pt x="6379" y="7039"/>
                    </a:cubicBezTo>
                    <a:cubicBezTo>
                      <a:pt x="6379" y="5941"/>
                      <a:pt x="8413" y="5184"/>
                      <a:pt x="11346" y="5184"/>
                    </a:cubicBezTo>
                    <a:cubicBezTo>
                      <a:pt x="14811" y="5184"/>
                      <a:pt x="17605" y="6471"/>
                      <a:pt x="17630" y="6485"/>
                    </a:cubicBezTo>
                    <a:cubicBezTo>
                      <a:pt x="17815" y="6556"/>
                      <a:pt x="18024" y="6594"/>
                      <a:pt x="18251" y="6569"/>
                    </a:cubicBezTo>
                    <a:cubicBezTo>
                      <a:pt x="18484" y="6556"/>
                      <a:pt x="18668" y="6485"/>
                      <a:pt x="18784" y="6377"/>
                    </a:cubicBezTo>
                    <a:lnTo>
                      <a:pt x="20656" y="4616"/>
                    </a:lnTo>
                    <a:cubicBezTo>
                      <a:pt x="20818" y="4472"/>
                      <a:pt x="20770" y="4291"/>
                      <a:pt x="20540" y="4158"/>
                    </a:cubicBezTo>
                    <a:cubicBezTo>
                      <a:pt x="20449" y="4109"/>
                      <a:pt x="17953" y="2783"/>
                      <a:pt x="13265" y="2506"/>
                    </a:cubicBezTo>
                    <a:lnTo>
                      <a:pt x="13265" y="385"/>
                    </a:lnTo>
                    <a:cubicBezTo>
                      <a:pt x="13265" y="167"/>
                      <a:pt x="12939" y="0"/>
                      <a:pt x="12523" y="0"/>
                    </a:cubicBezTo>
                    <a:lnTo>
                      <a:pt x="9405" y="0"/>
                    </a:lnTo>
                    <a:cubicBezTo>
                      <a:pt x="9011" y="0"/>
                      <a:pt x="8666" y="167"/>
                      <a:pt x="8666" y="385"/>
                    </a:cubicBezTo>
                    <a:lnTo>
                      <a:pt x="8666" y="2554"/>
                    </a:lnTo>
                    <a:cubicBezTo>
                      <a:pt x="3838" y="3037"/>
                      <a:pt x="511" y="4869"/>
                      <a:pt x="511" y="7086"/>
                    </a:cubicBezTo>
                    <a:cubicBezTo>
                      <a:pt x="511" y="10112"/>
                      <a:pt x="5687" y="11199"/>
                      <a:pt x="9845" y="12054"/>
                    </a:cubicBezTo>
                    <a:cubicBezTo>
                      <a:pt x="12962" y="12704"/>
                      <a:pt x="15691" y="13270"/>
                      <a:pt x="15691" y="14428"/>
                    </a:cubicBezTo>
                    <a:cubicBezTo>
                      <a:pt x="15691" y="15791"/>
                      <a:pt x="13240" y="16417"/>
                      <a:pt x="10977" y="16417"/>
                    </a:cubicBezTo>
                    <a:cubicBezTo>
                      <a:pt x="6887" y="16417"/>
                      <a:pt x="3654" y="14802"/>
                      <a:pt x="3608" y="14790"/>
                    </a:cubicBezTo>
                    <a:cubicBezTo>
                      <a:pt x="3469" y="14707"/>
                      <a:pt x="3263" y="14668"/>
                      <a:pt x="3052" y="14681"/>
                    </a:cubicBezTo>
                    <a:cubicBezTo>
                      <a:pt x="2843" y="14692"/>
                      <a:pt x="2639" y="14742"/>
                      <a:pt x="2522" y="14825"/>
                    </a:cubicBezTo>
                    <a:lnTo>
                      <a:pt x="143" y="16454"/>
                    </a:lnTo>
                    <a:cubicBezTo>
                      <a:pt x="-67" y="16598"/>
                      <a:pt x="-41" y="16804"/>
                      <a:pt x="188" y="16947"/>
                    </a:cubicBezTo>
                    <a:cubicBezTo>
                      <a:pt x="304" y="17019"/>
                      <a:pt x="3263" y="18707"/>
                      <a:pt x="8666" y="19106"/>
                    </a:cubicBezTo>
                    <a:lnTo>
                      <a:pt x="8666" y="21216"/>
                    </a:lnTo>
                    <a:cubicBezTo>
                      <a:pt x="8666" y="21433"/>
                      <a:pt x="9011" y="21600"/>
                      <a:pt x="9405" y="21600"/>
                    </a:cubicBezTo>
                    <a:close/>
                  </a:path>
                </a:pathLst>
              </a:custGeom>
              <a:solidFill>
                <a:srgbClr val="1B1B1B"/>
              </a:solidFill>
              <a:ln w="12700">
                <a:miter lim="400000"/>
              </a:ln>
            </p:spPr>
            <p:txBody>
              <a:bodyPr anchor="ctr"/>
              <a:lstStyle/>
              <a:p>
                <a:pPr algn="ctr"/>
                <a:endParaRPr>
                  <a:cs typeface="+mn-ea"/>
                  <a:sym typeface="+mn-lt"/>
                </a:endParaRPr>
              </a:p>
            </p:txBody>
          </p:sp>
        </p:grpSp>
        <p:grpSp>
          <p:nvGrpSpPr>
            <p:cNvPr id="17" name="Group 23"/>
            <p:cNvGrpSpPr/>
            <p:nvPr/>
          </p:nvGrpSpPr>
          <p:grpSpPr>
            <a:xfrm>
              <a:off x="7106412" y="3660247"/>
              <a:ext cx="1040614" cy="1040613"/>
              <a:chOff x="7106412" y="3660247"/>
              <a:chExt cx="1040614" cy="1040613"/>
            </a:xfrm>
          </p:grpSpPr>
          <p:sp>
            <p:nvSpPr>
              <p:cNvPr id="18" name="îṥļîḑé-Freeform: Shape 24"/>
              <p:cNvSpPr/>
              <p:nvPr/>
            </p:nvSpPr>
            <p:spPr>
              <a:xfrm>
                <a:off x="7106412" y="3660247"/>
                <a:ext cx="1040614" cy="1040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D611F"/>
                  </a:gs>
                  <a:gs pos="100000">
                    <a:srgbClr val="EAD074"/>
                  </a:gs>
                </a:gsLst>
                <a:lin ang="2700000" scaled="1"/>
                <a:tileRect/>
              </a:gradFill>
              <a:ln w="12700">
                <a:miter lim="400000"/>
              </a:ln>
            </p:spPr>
            <p:txBody>
              <a:bodyPr anchor="ctr"/>
              <a:lstStyle/>
              <a:p>
                <a:pPr algn="ctr"/>
                <a:endParaRPr>
                  <a:cs typeface="+mn-ea"/>
                  <a:sym typeface="+mn-lt"/>
                </a:endParaRPr>
              </a:p>
            </p:txBody>
          </p:sp>
          <p:sp>
            <p:nvSpPr>
              <p:cNvPr id="19" name="îṥļîḑé-Freeform: Shape 25"/>
              <p:cNvSpPr/>
              <p:nvPr/>
            </p:nvSpPr>
            <p:spPr>
              <a:xfrm>
                <a:off x="7412558" y="3966558"/>
                <a:ext cx="428320" cy="427991"/>
              </a:xfrm>
              <a:custGeom>
                <a:avLst/>
                <a:gdLst/>
                <a:ahLst/>
                <a:cxnLst>
                  <a:cxn ang="0">
                    <a:pos x="wd2" y="hd2"/>
                  </a:cxn>
                  <a:cxn ang="5400000">
                    <a:pos x="wd2" y="hd2"/>
                  </a:cxn>
                  <a:cxn ang="10800000">
                    <a:pos x="wd2" y="hd2"/>
                  </a:cxn>
                  <a:cxn ang="16200000">
                    <a:pos x="wd2" y="hd2"/>
                  </a:cxn>
                </a:cxnLst>
                <a:rect l="0" t="0" r="r" b="b"/>
                <a:pathLst>
                  <a:path w="21600" h="21600" extrusionOk="0">
                    <a:moveTo>
                      <a:pt x="16609" y="13003"/>
                    </a:moveTo>
                    <a:cubicBezTo>
                      <a:pt x="16308" y="12716"/>
                      <a:pt x="15896" y="12541"/>
                      <a:pt x="15473" y="12541"/>
                    </a:cubicBezTo>
                    <a:cubicBezTo>
                      <a:pt x="14998" y="12541"/>
                      <a:pt x="14610" y="12740"/>
                      <a:pt x="14274" y="13078"/>
                    </a:cubicBezTo>
                    <a:lnTo>
                      <a:pt x="11080" y="9884"/>
                    </a:lnTo>
                    <a:lnTo>
                      <a:pt x="12652" y="8311"/>
                    </a:lnTo>
                    <a:cubicBezTo>
                      <a:pt x="12765" y="8199"/>
                      <a:pt x="12828" y="8049"/>
                      <a:pt x="12828" y="7887"/>
                    </a:cubicBezTo>
                    <a:cubicBezTo>
                      <a:pt x="12828" y="7724"/>
                      <a:pt x="12765" y="7574"/>
                      <a:pt x="12652" y="7463"/>
                    </a:cubicBezTo>
                    <a:cubicBezTo>
                      <a:pt x="13027" y="7837"/>
                      <a:pt x="13300" y="8186"/>
                      <a:pt x="13876" y="8186"/>
                    </a:cubicBezTo>
                    <a:cubicBezTo>
                      <a:pt x="14201" y="8186"/>
                      <a:pt x="14487" y="8061"/>
                      <a:pt x="14725" y="7837"/>
                    </a:cubicBezTo>
                    <a:cubicBezTo>
                      <a:pt x="15173" y="7413"/>
                      <a:pt x="15771" y="6964"/>
                      <a:pt x="15771" y="6290"/>
                    </a:cubicBezTo>
                    <a:cubicBezTo>
                      <a:pt x="15771" y="5978"/>
                      <a:pt x="15648" y="5665"/>
                      <a:pt x="15421" y="5441"/>
                    </a:cubicBezTo>
                    <a:lnTo>
                      <a:pt x="10332" y="349"/>
                    </a:lnTo>
                    <a:cubicBezTo>
                      <a:pt x="10108" y="124"/>
                      <a:pt x="9794" y="0"/>
                      <a:pt x="9483" y="0"/>
                    </a:cubicBezTo>
                    <a:cubicBezTo>
                      <a:pt x="8808" y="0"/>
                      <a:pt x="8360" y="599"/>
                      <a:pt x="7934" y="1049"/>
                    </a:cubicBezTo>
                    <a:cubicBezTo>
                      <a:pt x="7711" y="1285"/>
                      <a:pt x="7585" y="1573"/>
                      <a:pt x="7585" y="1897"/>
                    </a:cubicBezTo>
                    <a:cubicBezTo>
                      <a:pt x="7585" y="2471"/>
                      <a:pt x="7934" y="2746"/>
                      <a:pt x="8312" y="3120"/>
                    </a:cubicBezTo>
                    <a:cubicBezTo>
                      <a:pt x="8197" y="3007"/>
                      <a:pt x="8049" y="2945"/>
                      <a:pt x="7886" y="2945"/>
                    </a:cubicBezTo>
                    <a:cubicBezTo>
                      <a:pt x="7724" y="2945"/>
                      <a:pt x="7574" y="3007"/>
                      <a:pt x="7462" y="3120"/>
                    </a:cubicBezTo>
                    <a:lnTo>
                      <a:pt x="3118" y="7463"/>
                    </a:lnTo>
                    <a:cubicBezTo>
                      <a:pt x="3006" y="7574"/>
                      <a:pt x="2943" y="7724"/>
                      <a:pt x="2943" y="7887"/>
                    </a:cubicBezTo>
                    <a:cubicBezTo>
                      <a:pt x="2943" y="8049"/>
                      <a:pt x="3006" y="8199"/>
                      <a:pt x="3118" y="8311"/>
                    </a:cubicBezTo>
                    <a:cubicBezTo>
                      <a:pt x="2744" y="7937"/>
                      <a:pt x="2471" y="7587"/>
                      <a:pt x="1895" y="7587"/>
                    </a:cubicBezTo>
                    <a:cubicBezTo>
                      <a:pt x="1573" y="7587"/>
                      <a:pt x="1283" y="7711"/>
                      <a:pt x="1048" y="7937"/>
                    </a:cubicBezTo>
                    <a:cubicBezTo>
                      <a:pt x="598" y="8361"/>
                      <a:pt x="0" y="8810"/>
                      <a:pt x="0" y="9484"/>
                    </a:cubicBezTo>
                    <a:cubicBezTo>
                      <a:pt x="0" y="9796"/>
                      <a:pt x="123" y="10108"/>
                      <a:pt x="349" y="10332"/>
                    </a:cubicBezTo>
                    <a:lnTo>
                      <a:pt x="5439" y="15424"/>
                    </a:lnTo>
                    <a:cubicBezTo>
                      <a:pt x="5666" y="15649"/>
                      <a:pt x="5977" y="15774"/>
                      <a:pt x="6288" y="15774"/>
                    </a:cubicBezTo>
                    <a:cubicBezTo>
                      <a:pt x="6962" y="15774"/>
                      <a:pt x="7410" y="15174"/>
                      <a:pt x="7836" y="14725"/>
                    </a:cubicBezTo>
                    <a:cubicBezTo>
                      <a:pt x="8060" y="14489"/>
                      <a:pt x="8186" y="14201"/>
                      <a:pt x="8186" y="13876"/>
                    </a:cubicBezTo>
                    <a:cubicBezTo>
                      <a:pt x="8186" y="13302"/>
                      <a:pt x="7836" y="13028"/>
                      <a:pt x="7462" y="12653"/>
                    </a:cubicBezTo>
                    <a:cubicBezTo>
                      <a:pt x="7574" y="12765"/>
                      <a:pt x="7724" y="12828"/>
                      <a:pt x="7886" y="12828"/>
                    </a:cubicBezTo>
                    <a:cubicBezTo>
                      <a:pt x="8049" y="12828"/>
                      <a:pt x="8197" y="12765"/>
                      <a:pt x="8312" y="12653"/>
                    </a:cubicBezTo>
                    <a:lnTo>
                      <a:pt x="9881" y="11081"/>
                    </a:lnTo>
                    <a:lnTo>
                      <a:pt x="13076" y="14275"/>
                    </a:lnTo>
                    <a:cubicBezTo>
                      <a:pt x="12740" y="14612"/>
                      <a:pt x="12541" y="15000"/>
                      <a:pt x="12541" y="15473"/>
                    </a:cubicBezTo>
                    <a:cubicBezTo>
                      <a:pt x="12541" y="15897"/>
                      <a:pt x="12715" y="16308"/>
                      <a:pt x="13013" y="16597"/>
                    </a:cubicBezTo>
                    <a:lnTo>
                      <a:pt x="17543" y="21139"/>
                    </a:lnTo>
                    <a:cubicBezTo>
                      <a:pt x="17829" y="21426"/>
                      <a:pt x="18242" y="21600"/>
                      <a:pt x="18668" y="21600"/>
                    </a:cubicBezTo>
                    <a:cubicBezTo>
                      <a:pt x="19091" y="21600"/>
                      <a:pt x="19503" y="21426"/>
                      <a:pt x="19803" y="21139"/>
                    </a:cubicBezTo>
                    <a:lnTo>
                      <a:pt x="21139" y="19792"/>
                    </a:lnTo>
                    <a:cubicBezTo>
                      <a:pt x="21425" y="19505"/>
                      <a:pt x="21600" y="19092"/>
                      <a:pt x="21600" y="18668"/>
                    </a:cubicBezTo>
                    <a:cubicBezTo>
                      <a:pt x="21600" y="18244"/>
                      <a:pt x="21425" y="17832"/>
                      <a:pt x="21139" y="17532"/>
                    </a:cubicBezTo>
                    <a:cubicBezTo>
                      <a:pt x="21139" y="17532"/>
                      <a:pt x="16609" y="13003"/>
                      <a:pt x="16609" y="13003"/>
                    </a:cubicBezTo>
                    <a:close/>
                  </a:path>
                </a:pathLst>
              </a:custGeom>
              <a:solidFill>
                <a:srgbClr val="1B1B1B"/>
              </a:solidFill>
              <a:ln w="12700">
                <a:miter lim="400000"/>
              </a:ln>
            </p:spPr>
            <p:txBody>
              <a:bodyPr anchor="ctr"/>
              <a:lstStyle/>
              <a:p>
                <a:pPr algn="ctr"/>
                <a:endParaRPr>
                  <a:cs typeface="+mn-ea"/>
                  <a:sym typeface="+mn-lt"/>
                </a:endParaRPr>
              </a:p>
            </p:txBody>
          </p:sp>
        </p:grpSp>
      </p:grpSp>
      <p:grpSp>
        <p:nvGrpSpPr>
          <p:cNvPr id="28" name="组合 27"/>
          <p:cNvGrpSpPr/>
          <p:nvPr/>
        </p:nvGrpSpPr>
        <p:grpSpPr>
          <a:xfrm>
            <a:off x="1811503" y="2965907"/>
            <a:ext cx="2366456" cy="778748"/>
            <a:chOff x="7727480" y="3464575"/>
            <a:chExt cx="2366456" cy="778748"/>
          </a:xfrm>
        </p:grpSpPr>
        <p:sp>
          <p:nvSpPr>
            <p:cNvPr id="29" name="矩形 28"/>
            <p:cNvSpPr/>
            <p:nvPr/>
          </p:nvSpPr>
          <p:spPr>
            <a:xfrm>
              <a:off x="7727480" y="3747033"/>
              <a:ext cx="2366456"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a:t>
              </a:r>
              <a:r>
                <a:rPr lang="zh-CN" altLang="en-US" sz="1050" dirty="0" smtClean="0">
                  <a:gradFill>
                    <a:gsLst>
                      <a:gs pos="0">
                        <a:srgbClr val="EAD074"/>
                      </a:gs>
                      <a:gs pos="100000">
                        <a:srgbClr val="9D611F"/>
                      </a:gs>
                    </a:gsLst>
                    <a:lin ang="2700000" scaled="1"/>
                  </a:gradFill>
                  <a:cs typeface="+mn-ea"/>
                  <a:sym typeface="+mn-lt"/>
                </a:rPr>
                <a:t>出来</a:t>
              </a:r>
            </a:p>
          </p:txBody>
        </p:sp>
        <p:sp>
          <p:nvSpPr>
            <p:cNvPr id="30" name="矩形 29"/>
            <p:cNvSpPr/>
            <p:nvPr/>
          </p:nvSpPr>
          <p:spPr>
            <a:xfrm>
              <a:off x="7885432" y="346457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gradFill>
                    <a:gsLst>
                      <a:gs pos="0">
                        <a:srgbClr val="EAD074"/>
                      </a:gs>
                      <a:gs pos="100000">
                        <a:srgbClr val="9D611F"/>
                      </a:gs>
                    </a:gsLst>
                    <a:lin ang="2700000" scaled="1"/>
                  </a:gradFill>
                  <a:cs typeface="+mn-ea"/>
                  <a:sym typeface="+mn-lt"/>
                </a:rPr>
                <a:t>流动资金保障</a:t>
              </a:r>
            </a:p>
          </p:txBody>
        </p:sp>
      </p:grpSp>
      <p:grpSp>
        <p:nvGrpSpPr>
          <p:cNvPr id="31" name="组合 30"/>
          <p:cNvGrpSpPr/>
          <p:nvPr/>
        </p:nvGrpSpPr>
        <p:grpSpPr>
          <a:xfrm>
            <a:off x="4924894" y="2965907"/>
            <a:ext cx="2366456" cy="778748"/>
            <a:chOff x="7727480" y="3464575"/>
            <a:chExt cx="2366456" cy="778748"/>
          </a:xfrm>
        </p:grpSpPr>
        <p:sp>
          <p:nvSpPr>
            <p:cNvPr id="32" name="矩形 31"/>
            <p:cNvSpPr/>
            <p:nvPr/>
          </p:nvSpPr>
          <p:spPr>
            <a:xfrm>
              <a:off x="7727480" y="3747033"/>
              <a:ext cx="2366456"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a:t>
              </a:r>
              <a:r>
                <a:rPr lang="zh-CN" altLang="en-US" sz="1050" dirty="0" smtClean="0">
                  <a:gradFill>
                    <a:gsLst>
                      <a:gs pos="0">
                        <a:srgbClr val="EAD074"/>
                      </a:gs>
                      <a:gs pos="100000">
                        <a:srgbClr val="9D611F"/>
                      </a:gs>
                    </a:gsLst>
                    <a:lin ang="2700000" scaled="1"/>
                  </a:gradFill>
                  <a:cs typeface="+mn-ea"/>
                  <a:sym typeface="+mn-lt"/>
                </a:rPr>
                <a:t>出来</a:t>
              </a:r>
            </a:p>
          </p:txBody>
        </p:sp>
        <p:sp>
          <p:nvSpPr>
            <p:cNvPr id="33" name="矩形 32"/>
            <p:cNvSpPr/>
            <p:nvPr/>
          </p:nvSpPr>
          <p:spPr>
            <a:xfrm>
              <a:off x="7885432" y="346457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gradFill>
                    <a:gsLst>
                      <a:gs pos="0">
                        <a:srgbClr val="EAD074"/>
                      </a:gs>
                      <a:gs pos="100000">
                        <a:srgbClr val="9D611F"/>
                      </a:gs>
                    </a:gsLst>
                    <a:lin ang="2700000" scaled="1"/>
                  </a:gradFill>
                  <a:cs typeface="+mn-ea"/>
                  <a:sym typeface="+mn-lt"/>
                </a:rPr>
                <a:t>运作效率高</a:t>
              </a:r>
            </a:p>
          </p:txBody>
        </p:sp>
      </p:grpSp>
      <p:grpSp>
        <p:nvGrpSpPr>
          <p:cNvPr id="34" name="组合 33"/>
          <p:cNvGrpSpPr/>
          <p:nvPr/>
        </p:nvGrpSpPr>
        <p:grpSpPr>
          <a:xfrm>
            <a:off x="8038286" y="2965907"/>
            <a:ext cx="2366456" cy="778748"/>
            <a:chOff x="7727480" y="3464575"/>
            <a:chExt cx="2366456" cy="778748"/>
          </a:xfrm>
        </p:grpSpPr>
        <p:sp>
          <p:nvSpPr>
            <p:cNvPr id="35" name="矩形 34"/>
            <p:cNvSpPr/>
            <p:nvPr/>
          </p:nvSpPr>
          <p:spPr>
            <a:xfrm>
              <a:off x="7727480" y="3747033"/>
              <a:ext cx="2366456"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a:t>
              </a:r>
              <a:r>
                <a:rPr lang="zh-CN" altLang="en-US" sz="1050" dirty="0" smtClean="0">
                  <a:gradFill>
                    <a:gsLst>
                      <a:gs pos="0">
                        <a:srgbClr val="EAD074"/>
                      </a:gs>
                      <a:gs pos="100000">
                        <a:srgbClr val="9D611F"/>
                      </a:gs>
                    </a:gsLst>
                    <a:lin ang="2700000" scaled="1"/>
                  </a:gradFill>
                  <a:cs typeface="+mn-ea"/>
                  <a:sym typeface="+mn-lt"/>
                </a:rPr>
                <a:t>出来</a:t>
              </a:r>
            </a:p>
          </p:txBody>
        </p:sp>
        <p:sp>
          <p:nvSpPr>
            <p:cNvPr id="36" name="矩形 35"/>
            <p:cNvSpPr/>
            <p:nvPr/>
          </p:nvSpPr>
          <p:spPr>
            <a:xfrm>
              <a:off x="7885432" y="346457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gradFill>
                    <a:gsLst>
                      <a:gs pos="0">
                        <a:srgbClr val="EAD074"/>
                      </a:gs>
                      <a:gs pos="100000">
                        <a:srgbClr val="9D611F"/>
                      </a:gs>
                    </a:gsLst>
                    <a:lin ang="2700000" scaled="1"/>
                  </a:gradFill>
                  <a:cs typeface="+mn-ea"/>
                  <a:sym typeface="+mn-lt"/>
                </a:rPr>
                <a:t>平台丰富</a:t>
              </a:r>
            </a:p>
          </p:txBody>
        </p:sp>
      </p:grpSp>
      <p:grpSp>
        <p:nvGrpSpPr>
          <p:cNvPr id="37" name="组合 36"/>
          <p:cNvGrpSpPr/>
          <p:nvPr/>
        </p:nvGrpSpPr>
        <p:grpSpPr>
          <a:xfrm>
            <a:off x="6481590" y="4984752"/>
            <a:ext cx="2366456" cy="778748"/>
            <a:chOff x="7727480" y="3464575"/>
            <a:chExt cx="2366456" cy="778748"/>
          </a:xfrm>
        </p:grpSpPr>
        <p:sp>
          <p:nvSpPr>
            <p:cNvPr id="38" name="矩形 37"/>
            <p:cNvSpPr/>
            <p:nvPr/>
          </p:nvSpPr>
          <p:spPr>
            <a:xfrm>
              <a:off x="7727480" y="3747033"/>
              <a:ext cx="2366456"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a:t>
              </a:r>
              <a:r>
                <a:rPr lang="zh-CN" altLang="en-US" sz="1050" dirty="0" smtClean="0">
                  <a:gradFill>
                    <a:gsLst>
                      <a:gs pos="0">
                        <a:srgbClr val="EAD074"/>
                      </a:gs>
                      <a:gs pos="100000">
                        <a:srgbClr val="9D611F"/>
                      </a:gs>
                    </a:gsLst>
                    <a:lin ang="2700000" scaled="1"/>
                  </a:gradFill>
                  <a:cs typeface="+mn-ea"/>
                  <a:sym typeface="+mn-lt"/>
                </a:rPr>
                <a:t>出来</a:t>
              </a:r>
            </a:p>
          </p:txBody>
        </p:sp>
        <p:sp>
          <p:nvSpPr>
            <p:cNvPr id="39" name="矩形 38"/>
            <p:cNvSpPr/>
            <p:nvPr/>
          </p:nvSpPr>
          <p:spPr>
            <a:xfrm>
              <a:off x="7885432" y="346457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gradFill>
                    <a:gsLst>
                      <a:gs pos="0">
                        <a:srgbClr val="EAD074"/>
                      </a:gs>
                      <a:gs pos="100000">
                        <a:srgbClr val="9D611F"/>
                      </a:gs>
                    </a:gsLst>
                    <a:lin ang="2700000" scaled="1"/>
                  </a:gradFill>
                  <a:cs typeface="+mn-ea"/>
                  <a:sym typeface="+mn-lt"/>
                </a:rPr>
                <a:t>创意新</a:t>
              </a:r>
            </a:p>
          </p:txBody>
        </p:sp>
      </p:grpSp>
      <p:grpSp>
        <p:nvGrpSpPr>
          <p:cNvPr id="40" name="组合 39"/>
          <p:cNvGrpSpPr/>
          <p:nvPr/>
        </p:nvGrpSpPr>
        <p:grpSpPr>
          <a:xfrm>
            <a:off x="3368199" y="4984752"/>
            <a:ext cx="2366456" cy="778748"/>
            <a:chOff x="7727480" y="3464575"/>
            <a:chExt cx="2366456" cy="778748"/>
          </a:xfrm>
        </p:grpSpPr>
        <p:sp>
          <p:nvSpPr>
            <p:cNvPr id="41" name="矩形 40"/>
            <p:cNvSpPr/>
            <p:nvPr/>
          </p:nvSpPr>
          <p:spPr>
            <a:xfrm>
              <a:off x="7727480" y="3747033"/>
              <a:ext cx="2366456" cy="496290"/>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gradFill>
                    <a:gsLst>
                      <a:gs pos="0">
                        <a:srgbClr val="EAD074"/>
                      </a:gs>
                      <a:gs pos="100000">
                        <a:srgbClr val="9D611F"/>
                      </a:gs>
                    </a:gsLst>
                    <a:lin ang="2700000" scaled="1"/>
                  </a:gradFill>
                  <a:cs typeface="+mn-ea"/>
                  <a:sym typeface="+mn-lt"/>
                </a:rPr>
                <a:t>用户可以在投影仪或者计算机上进行演示也可以将演示文稿打印</a:t>
              </a:r>
              <a:r>
                <a:rPr lang="zh-CN" altLang="en-US" sz="1050" dirty="0" smtClean="0">
                  <a:gradFill>
                    <a:gsLst>
                      <a:gs pos="0">
                        <a:srgbClr val="EAD074"/>
                      </a:gs>
                      <a:gs pos="100000">
                        <a:srgbClr val="9D611F"/>
                      </a:gs>
                    </a:gsLst>
                    <a:lin ang="2700000" scaled="1"/>
                  </a:gradFill>
                  <a:cs typeface="+mn-ea"/>
                  <a:sym typeface="+mn-lt"/>
                </a:rPr>
                <a:t>出来</a:t>
              </a:r>
            </a:p>
          </p:txBody>
        </p:sp>
        <p:sp>
          <p:nvSpPr>
            <p:cNvPr id="42" name="矩形 41"/>
            <p:cNvSpPr/>
            <p:nvPr/>
          </p:nvSpPr>
          <p:spPr>
            <a:xfrm>
              <a:off x="7885432" y="3464575"/>
              <a:ext cx="2050552"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gradFill>
                    <a:gsLst>
                      <a:gs pos="0">
                        <a:srgbClr val="EAD074"/>
                      </a:gs>
                      <a:gs pos="100000">
                        <a:srgbClr val="9D611F"/>
                      </a:gs>
                    </a:gsLst>
                    <a:lin ang="2700000" scaled="1"/>
                  </a:gradFill>
                  <a:cs typeface="+mn-ea"/>
                  <a:sym typeface="+mn-lt"/>
                </a:rPr>
                <a:t>体系规范</a:t>
              </a:r>
            </a:p>
          </p:txBody>
        </p:sp>
      </p:grpSp>
      <p:sp>
        <p:nvSpPr>
          <p:cNvPr id="43" name="斜纹 42"/>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44" name="组合 43"/>
          <p:cNvGrpSpPr/>
          <p:nvPr/>
        </p:nvGrpSpPr>
        <p:grpSpPr>
          <a:xfrm>
            <a:off x="965201" y="354385"/>
            <a:ext cx="4756831" cy="783183"/>
            <a:chOff x="2806700" y="3008685"/>
            <a:chExt cx="4756831" cy="783183"/>
          </a:xfrm>
        </p:grpSpPr>
        <p:sp>
          <p:nvSpPr>
            <p:cNvPr id="45" name="文本框 44"/>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6" name="文本框 4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custDataLst>
      <p:tags r:id="rId1"/>
    </p:custDataLst>
    <p:extLst>
      <p:ext uri="{BB962C8B-B14F-4D97-AF65-F5344CB8AC3E}">
        <p14:creationId xmlns:p14="http://schemas.microsoft.com/office/powerpoint/2010/main" val="22128144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par>
                                <p:cTn id="16" presetID="53" presetClass="entr" presetSubtype="1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par>
                                <p:cTn id="21" presetID="53" presetClass="entr" presetSubtype="16"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53" presetClass="entr" presetSubtype="16"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6323928" y="1987865"/>
            <a:ext cx="4725987" cy="962022"/>
            <a:chOff x="874712" y="3325188"/>
            <a:chExt cx="4725987" cy="962022"/>
          </a:xfrm>
        </p:grpSpPr>
        <p:sp>
          <p:nvSpPr>
            <p:cNvPr id="31" name="矩形 3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用户可以在投影仪或者计算机上进行演示也可以将演示文稿打印出来制作成胶片以便应用到更广泛的领域中</a:t>
              </a:r>
            </a:p>
          </p:txBody>
        </p:sp>
        <p:sp>
          <p:nvSpPr>
            <p:cNvPr id="32" name="矩形 31"/>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标题文字添加</a:t>
              </a:r>
            </a:p>
          </p:txBody>
        </p:sp>
      </p:grpSp>
      <p:grpSp>
        <p:nvGrpSpPr>
          <p:cNvPr id="36" name="组合 35"/>
          <p:cNvGrpSpPr/>
          <p:nvPr/>
        </p:nvGrpSpPr>
        <p:grpSpPr>
          <a:xfrm>
            <a:off x="6323928" y="3328612"/>
            <a:ext cx="4725987" cy="962022"/>
            <a:chOff x="874712" y="3325188"/>
            <a:chExt cx="4725987" cy="962022"/>
          </a:xfrm>
        </p:grpSpPr>
        <p:sp>
          <p:nvSpPr>
            <p:cNvPr id="37" name="矩形 36"/>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标题文字添加</a:t>
              </a:r>
            </a:p>
          </p:txBody>
        </p:sp>
      </p:grpSp>
      <p:grpSp>
        <p:nvGrpSpPr>
          <p:cNvPr id="39" name="组合 38"/>
          <p:cNvGrpSpPr/>
          <p:nvPr/>
        </p:nvGrpSpPr>
        <p:grpSpPr>
          <a:xfrm>
            <a:off x="6323928" y="4669359"/>
            <a:ext cx="4725987" cy="962022"/>
            <a:chOff x="874712" y="3325188"/>
            <a:chExt cx="4725987" cy="962022"/>
          </a:xfrm>
        </p:grpSpPr>
        <p:sp>
          <p:nvSpPr>
            <p:cNvPr id="40" name="矩形 39"/>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gradFill>
                    <a:gsLst>
                      <a:gs pos="54800">
                        <a:srgbClr val="E7BF68"/>
                      </a:gs>
                      <a:gs pos="0">
                        <a:srgbClr val="EEB948"/>
                      </a:gs>
                      <a:gs pos="100000">
                        <a:srgbClr val="DBA347"/>
                      </a:gs>
                    </a:gsLst>
                    <a:lin ang="5400000" scaled="1"/>
                  </a:gradFill>
                  <a:effectLst/>
                  <a:uLnTx/>
                  <a:uFillTx/>
                  <a:cs typeface="+mn-ea"/>
                  <a:sym typeface="+mn-lt"/>
                </a:rPr>
                <a:t>标题文字添加</a:t>
              </a:r>
            </a:p>
          </p:txBody>
        </p:sp>
      </p:grpSp>
      <p:grpSp>
        <p:nvGrpSpPr>
          <p:cNvPr id="3" name="组合 2"/>
          <p:cNvGrpSpPr/>
          <p:nvPr/>
        </p:nvGrpSpPr>
        <p:grpSpPr>
          <a:xfrm>
            <a:off x="1019856" y="1618139"/>
            <a:ext cx="5261626" cy="4391368"/>
            <a:chOff x="1019856" y="1618139"/>
            <a:chExt cx="5261626" cy="4391368"/>
          </a:xfrm>
        </p:grpSpPr>
        <p:grpSp>
          <p:nvGrpSpPr>
            <p:cNvPr id="15" name="组合 14"/>
            <p:cNvGrpSpPr/>
            <p:nvPr/>
          </p:nvGrpSpPr>
          <p:grpSpPr>
            <a:xfrm>
              <a:off x="2615721" y="1674597"/>
              <a:ext cx="2076462" cy="1429063"/>
              <a:chOff x="2001233" y="1110933"/>
              <a:chExt cx="1557910" cy="1071797"/>
            </a:xfrm>
            <a:noFill/>
          </p:grpSpPr>
          <p:sp>
            <p:nvSpPr>
              <p:cNvPr id="16" name="Freeform 57"/>
              <p:cNvSpPr>
                <a:spLocks/>
              </p:cNvSpPr>
              <p:nvPr/>
            </p:nvSpPr>
            <p:spPr bwMode="auto">
              <a:xfrm>
                <a:off x="2001233" y="1411124"/>
                <a:ext cx="1557910" cy="771606"/>
              </a:xfrm>
              <a:custGeom>
                <a:avLst/>
                <a:gdLst>
                  <a:gd name="T0" fmla="*/ 2147483647 w 204"/>
                  <a:gd name="T1" fmla="*/ 0 h 101"/>
                  <a:gd name="T2" fmla="*/ 2147483647 w 204"/>
                  <a:gd name="T3" fmla="*/ 2147483647 h 101"/>
                  <a:gd name="T4" fmla="*/ 0 w 204"/>
                  <a:gd name="T5" fmla="*/ 2147483647 h 101"/>
                  <a:gd name="T6" fmla="*/ 2147483647 w 204"/>
                  <a:gd name="T7" fmla="*/ 2147483647 h 101"/>
                  <a:gd name="T8" fmla="*/ 2147483647 w 204"/>
                  <a:gd name="T9" fmla="*/ 2147483647 h 101"/>
                  <a:gd name="T10" fmla="*/ 2147483647 w 204"/>
                  <a:gd name="T11" fmla="*/ 2147483647 h 101"/>
                  <a:gd name="T12" fmla="*/ 2147483647 w 204"/>
                  <a:gd name="T13" fmla="*/ 2147483647 h 101"/>
                  <a:gd name="T14" fmla="*/ 2147483647 w 204"/>
                  <a:gd name="T15" fmla="*/ 2147483647 h 101"/>
                  <a:gd name="T16" fmla="*/ 2147483647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gradFill>
                <a:gsLst>
                  <a:gs pos="0">
                    <a:srgbClr val="EEB948"/>
                  </a:gs>
                  <a:gs pos="100000">
                    <a:srgbClr val="B16F27"/>
                  </a:gs>
                </a:gsLst>
                <a:lin ang="5400000" scaled="1"/>
              </a:gradFill>
              <a:ln>
                <a:noFill/>
              </a:ln>
              <a:effectLst/>
              <a:extLst/>
            </p:spPr>
            <p:txBody>
              <a:bodyPr/>
              <a:lstStyle/>
              <a:p>
                <a:pPr defTabSz="914194"/>
                <a:endParaRPr lang="zh-CN" altLang="en-US">
                  <a:gradFill>
                    <a:gsLst>
                      <a:gs pos="0">
                        <a:srgbClr val="EEB948"/>
                      </a:gs>
                      <a:gs pos="55300">
                        <a:srgbClr val="E7BF68"/>
                      </a:gs>
                      <a:gs pos="100000">
                        <a:srgbClr val="DBA347"/>
                      </a:gs>
                    </a:gsLst>
                    <a:lin ang="5400000" scaled="1"/>
                  </a:gradFill>
                  <a:cs typeface="+mn-ea"/>
                  <a:sym typeface="+mn-lt"/>
                </a:endParaRPr>
              </a:p>
            </p:txBody>
          </p:sp>
          <p:sp>
            <p:nvSpPr>
              <p:cNvPr id="17" name="文本框 16"/>
              <p:cNvSpPr txBox="1"/>
              <p:nvPr/>
            </p:nvSpPr>
            <p:spPr>
              <a:xfrm>
                <a:off x="2258065" y="1110933"/>
                <a:ext cx="1150490" cy="247087"/>
              </a:xfrm>
              <a:prstGeom prst="rect">
                <a:avLst/>
              </a:prstGeom>
              <a:grpFill/>
              <a:ln>
                <a:noFill/>
              </a:ln>
            </p:spPr>
            <p:txBody>
              <a:bodyPr wrap="square" rtlCol="0">
                <a:spAutoFit/>
              </a:bodyPr>
              <a:lstStyle/>
              <a:p>
                <a:pPr algn="just" defTabSz="914194">
                  <a:lnSpc>
                    <a:spcPts val="2000"/>
                  </a:lnSpc>
                  <a:spcBef>
                    <a:spcPct val="0"/>
                  </a:spcBef>
                  <a:defRPr/>
                </a:pPr>
                <a:endParaRPr lang="zh-CN" altLang="en-US" sz="1467" kern="1100" spc="93" dirty="0">
                  <a:gradFill>
                    <a:gsLst>
                      <a:gs pos="0">
                        <a:srgbClr val="EEB948"/>
                      </a:gs>
                      <a:gs pos="100000">
                        <a:srgbClr val="B16F27"/>
                      </a:gs>
                    </a:gsLst>
                    <a:lin ang="5400000" scaled="1"/>
                  </a:gradFill>
                  <a:cs typeface="+mn-ea"/>
                  <a:sym typeface="+mn-lt"/>
                </a:endParaRPr>
              </a:p>
            </p:txBody>
          </p:sp>
        </p:grpSp>
        <p:grpSp>
          <p:nvGrpSpPr>
            <p:cNvPr id="18" name="组合 17"/>
            <p:cNvGrpSpPr/>
            <p:nvPr/>
          </p:nvGrpSpPr>
          <p:grpSpPr>
            <a:xfrm>
              <a:off x="4388549" y="2758276"/>
              <a:ext cx="1892933" cy="2138452"/>
              <a:chOff x="3331334" y="1923691"/>
              <a:chExt cx="1420213" cy="1603839"/>
            </a:xfrm>
          </p:grpSpPr>
          <p:sp>
            <p:nvSpPr>
              <p:cNvPr id="19" name="Freeform 58"/>
              <p:cNvSpPr>
                <a:spLocks/>
              </p:cNvSpPr>
              <p:nvPr/>
            </p:nvSpPr>
            <p:spPr bwMode="auto">
              <a:xfrm>
                <a:off x="3331334" y="1923691"/>
                <a:ext cx="764257" cy="1603839"/>
              </a:xfrm>
              <a:custGeom>
                <a:avLst/>
                <a:gdLst>
                  <a:gd name="T0" fmla="*/ 2147483647 w 100"/>
                  <a:gd name="T1" fmla="*/ 2147483647 h 210"/>
                  <a:gd name="T2" fmla="*/ 2147483647 w 100"/>
                  <a:gd name="T3" fmla="*/ 0 h 210"/>
                  <a:gd name="T4" fmla="*/ 0 w 100"/>
                  <a:gd name="T5" fmla="*/ 2147483647 h 210"/>
                  <a:gd name="T6" fmla="*/ 2147483647 w 100"/>
                  <a:gd name="T7" fmla="*/ 2147483647 h 210"/>
                  <a:gd name="T8" fmla="*/ 2147483647 w 100"/>
                  <a:gd name="T9" fmla="*/ 2147483647 h 210"/>
                  <a:gd name="T10" fmla="*/ 2147483647 w 100"/>
                  <a:gd name="T11" fmla="*/ 2147483647 h 210"/>
                  <a:gd name="T12" fmla="*/ 2147483647 w 100"/>
                  <a:gd name="T13" fmla="*/ 2147483647 h 210"/>
                  <a:gd name="T14" fmla="*/ 2147483647 w 100"/>
                  <a:gd name="T15" fmla="*/ 2147483647 h 210"/>
                  <a:gd name="T16" fmla="*/ 2147483647 w 100"/>
                  <a:gd name="T17" fmla="*/ 2147483647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gradFill>
                <a:gsLst>
                  <a:gs pos="0">
                    <a:srgbClr val="EEB948"/>
                  </a:gs>
                  <a:gs pos="100000">
                    <a:srgbClr val="B16F27"/>
                  </a:gs>
                </a:gsLst>
                <a:lin ang="5400000" scaled="1"/>
              </a:gradFill>
              <a:ln>
                <a:noFill/>
              </a:ln>
              <a:effectLst/>
              <a:extLst/>
            </p:spPr>
            <p:txBody>
              <a:bodyPr/>
              <a:lstStyle/>
              <a:p>
                <a:pPr defTabSz="914194"/>
                <a:endParaRPr lang="zh-CN" altLang="en-US">
                  <a:gradFill>
                    <a:gsLst>
                      <a:gs pos="0">
                        <a:srgbClr val="EEB948"/>
                      </a:gs>
                      <a:gs pos="55300">
                        <a:srgbClr val="E7BF68"/>
                      </a:gs>
                      <a:gs pos="100000">
                        <a:srgbClr val="DBA347"/>
                      </a:gs>
                    </a:gsLst>
                    <a:lin ang="5400000" scaled="1"/>
                  </a:gradFill>
                  <a:cs typeface="+mn-ea"/>
                  <a:sym typeface="+mn-lt"/>
                </a:endParaRPr>
              </a:p>
            </p:txBody>
          </p:sp>
          <p:sp>
            <p:nvSpPr>
              <p:cNvPr id="20" name="文本框 19"/>
              <p:cNvSpPr txBox="1"/>
              <p:nvPr/>
            </p:nvSpPr>
            <p:spPr>
              <a:xfrm>
                <a:off x="4084833" y="2526798"/>
                <a:ext cx="666714" cy="247087"/>
              </a:xfrm>
              <a:prstGeom prst="rect">
                <a:avLst/>
              </a:prstGeom>
              <a:noFill/>
            </p:spPr>
            <p:txBody>
              <a:bodyPr wrap="square" rtlCol="0">
                <a:spAutoFit/>
              </a:bodyPr>
              <a:lstStyle/>
              <a:p>
                <a:pPr algn="just" defTabSz="914194">
                  <a:lnSpc>
                    <a:spcPts val="2000"/>
                  </a:lnSpc>
                  <a:spcBef>
                    <a:spcPct val="0"/>
                  </a:spcBef>
                  <a:defRPr/>
                </a:pPr>
                <a:endParaRPr lang="zh-CN" altLang="en-US" sz="1467" kern="1100" spc="93" dirty="0">
                  <a:gradFill>
                    <a:gsLst>
                      <a:gs pos="0">
                        <a:srgbClr val="EEB948"/>
                      </a:gs>
                      <a:gs pos="100000">
                        <a:srgbClr val="B16F27"/>
                      </a:gs>
                    </a:gsLst>
                    <a:lin ang="5400000" scaled="1"/>
                  </a:gradFill>
                  <a:cs typeface="+mn-ea"/>
                  <a:sym typeface="+mn-lt"/>
                </a:endParaRPr>
              </a:p>
            </p:txBody>
          </p:sp>
        </p:grpSp>
        <p:grpSp>
          <p:nvGrpSpPr>
            <p:cNvPr id="21" name="组合 20"/>
            <p:cNvGrpSpPr/>
            <p:nvPr/>
          </p:nvGrpSpPr>
          <p:grpSpPr>
            <a:xfrm>
              <a:off x="1019856" y="2787672"/>
              <a:ext cx="1911744" cy="2079662"/>
              <a:chOff x="803900" y="1945738"/>
              <a:chExt cx="1434327" cy="1559746"/>
            </a:xfrm>
          </p:grpSpPr>
          <p:sp>
            <p:nvSpPr>
              <p:cNvPr id="22" name="Freeform 55"/>
              <p:cNvSpPr>
                <a:spLocks/>
              </p:cNvSpPr>
              <p:nvPr/>
            </p:nvSpPr>
            <p:spPr bwMode="auto">
              <a:xfrm>
                <a:off x="1473970" y="1945738"/>
                <a:ext cx="764257" cy="1559746"/>
              </a:xfrm>
              <a:custGeom>
                <a:avLst/>
                <a:gdLst>
                  <a:gd name="T0" fmla="*/ 2147483647 w 100"/>
                  <a:gd name="T1" fmla="*/ 2147483647 h 204"/>
                  <a:gd name="T2" fmla="*/ 0 w 100"/>
                  <a:gd name="T3" fmla="*/ 2147483647 h 204"/>
                  <a:gd name="T4" fmla="*/ 2147483647 w 100"/>
                  <a:gd name="T5" fmla="*/ 2147483647 h 204"/>
                  <a:gd name="T6" fmla="*/ 2147483647 w 100"/>
                  <a:gd name="T7" fmla="*/ 2147483647 h 204"/>
                  <a:gd name="T8" fmla="*/ 2147483647 w 100"/>
                  <a:gd name="T9" fmla="*/ 2147483647 h 204"/>
                  <a:gd name="T10" fmla="*/ 2147483647 w 100"/>
                  <a:gd name="T11" fmla="*/ 2147483647 h 204"/>
                  <a:gd name="T12" fmla="*/ 2147483647 w 100"/>
                  <a:gd name="T13" fmla="*/ 2147483647 h 204"/>
                  <a:gd name="T14" fmla="*/ 2147483647 w 100"/>
                  <a:gd name="T15" fmla="*/ 0 h 204"/>
                  <a:gd name="T16" fmla="*/ 2147483647 w 100"/>
                  <a:gd name="T17" fmla="*/ 2147483647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gradFill>
                <a:gsLst>
                  <a:gs pos="0">
                    <a:srgbClr val="EEB948"/>
                  </a:gs>
                  <a:gs pos="100000">
                    <a:srgbClr val="B16F27"/>
                  </a:gs>
                </a:gsLst>
                <a:lin ang="5400000" scaled="1"/>
              </a:gradFill>
              <a:ln>
                <a:noFill/>
              </a:ln>
              <a:effectLst/>
              <a:extLst/>
            </p:spPr>
            <p:txBody>
              <a:bodyPr/>
              <a:lstStyle/>
              <a:p>
                <a:pPr defTabSz="914194"/>
                <a:endParaRPr lang="zh-CN" altLang="en-US">
                  <a:gradFill>
                    <a:gsLst>
                      <a:gs pos="0">
                        <a:srgbClr val="EEB948"/>
                      </a:gs>
                      <a:gs pos="55300">
                        <a:srgbClr val="E7BF68"/>
                      </a:gs>
                      <a:gs pos="100000">
                        <a:srgbClr val="DBA347"/>
                      </a:gs>
                    </a:gsLst>
                    <a:lin ang="5400000" scaled="1"/>
                  </a:gradFill>
                  <a:cs typeface="+mn-ea"/>
                  <a:sym typeface="+mn-lt"/>
                </a:endParaRPr>
              </a:p>
            </p:txBody>
          </p:sp>
          <p:sp>
            <p:nvSpPr>
              <p:cNvPr id="23" name="文本框 22"/>
              <p:cNvSpPr txBox="1"/>
              <p:nvPr/>
            </p:nvSpPr>
            <p:spPr>
              <a:xfrm>
                <a:off x="803900" y="2494326"/>
                <a:ext cx="666714" cy="247087"/>
              </a:xfrm>
              <a:prstGeom prst="rect">
                <a:avLst/>
              </a:prstGeom>
              <a:noFill/>
            </p:spPr>
            <p:txBody>
              <a:bodyPr wrap="square" rtlCol="0">
                <a:spAutoFit/>
              </a:bodyPr>
              <a:lstStyle/>
              <a:p>
                <a:pPr algn="just" defTabSz="914194">
                  <a:lnSpc>
                    <a:spcPts val="2000"/>
                  </a:lnSpc>
                  <a:spcBef>
                    <a:spcPct val="0"/>
                  </a:spcBef>
                  <a:defRPr/>
                </a:pPr>
                <a:endParaRPr lang="zh-CN" altLang="en-US" sz="1467" kern="1100" spc="93" dirty="0">
                  <a:gradFill>
                    <a:gsLst>
                      <a:gs pos="0">
                        <a:srgbClr val="EEB948"/>
                      </a:gs>
                      <a:gs pos="100000">
                        <a:srgbClr val="B16F27"/>
                      </a:gs>
                    </a:gsLst>
                    <a:lin ang="5400000" scaled="1"/>
                  </a:gradFill>
                  <a:cs typeface="+mn-ea"/>
                  <a:sym typeface="+mn-lt"/>
                </a:endParaRPr>
              </a:p>
            </p:txBody>
          </p:sp>
        </p:grpSp>
        <p:grpSp>
          <p:nvGrpSpPr>
            <p:cNvPr id="24" name="组合 23"/>
            <p:cNvGrpSpPr/>
            <p:nvPr/>
          </p:nvGrpSpPr>
          <p:grpSpPr>
            <a:xfrm>
              <a:off x="2615459" y="4531521"/>
              <a:ext cx="2127885" cy="1389254"/>
              <a:chOff x="1986536" y="3268491"/>
              <a:chExt cx="1596491" cy="1041940"/>
            </a:xfrm>
          </p:grpSpPr>
          <p:sp>
            <p:nvSpPr>
              <p:cNvPr id="25" name="Freeform 56"/>
              <p:cNvSpPr>
                <a:spLocks/>
              </p:cNvSpPr>
              <p:nvPr/>
            </p:nvSpPr>
            <p:spPr bwMode="auto">
              <a:xfrm>
                <a:off x="1986536" y="3268491"/>
                <a:ext cx="1596491" cy="762421"/>
              </a:xfrm>
              <a:custGeom>
                <a:avLst/>
                <a:gdLst>
                  <a:gd name="T0" fmla="*/ 2147483647 w 209"/>
                  <a:gd name="T1" fmla="*/ 0 h 100"/>
                  <a:gd name="T2" fmla="*/ 0 w 209"/>
                  <a:gd name="T3" fmla="*/ 2147483647 h 100"/>
                  <a:gd name="T4" fmla="*/ 2147483647 w 209"/>
                  <a:gd name="T5" fmla="*/ 2147483647 h 100"/>
                  <a:gd name="T6" fmla="*/ 2147483647 w 209"/>
                  <a:gd name="T7" fmla="*/ 2147483647 h 100"/>
                  <a:gd name="T8" fmla="*/ 2147483647 w 209"/>
                  <a:gd name="T9" fmla="*/ 2147483647 h 100"/>
                  <a:gd name="T10" fmla="*/ 2147483647 w 209"/>
                  <a:gd name="T11" fmla="*/ 2147483647 h 100"/>
                  <a:gd name="T12" fmla="*/ 2147483647 w 209"/>
                  <a:gd name="T13" fmla="*/ 2147483647 h 100"/>
                  <a:gd name="T14" fmla="*/ 2147483647 w 209"/>
                  <a:gd name="T15" fmla="*/ 2147483647 h 100"/>
                  <a:gd name="T16" fmla="*/ 2147483647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gradFill>
                <a:gsLst>
                  <a:gs pos="0">
                    <a:srgbClr val="EEB948"/>
                  </a:gs>
                  <a:gs pos="100000">
                    <a:srgbClr val="B16F27"/>
                  </a:gs>
                </a:gsLst>
                <a:lin ang="5400000" scaled="1"/>
              </a:gradFill>
              <a:ln>
                <a:noFill/>
              </a:ln>
              <a:effectLst/>
              <a:extLst/>
            </p:spPr>
            <p:txBody>
              <a:bodyPr/>
              <a:lstStyle/>
              <a:p>
                <a:pPr defTabSz="914194"/>
                <a:endParaRPr lang="zh-CN" altLang="en-US">
                  <a:gradFill>
                    <a:gsLst>
                      <a:gs pos="0">
                        <a:srgbClr val="EEB948"/>
                      </a:gs>
                      <a:gs pos="55300">
                        <a:srgbClr val="E7BF68"/>
                      </a:gs>
                      <a:gs pos="100000">
                        <a:srgbClr val="DBA347"/>
                      </a:gs>
                    </a:gsLst>
                    <a:lin ang="5400000" scaled="1"/>
                  </a:gradFill>
                  <a:cs typeface="+mn-ea"/>
                  <a:sym typeface="+mn-lt"/>
                </a:endParaRPr>
              </a:p>
            </p:txBody>
          </p:sp>
          <p:sp>
            <p:nvSpPr>
              <p:cNvPr id="26" name="文本框 25"/>
              <p:cNvSpPr txBox="1"/>
              <p:nvPr/>
            </p:nvSpPr>
            <p:spPr>
              <a:xfrm>
                <a:off x="2245976" y="4063344"/>
                <a:ext cx="1136196" cy="247087"/>
              </a:xfrm>
              <a:prstGeom prst="rect">
                <a:avLst/>
              </a:prstGeom>
              <a:noFill/>
            </p:spPr>
            <p:txBody>
              <a:bodyPr wrap="square" rtlCol="0">
                <a:spAutoFit/>
              </a:bodyPr>
              <a:lstStyle/>
              <a:p>
                <a:pPr algn="just" defTabSz="914194">
                  <a:lnSpc>
                    <a:spcPts val="2000"/>
                  </a:lnSpc>
                  <a:spcBef>
                    <a:spcPct val="0"/>
                  </a:spcBef>
                  <a:defRPr/>
                </a:pPr>
                <a:endParaRPr lang="zh-CN" altLang="en-US" sz="1467" kern="1100" spc="93" dirty="0">
                  <a:gradFill>
                    <a:gsLst>
                      <a:gs pos="0">
                        <a:srgbClr val="EEB948"/>
                      </a:gs>
                      <a:gs pos="100000">
                        <a:srgbClr val="B16F27"/>
                      </a:gs>
                    </a:gsLst>
                    <a:lin ang="5400000" scaled="1"/>
                  </a:gradFill>
                  <a:cs typeface="+mn-ea"/>
                  <a:sym typeface="+mn-lt"/>
                </a:endParaRPr>
              </a:p>
            </p:txBody>
          </p:sp>
        </p:grpSp>
        <p:sp>
          <p:nvSpPr>
            <p:cNvPr id="42" name="矩形 41"/>
            <p:cNvSpPr/>
            <p:nvPr/>
          </p:nvSpPr>
          <p:spPr>
            <a:xfrm>
              <a:off x="2519255" y="1618139"/>
              <a:ext cx="2241974" cy="36279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gradFill>
                    <a:gsLst>
                      <a:gs pos="0">
                        <a:srgbClr val="EEB948"/>
                      </a:gs>
                      <a:gs pos="100000">
                        <a:srgbClr val="B16F27"/>
                      </a:gs>
                    </a:gsLst>
                    <a:lin ang="5400000" scaled="1"/>
                  </a:gradFill>
                  <a:effectLst/>
                  <a:uLnTx/>
                  <a:uFillTx/>
                  <a:cs typeface="+mn-ea"/>
                  <a:sym typeface="+mn-lt"/>
                </a:rPr>
                <a:t>标题文字添加</a:t>
              </a:r>
            </a:p>
          </p:txBody>
        </p:sp>
        <p:sp>
          <p:nvSpPr>
            <p:cNvPr id="43" name="矩形 42"/>
            <p:cNvSpPr/>
            <p:nvPr/>
          </p:nvSpPr>
          <p:spPr>
            <a:xfrm>
              <a:off x="2519255" y="5646715"/>
              <a:ext cx="2241974" cy="36279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gradFill>
                    <a:gsLst>
                      <a:gs pos="0">
                        <a:srgbClr val="EEB948"/>
                      </a:gs>
                      <a:gs pos="100000">
                        <a:srgbClr val="B16F27"/>
                      </a:gs>
                    </a:gsLst>
                    <a:lin ang="5400000" scaled="1"/>
                  </a:gradFill>
                  <a:effectLst/>
                  <a:uLnTx/>
                  <a:uFillTx/>
                  <a:cs typeface="+mn-ea"/>
                  <a:sym typeface="+mn-lt"/>
                </a:rPr>
                <a:t>标题文字添加</a:t>
              </a:r>
            </a:p>
          </p:txBody>
        </p:sp>
        <p:sp>
          <p:nvSpPr>
            <p:cNvPr id="44" name="矩形 43"/>
            <p:cNvSpPr/>
            <p:nvPr/>
          </p:nvSpPr>
          <p:spPr>
            <a:xfrm rot="5400000">
              <a:off x="4529450" y="3694806"/>
              <a:ext cx="2241974" cy="36279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gradFill>
                    <a:gsLst>
                      <a:gs pos="0">
                        <a:srgbClr val="EEB948"/>
                      </a:gs>
                      <a:gs pos="100000">
                        <a:srgbClr val="B16F27"/>
                      </a:gs>
                    </a:gsLst>
                    <a:lin ang="5400000" scaled="1"/>
                  </a:gradFill>
                  <a:effectLst/>
                  <a:uLnTx/>
                  <a:uFillTx/>
                  <a:cs typeface="+mn-ea"/>
                  <a:sym typeface="+mn-lt"/>
                </a:rPr>
                <a:t>标题文字添加</a:t>
              </a:r>
            </a:p>
          </p:txBody>
        </p:sp>
        <p:sp>
          <p:nvSpPr>
            <p:cNvPr id="45" name="矩形 44"/>
            <p:cNvSpPr/>
            <p:nvPr/>
          </p:nvSpPr>
          <p:spPr>
            <a:xfrm rot="5400000">
              <a:off x="484701" y="3694806"/>
              <a:ext cx="2241974" cy="362792"/>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600" i="0" u="none" strike="noStrike" kern="1200" cap="none" spc="0" normalizeH="0" baseline="0" noProof="0" dirty="0">
                  <a:ln>
                    <a:noFill/>
                  </a:ln>
                  <a:gradFill>
                    <a:gsLst>
                      <a:gs pos="0">
                        <a:srgbClr val="EEB948"/>
                      </a:gs>
                      <a:gs pos="100000">
                        <a:srgbClr val="B16F27"/>
                      </a:gs>
                    </a:gsLst>
                    <a:lin ang="5400000" scaled="1"/>
                  </a:gradFill>
                  <a:effectLst/>
                  <a:uLnTx/>
                  <a:uFillTx/>
                  <a:cs typeface="+mn-ea"/>
                  <a:sym typeface="+mn-lt"/>
                </a:rPr>
                <a:t>标题文字添加</a:t>
              </a:r>
            </a:p>
          </p:txBody>
        </p:sp>
      </p:grpSp>
      <p:sp>
        <p:nvSpPr>
          <p:cNvPr id="28" name="斜纹 27"/>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9" name="组合 28"/>
          <p:cNvGrpSpPr/>
          <p:nvPr/>
        </p:nvGrpSpPr>
        <p:grpSpPr>
          <a:xfrm>
            <a:off x="965201" y="354385"/>
            <a:ext cx="4756831" cy="783183"/>
            <a:chOff x="2806700" y="3008685"/>
            <a:chExt cx="4756831" cy="783183"/>
          </a:xfrm>
        </p:grpSpPr>
        <p:sp>
          <p:nvSpPr>
            <p:cNvPr id="33" name="文本框 32"/>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34" name="文本框 33"/>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3857157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1+#ppt_w/2"/>
                                          </p:val>
                                        </p:tav>
                                        <p:tav tm="100000">
                                          <p:val>
                                            <p:strVal val="#ppt_x"/>
                                          </p:val>
                                        </p:tav>
                                      </p:tavLst>
                                    </p:anim>
                                    <p:anim calcmode="lin" valueType="num">
                                      <p:cBhvr additive="base">
                                        <p:cTn id="15" dur="500" fill="hold"/>
                                        <p:tgtEl>
                                          <p:spTgt spid="30"/>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1+#ppt_w/2"/>
                                          </p:val>
                                        </p:tav>
                                        <p:tav tm="100000">
                                          <p:val>
                                            <p:strVal val="#ppt_x"/>
                                          </p:val>
                                        </p:tav>
                                      </p:tavLst>
                                    </p:anim>
                                    <p:anim calcmode="lin" valueType="num">
                                      <p:cBhvr additive="base">
                                        <p:cTn id="25"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a3a6766-90ff-4dc9-b46d-9cca8353303c"/>
          <p:cNvGrpSpPr>
            <a:grpSpLocks noChangeAspect="1"/>
          </p:cNvGrpSpPr>
          <p:nvPr/>
        </p:nvGrpSpPr>
        <p:grpSpPr>
          <a:xfrm>
            <a:off x="3759309" y="1858818"/>
            <a:ext cx="4673382" cy="4003964"/>
            <a:chOff x="3386871" y="1255213"/>
            <a:chExt cx="5545413" cy="4751086"/>
          </a:xfrm>
        </p:grpSpPr>
        <p:sp>
          <p:nvSpPr>
            <p:cNvPr id="4" name="Freeform: Shape 3"/>
            <p:cNvSpPr>
              <a:spLocks/>
            </p:cNvSpPr>
            <p:nvPr/>
          </p:nvSpPr>
          <p:spPr bwMode="auto">
            <a:xfrm>
              <a:off x="5874720" y="4842463"/>
              <a:ext cx="169041" cy="650731"/>
            </a:xfrm>
            <a:custGeom>
              <a:avLst/>
              <a:gdLst>
                <a:gd name="T0" fmla="*/ 32 w 65"/>
                <a:gd name="T1" fmla="*/ 0 h 251"/>
                <a:gd name="T2" fmla="*/ 0 w 65"/>
                <a:gd name="T3" fmla="*/ 33 h 251"/>
                <a:gd name="T4" fmla="*/ 32 w 65"/>
                <a:gd name="T5" fmla="*/ 251 h 251"/>
                <a:gd name="T6" fmla="*/ 65 w 65"/>
                <a:gd name="T7" fmla="*/ 33 h 251"/>
                <a:gd name="T8" fmla="*/ 32 w 65"/>
                <a:gd name="T9" fmla="*/ 0 h 251"/>
              </a:gdLst>
              <a:ahLst/>
              <a:cxnLst>
                <a:cxn ang="0">
                  <a:pos x="T0" y="T1"/>
                </a:cxn>
                <a:cxn ang="0">
                  <a:pos x="T2" y="T3"/>
                </a:cxn>
                <a:cxn ang="0">
                  <a:pos x="T4" y="T5"/>
                </a:cxn>
                <a:cxn ang="0">
                  <a:pos x="T6" y="T7"/>
                </a:cxn>
                <a:cxn ang="0">
                  <a:pos x="T8" y="T9"/>
                </a:cxn>
              </a:cxnLst>
              <a:rect l="0" t="0" r="r" b="b"/>
              <a:pathLst>
                <a:path w="65" h="251">
                  <a:moveTo>
                    <a:pt x="32" y="0"/>
                  </a:moveTo>
                  <a:cubicBezTo>
                    <a:pt x="14" y="0"/>
                    <a:pt x="0" y="15"/>
                    <a:pt x="0" y="33"/>
                  </a:cubicBezTo>
                  <a:cubicBezTo>
                    <a:pt x="0" y="51"/>
                    <a:pt x="32" y="251"/>
                    <a:pt x="32" y="251"/>
                  </a:cubicBezTo>
                  <a:cubicBezTo>
                    <a:pt x="32" y="251"/>
                    <a:pt x="65" y="51"/>
                    <a:pt x="65" y="33"/>
                  </a:cubicBezTo>
                  <a:cubicBezTo>
                    <a:pt x="65" y="15"/>
                    <a:pt x="50" y="0"/>
                    <a:pt x="32" y="0"/>
                  </a:cubicBezTo>
                </a:path>
              </a:pathLst>
            </a:custGeom>
            <a:solidFill>
              <a:srgbClr val="8B6735"/>
            </a:solidFill>
            <a:ln>
              <a:noFill/>
            </a:ln>
          </p:spPr>
          <p:txBody>
            <a:bodyPr anchor="ctr"/>
            <a:lstStyle/>
            <a:p>
              <a:pPr algn="ctr"/>
              <a:endParaRPr>
                <a:cs typeface="+mn-ea"/>
                <a:sym typeface="+mn-lt"/>
              </a:endParaRPr>
            </a:p>
          </p:txBody>
        </p:sp>
        <p:sp>
          <p:nvSpPr>
            <p:cNvPr id="5" name="Freeform: Shape 4"/>
            <p:cNvSpPr>
              <a:spLocks/>
            </p:cNvSpPr>
            <p:nvPr/>
          </p:nvSpPr>
          <p:spPr bwMode="auto">
            <a:xfrm>
              <a:off x="6132019" y="5355568"/>
              <a:ext cx="167544" cy="650731"/>
            </a:xfrm>
            <a:custGeom>
              <a:avLst/>
              <a:gdLst>
                <a:gd name="T0" fmla="*/ 33 w 65"/>
                <a:gd name="T1" fmla="*/ 0 h 251"/>
                <a:gd name="T2" fmla="*/ 0 w 65"/>
                <a:gd name="T3" fmla="*/ 33 h 251"/>
                <a:gd name="T4" fmla="*/ 33 w 65"/>
                <a:gd name="T5" fmla="*/ 251 h 251"/>
                <a:gd name="T6" fmla="*/ 65 w 65"/>
                <a:gd name="T7" fmla="*/ 33 h 251"/>
                <a:gd name="T8" fmla="*/ 33 w 65"/>
                <a:gd name="T9" fmla="*/ 0 h 251"/>
              </a:gdLst>
              <a:ahLst/>
              <a:cxnLst>
                <a:cxn ang="0">
                  <a:pos x="T0" y="T1"/>
                </a:cxn>
                <a:cxn ang="0">
                  <a:pos x="T2" y="T3"/>
                </a:cxn>
                <a:cxn ang="0">
                  <a:pos x="T4" y="T5"/>
                </a:cxn>
                <a:cxn ang="0">
                  <a:pos x="T6" y="T7"/>
                </a:cxn>
                <a:cxn ang="0">
                  <a:pos x="T8" y="T9"/>
                </a:cxn>
              </a:cxnLst>
              <a:rect l="0" t="0" r="r" b="b"/>
              <a:pathLst>
                <a:path w="65" h="251">
                  <a:moveTo>
                    <a:pt x="33" y="0"/>
                  </a:moveTo>
                  <a:cubicBezTo>
                    <a:pt x="15" y="0"/>
                    <a:pt x="0" y="15"/>
                    <a:pt x="0" y="33"/>
                  </a:cubicBezTo>
                  <a:cubicBezTo>
                    <a:pt x="0" y="51"/>
                    <a:pt x="33" y="251"/>
                    <a:pt x="33" y="251"/>
                  </a:cubicBezTo>
                  <a:cubicBezTo>
                    <a:pt x="33" y="251"/>
                    <a:pt x="65" y="51"/>
                    <a:pt x="65" y="33"/>
                  </a:cubicBezTo>
                  <a:cubicBezTo>
                    <a:pt x="65" y="15"/>
                    <a:pt x="51" y="0"/>
                    <a:pt x="33" y="0"/>
                  </a:cubicBezTo>
                </a:path>
              </a:pathLst>
            </a:custGeom>
            <a:solidFill>
              <a:srgbClr val="8B6735"/>
            </a:solidFill>
            <a:ln>
              <a:noFill/>
            </a:ln>
          </p:spPr>
          <p:txBody>
            <a:bodyPr anchor="ctr"/>
            <a:lstStyle/>
            <a:p>
              <a:pPr algn="ctr"/>
              <a:endParaRPr>
                <a:cs typeface="+mn-ea"/>
                <a:sym typeface="+mn-lt"/>
              </a:endParaRPr>
            </a:p>
          </p:txBody>
        </p:sp>
        <p:sp>
          <p:nvSpPr>
            <p:cNvPr id="6" name="Freeform: Shape 5"/>
            <p:cNvSpPr>
              <a:spLocks/>
            </p:cNvSpPr>
            <p:nvPr/>
          </p:nvSpPr>
          <p:spPr bwMode="auto">
            <a:xfrm>
              <a:off x="6401289" y="4927731"/>
              <a:ext cx="169041" cy="647739"/>
            </a:xfrm>
            <a:custGeom>
              <a:avLst/>
              <a:gdLst>
                <a:gd name="T0" fmla="*/ 33 w 65"/>
                <a:gd name="T1" fmla="*/ 0 h 250"/>
                <a:gd name="T2" fmla="*/ 0 w 65"/>
                <a:gd name="T3" fmla="*/ 32 h 250"/>
                <a:gd name="T4" fmla="*/ 33 w 65"/>
                <a:gd name="T5" fmla="*/ 250 h 250"/>
                <a:gd name="T6" fmla="*/ 65 w 65"/>
                <a:gd name="T7" fmla="*/ 32 h 250"/>
                <a:gd name="T8" fmla="*/ 33 w 65"/>
                <a:gd name="T9" fmla="*/ 0 h 250"/>
              </a:gdLst>
              <a:ahLst/>
              <a:cxnLst>
                <a:cxn ang="0">
                  <a:pos x="T0" y="T1"/>
                </a:cxn>
                <a:cxn ang="0">
                  <a:pos x="T2" y="T3"/>
                </a:cxn>
                <a:cxn ang="0">
                  <a:pos x="T4" y="T5"/>
                </a:cxn>
                <a:cxn ang="0">
                  <a:pos x="T6" y="T7"/>
                </a:cxn>
                <a:cxn ang="0">
                  <a:pos x="T8" y="T9"/>
                </a:cxn>
              </a:cxnLst>
              <a:rect l="0" t="0" r="r" b="b"/>
              <a:pathLst>
                <a:path w="65" h="250">
                  <a:moveTo>
                    <a:pt x="33" y="0"/>
                  </a:moveTo>
                  <a:cubicBezTo>
                    <a:pt x="15" y="0"/>
                    <a:pt x="0" y="14"/>
                    <a:pt x="0" y="32"/>
                  </a:cubicBezTo>
                  <a:cubicBezTo>
                    <a:pt x="0" y="50"/>
                    <a:pt x="33" y="250"/>
                    <a:pt x="33" y="250"/>
                  </a:cubicBezTo>
                  <a:cubicBezTo>
                    <a:pt x="33" y="250"/>
                    <a:pt x="65" y="50"/>
                    <a:pt x="65" y="32"/>
                  </a:cubicBezTo>
                  <a:cubicBezTo>
                    <a:pt x="65" y="14"/>
                    <a:pt x="51" y="0"/>
                    <a:pt x="33" y="0"/>
                  </a:cubicBezTo>
                </a:path>
              </a:pathLst>
            </a:custGeom>
            <a:solidFill>
              <a:srgbClr val="8B6735"/>
            </a:solidFill>
            <a:ln>
              <a:noFill/>
            </a:ln>
          </p:spPr>
          <p:txBody>
            <a:bodyPr anchor="ctr"/>
            <a:lstStyle/>
            <a:p>
              <a:pPr algn="ctr"/>
              <a:endParaRPr>
                <a:cs typeface="+mn-ea"/>
                <a:sym typeface="+mn-lt"/>
              </a:endParaRPr>
            </a:p>
          </p:txBody>
        </p:sp>
        <p:grpSp>
          <p:nvGrpSpPr>
            <p:cNvPr id="7" name="Group 6"/>
            <p:cNvGrpSpPr/>
            <p:nvPr/>
          </p:nvGrpSpPr>
          <p:grpSpPr>
            <a:xfrm>
              <a:off x="5045972" y="1255213"/>
              <a:ext cx="2347118" cy="3988148"/>
              <a:chOff x="4892675" y="1532964"/>
              <a:chExt cx="2490788" cy="4232276"/>
            </a:xfrm>
          </p:grpSpPr>
          <p:sp>
            <p:nvSpPr>
              <p:cNvPr id="31" name="Rectangle 7"/>
              <p:cNvSpPr>
                <a:spLocks/>
              </p:cNvSpPr>
              <p:nvPr/>
            </p:nvSpPr>
            <p:spPr bwMode="auto">
              <a:xfrm>
                <a:off x="5783263" y="5054039"/>
                <a:ext cx="709613" cy="236538"/>
              </a:xfrm>
              <a:prstGeom prst="rect">
                <a:avLst/>
              </a:prstGeom>
              <a:solidFill>
                <a:srgbClr val="E3B43B"/>
              </a:solidFill>
              <a:ln>
                <a:noFill/>
              </a:ln>
            </p:spPr>
            <p:txBody>
              <a:bodyPr anchor="ctr"/>
              <a:lstStyle/>
              <a:p>
                <a:pPr algn="ctr"/>
                <a:endParaRPr>
                  <a:cs typeface="+mn-ea"/>
                  <a:sym typeface="+mn-lt"/>
                </a:endParaRPr>
              </a:p>
            </p:txBody>
          </p:sp>
          <p:sp>
            <p:nvSpPr>
              <p:cNvPr id="32" name="Rectangle 8"/>
              <p:cNvSpPr>
                <a:spLocks/>
              </p:cNvSpPr>
              <p:nvPr/>
            </p:nvSpPr>
            <p:spPr bwMode="auto">
              <a:xfrm>
                <a:off x="5783263" y="5054039"/>
                <a:ext cx="355600" cy="236538"/>
              </a:xfrm>
              <a:prstGeom prst="rect">
                <a:avLst/>
              </a:prstGeom>
              <a:solidFill>
                <a:srgbClr val="E3B43B"/>
              </a:solidFill>
              <a:ln>
                <a:noFill/>
              </a:ln>
            </p:spPr>
            <p:txBody>
              <a:bodyPr anchor="ctr"/>
              <a:lstStyle/>
              <a:p>
                <a:pPr algn="ctr"/>
                <a:endParaRPr>
                  <a:cs typeface="+mn-ea"/>
                  <a:sym typeface="+mn-lt"/>
                </a:endParaRPr>
              </a:p>
            </p:txBody>
          </p:sp>
          <p:sp>
            <p:nvSpPr>
              <p:cNvPr id="33" name="Freeform: Shape 9"/>
              <p:cNvSpPr>
                <a:spLocks/>
              </p:cNvSpPr>
              <p:nvPr/>
            </p:nvSpPr>
            <p:spPr bwMode="auto">
              <a:xfrm>
                <a:off x="4892675" y="4066614"/>
                <a:ext cx="2490788" cy="1693863"/>
              </a:xfrm>
              <a:custGeom>
                <a:avLst/>
                <a:gdLst>
                  <a:gd name="T0" fmla="*/ 452 w 904"/>
                  <a:gd name="T1" fmla="*/ 329 h 616"/>
                  <a:gd name="T2" fmla="*/ 873 w 904"/>
                  <a:gd name="T3" fmla="*/ 616 h 616"/>
                  <a:gd name="T4" fmla="*/ 904 w 904"/>
                  <a:gd name="T5" fmla="*/ 452 h 616"/>
                  <a:gd name="T6" fmla="*/ 452 w 904"/>
                  <a:gd name="T7" fmla="*/ 0 h 616"/>
                  <a:gd name="T8" fmla="*/ 0 w 904"/>
                  <a:gd name="T9" fmla="*/ 452 h 616"/>
                  <a:gd name="T10" fmla="*/ 31 w 904"/>
                  <a:gd name="T11" fmla="*/ 616 h 616"/>
                  <a:gd name="T12" fmla="*/ 452 w 904"/>
                  <a:gd name="T13" fmla="*/ 329 h 616"/>
                </a:gdLst>
                <a:ahLst/>
                <a:cxnLst>
                  <a:cxn ang="0">
                    <a:pos x="T0" y="T1"/>
                  </a:cxn>
                  <a:cxn ang="0">
                    <a:pos x="T2" y="T3"/>
                  </a:cxn>
                  <a:cxn ang="0">
                    <a:pos x="T4" y="T5"/>
                  </a:cxn>
                  <a:cxn ang="0">
                    <a:pos x="T6" y="T7"/>
                  </a:cxn>
                  <a:cxn ang="0">
                    <a:pos x="T8" y="T9"/>
                  </a:cxn>
                  <a:cxn ang="0">
                    <a:pos x="T10" y="T11"/>
                  </a:cxn>
                  <a:cxn ang="0">
                    <a:pos x="T12" y="T13"/>
                  </a:cxn>
                </a:cxnLst>
                <a:rect l="0" t="0" r="r" b="b"/>
                <a:pathLst>
                  <a:path w="904" h="616">
                    <a:moveTo>
                      <a:pt x="452" y="329"/>
                    </a:moveTo>
                    <a:cubicBezTo>
                      <a:pt x="644" y="329"/>
                      <a:pt x="807" y="448"/>
                      <a:pt x="873" y="616"/>
                    </a:cubicBezTo>
                    <a:cubicBezTo>
                      <a:pt x="893" y="566"/>
                      <a:pt x="904" y="510"/>
                      <a:pt x="904" y="452"/>
                    </a:cubicBezTo>
                    <a:cubicBezTo>
                      <a:pt x="904" y="203"/>
                      <a:pt x="702" y="0"/>
                      <a:pt x="452" y="0"/>
                    </a:cubicBezTo>
                    <a:cubicBezTo>
                      <a:pt x="203" y="0"/>
                      <a:pt x="0" y="203"/>
                      <a:pt x="0" y="452"/>
                    </a:cubicBezTo>
                    <a:cubicBezTo>
                      <a:pt x="0" y="510"/>
                      <a:pt x="11" y="566"/>
                      <a:pt x="31" y="616"/>
                    </a:cubicBezTo>
                    <a:cubicBezTo>
                      <a:pt x="97" y="448"/>
                      <a:pt x="260" y="329"/>
                      <a:pt x="452" y="329"/>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34" name="Freeform: Shape 10"/>
              <p:cNvSpPr>
                <a:spLocks/>
              </p:cNvSpPr>
              <p:nvPr/>
            </p:nvSpPr>
            <p:spPr bwMode="auto">
              <a:xfrm>
                <a:off x="6454775" y="4107889"/>
                <a:ext cx="928688" cy="1652588"/>
              </a:xfrm>
              <a:custGeom>
                <a:avLst/>
                <a:gdLst>
                  <a:gd name="T0" fmla="*/ 0 w 337"/>
                  <a:gd name="T1" fmla="*/ 0 h 601"/>
                  <a:gd name="T2" fmla="*/ 0 w 337"/>
                  <a:gd name="T3" fmla="*/ 329 h 601"/>
                  <a:gd name="T4" fmla="*/ 306 w 337"/>
                  <a:gd name="T5" fmla="*/ 601 h 601"/>
                  <a:gd name="T6" fmla="*/ 337 w 337"/>
                  <a:gd name="T7" fmla="*/ 437 h 601"/>
                  <a:gd name="T8" fmla="*/ 0 w 337"/>
                  <a:gd name="T9" fmla="*/ 0 h 601"/>
                </a:gdLst>
                <a:ahLst/>
                <a:cxnLst>
                  <a:cxn ang="0">
                    <a:pos x="T0" y="T1"/>
                  </a:cxn>
                  <a:cxn ang="0">
                    <a:pos x="T2" y="T3"/>
                  </a:cxn>
                  <a:cxn ang="0">
                    <a:pos x="T4" y="T5"/>
                  </a:cxn>
                  <a:cxn ang="0">
                    <a:pos x="T6" y="T7"/>
                  </a:cxn>
                  <a:cxn ang="0">
                    <a:pos x="T8" y="T9"/>
                  </a:cxn>
                </a:cxnLst>
                <a:rect l="0" t="0" r="r" b="b"/>
                <a:pathLst>
                  <a:path w="337" h="601">
                    <a:moveTo>
                      <a:pt x="0" y="0"/>
                    </a:moveTo>
                    <a:cubicBezTo>
                      <a:pt x="0" y="329"/>
                      <a:pt x="0" y="329"/>
                      <a:pt x="0" y="329"/>
                    </a:cubicBezTo>
                    <a:cubicBezTo>
                      <a:pt x="140" y="366"/>
                      <a:pt x="254" y="468"/>
                      <a:pt x="306" y="601"/>
                    </a:cubicBezTo>
                    <a:cubicBezTo>
                      <a:pt x="326" y="551"/>
                      <a:pt x="337" y="495"/>
                      <a:pt x="337" y="437"/>
                    </a:cubicBezTo>
                    <a:cubicBezTo>
                      <a:pt x="337" y="228"/>
                      <a:pt x="194" y="51"/>
                      <a:pt x="0" y="0"/>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35" name="Freeform: Shape 11"/>
              <p:cNvSpPr>
                <a:spLocks/>
              </p:cNvSpPr>
              <p:nvPr/>
            </p:nvSpPr>
            <p:spPr bwMode="auto">
              <a:xfrm>
                <a:off x="5368925" y="1532964"/>
                <a:ext cx="1538288" cy="3667125"/>
              </a:xfrm>
              <a:custGeom>
                <a:avLst/>
                <a:gdLst>
                  <a:gd name="T0" fmla="*/ 279 w 558"/>
                  <a:gd name="T1" fmla="*/ 1309 h 1333"/>
                  <a:gd name="T2" fmla="*/ 438 w 558"/>
                  <a:gd name="T3" fmla="*/ 1333 h 1333"/>
                  <a:gd name="T4" fmla="*/ 558 w 558"/>
                  <a:gd name="T5" fmla="*/ 774 h 1333"/>
                  <a:gd name="T6" fmla="*/ 279 w 558"/>
                  <a:gd name="T7" fmla="*/ 0 h 1333"/>
                  <a:gd name="T8" fmla="*/ 0 w 558"/>
                  <a:gd name="T9" fmla="*/ 774 h 1333"/>
                  <a:gd name="T10" fmla="*/ 120 w 558"/>
                  <a:gd name="T11" fmla="*/ 1333 h 1333"/>
                  <a:gd name="T12" fmla="*/ 279 w 558"/>
                  <a:gd name="T13" fmla="*/ 1309 h 1333"/>
                </a:gdLst>
                <a:ahLst/>
                <a:cxnLst>
                  <a:cxn ang="0">
                    <a:pos x="T0" y="T1"/>
                  </a:cxn>
                  <a:cxn ang="0">
                    <a:pos x="T2" y="T3"/>
                  </a:cxn>
                  <a:cxn ang="0">
                    <a:pos x="T4" y="T5"/>
                  </a:cxn>
                  <a:cxn ang="0">
                    <a:pos x="T6" y="T7"/>
                  </a:cxn>
                  <a:cxn ang="0">
                    <a:pos x="T8" y="T9"/>
                  </a:cxn>
                  <a:cxn ang="0">
                    <a:pos x="T10" y="T11"/>
                  </a:cxn>
                  <a:cxn ang="0">
                    <a:pos x="T12" y="T13"/>
                  </a:cxn>
                </a:cxnLst>
                <a:rect l="0" t="0" r="r" b="b"/>
                <a:pathLst>
                  <a:path w="558" h="1333">
                    <a:moveTo>
                      <a:pt x="279" y="1309"/>
                    </a:moveTo>
                    <a:cubicBezTo>
                      <a:pt x="335" y="1309"/>
                      <a:pt x="388" y="1317"/>
                      <a:pt x="438" y="1333"/>
                    </a:cubicBezTo>
                    <a:cubicBezTo>
                      <a:pt x="513" y="1182"/>
                      <a:pt x="558" y="987"/>
                      <a:pt x="558" y="774"/>
                    </a:cubicBezTo>
                    <a:cubicBezTo>
                      <a:pt x="558" y="436"/>
                      <a:pt x="445" y="143"/>
                      <a:pt x="279" y="0"/>
                    </a:cubicBezTo>
                    <a:cubicBezTo>
                      <a:pt x="113" y="143"/>
                      <a:pt x="0" y="436"/>
                      <a:pt x="0" y="774"/>
                    </a:cubicBezTo>
                    <a:cubicBezTo>
                      <a:pt x="0" y="987"/>
                      <a:pt x="45" y="1182"/>
                      <a:pt x="120" y="1333"/>
                    </a:cubicBezTo>
                    <a:cubicBezTo>
                      <a:pt x="170" y="1317"/>
                      <a:pt x="223" y="1309"/>
                      <a:pt x="279" y="1309"/>
                    </a:cubicBezTo>
                    <a:close/>
                  </a:path>
                </a:pathLst>
              </a:custGeom>
              <a:solidFill>
                <a:srgbClr val="8B6735"/>
              </a:solidFill>
              <a:ln>
                <a:noFill/>
              </a:ln>
            </p:spPr>
            <p:txBody>
              <a:bodyPr anchor="ctr"/>
              <a:lstStyle/>
              <a:p>
                <a:pPr algn="ctr"/>
                <a:endParaRPr>
                  <a:cs typeface="+mn-ea"/>
                  <a:sym typeface="+mn-lt"/>
                </a:endParaRPr>
              </a:p>
            </p:txBody>
          </p:sp>
          <p:sp>
            <p:nvSpPr>
              <p:cNvPr id="36" name="Freeform: Shape 12"/>
              <p:cNvSpPr>
                <a:spLocks/>
              </p:cNvSpPr>
              <p:nvPr/>
            </p:nvSpPr>
            <p:spPr bwMode="auto">
              <a:xfrm>
                <a:off x="6132513" y="1532964"/>
                <a:ext cx="774700" cy="3667125"/>
              </a:xfrm>
              <a:custGeom>
                <a:avLst/>
                <a:gdLst>
                  <a:gd name="T0" fmla="*/ 2 w 281"/>
                  <a:gd name="T1" fmla="*/ 0 h 1333"/>
                  <a:gd name="T2" fmla="*/ 0 w 281"/>
                  <a:gd name="T3" fmla="*/ 1 h 1333"/>
                  <a:gd name="T4" fmla="*/ 0 w 281"/>
                  <a:gd name="T5" fmla="*/ 1309 h 1333"/>
                  <a:gd name="T6" fmla="*/ 2 w 281"/>
                  <a:gd name="T7" fmla="*/ 1309 h 1333"/>
                  <a:gd name="T8" fmla="*/ 161 w 281"/>
                  <a:gd name="T9" fmla="*/ 1333 h 1333"/>
                  <a:gd name="T10" fmla="*/ 281 w 281"/>
                  <a:gd name="T11" fmla="*/ 774 h 1333"/>
                  <a:gd name="T12" fmla="*/ 2 w 281"/>
                  <a:gd name="T13" fmla="*/ 0 h 1333"/>
                </a:gdLst>
                <a:ahLst/>
                <a:cxnLst>
                  <a:cxn ang="0">
                    <a:pos x="T0" y="T1"/>
                  </a:cxn>
                  <a:cxn ang="0">
                    <a:pos x="T2" y="T3"/>
                  </a:cxn>
                  <a:cxn ang="0">
                    <a:pos x="T4" y="T5"/>
                  </a:cxn>
                  <a:cxn ang="0">
                    <a:pos x="T6" y="T7"/>
                  </a:cxn>
                  <a:cxn ang="0">
                    <a:pos x="T8" y="T9"/>
                  </a:cxn>
                  <a:cxn ang="0">
                    <a:pos x="T10" y="T11"/>
                  </a:cxn>
                  <a:cxn ang="0">
                    <a:pos x="T12" y="T13"/>
                  </a:cxn>
                </a:cxnLst>
                <a:rect l="0" t="0" r="r" b="b"/>
                <a:pathLst>
                  <a:path w="281" h="1333">
                    <a:moveTo>
                      <a:pt x="2" y="0"/>
                    </a:moveTo>
                    <a:cubicBezTo>
                      <a:pt x="1" y="0"/>
                      <a:pt x="1" y="1"/>
                      <a:pt x="0" y="1"/>
                    </a:cubicBezTo>
                    <a:cubicBezTo>
                      <a:pt x="0" y="1309"/>
                      <a:pt x="0" y="1309"/>
                      <a:pt x="0" y="1309"/>
                    </a:cubicBezTo>
                    <a:cubicBezTo>
                      <a:pt x="1" y="1309"/>
                      <a:pt x="1" y="1309"/>
                      <a:pt x="2" y="1309"/>
                    </a:cubicBezTo>
                    <a:cubicBezTo>
                      <a:pt x="58" y="1309"/>
                      <a:pt x="111" y="1317"/>
                      <a:pt x="161" y="1333"/>
                    </a:cubicBezTo>
                    <a:cubicBezTo>
                      <a:pt x="236" y="1182"/>
                      <a:pt x="281" y="987"/>
                      <a:pt x="281" y="774"/>
                    </a:cubicBezTo>
                    <a:cubicBezTo>
                      <a:pt x="281" y="436"/>
                      <a:pt x="168" y="143"/>
                      <a:pt x="2" y="0"/>
                    </a:cubicBezTo>
                    <a:close/>
                  </a:path>
                </a:pathLst>
              </a:custGeom>
              <a:solidFill>
                <a:srgbClr val="8B6735"/>
              </a:solidFill>
              <a:ln>
                <a:noFill/>
              </a:ln>
            </p:spPr>
            <p:txBody>
              <a:bodyPr anchor="ctr"/>
              <a:lstStyle/>
              <a:p>
                <a:pPr algn="ctr"/>
                <a:endParaRPr>
                  <a:cs typeface="+mn-ea"/>
                  <a:sym typeface="+mn-lt"/>
                </a:endParaRPr>
              </a:p>
            </p:txBody>
          </p:sp>
          <p:sp>
            <p:nvSpPr>
              <p:cNvPr id="37" name="Freeform: Shape 13"/>
              <p:cNvSpPr>
                <a:spLocks/>
              </p:cNvSpPr>
              <p:nvPr/>
            </p:nvSpPr>
            <p:spPr bwMode="auto">
              <a:xfrm>
                <a:off x="5570538" y="1532964"/>
                <a:ext cx="1135063" cy="900113"/>
              </a:xfrm>
              <a:custGeom>
                <a:avLst/>
                <a:gdLst>
                  <a:gd name="T0" fmla="*/ 206 w 412"/>
                  <a:gd name="T1" fmla="*/ 320 h 327"/>
                  <a:gd name="T2" fmla="*/ 412 w 412"/>
                  <a:gd name="T3" fmla="*/ 327 h 327"/>
                  <a:gd name="T4" fmla="*/ 206 w 412"/>
                  <a:gd name="T5" fmla="*/ 0 h 327"/>
                  <a:gd name="T6" fmla="*/ 0 w 412"/>
                  <a:gd name="T7" fmla="*/ 327 h 327"/>
                  <a:gd name="T8" fmla="*/ 206 w 412"/>
                  <a:gd name="T9" fmla="*/ 320 h 327"/>
                </a:gdLst>
                <a:ahLst/>
                <a:cxnLst>
                  <a:cxn ang="0">
                    <a:pos x="T0" y="T1"/>
                  </a:cxn>
                  <a:cxn ang="0">
                    <a:pos x="T2" y="T3"/>
                  </a:cxn>
                  <a:cxn ang="0">
                    <a:pos x="T4" y="T5"/>
                  </a:cxn>
                  <a:cxn ang="0">
                    <a:pos x="T6" y="T7"/>
                  </a:cxn>
                  <a:cxn ang="0">
                    <a:pos x="T8" y="T9"/>
                  </a:cxn>
                </a:cxnLst>
                <a:rect l="0" t="0" r="r" b="b"/>
                <a:pathLst>
                  <a:path w="412" h="327">
                    <a:moveTo>
                      <a:pt x="206" y="320"/>
                    </a:moveTo>
                    <a:cubicBezTo>
                      <a:pt x="276" y="320"/>
                      <a:pt x="345" y="322"/>
                      <a:pt x="412" y="327"/>
                    </a:cubicBezTo>
                    <a:cubicBezTo>
                      <a:pt x="363" y="188"/>
                      <a:pt x="291" y="74"/>
                      <a:pt x="206" y="0"/>
                    </a:cubicBezTo>
                    <a:cubicBezTo>
                      <a:pt x="121" y="74"/>
                      <a:pt x="49" y="188"/>
                      <a:pt x="0" y="327"/>
                    </a:cubicBezTo>
                    <a:cubicBezTo>
                      <a:pt x="67" y="322"/>
                      <a:pt x="136" y="320"/>
                      <a:pt x="206" y="320"/>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38" name="Freeform: Shape 14"/>
              <p:cNvSpPr>
                <a:spLocks/>
              </p:cNvSpPr>
              <p:nvPr/>
            </p:nvSpPr>
            <p:spPr bwMode="auto">
              <a:xfrm>
                <a:off x="6132513" y="1532964"/>
                <a:ext cx="573088" cy="900113"/>
              </a:xfrm>
              <a:custGeom>
                <a:avLst/>
                <a:gdLst>
                  <a:gd name="T0" fmla="*/ 0 w 208"/>
                  <a:gd name="T1" fmla="*/ 1 h 327"/>
                  <a:gd name="T2" fmla="*/ 0 w 208"/>
                  <a:gd name="T3" fmla="*/ 320 h 327"/>
                  <a:gd name="T4" fmla="*/ 2 w 208"/>
                  <a:gd name="T5" fmla="*/ 320 h 327"/>
                  <a:gd name="T6" fmla="*/ 208 w 208"/>
                  <a:gd name="T7" fmla="*/ 327 h 327"/>
                  <a:gd name="T8" fmla="*/ 2 w 208"/>
                  <a:gd name="T9" fmla="*/ 0 h 327"/>
                  <a:gd name="T10" fmla="*/ 0 w 208"/>
                  <a:gd name="T11" fmla="*/ 1 h 327"/>
                </a:gdLst>
                <a:ahLst/>
                <a:cxnLst>
                  <a:cxn ang="0">
                    <a:pos x="T0" y="T1"/>
                  </a:cxn>
                  <a:cxn ang="0">
                    <a:pos x="T2" y="T3"/>
                  </a:cxn>
                  <a:cxn ang="0">
                    <a:pos x="T4" y="T5"/>
                  </a:cxn>
                  <a:cxn ang="0">
                    <a:pos x="T6" y="T7"/>
                  </a:cxn>
                  <a:cxn ang="0">
                    <a:pos x="T8" y="T9"/>
                  </a:cxn>
                  <a:cxn ang="0">
                    <a:pos x="T10" y="T11"/>
                  </a:cxn>
                </a:cxnLst>
                <a:rect l="0" t="0" r="r" b="b"/>
                <a:pathLst>
                  <a:path w="208" h="327">
                    <a:moveTo>
                      <a:pt x="0" y="1"/>
                    </a:moveTo>
                    <a:cubicBezTo>
                      <a:pt x="0" y="320"/>
                      <a:pt x="0" y="320"/>
                      <a:pt x="0" y="320"/>
                    </a:cubicBezTo>
                    <a:cubicBezTo>
                      <a:pt x="1" y="320"/>
                      <a:pt x="1" y="320"/>
                      <a:pt x="2" y="320"/>
                    </a:cubicBezTo>
                    <a:cubicBezTo>
                      <a:pt x="72" y="320"/>
                      <a:pt x="141" y="322"/>
                      <a:pt x="208" y="327"/>
                    </a:cubicBezTo>
                    <a:cubicBezTo>
                      <a:pt x="159" y="188"/>
                      <a:pt x="87" y="74"/>
                      <a:pt x="2" y="0"/>
                    </a:cubicBezTo>
                    <a:cubicBezTo>
                      <a:pt x="1" y="0"/>
                      <a:pt x="1" y="1"/>
                      <a:pt x="0" y="1"/>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39" name="Freeform: Shape 15"/>
              <p:cNvSpPr>
                <a:spLocks/>
              </p:cNvSpPr>
              <p:nvPr/>
            </p:nvSpPr>
            <p:spPr bwMode="auto">
              <a:xfrm>
                <a:off x="5972175" y="3992002"/>
                <a:ext cx="331788" cy="1773238"/>
              </a:xfrm>
              <a:custGeom>
                <a:avLst/>
                <a:gdLst>
                  <a:gd name="T0" fmla="*/ 60 w 120"/>
                  <a:gd name="T1" fmla="*/ 0 h 645"/>
                  <a:gd name="T2" fmla="*/ 0 w 120"/>
                  <a:gd name="T3" fmla="*/ 322 h 645"/>
                  <a:gd name="T4" fmla="*/ 60 w 120"/>
                  <a:gd name="T5" fmla="*/ 645 h 645"/>
                  <a:gd name="T6" fmla="*/ 120 w 120"/>
                  <a:gd name="T7" fmla="*/ 322 h 645"/>
                  <a:gd name="T8" fmla="*/ 60 w 120"/>
                  <a:gd name="T9" fmla="*/ 0 h 645"/>
                </a:gdLst>
                <a:ahLst/>
                <a:cxnLst>
                  <a:cxn ang="0">
                    <a:pos x="T0" y="T1"/>
                  </a:cxn>
                  <a:cxn ang="0">
                    <a:pos x="T2" y="T3"/>
                  </a:cxn>
                  <a:cxn ang="0">
                    <a:pos x="T4" y="T5"/>
                  </a:cxn>
                  <a:cxn ang="0">
                    <a:pos x="T6" y="T7"/>
                  </a:cxn>
                  <a:cxn ang="0">
                    <a:pos x="T8" y="T9"/>
                  </a:cxn>
                </a:cxnLst>
                <a:rect l="0" t="0" r="r" b="b"/>
                <a:pathLst>
                  <a:path w="120" h="645">
                    <a:moveTo>
                      <a:pt x="60" y="0"/>
                    </a:moveTo>
                    <a:cubicBezTo>
                      <a:pt x="24" y="60"/>
                      <a:pt x="0" y="182"/>
                      <a:pt x="0" y="322"/>
                    </a:cubicBezTo>
                    <a:cubicBezTo>
                      <a:pt x="0" y="463"/>
                      <a:pt x="24" y="585"/>
                      <a:pt x="60" y="645"/>
                    </a:cubicBezTo>
                    <a:cubicBezTo>
                      <a:pt x="96" y="585"/>
                      <a:pt x="120" y="463"/>
                      <a:pt x="120" y="322"/>
                    </a:cubicBezTo>
                    <a:cubicBezTo>
                      <a:pt x="120" y="182"/>
                      <a:pt x="96" y="60"/>
                      <a:pt x="60" y="0"/>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40" name="Freeform: Shape 16"/>
              <p:cNvSpPr>
                <a:spLocks/>
              </p:cNvSpPr>
              <p:nvPr/>
            </p:nvSpPr>
            <p:spPr bwMode="auto">
              <a:xfrm>
                <a:off x="6132513" y="3992002"/>
                <a:ext cx="171450" cy="1773238"/>
              </a:xfrm>
              <a:custGeom>
                <a:avLst/>
                <a:gdLst>
                  <a:gd name="T0" fmla="*/ 0 w 62"/>
                  <a:gd name="T1" fmla="*/ 3 h 645"/>
                  <a:gd name="T2" fmla="*/ 0 w 62"/>
                  <a:gd name="T3" fmla="*/ 642 h 645"/>
                  <a:gd name="T4" fmla="*/ 2 w 62"/>
                  <a:gd name="T5" fmla="*/ 645 h 645"/>
                  <a:gd name="T6" fmla="*/ 62 w 62"/>
                  <a:gd name="T7" fmla="*/ 322 h 645"/>
                  <a:gd name="T8" fmla="*/ 2 w 62"/>
                  <a:gd name="T9" fmla="*/ 0 h 645"/>
                  <a:gd name="T10" fmla="*/ 0 w 62"/>
                  <a:gd name="T11" fmla="*/ 3 h 645"/>
                </a:gdLst>
                <a:ahLst/>
                <a:cxnLst>
                  <a:cxn ang="0">
                    <a:pos x="T0" y="T1"/>
                  </a:cxn>
                  <a:cxn ang="0">
                    <a:pos x="T2" y="T3"/>
                  </a:cxn>
                  <a:cxn ang="0">
                    <a:pos x="T4" y="T5"/>
                  </a:cxn>
                  <a:cxn ang="0">
                    <a:pos x="T6" y="T7"/>
                  </a:cxn>
                  <a:cxn ang="0">
                    <a:pos x="T8" y="T9"/>
                  </a:cxn>
                  <a:cxn ang="0">
                    <a:pos x="T10" y="T11"/>
                  </a:cxn>
                </a:cxnLst>
                <a:rect l="0" t="0" r="r" b="b"/>
                <a:pathLst>
                  <a:path w="62" h="645">
                    <a:moveTo>
                      <a:pt x="0" y="3"/>
                    </a:moveTo>
                    <a:cubicBezTo>
                      <a:pt x="0" y="642"/>
                      <a:pt x="0" y="642"/>
                      <a:pt x="0" y="642"/>
                    </a:cubicBezTo>
                    <a:cubicBezTo>
                      <a:pt x="1" y="643"/>
                      <a:pt x="1" y="644"/>
                      <a:pt x="2" y="645"/>
                    </a:cubicBezTo>
                    <a:cubicBezTo>
                      <a:pt x="38" y="585"/>
                      <a:pt x="62" y="463"/>
                      <a:pt x="62" y="322"/>
                    </a:cubicBezTo>
                    <a:cubicBezTo>
                      <a:pt x="62" y="182"/>
                      <a:pt x="38" y="60"/>
                      <a:pt x="2" y="0"/>
                    </a:cubicBezTo>
                    <a:cubicBezTo>
                      <a:pt x="1" y="1"/>
                      <a:pt x="1" y="2"/>
                      <a:pt x="0" y="3"/>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41" name="Oval 17"/>
              <p:cNvSpPr>
                <a:spLocks/>
              </p:cNvSpPr>
              <p:nvPr/>
            </p:nvSpPr>
            <p:spPr bwMode="auto">
              <a:xfrm>
                <a:off x="5705475" y="2801377"/>
                <a:ext cx="865188" cy="860425"/>
              </a:xfrm>
              <a:prstGeom prst="ellipse">
                <a:avLst/>
              </a:pr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sp>
            <p:nvSpPr>
              <p:cNvPr id="42" name="Oval 18"/>
              <p:cNvSpPr>
                <a:spLocks/>
              </p:cNvSpPr>
              <p:nvPr/>
            </p:nvSpPr>
            <p:spPr bwMode="auto">
              <a:xfrm>
                <a:off x="5837238" y="2933139"/>
                <a:ext cx="601663" cy="60007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Freeform: Shape 19"/>
              <p:cNvSpPr>
                <a:spLocks/>
              </p:cNvSpPr>
              <p:nvPr/>
            </p:nvSpPr>
            <p:spPr bwMode="auto">
              <a:xfrm>
                <a:off x="6132513" y="2801377"/>
                <a:ext cx="438150" cy="860425"/>
              </a:xfrm>
              <a:custGeom>
                <a:avLst/>
                <a:gdLst>
                  <a:gd name="T0" fmla="*/ 2 w 159"/>
                  <a:gd name="T1" fmla="*/ 0 h 313"/>
                  <a:gd name="T2" fmla="*/ 0 w 159"/>
                  <a:gd name="T3" fmla="*/ 0 h 313"/>
                  <a:gd name="T4" fmla="*/ 0 w 159"/>
                  <a:gd name="T5" fmla="*/ 48 h 313"/>
                  <a:gd name="T6" fmla="*/ 2 w 159"/>
                  <a:gd name="T7" fmla="*/ 48 h 313"/>
                  <a:gd name="T8" fmla="*/ 111 w 159"/>
                  <a:gd name="T9" fmla="*/ 157 h 313"/>
                  <a:gd name="T10" fmla="*/ 2 w 159"/>
                  <a:gd name="T11" fmla="*/ 266 h 313"/>
                  <a:gd name="T12" fmla="*/ 0 w 159"/>
                  <a:gd name="T13" fmla="*/ 265 h 313"/>
                  <a:gd name="T14" fmla="*/ 0 w 159"/>
                  <a:gd name="T15" fmla="*/ 313 h 313"/>
                  <a:gd name="T16" fmla="*/ 2 w 159"/>
                  <a:gd name="T17" fmla="*/ 313 h 313"/>
                  <a:gd name="T18" fmla="*/ 159 w 159"/>
                  <a:gd name="T19" fmla="*/ 157 h 313"/>
                  <a:gd name="T20" fmla="*/ 2 w 159"/>
                  <a:gd name="T2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313">
                    <a:moveTo>
                      <a:pt x="2" y="0"/>
                    </a:moveTo>
                    <a:cubicBezTo>
                      <a:pt x="1" y="0"/>
                      <a:pt x="1" y="0"/>
                      <a:pt x="0" y="0"/>
                    </a:cubicBezTo>
                    <a:cubicBezTo>
                      <a:pt x="0" y="48"/>
                      <a:pt x="0" y="48"/>
                      <a:pt x="0" y="48"/>
                    </a:cubicBezTo>
                    <a:cubicBezTo>
                      <a:pt x="1" y="48"/>
                      <a:pt x="1" y="48"/>
                      <a:pt x="2" y="48"/>
                    </a:cubicBezTo>
                    <a:cubicBezTo>
                      <a:pt x="62" y="48"/>
                      <a:pt x="111" y="96"/>
                      <a:pt x="111" y="157"/>
                    </a:cubicBezTo>
                    <a:cubicBezTo>
                      <a:pt x="111" y="217"/>
                      <a:pt x="62" y="266"/>
                      <a:pt x="2" y="266"/>
                    </a:cubicBezTo>
                    <a:cubicBezTo>
                      <a:pt x="1" y="266"/>
                      <a:pt x="1" y="265"/>
                      <a:pt x="0" y="265"/>
                    </a:cubicBezTo>
                    <a:cubicBezTo>
                      <a:pt x="0" y="313"/>
                      <a:pt x="0" y="313"/>
                      <a:pt x="0" y="313"/>
                    </a:cubicBezTo>
                    <a:cubicBezTo>
                      <a:pt x="1" y="313"/>
                      <a:pt x="1" y="313"/>
                      <a:pt x="2" y="313"/>
                    </a:cubicBezTo>
                    <a:cubicBezTo>
                      <a:pt x="88" y="313"/>
                      <a:pt x="159" y="243"/>
                      <a:pt x="159" y="157"/>
                    </a:cubicBezTo>
                    <a:cubicBezTo>
                      <a:pt x="159" y="70"/>
                      <a:pt x="88" y="0"/>
                      <a:pt x="2" y="0"/>
                    </a:cubicBezTo>
                    <a:close/>
                  </a:path>
                </a:pathLst>
              </a:custGeom>
              <a:gradFill>
                <a:gsLst>
                  <a:gs pos="52300">
                    <a:srgbClr val="F4DE91"/>
                  </a:gs>
                  <a:gs pos="100000">
                    <a:srgbClr val="DBA347"/>
                  </a:gs>
                  <a:gs pos="0">
                    <a:srgbClr val="E7BF68"/>
                  </a:gs>
                </a:gsLst>
                <a:path path="circle">
                  <a:fillToRect l="50000" t="50000" r="50000" b="50000"/>
                </a:path>
              </a:gradFill>
              <a:ln>
                <a:noFill/>
              </a:ln>
            </p:spPr>
            <p:txBody>
              <a:bodyPr anchor="ctr"/>
              <a:lstStyle/>
              <a:p>
                <a:pPr algn="ctr"/>
                <a:endParaRPr>
                  <a:cs typeface="+mn-ea"/>
                  <a:sym typeface="+mn-lt"/>
                </a:endParaRPr>
              </a:p>
            </p:txBody>
          </p:sp>
        </p:grpSp>
        <p:cxnSp>
          <p:nvCxnSpPr>
            <p:cNvPr id="8" name="Straight Connector 21"/>
            <p:cNvCxnSpPr/>
            <p:nvPr/>
          </p:nvCxnSpPr>
          <p:spPr>
            <a:xfrm>
              <a:off x="6468605" y="2848221"/>
              <a:ext cx="1688027" cy="0"/>
            </a:xfrm>
            <a:prstGeom prst="line">
              <a:avLst/>
            </a:prstGeom>
            <a:ln>
              <a:gradFill>
                <a:gsLst>
                  <a:gs pos="0">
                    <a:srgbClr val="E3B43B"/>
                  </a:gs>
                  <a:gs pos="100000">
                    <a:srgbClr val="8B6735"/>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nvGrpSpPr>
            <p:cNvPr id="9" name="Group 22"/>
            <p:cNvGrpSpPr/>
            <p:nvPr/>
          </p:nvGrpSpPr>
          <p:grpSpPr>
            <a:xfrm>
              <a:off x="6944313" y="4584103"/>
              <a:ext cx="1212321" cy="491098"/>
              <a:chOff x="6907213" y="4773425"/>
              <a:chExt cx="1631576" cy="491098"/>
            </a:xfrm>
          </p:grpSpPr>
          <p:cxnSp>
            <p:nvCxnSpPr>
              <p:cNvPr id="29" name="Straight Connector 23"/>
              <p:cNvCxnSpPr/>
              <p:nvPr/>
            </p:nvCxnSpPr>
            <p:spPr>
              <a:xfrm>
                <a:off x="6907213" y="4773425"/>
                <a:ext cx="1613647" cy="0"/>
              </a:xfrm>
              <a:prstGeom prst="line">
                <a:avLst/>
              </a:prstGeom>
              <a:ln>
                <a:gradFill>
                  <a:gsLst>
                    <a:gs pos="0">
                      <a:srgbClr val="E3B43B"/>
                    </a:gs>
                    <a:gs pos="100000">
                      <a:srgbClr val="8B6735"/>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p:nvPr/>
            </p:nvCxnSpPr>
            <p:spPr>
              <a:xfrm>
                <a:off x="8538789" y="4773425"/>
                <a:ext cx="0" cy="491098"/>
              </a:xfrm>
              <a:prstGeom prst="line">
                <a:avLst/>
              </a:prstGeom>
              <a:ln>
                <a:gradFill>
                  <a:gsLst>
                    <a:gs pos="0">
                      <a:srgbClr val="E3B43B"/>
                    </a:gs>
                    <a:gs pos="100000">
                      <a:srgbClr val="8B6735"/>
                    </a:gs>
                  </a:gsLst>
                  <a:lin ang="5400000" scaled="1"/>
                </a:gra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0" name="Straight Connector 25"/>
            <p:cNvCxnSpPr/>
            <p:nvPr/>
          </p:nvCxnSpPr>
          <p:spPr>
            <a:xfrm>
              <a:off x="4259388" y="3920444"/>
              <a:ext cx="1552501" cy="0"/>
            </a:xfrm>
            <a:prstGeom prst="line">
              <a:avLst/>
            </a:prstGeom>
            <a:ln>
              <a:gradFill>
                <a:gsLst>
                  <a:gs pos="0">
                    <a:srgbClr val="E3B43B"/>
                  </a:gs>
                  <a:gs pos="100000">
                    <a:srgbClr val="8B6735"/>
                  </a:gs>
                </a:gsLst>
                <a:lin ang="5400000" scaled="1"/>
              </a:gra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1" name="Group 26"/>
            <p:cNvGrpSpPr/>
            <p:nvPr/>
          </p:nvGrpSpPr>
          <p:grpSpPr>
            <a:xfrm flipH="1">
              <a:off x="4239530" y="1764769"/>
              <a:ext cx="1899223" cy="491098"/>
              <a:chOff x="6907212" y="4773425"/>
              <a:chExt cx="1631577" cy="491098"/>
            </a:xfrm>
          </p:grpSpPr>
          <p:cxnSp>
            <p:nvCxnSpPr>
              <p:cNvPr id="27" name="Straight Connector 27"/>
              <p:cNvCxnSpPr/>
              <p:nvPr/>
            </p:nvCxnSpPr>
            <p:spPr>
              <a:xfrm>
                <a:off x="6907212" y="4773425"/>
                <a:ext cx="1631577" cy="0"/>
              </a:xfrm>
              <a:prstGeom prst="line">
                <a:avLst/>
              </a:prstGeom>
              <a:ln>
                <a:gradFill>
                  <a:gsLst>
                    <a:gs pos="0">
                      <a:srgbClr val="E3B43B"/>
                    </a:gs>
                    <a:gs pos="100000">
                      <a:srgbClr val="8B6735"/>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Straight Connector 28"/>
              <p:cNvCxnSpPr/>
              <p:nvPr/>
            </p:nvCxnSpPr>
            <p:spPr>
              <a:xfrm>
                <a:off x="8538789" y="4773425"/>
                <a:ext cx="0" cy="491098"/>
              </a:xfrm>
              <a:prstGeom prst="line">
                <a:avLst/>
              </a:prstGeom>
              <a:ln>
                <a:gradFill>
                  <a:gsLst>
                    <a:gs pos="0">
                      <a:srgbClr val="E3B43B"/>
                    </a:gs>
                    <a:gs pos="100000">
                      <a:srgbClr val="8B6735"/>
                    </a:gs>
                  </a:gsLst>
                  <a:lin ang="5400000" scaled="1"/>
                </a:gradFill>
                <a:tailEnd type="oval" w="med" len="med"/>
              </a:ln>
            </p:spPr>
            <p:style>
              <a:lnRef idx="1">
                <a:schemeClr val="accent1"/>
              </a:lnRef>
              <a:fillRef idx="0">
                <a:schemeClr val="accent1"/>
              </a:fillRef>
              <a:effectRef idx="0">
                <a:schemeClr val="accent1"/>
              </a:effectRef>
              <a:fontRef idx="minor">
                <a:schemeClr val="tx1"/>
              </a:fontRef>
            </p:style>
          </p:cxnSp>
        </p:grpSp>
        <p:sp>
          <p:nvSpPr>
            <p:cNvPr id="12" name="Oval 29"/>
            <p:cNvSpPr/>
            <p:nvPr/>
          </p:nvSpPr>
          <p:spPr>
            <a:xfrm>
              <a:off x="8348377" y="2574629"/>
              <a:ext cx="583907" cy="583905"/>
            </a:xfrm>
            <a:prstGeom prst="ellipse">
              <a:avLst/>
            </a:prstGeom>
            <a:gradFill>
              <a:gsLst>
                <a:gs pos="52300">
                  <a:srgbClr val="F4DE91"/>
                </a:gs>
                <a:gs pos="100000">
                  <a:srgbClr val="DBA347"/>
                </a:gs>
                <a:gs pos="0">
                  <a:srgbClr val="E7BF68"/>
                </a:gs>
              </a:gsLst>
              <a:path path="circle">
                <a:fillToRect l="50000" t="50000" r="50000" b="50000"/>
              </a:path>
            </a:gra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i="1" dirty="0">
                  <a:solidFill>
                    <a:schemeClr val="tx1"/>
                  </a:solidFill>
                  <a:cs typeface="+mn-ea"/>
                  <a:sym typeface="+mn-lt"/>
                </a:rPr>
                <a:t>02</a:t>
              </a:r>
            </a:p>
          </p:txBody>
        </p:sp>
        <p:sp>
          <p:nvSpPr>
            <p:cNvPr id="14" name="Oval 32"/>
            <p:cNvSpPr/>
            <p:nvPr/>
          </p:nvSpPr>
          <p:spPr>
            <a:xfrm>
              <a:off x="7961545" y="5039478"/>
              <a:ext cx="583907" cy="583905"/>
            </a:xfrm>
            <a:prstGeom prst="ellipse">
              <a:avLst/>
            </a:prstGeom>
            <a:gradFill>
              <a:gsLst>
                <a:gs pos="52300">
                  <a:srgbClr val="F4DE91"/>
                </a:gs>
                <a:gs pos="100000">
                  <a:srgbClr val="DBA347"/>
                </a:gs>
                <a:gs pos="0">
                  <a:srgbClr val="E7BF68"/>
                </a:gs>
              </a:gsLst>
              <a:path path="circle">
                <a:fillToRect l="50000" t="50000" r="50000" b="50000"/>
              </a:path>
            </a:gra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i="1">
                  <a:solidFill>
                    <a:schemeClr val="tx1"/>
                  </a:solidFill>
                  <a:cs typeface="+mn-ea"/>
                  <a:sym typeface="+mn-lt"/>
                </a:rPr>
                <a:t>04</a:t>
              </a:r>
            </a:p>
          </p:txBody>
        </p:sp>
        <p:sp>
          <p:nvSpPr>
            <p:cNvPr id="17" name="Oval 35"/>
            <p:cNvSpPr/>
            <p:nvPr/>
          </p:nvSpPr>
          <p:spPr>
            <a:xfrm>
              <a:off x="4027191" y="2104306"/>
              <a:ext cx="583907" cy="583905"/>
            </a:xfrm>
            <a:prstGeom prst="ellipse">
              <a:avLst/>
            </a:prstGeom>
            <a:gradFill>
              <a:gsLst>
                <a:gs pos="52300">
                  <a:srgbClr val="F4DE91"/>
                </a:gs>
                <a:gs pos="100000">
                  <a:srgbClr val="DBA347"/>
                </a:gs>
                <a:gs pos="0">
                  <a:srgbClr val="E7BF68"/>
                </a:gs>
              </a:gsLst>
              <a:path path="circle">
                <a:fillToRect l="50000" t="50000" r="50000" b="50000"/>
              </a:path>
            </a:gra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i="1">
                  <a:solidFill>
                    <a:schemeClr val="tx1"/>
                  </a:solidFill>
                  <a:cs typeface="+mn-ea"/>
                  <a:sym typeface="+mn-lt"/>
                </a:rPr>
                <a:t>01</a:t>
              </a:r>
            </a:p>
          </p:txBody>
        </p:sp>
        <p:sp>
          <p:nvSpPr>
            <p:cNvPr id="19" name="Oval 38"/>
            <p:cNvSpPr/>
            <p:nvPr/>
          </p:nvSpPr>
          <p:spPr>
            <a:xfrm>
              <a:off x="3386871" y="3668765"/>
              <a:ext cx="583907" cy="583905"/>
            </a:xfrm>
            <a:prstGeom prst="ellipse">
              <a:avLst/>
            </a:prstGeom>
            <a:gradFill>
              <a:gsLst>
                <a:gs pos="52300">
                  <a:srgbClr val="F4DE91"/>
                </a:gs>
                <a:gs pos="100000">
                  <a:srgbClr val="DBA347"/>
                </a:gs>
                <a:gs pos="0">
                  <a:srgbClr val="E7BF68"/>
                </a:gs>
              </a:gsLst>
              <a:path path="circle">
                <a:fillToRect l="50000" t="50000" r="50000" b="50000"/>
              </a:path>
            </a:gra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i="1">
                  <a:solidFill>
                    <a:schemeClr val="tx1"/>
                  </a:solidFill>
                  <a:cs typeface="+mn-ea"/>
                  <a:sym typeface="+mn-lt"/>
                </a:rPr>
                <a:t>03</a:t>
              </a:r>
            </a:p>
          </p:txBody>
        </p:sp>
      </p:grpSp>
      <p:grpSp>
        <p:nvGrpSpPr>
          <p:cNvPr id="48" name="组合 47"/>
          <p:cNvGrpSpPr/>
          <p:nvPr/>
        </p:nvGrpSpPr>
        <p:grpSpPr>
          <a:xfrm>
            <a:off x="1076325" y="2125459"/>
            <a:ext cx="2393777" cy="1321828"/>
            <a:chOff x="874713" y="3325188"/>
            <a:chExt cx="2393777" cy="1321828"/>
          </a:xfrm>
        </p:grpSpPr>
        <p:sp>
          <p:nvSpPr>
            <p:cNvPr id="49" name="矩形 48"/>
            <p:cNvSpPr/>
            <p:nvPr/>
          </p:nvSpPr>
          <p:spPr>
            <a:xfrm>
              <a:off x="874713" y="3668287"/>
              <a:ext cx="239377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600" dirty="0" smtClean="0">
                  <a:gradFill>
                    <a:gsLst>
                      <a:gs pos="0">
                        <a:srgbClr val="E3B43B"/>
                      </a:gs>
                      <a:gs pos="100000">
                        <a:srgbClr val="8B6735"/>
                      </a:gs>
                    </a:gsLst>
                    <a:lin ang="5400000" scaled="1"/>
                  </a:gradFill>
                  <a:cs typeface="+mn-ea"/>
                  <a:sym typeface="+mn-lt"/>
                </a:rPr>
                <a:t>出来</a:t>
              </a:r>
              <a:endParaRPr lang="zh-CN" altLang="en-US" sz="1600" dirty="0">
                <a:gradFill>
                  <a:gsLst>
                    <a:gs pos="0">
                      <a:srgbClr val="E3B43B"/>
                    </a:gs>
                    <a:gs pos="100000">
                      <a:srgbClr val="8B6735"/>
                    </a:gs>
                  </a:gsLst>
                  <a:lin ang="5400000" scaled="1"/>
                </a:gradFill>
                <a:cs typeface="+mn-ea"/>
                <a:sym typeface="+mn-lt"/>
              </a:endParaRPr>
            </a:p>
          </p:txBody>
        </p:sp>
        <p:sp>
          <p:nvSpPr>
            <p:cNvPr id="50" name="矩形 49"/>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gradFill>
                    <a:gsLst>
                      <a:gs pos="0">
                        <a:srgbClr val="E3B43B"/>
                      </a:gs>
                      <a:gs pos="100000">
                        <a:srgbClr val="8B6735"/>
                      </a:gs>
                    </a:gsLst>
                    <a:lin ang="5400000" scaled="1"/>
                  </a:gradFill>
                  <a:cs typeface="+mn-ea"/>
                  <a:sym typeface="+mn-lt"/>
                </a:rPr>
                <a:t>标题文字添加</a:t>
              </a:r>
            </a:p>
          </p:txBody>
        </p:sp>
      </p:grpSp>
      <p:grpSp>
        <p:nvGrpSpPr>
          <p:cNvPr id="51" name="组合 50"/>
          <p:cNvGrpSpPr/>
          <p:nvPr/>
        </p:nvGrpSpPr>
        <p:grpSpPr>
          <a:xfrm>
            <a:off x="1076325" y="4113277"/>
            <a:ext cx="2393777" cy="1321828"/>
            <a:chOff x="874713" y="3325188"/>
            <a:chExt cx="2393777" cy="1321828"/>
          </a:xfrm>
        </p:grpSpPr>
        <p:sp>
          <p:nvSpPr>
            <p:cNvPr id="52" name="矩形 51"/>
            <p:cNvSpPr/>
            <p:nvPr/>
          </p:nvSpPr>
          <p:spPr>
            <a:xfrm>
              <a:off x="874713" y="3668287"/>
              <a:ext cx="239377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600" dirty="0" smtClean="0">
                  <a:gradFill>
                    <a:gsLst>
                      <a:gs pos="0">
                        <a:srgbClr val="E3B43B"/>
                      </a:gs>
                      <a:gs pos="100000">
                        <a:srgbClr val="8B6735"/>
                      </a:gs>
                    </a:gsLst>
                    <a:lin ang="5400000" scaled="1"/>
                  </a:gradFill>
                  <a:cs typeface="+mn-ea"/>
                  <a:sym typeface="+mn-lt"/>
                </a:rPr>
                <a:t>出来</a:t>
              </a:r>
              <a:endParaRPr lang="zh-CN" altLang="en-US" sz="1600" dirty="0">
                <a:gradFill>
                  <a:gsLst>
                    <a:gs pos="0">
                      <a:srgbClr val="E3B43B"/>
                    </a:gs>
                    <a:gs pos="100000">
                      <a:srgbClr val="8B6735"/>
                    </a:gs>
                  </a:gsLst>
                  <a:lin ang="5400000" scaled="1"/>
                </a:gradFill>
                <a:cs typeface="+mn-ea"/>
                <a:sym typeface="+mn-lt"/>
              </a:endParaRPr>
            </a:p>
          </p:txBody>
        </p:sp>
        <p:sp>
          <p:nvSpPr>
            <p:cNvPr id="53" name="矩形 52"/>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gradFill>
                    <a:gsLst>
                      <a:gs pos="0">
                        <a:srgbClr val="E3B43B"/>
                      </a:gs>
                      <a:gs pos="100000">
                        <a:srgbClr val="8B6735"/>
                      </a:gs>
                    </a:gsLst>
                    <a:lin ang="5400000" scaled="1"/>
                  </a:gradFill>
                  <a:cs typeface="+mn-ea"/>
                  <a:sym typeface="+mn-lt"/>
                </a:rPr>
                <a:t>标题文字添加</a:t>
              </a:r>
            </a:p>
          </p:txBody>
        </p:sp>
      </p:grpSp>
      <p:grpSp>
        <p:nvGrpSpPr>
          <p:cNvPr id="54" name="组合 53"/>
          <p:cNvGrpSpPr/>
          <p:nvPr/>
        </p:nvGrpSpPr>
        <p:grpSpPr>
          <a:xfrm>
            <a:off x="8594284" y="2125459"/>
            <a:ext cx="2393777" cy="1321828"/>
            <a:chOff x="874713" y="3325188"/>
            <a:chExt cx="2393777" cy="1321828"/>
          </a:xfrm>
        </p:grpSpPr>
        <p:sp>
          <p:nvSpPr>
            <p:cNvPr id="55" name="矩形 54"/>
            <p:cNvSpPr/>
            <p:nvPr/>
          </p:nvSpPr>
          <p:spPr>
            <a:xfrm>
              <a:off x="874713" y="3668287"/>
              <a:ext cx="239377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600" dirty="0" smtClean="0">
                  <a:gradFill>
                    <a:gsLst>
                      <a:gs pos="0">
                        <a:srgbClr val="E3B43B"/>
                      </a:gs>
                      <a:gs pos="100000">
                        <a:srgbClr val="8B6735"/>
                      </a:gs>
                    </a:gsLst>
                    <a:lin ang="5400000" scaled="1"/>
                  </a:gradFill>
                  <a:cs typeface="+mn-ea"/>
                  <a:sym typeface="+mn-lt"/>
                </a:rPr>
                <a:t>出来</a:t>
              </a:r>
              <a:endParaRPr lang="zh-CN" altLang="en-US" sz="1600" dirty="0">
                <a:gradFill>
                  <a:gsLst>
                    <a:gs pos="0">
                      <a:srgbClr val="E3B43B"/>
                    </a:gs>
                    <a:gs pos="100000">
                      <a:srgbClr val="8B6735"/>
                    </a:gs>
                  </a:gsLst>
                  <a:lin ang="5400000" scaled="1"/>
                </a:gradFill>
                <a:cs typeface="+mn-ea"/>
                <a:sym typeface="+mn-lt"/>
              </a:endParaRPr>
            </a:p>
          </p:txBody>
        </p:sp>
        <p:sp>
          <p:nvSpPr>
            <p:cNvPr id="56" name="矩形 55"/>
            <p:cNvSpPr/>
            <p:nvPr/>
          </p:nvSpPr>
          <p:spPr>
            <a:xfrm>
              <a:off x="1026516"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gradFill>
                    <a:gsLst>
                      <a:gs pos="0">
                        <a:srgbClr val="E3B43B"/>
                      </a:gs>
                      <a:gs pos="100000">
                        <a:srgbClr val="8B6735"/>
                      </a:gs>
                    </a:gsLst>
                    <a:lin ang="5400000" scaled="1"/>
                  </a:gradFill>
                  <a:cs typeface="+mn-ea"/>
                  <a:sym typeface="+mn-lt"/>
                </a:rPr>
                <a:t>标题文字添加</a:t>
              </a:r>
            </a:p>
          </p:txBody>
        </p:sp>
      </p:grpSp>
      <p:grpSp>
        <p:nvGrpSpPr>
          <p:cNvPr id="57" name="组合 56"/>
          <p:cNvGrpSpPr/>
          <p:nvPr/>
        </p:nvGrpSpPr>
        <p:grpSpPr>
          <a:xfrm>
            <a:off x="8594284" y="4113277"/>
            <a:ext cx="2393777" cy="1321828"/>
            <a:chOff x="874713" y="3325188"/>
            <a:chExt cx="2393777" cy="1321828"/>
          </a:xfrm>
        </p:grpSpPr>
        <p:sp>
          <p:nvSpPr>
            <p:cNvPr id="58" name="矩形 57"/>
            <p:cNvSpPr/>
            <p:nvPr/>
          </p:nvSpPr>
          <p:spPr>
            <a:xfrm>
              <a:off x="874713" y="3668287"/>
              <a:ext cx="239377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gradFill>
                    <a:gsLst>
                      <a:gs pos="0">
                        <a:srgbClr val="E3B43B"/>
                      </a:gs>
                      <a:gs pos="100000">
                        <a:srgbClr val="8B6735"/>
                      </a:gs>
                    </a:gsLst>
                    <a:lin ang="5400000" scaled="1"/>
                  </a:gradFill>
                  <a:cs typeface="+mn-ea"/>
                  <a:sym typeface="+mn-lt"/>
                </a:rPr>
                <a:t>用户可以在投影仪或者计算机上进行演示也可以将演示文稿打印</a:t>
              </a:r>
              <a:r>
                <a:rPr lang="zh-CN" altLang="en-US" sz="1600" dirty="0" smtClean="0">
                  <a:gradFill>
                    <a:gsLst>
                      <a:gs pos="0">
                        <a:srgbClr val="E3B43B"/>
                      </a:gs>
                      <a:gs pos="100000">
                        <a:srgbClr val="8B6735"/>
                      </a:gs>
                    </a:gsLst>
                    <a:lin ang="5400000" scaled="1"/>
                  </a:gradFill>
                  <a:cs typeface="+mn-ea"/>
                  <a:sym typeface="+mn-lt"/>
                </a:rPr>
                <a:t>出来</a:t>
              </a:r>
              <a:endParaRPr lang="zh-CN" altLang="en-US" sz="1600" dirty="0">
                <a:gradFill>
                  <a:gsLst>
                    <a:gs pos="0">
                      <a:srgbClr val="E3B43B"/>
                    </a:gs>
                    <a:gs pos="100000">
                      <a:srgbClr val="8B6735"/>
                    </a:gs>
                  </a:gsLst>
                  <a:lin ang="5400000" scaled="1"/>
                </a:gradFill>
                <a:cs typeface="+mn-ea"/>
                <a:sym typeface="+mn-lt"/>
              </a:endParaRPr>
            </a:p>
          </p:txBody>
        </p:sp>
        <p:sp>
          <p:nvSpPr>
            <p:cNvPr id="59" name="矩形 58"/>
            <p:cNvSpPr/>
            <p:nvPr/>
          </p:nvSpPr>
          <p:spPr>
            <a:xfrm>
              <a:off x="1026516" y="332518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gradFill>
                    <a:gsLst>
                      <a:gs pos="0">
                        <a:srgbClr val="E3B43B"/>
                      </a:gs>
                      <a:gs pos="100000">
                        <a:srgbClr val="8B6735"/>
                      </a:gs>
                    </a:gsLst>
                    <a:lin ang="5400000" scaled="1"/>
                  </a:gradFill>
                  <a:cs typeface="+mn-ea"/>
                  <a:sym typeface="+mn-lt"/>
                </a:rPr>
                <a:t>标题文字添加</a:t>
              </a:r>
            </a:p>
          </p:txBody>
        </p:sp>
      </p:grpSp>
      <p:sp>
        <p:nvSpPr>
          <p:cNvPr id="44" name="斜纹 43"/>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45" name="组合 44"/>
          <p:cNvGrpSpPr/>
          <p:nvPr/>
        </p:nvGrpSpPr>
        <p:grpSpPr>
          <a:xfrm>
            <a:off x="965201" y="354385"/>
            <a:ext cx="4756831" cy="783183"/>
            <a:chOff x="2806700" y="3008685"/>
            <a:chExt cx="4756831" cy="783183"/>
          </a:xfrm>
        </p:grpSpPr>
        <p:sp>
          <p:nvSpPr>
            <p:cNvPr id="46" name="文本框 45"/>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7" name="文本框 46"/>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35574802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p:cTn id="30" dur="500" fill="hold"/>
                                        <p:tgtEl>
                                          <p:spTgt spid="57"/>
                                        </p:tgtEl>
                                        <p:attrNameLst>
                                          <p:attrName>ppt_w</p:attrName>
                                        </p:attrNameLst>
                                      </p:cBhvr>
                                      <p:tavLst>
                                        <p:tav tm="0">
                                          <p:val>
                                            <p:fltVal val="0"/>
                                          </p:val>
                                        </p:tav>
                                        <p:tav tm="100000">
                                          <p:val>
                                            <p:strVal val="#ppt_w"/>
                                          </p:val>
                                        </p:tav>
                                      </p:tavLst>
                                    </p:anim>
                                    <p:anim calcmode="lin" valueType="num">
                                      <p:cBhvr>
                                        <p:cTn id="31" dur="500" fill="hold"/>
                                        <p:tgtEl>
                                          <p:spTgt spid="57"/>
                                        </p:tgtEl>
                                        <p:attrNameLst>
                                          <p:attrName>ppt_h</p:attrName>
                                        </p:attrNameLst>
                                      </p:cBhvr>
                                      <p:tavLst>
                                        <p:tav tm="0">
                                          <p:val>
                                            <p:fltVal val="0"/>
                                          </p:val>
                                        </p:tav>
                                        <p:tav tm="100000">
                                          <p:val>
                                            <p:strVal val="#ppt_h"/>
                                          </p:val>
                                        </p:tav>
                                      </p:tavLst>
                                    </p:anim>
                                    <p:animEffect transition="in" filter="fade">
                                      <p:cBhvr>
                                        <p:cTn id="3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556000" y="938109"/>
            <a:ext cx="5080000" cy="2000548"/>
          </a:xfrm>
          <a:prstGeom prst="rect">
            <a:avLst/>
          </a:prstGeom>
        </p:spPr>
        <p:txBody>
          <a:bodyPr wrap="square">
            <a:spAutoFit/>
          </a:bodyPr>
          <a:lstStyle/>
          <a:p>
            <a:pPr lvl="0" algn="ctr"/>
            <a:r>
              <a:rPr lang="en-US" altLang="zh-CN" sz="12400" spc="600" dirty="0" smtClean="0">
                <a:gradFill>
                  <a:gsLst>
                    <a:gs pos="0">
                      <a:srgbClr val="D59430"/>
                    </a:gs>
                    <a:gs pos="33000">
                      <a:srgbClr val="F8E79A"/>
                    </a:gs>
                    <a:gs pos="69000">
                      <a:srgbClr val="E4BB6D"/>
                    </a:gs>
                    <a:gs pos="100000">
                      <a:srgbClr val="D59430"/>
                    </a:gs>
                  </a:gsLst>
                  <a:lin ang="2700000" scaled="1"/>
                </a:gradFill>
                <a:latin typeface="Agency FB" panose="020B0503020202020204" pitchFamily="34" charset="0"/>
                <a:cs typeface="+mn-ea"/>
                <a:sym typeface="+mn-lt"/>
              </a:rPr>
              <a:t>20XX</a:t>
            </a:r>
            <a:endParaRPr lang="en-US" altLang="zh-CN" sz="12400" spc="600" dirty="0">
              <a:gradFill>
                <a:gsLst>
                  <a:gs pos="0">
                    <a:srgbClr val="D59430"/>
                  </a:gs>
                  <a:gs pos="33000">
                    <a:srgbClr val="F8E79A"/>
                  </a:gs>
                  <a:gs pos="69000">
                    <a:srgbClr val="E4BB6D"/>
                  </a:gs>
                  <a:gs pos="100000">
                    <a:srgbClr val="D59430"/>
                  </a:gs>
                </a:gsLst>
                <a:lin ang="2700000" scaled="1"/>
              </a:gradFill>
              <a:latin typeface="Agency FB" panose="020B0503020202020204" pitchFamily="34" charset="0"/>
              <a:cs typeface="+mn-ea"/>
              <a:sym typeface="+mn-lt"/>
            </a:endParaRP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2" name="等腰三角形 21"/>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8" name="文本框 27"/>
          <p:cNvSpPr txBox="1"/>
          <p:nvPr/>
        </p:nvSpPr>
        <p:spPr>
          <a:xfrm>
            <a:off x="2806700" y="3008685"/>
            <a:ext cx="6578600"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000" b="1" noProof="0" dirty="0" smtClean="0">
                <a:gradFill>
                  <a:gsLst>
                    <a:gs pos="0">
                      <a:srgbClr val="D59430"/>
                    </a:gs>
                    <a:gs pos="33000">
                      <a:srgbClr val="F8E79A"/>
                    </a:gs>
                    <a:gs pos="69000">
                      <a:srgbClr val="E4BB6D"/>
                    </a:gs>
                    <a:gs pos="100000">
                      <a:srgbClr val="D59430"/>
                    </a:gs>
                  </a:gsLst>
                  <a:lin ang="2700000" scaled="1"/>
                </a:gradFill>
                <a:cs typeface="+mn-ea"/>
                <a:sym typeface="+mn-lt"/>
              </a:rPr>
              <a:t>感谢您的观看指导</a:t>
            </a:r>
            <a:endParaRPr kumimoji="0" lang="zh-CN" altLang="en-US" sz="60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9" name="文本框 28"/>
          <p:cNvSpPr txBox="1"/>
          <p:nvPr/>
        </p:nvSpPr>
        <p:spPr>
          <a:xfrm>
            <a:off x="3717585" y="4054173"/>
            <a:ext cx="4756831" cy="5355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wider </a:t>
            </a:r>
            <a:r>
              <a:rPr kumimoji="0" lang="en-US" altLang="zh-CN" sz="1200" b="0" i="0" u="none" strike="noStrike" kern="1200" cap="none" spc="0" normalizeH="0" baseline="0" noProof="0" dirty="0" err="1">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fieldprint</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 the </a:t>
            </a: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presentation </a:t>
            </a:r>
            <a:r>
              <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to be </a:t>
            </a:r>
            <a:r>
              <a:rPr kumimoji="0" lang="en-US" altLang="zh-CN" sz="120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 field</a:t>
            </a:r>
            <a:endParaRPr kumimoji="0" lang="en-US" altLang="zh-CN" sz="120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Tree>
    <p:extLst>
      <p:ext uri="{BB962C8B-B14F-4D97-AF65-F5344CB8AC3E}">
        <p14:creationId xmlns:p14="http://schemas.microsoft.com/office/powerpoint/2010/main" val="22015670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p:cTn id="7" dur="250" fill="hold"/>
                                        <p:tgtEl>
                                          <p:spTgt spid="2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23">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23">
                                            <p:txEl>
                                              <p:pRg st="0" end="0"/>
                                            </p:txEl>
                                          </p:spTgt>
                                        </p:tgtEl>
                                      </p:cBhvr>
                                    </p:animEffect>
                                    <p:anim calcmode="lin" valueType="num">
                                      <p:cBhvr>
                                        <p:cTn id="10" dur="250" fill="hold"/>
                                        <p:tgtEl>
                                          <p:spTgt spid="23">
                                            <p:txEl>
                                              <p:pRg st="0" end="0"/>
                                            </p:txEl>
                                          </p:spTgt>
                                        </p:tgtEl>
                                        <p:attrNameLst>
                                          <p:attrName>ppt_x</p:attrName>
                                        </p:attrNameLst>
                                      </p:cBhvr>
                                      <p:tavLst>
                                        <p:tav tm="0">
                                          <p:val>
                                            <p:fltVal val="0.5"/>
                                          </p:val>
                                        </p:tav>
                                        <p:tav tm="100000">
                                          <p:val>
                                            <p:strVal val="#ppt_x"/>
                                          </p:val>
                                        </p:tav>
                                      </p:tavLst>
                                    </p:anim>
                                    <p:anim calcmode="lin" valueType="num">
                                      <p:cBhvr>
                                        <p:cTn id="11" dur="250" fill="hold"/>
                                        <p:tgtEl>
                                          <p:spTgt spid="23">
                                            <p:txEl>
                                              <p:pRg st="0" end="0"/>
                                            </p:txEl>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 calcmode="lin" valueType="num">
                                      <p:cBhvr>
                                        <p:cTn id="14" dur="250" fill="hold"/>
                                        <p:tgtEl>
                                          <p:spTgt spid="16"/>
                                        </p:tgtEl>
                                        <p:attrNameLst>
                                          <p:attrName>ppt_w</p:attrName>
                                        </p:attrNameLst>
                                      </p:cBhvr>
                                      <p:tavLst>
                                        <p:tav tm="0">
                                          <p:val>
                                            <p:fltVal val="0"/>
                                          </p:val>
                                        </p:tav>
                                        <p:tav tm="100000">
                                          <p:val>
                                            <p:strVal val="#ppt_w"/>
                                          </p:val>
                                        </p:tav>
                                      </p:tavLst>
                                    </p:anim>
                                    <p:anim calcmode="lin" valueType="num">
                                      <p:cBhvr>
                                        <p:cTn id="15" dur="250" fill="hold"/>
                                        <p:tgtEl>
                                          <p:spTgt spid="16"/>
                                        </p:tgtEl>
                                        <p:attrNameLst>
                                          <p:attrName>ppt_h</p:attrName>
                                        </p:attrNameLst>
                                      </p:cBhvr>
                                      <p:tavLst>
                                        <p:tav tm="0">
                                          <p:val>
                                            <p:fltVal val="0"/>
                                          </p:val>
                                        </p:tav>
                                        <p:tav tm="100000">
                                          <p:val>
                                            <p:strVal val="#ppt_h"/>
                                          </p:val>
                                        </p:tav>
                                      </p:tavLst>
                                    </p:anim>
                                    <p:animEffect transition="in" filter="fade">
                                      <p:cBhvr>
                                        <p:cTn id="16" dur="250"/>
                                        <p:tgtEl>
                                          <p:spTgt spid="16"/>
                                        </p:tgtEl>
                                      </p:cBhvr>
                                    </p:animEffect>
                                    <p:anim calcmode="lin" valueType="num">
                                      <p:cBhvr>
                                        <p:cTn id="17" dur="250" fill="hold"/>
                                        <p:tgtEl>
                                          <p:spTgt spid="16"/>
                                        </p:tgtEl>
                                        <p:attrNameLst>
                                          <p:attrName>ppt_x</p:attrName>
                                        </p:attrNameLst>
                                      </p:cBhvr>
                                      <p:tavLst>
                                        <p:tav tm="0">
                                          <p:val>
                                            <p:fltVal val="0.5"/>
                                          </p:val>
                                        </p:tav>
                                        <p:tav tm="100000">
                                          <p:val>
                                            <p:strVal val="#ppt_x"/>
                                          </p:val>
                                        </p:tav>
                                      </p:tavLst>
                                    </p:anim>
                                    <p:anim calcmode="lin" valueType="num">
                                      <p:cBhvr>
                                        <p:cTn id="18" dur="250" fill="hold"/>
                                        <p:tgtEl>
                                          <p:spTgt spid="16"/>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1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250" fill="hold"/>
                                        <p:tgtEl>
                                          <p:spTgt spid="17"/>
                                        </p:tgtEl>
                                        <p:attrNameLst>
                                          <p:attrName>ppt_w</p:attrName>
                                        </p:attrNameLst>
                                      </p:cBhvr>
                                      <p:tavLst>
                                        <p:tav tm="0">
                                          <p:val>
                                            <p:fltVal val="0"/>
                                          </p:val>
                                        </p:tav>
                                        <p:tav tm="100000">
                                          <p:val>
                                            <p:strVal val="#ppt_w"/>
                                          </p:val>
                                        </p:tav>
                                      </p:tavLst>
                                    </p:anim>
                                    <p:anim calcmode="lin" valueType="num">
                                      <p:cBhvr>
                                        <p:cTn id="22" dur="250" fill="hold"/>
                                        <p:tgtEl>
                                          <p:spTgt spid="17"/>
                                        </p:tgtEl>
                                        <p:attrNameLst>
                                          <p:attrName>ppt_h</p:attrName>
                                        </p:attrNameLst>
                                      </p:cBhvr>
                                      <p:tavLst>
                                        <p:tav tm="0">
                                          <p:val>
                                            <p:fltVal val="0"/>
                                          </p:val>
                                        </p:tav>
                                        <p:tav tm="100000">
                                          <p:val>
                                            <p:strVal val="#ppt_h"/>
                                          </p:val>
                                        </p:tav>
                                      </p:tavLst>
                                    </p:anim>
                                    <p:animEffect transition="in" filter="fade">
                                      <p:cBhvr>
                                        <p:cTn id="23" dur="250"/>
                                        <p:tgtEl>
                                          <p:spTgt spid="17"/>
                                        </p:tgtEl>
                                      </p:cBhvr>
                                    </p:animEffect>
                                    <p:anim calcmode="lin" valueType="num">
                                      <p:cBhvr>
                                        <p:cTn id="24" dur="250" fill="hold"/>
                                        <p:tgtEl>
                                          <p:spTgt spid="17"/>
                                        </p:tgtEl>
                                        <p:attrNameLst>
                                          <p:attrName>ppt_x</p:attrName>
                                        </p:attrNameLst>
                                      </p:cBhvr>
                                      <p:tavLst>
                                        <p:tav tm="0">
                                          <p:val>
                                            <p:fltVal val="0.5"/>
                                          </p:val>
                                        </p:tav>
                                        <p:tav tm="100000">
                                          <p:val>
                                            <p:strVal val="#ppt_x"/>
                                          </p:val>
                                        </p:tav>
                                      </p:tavLst>
                                    </p:anim>
                                    <p:anim calcmode="lin" valueType="num">
                                      <p:cBhvr>
                                        <p:cTn id="25" dur="250" fill="hold"/>
                                        <p:tgtEl>
                                          <p:spTgt spid="17"/>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18"/>
                                        </p:tgtEl>
                                        <p:attrNameLst>
                                          <p:attrName>style.visibility</p:attrName>
                                        </p:attrNameLst>
                                      </p:cBhvr>
                                      <p:to>
                                        <p:strVal val="visible"/>
                                      </p:to>
                                    </p:set>
                                    <p:anim calcmode="lin" valueType="num">
                                      <p:cBhvr>
                                        <p:cTn id="28" dur="250" fill="hold"/>
                                        <p:tgtEl>
                                          <p:spTgt spid="18"/>
                                        </p:tgtEl>
                                        <p:attrNameLst>
                                          <p:attrName>ppt_w</p:attrName>
                                        </p:attrNameLst>
                                      </p:cBhvr>
                                      <p:tavLst>
                                        <p:tav tm="0">
                                          <p:val>
                                            <p:fltVal val="0"/>
                                          </p:val>
                                        </p:tav>
                                        <p:tav tm="100000">
                                          <p:val>
                                            <p:strVal val="#ppt_w"/>
                                          </p:val>
                                        </p:tav>
                                      </p:tavLst>
                                    </p:anim>
                                    <p:anim calcmode="lin" valueType="num">
                                      <p:cBhvr>
                                        <p:cTn id="29" dur="250" fill="hold"/>
                                        <p:tgtEl>
                                          <p:spTgt spid="18"/>
                                        </p:tgtEl>
                                        <p:attrNameLst>
                                          <p:attrName>ppt_h</p:attrName>
                                        </p:attrNameLst>
                                      </p:cBhvr>
                                      <p:tavLst>
                                        <p:tav tm="0">
                                          <p:val>
                                            <p:fltVal val="0"/>
                                          </p:val>
                                        </p:tav>
                                        <p:tav tm="100000">
                                          <p:val>
                                            <p:strVal val="#ppt_h"/>
                                          </p:val>
                                        </p:tav>
                                      </p:tavLst>
                                    </p:anim>
                                    <p:animEffect transition="in" filter="fade">
                                      <p:cBhvr>
                                        <p:cTn id="30" dur="250"/>
                                        <p:tgtEl>
                                          <p:spTgt spid="18"/>
                                        </p:tgtEl>
                                      </p:cBhvr>
                                    </p:animEffect>
                                    <p:anim calcmode="lin" valueType="num">
                                      <p:cBhvr>
                                        <p:cTn id="31" dur="250" fill="hold"/>
                                        <p:tgtEl>
                                          <p:spTgt spid="18"/>
                                        </p:tgtEl>
                                        <p:attrNameLst>
                                          <p:attrName>ppt_x</p:attrName>
                                        </p:attrNameLst>
                                      </p:cBhvr>
                                      <p:tavLst>
                                        <p:tav tm="0">
                                          <p:val>
                                            <p:fltVal val="0.5"/>
                                          </p:val>
                                        </p:tav>
                                        <p:tav tm="100000">
                                          <p:val>
                                            <p:strVal val="#ppt_x"/>
                                          </p:val>
                                        </p:tav>
                                      </p:tavLst>
                                    </p:anim>
                                    <p:anim calcmode="lin" valueType="num">
                                      <p:cBhvr>
                                        <p:cTn id="32" dur="250" fill="hold"/>
                                        <p:tgtEl>
                                          <p:spTgt spid="18"/>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5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200" fill="hold"/>
                                        <p:tgtEl>
                                          <p:spTgt spid="19"/>
                                        </p:tgtEl>
                                        <p:attrNameLst>
                                          <p:attrName>ppt_w</p:attrName>
                                        </p:attrNameLst>
                                      </p:cBhvr>
                                      <p:tavLst>
                                        <p:tav tm="0">
                                          <p:val>
                                            <p:fltVal val="0"/>
                                          </p:val>
                                        </p:tav>
                                        <p:tav tm="100000">
                                          <p:val>
                                            <p:strVal val="#ppt_w"/>
                                          </p:val>
                                        </p:tav>
                                      </p:tavLst>
                                    </p:anim>
                                    <p:anim calcmode="lin" valueType="num">
                                      <p:cBhvr>
                                        <p:cTn id="36" dur="200" fill="hold"/>
                                        <p:tgtEl>
                                          <p:spTgt spid="19"/>
                                        </p:tgtEl>
                                        <p:attrNameLst>
                                          <p:attrName>ppt_h</p:attrName>
                                        </p:attrNameLst>
                                      </p:cBhvr>
                                      <p:tavLst>
                                        <p:tav tm="0">
                                          <p:val>
                                            <p:fltVal val="0"/>
                                          </p:val>
                                        </p:tav>
                                        <p:tav tm="100000">
                                          <p:val>
                                            <p:strVal val="#ppt_h"/>
                                          </p:val>
                                        </p:tav>
                                      </p:tavLst>
                                    </p:anim>
                                    <p:animEffect transition="in" filter="fade">
                                      <p:cBhvr>
                                        <p:cTn id="37" dur="200"/>
                                        <p:tgtEl>
                                          <p:spTgt spid="19"/>
                                        </p:tgtEl>
                                      </p:cBhvr>
                                    </p:animEffect>
                                    <p:anim calcmode="lin" valueType="num">
                                      <p:cBhvr>
                                        <p:cTn id="38" dur="200" fill="hold"/>
                                        <p:tgtEl>
                                          <p:spTgt spid="19"/>
                                        </p:tgtEl>
                                        <p:attrNameLst>
                                          <p:attrName>ppt_x</p:attrName>
                                        </p:attrNameLst>
                                      </p:cBhvr>
                                      <p:tavLst>
                                        <p:tav tm="0">
                                          <p:val>
                                            <p:fltVal val="0.5"/>
                                          </p:val>
                                        </p:tav>
                                        <p:tav tm="100000">
                                          <p:val>
                                            <p:strVal val="#ppt_x"/>
                                          </p:val>
                                        </p:tav>
                                      </p:tavLst>
                                    </p:anim>
                                    <p:anim calcmode="lin" valueType="num">
                                      <p:cBhvr>
                                        <p:cTn id="39" dur="2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6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200" fill="hold"/>
                                        <p:tgtEl>
                                          <p:spTgt spid="21"/>
                                        </p:tgtEl>
                                        <p:attrNameLst>
                                          <p:attrName>ppt_w</p:attrName>
                                        </p:attrNameLst>
                                      </p:cBhvr>
                                      <p:tavLst>
                                        <p:tav tm="0">
                                          <p:val>
                                            <p:fltVal val="0"/>
                                          </p:val>
                                        </p:tav>
                                        <p:tav tm="100000">
                                          <p:val>
                                            <p:strVal val="#ppt_w"/>
                                          </p:val>
                                        </p:tav>
                                      </p:tavLst>
                                    </p:anim>
                                    <p:anim calcmode="lin" valueType="num">
                                      <p:cBhvr>
                                        <p:cTn id="43" dur="200" fill="hold"/>
                                        <p:tgtEl>
                                          <p:spTgt spid="21"/>
                                        </p:tgtEl>
                                        <p:attrNameLst>
                                          <p:attrName>ppt_h</p:attrName>
                                        </p:attrNameLst>
                                      </p:cBhvr>
                                      <p:tavLst>
                                        <p:tav tm="0">
                                          <p:val>
                                            <p:fltVal val="0"/>
                                          </p:val>
                                        </p:tav>
                                        <p:tav tm="100000">
                                          <p:val>
                                            <p:strVal val="#ppt_h"/>
                                          </p:val>
                                        </p:tav>
                                      </p:tavLst>
                                    </p:anim>
                                    <p:animEffect transition="in" filter="fade">
                                      <p:cBhvr>
                                        <p:cTn id="44" dur="200"/>
                                        <p:tgtEl>
                                          <p:spTgt spid="21"/>
                                        </p:tgtEl>
                                      </p:cBhvr>
                                    </p:animEffect>
                                    <p:anim calcmode="lin" valueType="num">
                                      <p:cBhvr>
                                        <p:cTn id="45" dur="200" fill="hold"/>
                                        <p:tgtEl>
                                          <p:spTgt spid="21"/>
                                        </p:tgtEl>
                                        <p:attrNameLst>
                                          <p:attrName>ppt_x</p:attrName>
                                        </p:attrNameLst>
                                      </p:cBhvr>
                                      <p:tavLst>
                                        <p:tav tm="0">
                                          <p:val>
                                            <p:fltVal val="0.5"/>
                                          </p:val>
                                        </p:tav>
                                        <p:tav tm="100000">
                                          <p:val>
                                            <p:strVal val="#ppt_x"/>
                                          </p:val>
                                        </p:tav>
                                      </p:tavLst>
                                    </p:anim>
                                    <p:anim calcmode="lin" valueType="num">
                                      <p:cBhvr>
                                        <p:cTn id="46" dur="200" fill="hold"/>
                                        <p:tgtEl>
                                          <p:spTgt spid="2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70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00" fill="hold"/>
                                        <p:tgtEl>
                                          <p:spTgt spid="22"/>
                                        </p:tgtEl>
                                        <p:attrNameLst>
                                          <p:attrName>ppt_w</p:attrName>
                                        </p:attrNameLst>
                                      </p:cBhvr>
                                      <p:tavLst>
                                        <p:tav tm="0">
                                          <p:val>
                                            <p:fltVal val="0"/>
                                          </p:val>
                                        </p:tav>
                                        <p:tav tm="100000">
                                          <p:val>
                                            <p:strVal val="#ppt_w"/>
                                          </p:val>
                                        </p:tav>
                                      </p:tavLst>
                                    </p:anim>
                                    <p:anim calcmode="lin" valueType="num">
                                      <p:cBhvr>
                                        <p:cTn id="50" dur="200" fill="hold"/>
                                        <p:tgtEl>
                                          <p:spTgt spid="22"/>
                                        </p:tgtEl>
                                        <p:attrNameLst>
                                          <p:attrName>ppt_h</p:attrName>
                                        </p:attrNameLst>
                                      </p:cBhvr>
                                      <p:tavLst>
                                        <p:tav tm="0">
                                          <p:val>
                                            <p:fltVal val="0"/>
                                          </p:val>
                                        </p:tav>
                                        <p:tav tm="100000">
                                          <p:val>
                                            <p:strVal val="#ppt_h"/>
                                          </p:val>
                                        </p:tav>
                                      </p:tavLst>
                                    </p:anim>
                                    <p:animEffect transition="in" filter="fade">
                                      <p:cBhvr>
                                        <p:cTn id="51" dur="200"/>
                                        <p:tgtEl>
                                          <p:spTgt spid="22"/>
                                        </p:tgtEl>
                                      </p:cBhvr>
                                    </p:animEffect>
                                    <p:anim calcmode="lin" valueType="num">
                                      <p:cBhvr>
                                        <p:cTn id="52" dur="200" fill="hold"/>
                                        <p:tgtEl>
                                          <p:spTgt spid="22"/>
                                        </p:tgtEl>
                                        <p:attrNameLst>
                                          <p:attrName>ppt_x</p:attrName>
                                        </p:attrNameLst>
                                      </p:cBhvr>
                                      <p:tavLst>
                                        <p:tav tm="0">
                                          <p:val>
                                            <p:fltVal val="0.5"/>
                                          </p:val>
                                        </p:tav>
                                        <p:tav tm="100000">
                                          <p:val>
                                            <p:strVal val="#ppt_x"/>
                                          </p:val>
                                        </p:tav>
                                      </p:tavLst>
                                    </p:anim>
                                    <p:anim calcmode="lin" valueType="num">
                                      <p:cBhvr>
                                        <p:cTn id="53" dur="200" fill="hold"/>
                                        <p:tgtEl>
                                          <p:spTgt spid="2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00" fill="hold"/>
                                        <p:tgtEl>
                                          <p:spTgt spid="25"/>
                                        </p:tgtEl>
                                        <p:attrNameLst>
                                          <p:attrName>ppt_w</p:attrName>
                                        </p:attrNameLst>
                                      </p:cBhvr>
                                      <p:tavLst>
                                        <p:tav tm="0">
                                          <p:val>
                                            <p:fltVal val="0"/>
                                          </p:val>
                                        </p:tav>
                                        <p:tav tm="100000">
                                          <p:val>
                                            <p:strVal val="#ppt_w"/>
                                          </p:val>
                                        </p:tav>
                                      </p:tavLst>
                                    </p:anim>
                                    <p:anim calcmode="lin" valueType="num">
                                      <p:cBhvr>
                                        <p:cTn id="57" dur="200" fill="hold"/>
                                        <p:tgtEl>
                                          <p:spTgt spid="25"/>
                                        </p:tgtEl>
                                        <p:attrNameLst>
                                          <p:attrName>ppt_h</p:attrName>
                                        </p:attrNameLst>
                                      </p:cBhvr>
                                      <p:tavLst>
                                        <p:tav tm="0">
                                          <p:val>
                                            <p:fltVal val="0"/>
                                          </p:val>
                                        </p:tav>
                                        <p:tav tm="100000">
                                          <p:val>
                                            <p:strVal val="#ppt_h"/>
                                          </p:val>
                                        </p:tav>
                                      </p:tavLst>
                                    </p:anim>
                                    <p:animEffect transition="in" filter="fade">
                                      <p:cBhvr>
                                        <p:cTn id="58" dur="200"/>
                                        <p:tgtEl>
                                          <p:spTgt spid="25"/>
                                        </p:tgtEl>
                                      </p:cBhvr>
                                    </p:animEffect>
                                    <p:anim calcmode="lin" valueType="num">
                                      <p:cBhvr>
                                        <p:cTn id="59" dur="200" fill="hold"/>
                                        <p:tgtEl>
                                          <p:spTgt spid="25"/>
                                        </p:tgtEl>
                                        <p:attrNameLst>
                                          <p:attrName>ppt_x</p:attrName>
                                        </p:attrNameLst>
                                      </p:cBhvr>
                                      <p:tavLst>
                                        <p:tav tm="0">
                                          <p:val>
                                            <p:fltVal val="0.5"/>
                                          </p:val>
                                        </p:tav>
                                        <p:tav tm="100000">
                                          <p:val>
                                            <p:strVal val="#ppt_x"/>
                                          </p:val>
                                        </p:tav>
                                      </p:tavLst>
                                    </p:anim>
                                    <p:anim calcmode="lin" valueType="num">
                                      <p:cBhvr>
                                        <p:cTn id="60" dur="200" fill="hold"/>
                                        <p:tgtEl>
                                          <p:spTgt spid="25"/>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500"/>
                                  </p:stCondLst>
                                  <p:childTnLst>
                                    <p:set>
                                      <p:cBhvr>
                                        <p:cTn id="62" dur="1" fill="hold">
                                          <p:stCondLst>
                                            <p:cond delay="0"/>
                                          </p:stCondLst>
                                        </p:cTn>
                                        <p:tgtEl>
                                          <p:spTgt spid="26"/>
                                        </p:tgtEl>
                                        <p:attrNameLst>
                                          <p:attrName>style.visibility</p:attrName>
                                        </p:attrNameLst>
                                      </p:cBhvr>
                                      <p:to>
                                        <p:strVal val="visible"/>
                                      </p:to>
                                    </p:set>
                                    <p:anim calcmode="lin" valueType="num">
                                      <p:cBhvr>
                                        <p:cTn id="63" dur="200" fill="hold"/>
                                        <p:tgtEl>
                                          <p:spTgt spid="26"/>
                                        </p:tgtEl>
                                        <p:attrNameLst>
                                          <p:attrName>ppt_w</p:attrName>
                                        </p:attrNameLst>
                                      </p:cBhvr>
                                      <p:tavLst>
                                        <p:tav tm="0">
                                          <p:val>
                                            <p:fltVal val="0"/>
                                          </p:val>
                                        </p:tav>
                                        <p:tav tm="100000">
                                          <p:val>
                                            <p:strVal val="#ppt_w"/>
                                          </p:val>
                                        </p:tav>
                                      </p:tavLst>
                                    </p:anim>
                                    <p:anim calcmode="lin" valueType="num">
                                      <p:cBhvr>
                                        <p:cTn id="64" dur="200" fill="hold"/>
                                        <p:tgtEl>
                                          <p:spTgt spid="26"/>
                                        </p:tgtEl>
                                        <p:attrNameLst>
                                          <p:attrName>ppt_h</p:attrName>
                                        </p:attrNameLst>
                                      </p:cBhvr>
                                      <p:tavLst>
                                        <p:tav tm="0">
                                          <p:val>
                                            <p:fltVal val="0"/>
                                          </p:val>
                                        </p:tav>
                                        <p:tav tm="100000">
                                          <p:val>
                                            <p:strVal val="#ppt_h"/>
                                          </p:val>
                                        </p:tav>
                                      </p:tavLst>
                                    </p:anim>
                                    <p:animEffect transition="in" filter="fade">
                                      <p:cBhvr>
                                        <p:cTn id="65" dur="200"/>
                                        <p:tgtEl>
                                          <p:spTgt spid="26"/>
                                        </p:tgtEl>
                                      </p:cBhvr>
                                    </p:animEffect>
                                    <p:anim calcmode="lin" valueType="num">
                                      <p:cBhvr>
                                        <p:cTn id="66" dur="200" fill="hold"/>
                                        <p:tgtEl>
                                          <p:spTgt spid="26"/>
                                        </p:tgtEl>
                                        <p:attrNameLst>
                                          <p:attrName>ppt_x</p:attrName>
                                        </p:attrNameLst>
                                      </p:cBhvr>
                                      <p:tavLst>
                                        <p:tav tm="0">
                                          <p:val>
                                            <p:fltVal val="0.5"/>
                                          </p:val>
                                        </p:tav>
                                        <p:tav tm="100000">
                                          <p:val>
                                            <p:strVal val="#ppt_x"/>
                                          </p:val>
                                        </p:tav>
                                      </p:tavLst>
                                    </p:anim>
                                    <p:anim calcmode="lin" valueType="num">
                                      <p:cBhvr>
                                        <p:cTn id="67" dur="200" fill="hold"/>
                                        <p:tgtEl>
                                          <p:spTgt spid="26"/>
                                        </p:tgtEl>
                                        <p:attrNameLst>
                                          <p:attrName>ppt_y</p:attrName>
                                        </p:attrNameLst>
                                      </p:cBhvr>
                                      <p:tavLst>
                                        <p:tav tm="0">
                                          <p:val>
                                            <p:fltVal val="0.5"/>
                                          </p:val>
                                        </p:tav>
                                        <p:tav tm="100000">
                                          <p:val>
                                            <p:strVal val="#ppt_y"/>
                                          </p:val>
                                        </p:tav>
                                      </p:tavLst>
                                    </p:anim>
                                  </p:childTnLst>
                                </p:cTn>
                              </p:par>
                            </p:childTnLst>
                          </p:cTn>
                        </p:par>
                        <p:par>
                          <p:cTn id="68" fill="hold">
                            <p:stCondLst>
                              <p:cond delay="900"/>
                            </p:stCondLst>
                            <p:childTnLst>
                              <p:par>
                                <p:cTn id="69" presetID="2" presetClass="entr" presetSubtype="4"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par>
                          <p:cTn id="73" fill="hold">
                            <p:stCondLst>
                              <p:cond delay="1400"/>
                            </p:stCondLst>
                            <p:childTnLst>
                              <p:par>
                                <p:cTn id="74" presetID="22" presetClass="entr" presetSubtype="8"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2" grpId="0" animBg="1"/>
      <p:bldP spid="25" grpId="0" animBg="1"/>
      <p:bldP spid="26" grpId="0" animBg="1"/>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181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72803" y="4418400"/>
            <a:ext cx="4088218" cy="954107"/>
          </a:xfrm>
          <a:prstGeom prst="rect">
            <a:avLst/>
          </a:prstGeom>
        </p:spPr>
        <p:txBody>
          <a:bodyPr wrap="square">
            <a:spAutoFit/>
          </a:bodyPr>
          <a:lstStyle/>
          <a:p>
            <a:r>
              <a:rPr lang="en-US" altLang="zh-CN" sz="2800" i="1" dirty="0">
                <a:gradFill>
                  <a:gsLst>
                    <a:gs pos="47200">
                      <a:srgbClr val="F4DE91"/>
                    </a:gs>
                    <a:gs pos="100000">
                      <a:srgbClr val="DBA347"/>
                    </a:gs>
                    <a:gs pos="0">
                      <a:srgbClr val="E7BF68"/>
                    </a:gs>
                  </a:gsLst>
                  <a:path path="circle">
                    <a:fillToRect l="50000" t="50000" r="50000" b="50000"/>
                  </a:path>
                </a:gradFill>
                <a:cs typeface="+mn-ea"/>
                <a:sym typeface="+mn-lt"/>
              </a:rPr>
              <a:t>Report Special Presentation Template </a:t>
            </a:r>
            <a:endParaRPr lang="zh-CN" altLang="en-US" sz="4400" i="1" dirty="0">
              <a:gradFill>
                <a:gsLst>
                  <a:gs pos="47200">
                    <a:srgbClr val="F4DE91"/>
                  </a:gs>
                  <a:gs pos="100000">
                    <a:srgbClr val="DBA347"/>
                  </a:gs>
                  <a:gs pos="0">
                    <a:srgbClr val="E7BF68"/>
                  </a:gs>
                </a:gsLst>
                <a:path path="circle">
                  <a:fillToRect l="50000" t="50000" r="50000" b="50000"/>
                </a:path>
              </a:gradFill>
              <a:cs typeface="+mn-ea"/>
              <a:sym typeface="+mn-lt"/>
            </a:endParaRPr>
          </a:p>
        </p:txBody>
      </p:sp>
      <p:sp>
        <p:nvSpPr>
          <p:cNvPr id="22" name="矩形 21"/>
          <p:cNvSpPr/>
          <p:nvPr/>
        </p:nvSpPr>
        <p:spPr>
          <a:xfrm>
            <a:off x="3914954" y="1243427"/>
            <a:ext cx="4586512" cy="2369880"/>
          </a:xfrm>
          <a:prstGeom prst="rect">
            <a:avLst/>
          </a:prstGeom>
        </p:spPr>
        <p:txBody>
          <a:bodyPr wrap="none">
            <a:spAutoFit/>
          </a:bodyPr>
          <a:lstStyle/>
          <a:p>
            <a:r>
              <a:rPr lang="en-US" altLang="zh-CN" sz="14800" dirty="0">
                <a:gradFill>
                  <a:gsLst>
                    <a:gs pos="47200">
                      <a:srgbClr val="F4DE91"/>
                    </a:gs>
                    <a:gs pos="100000">
                      <a:srgbClr val="DBA347"/>
                    </a:gs>
                    <a:gs pos="0">
                      <a:srgbClr val="E7BF68"/>
                    </a:gs>
                  </a:gsLst>
                  <a:path path="circle">
                    <a:fillToRect l="50000" t="50000" r="50000" b="50000"/>
                  </a:path>
                </a:gradFill>
                <a:cs typeface="+mn-ea"/>
                <a:sym typeface="+mn-lt"/>
              </a:rPr>
              <a:t>P</a:t>
            </a:r>
            <a:r>
              <a:rPr lang="en-US" altLang="zh-CN" sz="12400" dirty="0">
                <a:gradFill>
                  <a:gsLst>
                    <a:gs pos="47200">
                      <a:srgbClr val="F4DE91"/>
                    </a:gs>
                    <a:gs pos="100000">
                      <a:srgbClr val="DBA347"/>
                    </a:gs>
                    <a:gs pos="0">
                      <a:srgbClr val="E7BF68"/>
                    </a:gs>
                  </a:gsLst>
                  <a:path path="circle">
                    <a:fillToRect l="50000" t="50000" r="50000" b="50000"/>
                  </a:path>
                </a:gradFill>
                <a:cs typeface="+mn-ea"/>
                <a:sym typeface="+mn-lt"/>
              </a:rPr>
              <a:t>art</a:t>
            </a:r>
            <a:r>
              <a:rPr lang="en-US" altLang="zh-CN" sz="14800" dirty="0">
                <a:gradFill>
                  <a:gsLst>
                    <a:gs pos="47200">
                      <a:srgbClr val="F4DE91"/>
                    </a:gs>
                    <a:gs pos="100000">
                      <a:srgbClr val="DBA347"/>
                    </a:gs>
                    <a:gs pos="0">
                      <a:srgbClr val="E7BF68"/>
                    </a:gs>
                  </a:gsLst>
                  <a:path path="circle">
                    <a:fillToRect l="50000" t="50000" r="50000" b="50000"/>
                  </a:path>
                </a:gradFill>
                <a:cs typeface="+mn-ea"/>
                <a:sym typeface="+mn-lt"/>
              </a:rPr>
              <a:t>1</a:t>
            </a:r>
          </a:p>
        </p:txBody>
      </p:sp>
      <p:sp>
        <p:nvSpPr>
          <p:cNvPr id="23" name="矩形 22"/>
          <p:cNvSpPr/>
          <p:nvPr/>
        </p:nvSpPr>
        <p:spPr>
          <a:xfrm>
            <a:off x="3277435" y="3495070"/>
            <a:ext cx="6065891" cy="923330"/>
          </a:xfrm>
          <a:prstGeom prst="rect">
            <a:avLst/>
          </a:prstGeom>
        </p:spPr>
        <p:txBody>
          <a:bodyPr wrap="none">
            <a:spAutoFit/>
          </a:bodyPr>
          <a:lstStyle/>
          <a:p>
            <a:r>
              <a:rPr lang="en-US" altLang="zh-CN" sz="5400" b="1" dirty="0">
                <a:gradFill>
                  <a:gsLst>
                    <a:gs pos="47200">
                      <a:srgbClr val="F4DE91"/>
                    </a:gs>
                    <a:gs pos="100000">
                      <a:srgbClr val="DBA347"/>
                    </a:gs>
                    <a:gs pos="0">
                      <a:srgbClr val="E7BF68"/>
                    </a:gs>
                  </a:gsLst>
                  <a:path path="circle">
                    <a:fillToRect l="50000" t="50000" r="50000" b="50000"/>
                  </a:path>
                </a:gradFill>
                <a:cs typeface="+mn-ea"/>
                <a:sym typeface="+mn-lt"/>
              </a:rPr>
              <a:t>Text Description </a:t>
            </a: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4" name="等腰三角形 23"/>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Tree>
    <p:extLst>
      <p:ext uri="{BB962C8B-B14F-4D97-AF65-F5344CB8AC3E}">
        <p14:creationId xmlns:p14="http://schemas.microsoft.com/office/powerpoint/2010/main" val="3381046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 calcmode="lin" valueType="num">
                                      <p:cBhvr>
                                        <p:cTn id="9" dur="250" fill="hold"/>
                                        <p:tgtEl>
                                          <p:spTgt spid="22"/>
                                        </p:tgtEl>
                                        <p:attrNameLst>
                                          <p:attrName>ppt_x</p:attrName>
                                        </p:attrNameLst>
                                      </p:cBhvr>
                                      <p:tavLst>
                                        <p:tav tm="0">
                                          <p:val>
                                            <p:fltVal val="0.5"/>
                                          </p:val>
                                        </p:tav>
                                        <p:tav tm="100000">
                                          <p:val>
                                            <p:strVal val="#ppt_x"/>
                                          </p:val>
                                        </p:tav>
                                      </p:tavLst>
                                    </p:anim>
                                    <p:anim calcmode="lin" valueType="num">
                                      <p:cBhvr>
                                        <p:cTn id="10" dur="250" fill="hold"/>
                                        <p:tgtEl>
                                          <p:spTgt spid="22"/>
                                        </p:tgtEl>
                                        <p:attrNameLst>
                                          <p:attrName>ppt_y</p:attrName>
                                        </p:attrNameLst>
                                      </p:cBhvr>
                                      <p:tavLst>
                                        <p:tav tm="0">
                                          <p:val>
                                            <p:fltVal val="0.5"/>
                                          </p:val>
                                        </p:tav>
                                        <p:tav tm="100000">
                                          <p:val>
                                            <p:strVal val="#ppt_y"/>
                                          </p:val>
                                        </p:tav>
                                      </p:tavLst>
                                    </p:anim>
                                  </p:childTnLst>
                                </p:cTn>
                              </p:par>
                              <p:par>
                                <p:cTn id="11" presetID="23" presetClass="entr" presetSubtype="36" fill="hold" grpId="0" nodeType="withEffect">
                                  <p:stCondLst>
                                    <p:cond delay="40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250" fill="hold"/>
                                        <p:tgtEl>
                                          <p:spTgt spid="23"/>
                                        </p:tgtEl>
                                        <p:attrNameLst>
                                          <p:attrName>ppt_w</p:attrName>
                                        </p:attrNameLst>
                                      </p:cBhvr>
                                      <p:tavLst>
                                        <p:tav tm="0">
                                          <p:val>
                                            <p:strVal val="(6*min(max(#ppt_w*#ppt_h,.3),1)-7.4)/-.7*#ppt_w"/>
                                          </p:val>
                                        </p:tav>
                                        <p:tav tm="100000">
                                          <p:val>
                                            <p:strVal val="#ppt_w"/>
                                          </p:val>
                                        </p:tav>
                                      </p:tavLst>
                                    </p:anim>
                                    <p:anim calcmode="lin" valueType="num">
                                      <p:cBhvr>
                                        <p:cTn id="14" dur="250" fill="hold"/>
                                        <p:tgtEl>
                                          <p:spTgt spid="23"/>
                                        </p:tgtEl>
                                        <p:attrNameLst>
                                          <p:attrName>ppt_h</p:attrName>
                                        </p:attrNameLst>
                                      </p:cBhvr>
                                      <p:tavLst>
                                        <p:tav tm="0">
                                          <p:val>
                                            <p:strVal val="(6*min(max(#ppt_w*#ppt_h,.3),1)-7.4)/-.7*#ppt_h"/>
                                          </p:val>
                                        </p:tav>
                                        <p:tav tm="100000">
                                          <p:val>
                                            <p:strVal val="#ppt_h"/>
                                          </p:val>
                                        </p:tav>
                                      </p:tavLst>
                                    </p:anim>
                                    <p:anim calcmode="lin" valueType="num">
                                      <p:cBhvr>
                                        <p:cTn id="15" dur="250" fill="hold"/>
                                        <p:tgtEl>
                                          <p:spTgt spid="23"/>
                                        </p:tgtEl>
                                        <p:attrNameLst>
                                          <p:attrName>ppt_x</p:attrName>
                                        </p:attrNameLst>
                                      </p:cBhvr>
                                      <p:tavLst>
                                        <p:tav tm="0">
                                          <p:val>
                                            <p:fltVal val="0.5"/>
                                          </p:val>
                                        </p:tav>
                                        <p:tav tm="100000">
                                          <p:val>
                                            <p:strVal val="#ppt_x"/>
                                          </p:val>
                                        </p:tav>
                                      </p:tavLst>
                                    </p:anim>
                                    <p:anim calcmode="lin" valueType="num">
                                      <p:cBhvr>
                                        <p:cTn id="16" dur="250" fill="hold"/>
                                        <p:tgtEl>
                                          <p:spTgt spid="23"/>
                                        </p:tgtEl>
                                        <p:attrNameLst>
                                          <p:attrName>ppt_y</p:attrName>
                                        </p:attrNameLst>
                                      </p:cBhvr>
                                      <p:tavLst>
                                        <p:tav tm="0">
                                          <p:val>
                                            <p:strVal val="1+(6*min(max(#ppt_w*#ppt_h,.3),1)-7.4)/-.7*#ppt_h/2"/>
                                          </p:val>
                                        </p:tav>
                                        <p:tav tm="100000">
                                          <p:val>
                                            <p:strVal val="#ppt_y"/>
                                          </p:val>
                                        </p:tav>
                                      </p:tavLst>
                                    </p:anim>
                                  </p:childTnLst>
                                </p:cTn>
                              </p:par>
                              <p:par>
                                <p:cTn id="17" presetID="22" presetClass="entr" presetSubtype="4" fill="hold" grpId="0" nodeType="withEffect">
                                  <p:stCondLst>
                                    <p:cond delay="80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250"/>
                                        <p:tgtEl>
                                          <p:spTgt spid="20"/>
                                        </p:tgtEl>
                                      </p:cBhvr>
                                    </p:animEffect>
                                  </p:childTnLst>
                                </p:cTn>
                              </p:par>
                              <p:par>
                                <p:cTn id="20" presetID="53" presetClass="entr" presetSubtype="528" fill="hold" grpId="0" nodeType="withEffect">
                                  <p:stCondLst>
                                    <p:cond delay="1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50" fill="hold"/>
                                        <p:tgtEl>
                                          <p:spTgt spid="17"/>
                                        </p:tgtEl>
                                        <p:attrNameLst>
                                          <p:attrName>ppt_w</p:attrName>
                                        </p:attrNameLst>
                                      </p:cBhvr>
                                      <p:tavLst>
                                        <p:tav tm="0">
                                          <p:val>
                                            <p:fltVal val="0"/>
                                          </p:val>
                                        </p:tav>
                                        <p:tav tm="100000">
                                          <p:val>
                                            <p:strVal val="#ppt_w"/>
                                          </p:val>
                                        </p:tav>
                                      </p:tavLst>
                                    </p:anim>
                                    <p:anim calcmode="lin" valueType="num">
                                      <p:cBhvr>
                                        <p:cTn id="23" dur="250" fill="hold"/>
                                        <p:tgtEl>
                                          <p:spTgt spid="17"/>
                                        </p:tgtEl>
                                        <p:attrNameLst>
                                          <p:attrName>ppt_h</p:attrName>
                                        </p:attrNameLst>
                                      </p:cBhvr>
                                      <p:tavLst>
                                        <p:tav tm="0">
                                          <p:val>
                                            <p:fltVal val="0"/>
                                          </p:val>
                                        </p:tav>
                                        <p:tav tm="100000">
                                          <p:val>
                                            <p:strVal val="#ppt_h"/>
                                          </p:val>
                                        </p:tav>
                                      </p:tavLst>
                                    </p:anim>
                                    <p:animEffect transition="in" filter="fade">
                                      <p:cBhvr>
                                        <p:cTn id="24" dur="250"/>
                                        <p:tgtEl>
                                          <p:spTgt spid="17"/>
                                        </p:tgtEl>
                                      </p:cBhvr>
                                    </p:animEffect>
                                    <p:anim calcmode="lin" valueType="num">
                                      <p:cBhvr>
                                        <p:cTn id="25" dur="250" fill="hold"/>
                                        <p:tgtEl>
                                          <p:spTgt spid="17"/>
                                        </p:tgtEl>
                                        <p:attrNameLst>
                                          <p:attrName>ppt_x</p:attrName>
                                        </p:attrNameLst>
                                      </p:cBhvr>
                                      <p:tavLst>
                                        <p:tav tm="0">
                                          <p:val>
                                            <p:fltVal val="0.5"/>
                                          </p:val>
                                        </p:tav>
                                        <p:tav tm="100000">
                                          <p:val>
                                            <p:strVal val="#ppt_x"/>
                                          </p:val>
                                        </p:tav>
                                      </p:tavLst>
                                    </p:anim>
                                    <p:anim calcmode="lin" valueType="num">
                                      <p:cBhvr>
                                        <p:cTn id="26" dur="250" fill="hold"/>
                                        <p:tgtEl>
                                          <p:spTgt spid="17"/>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250" fill="hold"/>
                                        <p:tgtEl>
                                          <p:spTgt spid="16"/>
                                        </p:tgtEl>
                                        <p:attrNameLst>
                                          <p:attrName>ppt_w</p:attrName>
                                        </p:attrNameLst>
                                      </p:cBhvr>
                                      <p:tavLst>
                                        <p:tav tm="0">
                                          <p:val>
                                            <p:fltVal val="0"/>
                                          </p:val>
                                        </p:tav>
                                        <p:tav tm="100000">
                                          <p:val>
                                            <p:strVal val="#ppt_w"/>
                                          </p:val>
                                        </p:tav>
                                      </p:tavLst>
                                    </p:anim>
                                    <p:anim calcmode="lin" valueType="num">
                                      <p:cBhvr>
                                        <p:cTn id="30" dur="250" fill="hold"/>
                                        <p:tgtEl>
                                          <p:spTgt spid="16"/>
                                        </p:tgtEl>
                                        <p:attrNameLst>
                                          <p:attrName>ppt_h</p:attrName>
                                        </p:attrNameLst>
                                      </p:cBhvr>
                                      <p:tavLst>
                                        <p:tav tm="0">
                                          <p:val>
                                            <p:fltVal val="0"/>
                                          </p:val>
                                        </p:tav>
                                        <p:tav tm="100000">
                                          <p:val>
                                            <p:strVal val="#ppt_h"/>
                                          </p:val>
                                        </p:tav>
                                      </p:tavLst>
                                    </p:anim>
                                    <p:animEffect transition="in" filter="fade">
                                      <p:cBhvr>
                                        <p:cTn id="31" dur="250"/>
                                        <p:tgtEl>
                                          <p:spTgt spid="16"/>
                                        </p:tgtEl>
                                      </p:cBhvr>
                                    </p:animEffect>
                                    <p:anim calcmode="lin" valueType="num">
                                      <p:cBhvr>
                                        <p:cTn id="32" dur="250" fill="hold"/>
                                        <p:tgtEl>
                                          <p:spTgt spid="16"/>
                                        </p:tgtEl>
                                        <p:attrNameLst>
                                          <p:attrName>ppt_x</p:attrName>
                                        </p:attrNameLst>
                                      </p:cBhvr>
                                      <p:tavLst>
                                        <p:tav tm="0">
                                          <p:val>
                                            <p:fltVal val="0.5"/>
                                          </p:val>
                                        </p:tav>
                                        <p:tav tm="100000">
                                          <p:val>
                                            <p:strVal val="#ppt_x"/>
                                          </p:val>
                                        </p:tav>
                                      </p:tavLst>
                                    </p:anim>
                                    <p:anim calcmode="lin" valueType="num">
                                      <p:cBhvr>
                                        <p:cTn id="33" dur="250" fill="hold"/>
                                        <p:tgtEl>
                                          <p:spTgt spid="1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250" fill="hold"/>
                                        <p:tgtEl>
                                          <p:spTgt spid="18"/>
                                        </p:tgtEl>
                                        <p:attrNameLst>
                                          <p:attrName>ppt_w</p:attrName>
                                        </p:attrNameLst>
                                      </p:cBhvr>
                                      <p:tavLst>
                                        <p:tav tm="0">
                                          <p:val>
                                            <p:fltVal val="0"/>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animEffect transition="in" filter="fade">
                                      <p:cBhvr>
                                        <p:cTn id="38" dur="250"/>
                                        <p:tgtEl>
                                          <p:spTgt spid="18"/>
                                        </p:tgtEl>
                                      </p:cBhvr>
                                    </p:animEffect>
                                    <p:anim calcmode="lin" valueType="num">
                                      <p:cBhvr>
                                        <p:cTn id="39" dur="250" fill="hold"/>
                                        <p:tgtEl>
                                          <p:spTgt spid="18"/>
                                        </p:tgtEl>
                                        <p:attrNameLst>
                                          <p:attrName>ppt_x</p:attrName>
                                        </p:attrNameLst>
                                      </p:cBhvr>
                                      <p:tavLst>
                                        <p:tav tm="0">
                                          <p:val>
                                            <p:fltVal val="0.5"/>
                                          </p:val>
                                        </p:tav>
                                        <p:tav tm="100000">
                                          <p:val>
                                            <p:strVal val="#ppt_x"/>
                                          </p:val>
                                        </p:tav>
                                      </p:tavLst>
                                    </p:anim>
                                    <p:anim calcmode="lin" valueType="num">
                                      <p:cBhvr>
                                        <p:cTn id="40" dur="250" fill="hold"/>
                                        <p:tgtEl>
                                          <p:spTgt spid="18"/>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p:cTn id="43" dur="200" fill="hold"/>
                                        <p:tgtEl>
                                          <p:spTgt spid="19"/>
                                        </p:tgtEl>
                                        <p:attrNameLst>
                                          <p:attrName>ppt_w</p:attrName>
                                        </p:attrNameLst>
                                      </p:cBhvr>
                                      <p:tavLst>
                                        <p:tav tm="0">
                                          <p:val>
                                            <p:fltVal val="0"/>
                                          </p:val>
                                        </p:tav>
                                        <p:tav tm="100000">
                                          <p:val>
                                            <p:strVal val="#ppt_w"/>
                                          </p:val>
                                        </p:tav>
                                      </p:tavLst>
                                    </p:anim>
                                    <p:anim calcmode="lin" valueType="num">
                                      <p:cBhvr>
                                        <p:cTn id="44" dur="200" fill="hold"/>
                                        <p:tgtEl>
                                          <p:spTgt spid="19"/>
                                        </p:tgtEl>
                                        <p:attrNameLst>
                                          <p:attrName>ppt_h</p:attrName>
                                        </p:attrNameLst>
                                      </p:cBhvr>
                                      <p:tavLst>
                                        <p:tav tm="0">
                                          <p:val>
                                            <p:fltVal val="0"/>
                                          </p:val>
                                        </p:tav>
                                        <p:tav tm="100000">
                                          <p:val>
                                            <p:strVal val="#ppt_h"/>
                                          </p:val>
                                        </p:tav>
                                      </p:tavLst>
                                    </p:anim>
                                    <p:animEffect transition="in" filter="fade">
                                      <p:cBhvr>
                                        <p:cTn id="45" dur="200"/>
                                        <p:tgtEl>
                                          <p:spTgt spid="19"/>
                                        </p:tgtEl>
                                      </p:cBhvr>
                                    </p:animEffect>
                                    <p:anim calcmode="lin" valueType="num">
                                      <p:cBhvr>
                                        <p:cTn id="46" dur="200" fill="hold"/>
                                        <p:tgtEl>
                                          <p:spTgt spid="19"/>
                                        </p:tgtEl>
                                        <p:attrNameLst>
                                          <p:attrName>ppt_x</p:attrName>
                                        </p:attrNameLst>
                                      </p:cBhvr>
                                      <p:tavLst>
                                        <p:tav tm="0">
                                          <p:val>
                                            <p:fltVal val="0.5"/>
                                          </p:val>
                                        </p:tav>
                                        <p:tav tm="100000">
                                          <p:val>
                                            <p:strVal val="#ppt_x"/>
                                          </p:val>
                                        </p:tav>
                                      </p:tavLst>
                                    </p:anim>
                                    <p:anim calcmode="lin" valueType="num">
                                      <p:cBhvr>
                                        <p:cTn id="47" dur="200" fill="hold"/>
                                        <p:tgtEl>
                                          <p:spTgt spid="19"/>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6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200" fill="hold"/>
                                        <p:tgtEl>
                                          <p:spTgt spid="21"/>
                                        </p:tgtEl>
                                        <p:attrNameLst>
                                          <p:attrName>ppt_w</p:attrName>
                                        </p:attrNameLst>
                                      </p:cBhvr>
                                      <p:tavLst>
                                        <p:tav tm="0">
                                          <p:val>
                                            <p:fltVal val="0"/>
                                          </p:val>
                                        </p:tav>
                                        <p:tav tm="100000">
                                          <p:val>
                                            <p:strVal val="#ppt_w"/>
                                          </p:val>
                                        </p:tav>
                                      </p:tavLst>
                                    </p:anim>
                                    <p:anim calcmode="lin" valueType="num">
                                      <p:cBhvr>
                                        <p:cTn id="51" dur="200" fill="hold"/>
                                        <p:tgtEl>
                                          <p:spTgt spid="21"/>
                                        </p:tgtEl>
                                        <p:attrNameLst>
                                          <p:attrName>ppt_h</p:attrName>
                                        </p:attrNameLst>
                                      </p:cBhvr>
                                      <p:tavLst>
                                        <p:tav tm="0">
                                          <p:val>
                                            <p:fltVal val="0"/>
                                          </p:val>
                                        </p:tav>
                                        <p:tav tm="100000">
                                          <p:val>
                                            <p:strVal val="#ppt_h"/>
                                          </p:val>
                                        </p:tav>
                                      </p:tavLst>
                                    </p:anim>
                                    <p:animEffect transition="in" filter="fade">
                                      <p:cBhvr>
                                        <p:cTn id="52" dur="200"/>
                                        <p:tgtEl>
                                          <p:spTgt spid="21"/>
                                        </p:tgtEl>
                                      </p:cBhvr>
                                    </p:animEffect>
                                    <p:anim calcmode="lin" valueType="num">
                                      <p:cBhvr>
                                        <p:cTn id="53" dur="200" fill="hold"/>
                                        <p:tgtEl>
                                          <p:spTgt spid="21"/>
                                        </p:tgtEl>
                                        <p:attrNameLst>
                                          <p:attrName>ppt_x</p:attrName>
                                        </p:attrNameLst>
                                      </p:cBhvr>
                                      <p:tavLst>
                                        <p:tav tm="0">
                                          <p:val>
                                            <p:fltVal val="0.5"/>
                                          </p:val>
                                        </p:tav>
                                        <p:tav tm="100000">
                                          <p:val>
                                            <p:strVal val="#ppt_x"/>
                                          </p:val>
                                        </p:tav>
                                      </p:tavLst>
                                    </p:anim>
                                    <p:anim calcmode="lin" valueType="num">
                                      <p:cBhvr>
                                        <p:cTn id="54" dur="200" fill="hold"/>
                                        <p:tgtEl>
                                          <p:spTgt spid="21"/>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7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200" fill="hold"/>
                                        <p:tgtEl>
                                          <p:spTgt spid="24"/>
                                        </p:tgtEl>
                                        <p:attrNameLst>
                                          <p:attrName>ppt_w</p:attrName>
                                        </p:attrNameLst>
                                      </p:cBhvr>
                                      <p:tavLst>
                                        <p:tav tm="0">
                                          <p:val>
                                            <p:fltVal val="0"/>
                                          </p:val>
                                        </p:tav>
                                        <p:tav tm="100000">
                                          <p:val>
                                            <p:strVal val="#ppt_w"/>
                                          </p:val>
                                        </p:tav>
                                      </p:tavLst>
                                    </p:anim>
                                    <p:anim calcmode="lin" valueType="num">
                                      <p:cBhvr>
                                        <p:cTn id="58" dur="200" fill="hold"/>
                                        <p:tgtEl>
                                          <p:spTgt spid="24"/>
                                        </p:tgtEl>
                                        <p:attrNameLst>
                                          <p:attrName>ppt_h</p:attrName>
                                        </p:attrNameLst>
                                      </p:cBhvr>
                                      <p:tavLst>
                                        <p:tav tm="0">
                                          <p:val>
                                            <p:fltVal val="0"/>
                                          </p:val>
                                        </p:tav>
                                        <p:tav tm="100000">
                                          <p:val>
                                            <p:strVal val="#ppt_h"/>
                                          </p:val>
                                        </p:tav>
                                      </p:tavLst>
                                    </p:anim>
                                    <p:animEffect transition="in" filter="fade">
                                      <p:cBhvr>
                                        <p:cTn id="59" dur="200"/>
                                        <p:tgtEl>
                                          <p:spTgt spid="24"/>
                                        </p:tgtEl>
                                      </p:cBhvr>
                                    </p:animEffect>
                                    <p:anim calcmode="lin" valueType="num">
                                      <p:cBhvr>
                                        <p:cTn id="60" dur="200" fill="hold"/>
                                        <p:tgtEl>
                                          <p:spTgt spid="24"/>
                                        </p:tgtEl>
                                        <p:attrNameLst>
                                          <p:attrName>ppt_x</p:attrName>
                                        </p:attrNameLst>
                                      </p:cBhvr>
                                      <p:tavLst>
                                        <p:tav tm="0">
                                          <p:val>
                                            <p:fltVal val="0.5"/>
                                          </p:val>
                                        </p:tav>
                                        <p:tav tm="100000">
                                          <p:val>
                                            <p:strVal val="#ppt_x"/>
                                          </p:val>
                                        </p:tav>
                                      </p:tavLst>
                                    </p:anim>
                                    <p:anim calcmode="lin" valueType="num">
                                      <p:cBhvr>
                                        <p:cTn id="61" dur="200" fill="hold"/>
                                        <p:tgtEl>
                                          <p:spTgt spid="24"/>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60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anim calcmode="lin" valueType="num">
                                      <p:cBhvr>
                                        <p:cTn id="67" dur="200" fill="hold"/>
                                        <p:tgtEl>
                                          <p:spTgt spid="25"/>
                                        </p:tgtEl>
                                        <p:attrNameLst>
                                          <p:attrName>ppt_x</p:attrName>
                                        </p:attrNameLst>
                                      </p:cBhvr>
                                      <p:tavLst>
                                        <p:tav tm="0">
                                          <p:val>
                                            <p:fltVal val="0.5"/>
                                          </p:val>
                                        </p:tav>
                                        <p:tav tm="100000">
                                          <p:val>
                                            <p:strVal val="#ppt_x"/>
                                          </p:val>
                                        </p:tav>
                                      </p:tavLst>
                                    </p:anim>
                                    <p:anim calcmode="lin" valueType="num">
                                      <p:cBhvr>
                                        <p:cTn id="68" dur="200" fill="hold"/>
                                        <p:tgtEl>
                                          <p:spTgt spid="25"/>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500"/>
                                  </p:stCondLst>
                                  <p:childTnLst>
                                    <p:set>
                                      <p:cBhvr>
                                        <p:cTn id="70" dur="1" fill="hold">
                                          <p:stCondLst>
                                            <p:cond delay="0"/>
                                          </p:stCondLst>
                                        </p:cTn>
                                        <p:tgtEl>
                                          <p:spTgt spid="26"/>
                                        </p:tgtEl>
                                        <p:attrNameLst>
                                          <p:attrName>style.visibility</p:attrName>
                                        </p:attrNameLst>
                                      </p:cBhvr>
                                      <p:to>
                                        <p:strVal val="visible"/>
                                      </p:to>
                                    </p:set>
                                    <p:anim calcmode="lin" valueType="num">
                                      <p:cBhvr>
                                        <p:cTn id="71" dur="200" fill="hold"/>
                                        <p:tgtEl>
                                          <p:spTgt spid="26"/>
                                        </p:tgtEl>
                                        <p:attrNameLst>
                                          <p:attrName>ppt_w</p:attrName>
                                        </p:attrNameLst>
                                      </p:cBhvr>
                                      <p:tavLst>
                                        <p:tav tm="0">
                                          <p:val>
                                            <p:fltVal val="0"/>
                                          </p:val>
                                        </p:tav>
                                        <p:tav tm="100000">
                                          <p:val>
                                            <p:strVal val="#ppt_w"/>
                                          </p:val>
                                        </p:tav>
                                      </p:tavLst>
                                    </p:anim>
                                    <p:anim calcmode="lin" valueType="num">
                                      <p:cBhvr>
                                        <p:cTn id="72" dur="200" fill="hold"/>
                                        <p:tgtEl>
                                          <p:spTgt spid="26"/>
                                        </p:tgtEl>
                                        <p:attrNameLst>
                                          <p:attrName>ppt_h</p:attrName>
                                        </p:attrNameLst>
                                      </p:cBhvr>
                                      <p:tavLst>
                                        <p:tav tm="0">
                                          <p:val>
                                            <p:fltVal val="0"/>
                                          </p:val>
                                        </p:tav>
                                        <p:tav tm="100000">
                                          <p:val>
                                            <p:strVal val="#ppt_h"/>
                                          </p:val>
                                        </p:tav>
                                      </p:tavLst>
                                    </p:anim>
                                    <p:animEffect transition="in" filter="fade">
                                      <p:cBhvr>
                                        <p:cTn id="73" dur="200"/>
                                        <p:tgtEl>
                                          <p:spTgt spid="26"/>
                                        </p:tgtEl>
                                      </p:cBhvr>
                                    </p:animEffect>
                                    <p:anim calcmode="lin" valueType="num">
                                      <p:cBhvr>
                                        <p:cTn id="74" dur="200" fill="hold"/>
                                        <p:tgtEl>
                                          <p:spTgt spid="26"/>
                                        </p:tgtEl>
                                        <p:attrNameLst>
                                          <p:attrName>ppt_x</p:attrName>
                                        </p:attrNameLst>
                                      </p:cBhvr>
                                      <p:tavLst>
                                        <p:tav tm="0">
                                          <p:val>
                                            <p:fltVal val="0.5"/>
                                          </p:val>
                                        </p:tav>
                                        <p:tav tm="100000">
                                          <p:val>
                                            <p:strVal val="#ppt_x"/>
                                          </p:val>
                                        </p:tav>
                                      </p:tavLst>
                                    </p:anim>
                                    <p:anim calcmode="lin" valueType="num">
                                      <p:cBhvr>
                                        <p:cTn id="75" dur="2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16" grpId="0" animBg="1"/>
      <p:bldP spid="17" grpId="0" animBg="1"/>
      <p:bldP spid="18" grpId="0" animBg="1"/>
      <p:bldP spid="19" grpId="0" animBg="1"/>
      <p:bldP spid="21"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6625" r="16625"/>
          <a:stretch/>
        </p:blipFill>
        <p:spPr>
          <a:xfrm>
            <a:off x="7531100" y="1924049"/>
            <a:ext cx="3472627" cy="3472627"/>
          </a:xfrm>
          <a:prstGeom prst="ellipse">
            <a:avLst/>
          </a:prstGeom>
          <a:ln>
            <a:gradFill>
              <a:gsLst>
                <a:gs pos="0">
                  <a:srgbClr val="EAD074"/>
                </a:gs>
                <a:gs pos="43000">
                  <a:srgbClr val="9D611F"/>
                </a:gs>
                <a:gs pos="74000">
                  <a:srgbClr val="EAD074"/>
                </a:gs>
                <a:gs pos="100000">
                  <a:srgbClr val="9D611F"/>
                </a:gs>
              </a:gsLst>
              <a:lin ang="5400000" scaled="1"/>
            </a:gradFill>
          </a:ln>
        </p:spPr>
      </p:pic>
      <p:grpSp>
        <p:nvGrpSpPr>
          <p:cNvPr id="22" name="组合 21"/>
          <p:cNvGrpSpPr/>
          <p:nvPr/>
        </p:nvGrpSpPr>
        <p:grpSpPr>
          <a:xfrm>
            <a:off x="1346200" y="3822700"/>
            <a:ext cx="5422900" cy="304800"/>
            <a:chOff x="2451100" y="4127500"/>
            <a:chExt cx="5422900" cy="304800"/>
          </a:xfrm>
        </p:grpSpPr>
        <p:cxnSp>
          <p:nvCxnSpPr>
            <p:cNvPr id="9" name="直接箭头连接符 8"/>
            <p:cNvCxnSpPr/>
            <p:nvPr/>
          </p:nvCxnSpPr>
          <p:spPr>
            <a:xfrm>
              <a:off x="2451100" y="4279900"/>
              <a:ext cx="542290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213100" y="4127500"/>
              <a:ext cx="304800" cy="304800"/>
            </a:xfrm>
            <a:prstGeom prst="ellipse">
              <a:avLst/>
            </a:prstGeom>
            <a:gradFill flip="none" rotWithShape="1">
              <a:gsLst>
                <a:gs pos="54800">
                  <a:srgbClr val="F4DE91"/>
                </a:gs>
                <a:gs pos="0">
                  <a:srgbClr val="EEB948"/>
                </a:gs>
                <a:gs pos="100000">
                  <a:srgbClr val="DBA347"/>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4895850" y="4127500"/>
              <a:ext cx="304800" cy="304800"/>
            </a:xfrm>
            <a:prstGeom prst="ellipse">
              <a:avLst/>
            </a:prstGeom>
            <a:gradFill flip="none" rotWithShape="1">
              <a:gsLst>
                <a:gs pos="54800">
                  <a:srgbClr val="F4DE91"/>
                </a:gs>
                <a:gs pos="0">
                  <a:srgbClr val="EEB948"/>
                </a:gs>
                <a:gs pos="100000">
                  <a:srgbClr val="DBA347"/>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6578600" y="4127500"/>
              <a:ext cx="304800" cy="304800"/>
            </a:xfrm>
            <a:prstGeom prst="ellipse">
              <a:avLst/>
            </a:prstGeom>
            <a:gradFill flip="none" rotWithShape="1">
              <a:gsLst>
                <a:gs pos="54800">
                  <a:srgbClr val="F4DE91"/>
                </a:gs>
                <a:gs pos="0">
                  <a:srgbClr val="EEB948"/>
                </a:gs>
                <a:gs pos="100000">
                  <a:srgbClr val="DBA347"/>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2768232" y="2653845"/>
            <a:ext cx="2350235" cy="908220"/>
            <a:chOff x="874713" y="1063625"/>
            <a:chExt cx="2350235" cy="908220"/>
          </a:xfrm>
        </p:grpSpPr>
        <p:sp>
          <p:nvSpPr>
            <p:cNvPr id="14" name="矩形 13"/>
            <p:cNvSpPr/>
            <p:nvPr/>
          </p:nvSpPr>
          <p:spPr>
            <a:xfrm>
              <a:off x="874713" y="1436314"/>
              <a:ext cx="2350235"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EEB948"/>
                      </a:gs>
                      <a:gs pos="100000">
                        <a:srgbClr val="B16F27"/>
                      </a:gs>
                    </a:gsLst>
                    <a:lin ang="5400000" scaled="1"/>
                  </a:gradFill>
                  <a:cs typeface="+mn-ea"/>
                  <a:sym typeface="+mn-lt"/>
                </a:rPr>
                <a:t>用户可以在投影仪或者</a:t>
              </a:r>
              <a:r>
                <a:rPr lang="zh-CN" altLang="en-US" sz="1200" dirty="0" smtClean="0">
                  <a:gradFill>
                    <a:gsLst>
                      <a:gs pos="0">
                        <a:srgbClr val="EEB948"/>
                      </a:gs>
                      <a:gs pos="100000">
                        <a:srgbClr val="B16F27"/>
                      </a:gs>
                    </a:gsLst>
                    <a:lin ang="5400000" scaled="1"/>
                  </a:gradFill>
                  <a:cs typeface="+mn-ea"/>
                  <a:sym typeface="+mn-lt"/>
                </a:rPr>
                <a:t>计制作</a:t>
              </a:r>
              <a:r>
                <a:rPr lang="zh-CN" altLang="en-US" sz="1200" dirty="0">
                  <a:gradFill>
                    <a:gsLst>
                      <a:gs pos="0">
                        <a:srgbClr val="EEB948"/>
                      </a:gs>
                      <a:gs pos="100000">
                        <a:srgbClr val="B16F27"/>
                      </a:gs>
                    </a:gsLst>
                    <a:lin ang="5400000" scaled="1"/>
                  </a:gradFill>
                  <a:cs typeface="+mn-ea"/>
                  <a:sym typeface="+mn-lt"/>
                </a:rPr>
                <a:t>成</a:t>
              </a:r>
              <a:r>
                <a:rPr lang="zh-CN" altLang="en-US" sz="1200" dirty="0" smtClean="0">
                  <a:gradFill>
                    <a:gsLst>
                      <a:gs pos="0">
                        <a:srgbClr val="EEB948"/>
                      </a:gs>
                      <a:gs pos="100000">
                        <a:srgbClr val="B16F27"/>
                      </a:gs>
                    </a:gsLst>
                    <a:lin ang="5400000" scaled="1"/>
                  </a:gradFill>
                  <a:cs typeface="+mn-ea"/>
                  <a:sym typeface="+mn-lt"/>
                </a:rPr>
                <a:t>胶片以便</a:t>
              </a:r>
              <a:r>
                <a:rPr lang="zh-CN" altLang="en-US" sz="1200" dirty="0">
                  <a:gradFill>
                    <a:gsLst>
                      <a:gs pos="0">
                        <a:srgbClr val="EEB948"/>
                      </a:gs>
                      <a:gs pos="100000">
                        <a:srgbClr val="B16F27"/>
                      </a:gs>
                    </a:gsLst>
                    <a:lin ang="5400000" scaled="1"/>
                  </a:gradFill>
                  <a:cs typeface="+mn-ea"/>
                  <a:sym typeface="+mn-lt"/>
                </a:rPr>
                <a:t>应用到更广泛的领域</a:t>
              </a:r>
              <a:r>
                <a:rPr lang="zh-CN" altLang="en-US" sz="1200" dirty="0" smtClean="0">
                  <a:gradFill>
                    <a:gsLst>
                      <a:gs pos="0">
                        <a:srgbClr val="EEB948"/>
                      </a:gs>
                      <a:gs pos="100000">
                        <a:srgbClr val="B16F27"/>
                      </a:gs>
                    </a:gsLst>
                    <a:lin ang="5400000" scaled="1"/>
                  </a:gradFill>
                  <a:cs typeface="+mn-ea"/>
                  <a:sym typeface="+mn-lt"/>
                </a:rPr>
                <a:t>中</a:t>
              </a:r>
              <a:endParaRPr lang="zh-CN" altLang="en-US" sz="1200" dirty="0">
                <a:gradFill>
                  <a:gsLst>
                    <a:gs pos="0">
                      <a:srgbClr val="EEB948"/>
                    </a:gs>
                    <a:gs pos="100000">
                      <a:srgbClr val="B16F27"/>
                    </a:gs>
                  </a:gsLst>
                  <a:lin ang="5400000" scaled="1"/>
                </a:gradFill>
                <a:cs typeface="+mn-ea"/>
                <a:sym typeface="+mn-lt"/>
              </a:endParaRPr>
            </a:p>
          </p:txBody>
        </p:sp>
        <p:sp>
          <p:nvSpPr>
            <p:cNvPr id="15" name="矩形 14"/>
            <p:cNvSpPr/>
            <p:nvPr/>
          </p:nvSpPr>
          <p:spPr>
            <a:xfrm>
              <a:off x="1007637" y="1063625"/>
              <a:ext cx="2084387"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EEB948"/>
                      </a:gs>
                      <a:gs pos="100000">
                        <a:srgbClr val="B16F27"/>
                      </a:gs>
                    </a:gsLst>
                    <a:lin ang="5400000" scaled="1"/>
                  </a:gradFill>
                  <a:cs typeface="+mn-ea"/>
                  <a:sym typeface="+mn-lt"/>
                </a:rPr>
                <a:t>标题文字添加</a:t>
              </a:r>
            </a:p>
          </p:txBody>
        </p:sp>
      </p:grpSp>
      <p:grpSp>
        <p:nvGrpSpPr>
          <p:cNvPr id="16" name="组合 15"/>
          <p:cNvGrpSpPr/>
          <p:nvPr/>
        </p:nvGrpSpPr>
        <p:grpSpPr>
          <a:xfrm>
            <a:off x="1085482" y="4348757"/>
            <a:ext cx="2350235" cy="908220"/>
            <a:chOff x="874713" y="1063625"/>
            <a:chExt cx="2350235" cy="908220"/>
          </a:xfrm>
        </p:grpSpPr>
        <p:sp>
          <p:nvSpPr>
            <p:cNvPr id="17" name="矩形 16"/>
            <p:cNvSpPr/>
            <p:nvPr/>
          </p:nvSpPr>
          <p:spPr>
            <a:xfrm>
              <a:off x="874713" y="1436314"/>
              <a:ext cx="2350235"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EEB948"/>
                      </a:gs>
                      <a:gs pos="100000">
                        <a:srgbClr val="B16F27"/>
                      </a:gs>
                    </a:gsLst>
                    <a:lin ang="5400000" scaled="1"/>
                  </a:gradFill>
                  <a:cs typeface="+mn-ea"/>
                  <a:sym typeface="+mn-lt"/>
                </a:rPr>
                <a:t>用户可以在投影仪或者</a:t>
              </a:r>
              <a:r>
                <a:rPr lang="zh-CN" altLang="en-US" sz="1200" dirty="0" smtClean="0">
                  <a:gradFill>
                    <a:gsLst>
                      <a:gs pos="0">
                        <a:srgbClr val="EEB948"/>
                      </a:gs>
                      <a:gs pos="100000">
                        <a:srgbClr val="B16F27"/>
                      </a:gs>
                    </a:gsLst>
                    <a:lin ang="5400000" scaled="1"/>
                  </a:gradFill>
                  <a:cs typeface="+mn-ea"/>
                  <a:sym typeface="+mn-lt"/>
                </a:rPr>
                <a:t>计制作</a:t>
              </a:r>
              <a:r>
                <a:rPr lang="zh-CN" altLang="en-US" sz="1200" dirty="0">
                  <a:gradFill>
                    <a:gsLst>
                      <a:gs pos="0">
                        <a:srgbClr val="EEB948"/>
                      </a:gs>
                      <a:gs pos="100000">
                        <a:srgbClr val="B16F27"/>
                      </a:gs>
                    </a:gsLst>
                    <a:lin ang="5400000" scaled="1"/>
                  </a:gradFill>
                  <a:cs typeface="+mn-ea"/>
                  <a:sym typeface="+mn-lt"/>
                </a:rPr>
                <a:t>成</a:t>
              </a:r>
              <a:r>
                <a:rPr lang="zh-CN" altLang="en-US" sz="1200" dirty="0" smtClean="0">
                  <a:gradFill>
                    <a:gsLst>
                      <a:gs pos="0">
                        <a:srgbClr val="EEB948"/>
                      </a:gs>
                      <a:gs pos="100000">
                        <a:srgbClr val="B16F27"/>
                      </a:gs>
                    </a:gsLst>
                    <a:lin ang="5400000" scaled="1"/>
                  </a:gradFill>
                  <a:cs typeface="+mn-ea"/>
                  <a:sym typeface="+mn-lt"/>
                </a:rPr>
                <a:t>胶片以便</a:t>
              </a:r>
              <a:r>
                <a:rPr lang="zh-CN" altLang="en-US" sz="1200" dirty="0">
                  <a:gradFill>
                    <a:gsLst>
                      <a:gs pos="0">
                        <a:srgbClr val="EEB948"/>
                      </a:gs>
                      <a:gs pos="100000">
                        <a:srgbClr val="B16F27"/>
                      </a:gs>
                    </a:gsLst>
                    <a:lin ang="5400000" scaled="1"/>
                  </a:gradFill>
                  <a:cs typeface="+mn-ea"/>
                  <a:sym typeface="+mn-lt"/>
                </a:rPr>
                <a:t>应用到更广泛的领域</a:t>
              </a:r>
              <a:r>
                <a:rPr lang="zh-CN" altLang="en-US" sz="1200" dirty="0" smtClean="0">
                  <a:gradFill>
                    <a:gsLst>
                      <a:gs pos="0">
                        <a:srgbClr val="EEB948"/>
                      </a:gs>
                      <a:gs pos="100000">
                        <a:srgbClr val="B16F27"/>
                      </a:gs>
                    </a:gsLst>
                    <a:lin ang="5400000" scaled="1"/>
                  </a:gradFill>
                  <a:cs typeface="+mn-ea"/>
                  <a:sym typeface="+mn-lt"/>
                </a:rPr>
                <a:t>中</a:t>
              </a:r>
              <a:endParaRPr lang="zh-CN" altLang="en-US" sz="1200" dirty="0">
                <a:gradFill>
                  <a:gsLst>
                    <a:gs pos="0">
                      <a:srgbClr val="EEB948"/>
                    </a:gs>
                    <a:gs pos="100000">
                      <a:srgbClr val="B16F27"/>
                    </a:gs>
                  </a:gsLst>
                  <a:lin ang="5400000" scaled="1"/>
                </a:gradFill>
                <a:cs typeface="+mn-ea"/>
                <a:sym typeface="+mn-lt"/>
              </a:endParaRPr>
            </a:p>
          </p:txBody>
        </p:sp>
        <p:sp>
          <p:nvSpPr>
            <p:cNvPr id="18" name="矩形 17"/>
            <p:cNvSpPr/>
            <p:nvPr/>
          </p:nvSpPr>
          <p:spPr>
            <a:xfrm>
              <a:off x="1007637" y="1063625"/>
              <a:ext cx="2084387"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EEB948"/>
                      </a:gs>
                      <a:gs pos="100000">
                        <a:srgbClr val="B16F27"/>
                      </a:gs>
                    </a:gsLst>
                    <a:lin ang="5400000" scaled="1"/>
                  </a:gradFill>
                  <a:cs typeface="+mn-ea"/>
                  <a:sym typeface="+mn-lt"/>
                </a:rPr>
                <a:t>标题文字添加</a:t>
              </a:r>
            </a:p>
          </p:txBody>
        </p:sp>
      </p:grpSp>
      <p:grpSp>
        <p:nvGrpSpPr>
          <p:cNvPr id="19" name="组合 18"/>
          <p:cNvGrpSpPr/>
          <p:nvPr/>
        </p:nvGrpSpPr>
        <p:grpSpPr>
          <a:xfrm>
            <a:off x="4450555" y="4348757"/>
            <a:ext cx="2350235" cy="908220"/>
            <a:chOff x="874713" y="1063625"/>
            <a:chExt cx="2350235" cy="908220"/>
          </a:xfrm>
        </p:grpSpPr>
        <p:sp>
          <p:nvSpPr>
            <p:cNvPr id="20" name="矩形 19"/>
            <p:cNvSpPr/>
            <p:nvPr/>
          </p:nvSpPr>
          <p:spPr>
            <a:xfrm>
              <a:off x="874713" y="1436314"/>
              <a:ext cx="2350235"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EEB948"/>
                      </a:gs>
                      <a:gs pos="100000">
                        <a:srgbClr val="B16F27"/>
                      </a:gs>
                    </a:gsLst>
                    <a:lin ang="5400000" scaled="1"/>
                  </a:gradFill>
                  <a:cs typeface="+mn-ea"/>
                  <a:sym typeface="+mn-lt"/>
                </a:rPr>
                <a:t>用户可以在投影仪或者</a:t>
              </a:r>
              <a:r>
                <a:rPr lang="zh-CN" altLang="en-US" sz="1200" dirty="0" smtClean="0">
                  <a:gradFill>
                    <a:gsLst>
                      <a:gs pos="0">
                        <a:srgbClr val="EEB948"/>
                      </a:gs>
                      <a:gs pos="100000">
                        <a:srgbClr val="B16F27"/>
                      </a:gs>
                    </a:gsLst>
                    <a:lin ang="5400000" scaled="1"/>
                  </a:gradFill>
                  <a:cs typeface="+mn-ea"/>
                  <a:sym typeface="+mn-lt"/>
                </a:rPr>
                <a:t>计制作</a:t>
              </a:r>
              <a:r>
                <a:rPr lang="zh-CN" altLang="en-US" sz="1200" dirty="0">
                  <a:gradFill>
                    <a:gsLst>
                      <a:gs pos="0">
                        <a:srgbClr val="EEB948"/>
                      </a:gs>
                      <a:gs pos="100000">
                        <a:srgbClr val="B16F27"/>
                      </a:gs>
                    </a:gsLst>
                    <a:lin ang="5400000" scaled="1"/>
                  </a:gradFill>
                  <a:cs typeface="+mn-ea"/>
                  <a:sym typeface="+mn-lt"/>
                </a:rPr>
                <a:t>成</a:t>
              </a:r>
              <a:r>
                <a:rPr lang="zh-CN" altLang="en-US" sz="1200" dirty="0" smtClean="0">
                  <a:gradFill>
                    <a:gsLst>
                      <a:gs pos="0">
                        <a:srgbClr val="EEB948"/>
                      </a:gs>
                      <a:gs pos="100000">
                        <a:srgbClr val="B16F27"/>
                      </a:gs>
                    </a:gsLst>
                    <a:lin ang="5400000" scaled="1"/>
                  </a:gradFill>
                  <a:cs typeface="+mn-ea"/>
                  <a:sym typeface="+mn-lt"/>
                </a:rPr>
                <a:t>胶片以便</a:t>
              </a:r>
              <a:r>
                <a:rPr lang="zh-CN" altLang="en-US" sz="1200" dirty="0">
                  <a:gradFill>
                    <a:gsLst>
                      <a:gs pos="0">
                        <a:srgbClr val="EEB948"/>
                      </a:gs>
                      <a:gs pos="100000">
                        <a:srgbClr val="B16F27"/>
                      </a:gs>
                    </a:gsLst>
                    <a:lin ang="5400000" scaled="1"/>
                  </a:gradFill>
                  <a:cs typeface="+mn-ea"/>
                  <a:sym typeface="+mn-lt"/>
                </a:rPr>
                <a:t>应用到更广泛的领域</a:t>
              </a:r>
              <a:r>
                <a:rPr lang="zh-CN" altLang="en-US" sz="1200" dirty="0" smtClean="0">
                  <a:gradFill>
                    <a:gsLst>
                      <a:gs pos="0">
                        <a:srgbClr val="EEB948"/>
                      </a:gs>
                      <a:gs pos="100000">
                        <a:srgbClr val="B16F27"/>
                      </a:gs>
                    </a:gsLst>
                    <a:lin ang="5400000" scaled="1"/>
                  </a:gradFill>
                  <a:cs typeface="+mn-ea"/>
                  <a:sym typeface="+mn-lt"/>
                </a:rPr>
                <a:t>中</a:t>
              </a:r>
              <a:endParaRPr lang="zh-CN" altLang="en-US" sz="1200" dirty="0">
                <a:gradFill>
                  <a:gsLst>
                    <a:gs pos="0">
                      <a:srgbClr val="EEB948"/>
                    </a:gs>
                    <a:gs pos="100000">
                      <a:srgbClr val="B16F27"/>
                    </a:gs>
                  </a:gsLst>
                  <a:lin ang="5400000" scaled="1"/>
                </a:gradFill>
                <a:cs typeface="+mn-ea"/>
                <a:sym typeface="+mn-lt"/>
              </a:endParaRPr>
            </a:p>
          </p:txBody>
        </p:sp>
        <p:sp>
          <p:nvSpPr>
            <p:cNvPr id="21" name="矩形 20"/>
            <p:cNvSpPr/>
            <p:nvPr/>
          </p:nvSpPr>
          <p:spPr>
            <a:xfrm>
              <a:off x="1007637" y="1063625"/>
              <a:ext cx="2084387"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gradFill>
                    <a:gsLst>
                      <a:gs pos="0">
                        <a:srgbClr val="EEB948"/>
                      </a:gs>
                      <a:gs pos="100000">
                        <a:srgbClr val="B16F27"/>
                      </a:gs>
                    </a:gsLst>
                    <a:lin ang="5400000" scaled="1"/>
                  </a:gradFill>
                  <a:cs typeface="+mn-ea"/>
                  <a:sym typeface="+mn-lt"/>
                </a:rPr>
                <a:t>标题文字添加</a:t>
              </a:r>
            </a:p>
          </p:txBody>
        </p:sp>
      </p:grpSp>
      <p:sp>
        <p:nvSpPr>
          <p:cNvPr id="23" name="斜纹 22"/>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4" name="组合 23"/>
          <p:cNvGrpSpPr/>
          <p:nvPr/>
        </p:nvGrpSpPr>
        <p:grpSpPr>
          <a:xfrm>
            <a:off x="965201" y="354385"/>
            <a:ext cx="4756831" cy="783183"/>
            <a:chOff x="2806700" y="3008685"/>
            <a:chExt cx="4756831" cy="783183"/>
          </a:xfrm>
        </p:grpSpPr>
        <p:sp>
          <p:nvSpPr>
            <p:cNvPr id="25" name="文本框 24"/>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6" name="文本框 2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299552070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p:cNvPicPr>
            <a:picLocks noChangeAspect="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6885"/>
          <a:stretch/>
        </p:blipFill>
        <p:spPr>
          <a:xfrm>
            <a:off x="5058667" y="1862025"/>
            <a:ext cx="6304406" cy="4231612"/>
          </a:xfrm>
          <a:custGeom>
            <a:avLst/>
            <a:gdLst>
              <a:gd name="connsiteX0" fmla="*/ 0 w 6389059"/>
              <a:gd name="connsiteY0" fmla="*/ 0 h 4257227"/>
              <a:gd name="connsiteX1" fmla="*/ 6389059 w 6389059"/>
              <a:gd name="connsiteY1" fmla="*/ 0 h 4257227"/>
              <a:gd name="connsiteX2" fmla="*/ 6389059 w 6389059"/>
              <a:gd name="connsiteY2" fmla="*/ 4257227 h 4257227"/>
              <a:gd name="connsiteX3" fmla="*/ 0 w 6389059"/>
              <a:gd name="connsiteY3" fmla="*/ 4257227 h 4257227"/>
            </a:gdLst>
            <a:ahLst/>
            <a:cxnLst>
              <a:cxn ang="0">
                <a:pos x="connsiteX0" y="connsiteY0"/>
              </a:cxn>
              <a:cxn ang="0">
                <a:pos x="connsiteX1" y="connsiteY1"/>
              </a:cxn>
              <a:cxn ang="0">
                <a:pos x="connsiteX2" y="connsiteY2"/>
              </a:cxn>
              <a:cxn ang="0">
                <a:pos x="connsiteX3" y="connsiteY3"/>
              </a:cxn>
            </a:cxnLst>
            <a:rect l="l" t="t" r="r" b="b"/>
            <a:pathLst>
              <a:path w="6389059" h="4257227">
                <a:moveTo>
                  <a:pt x="0" y="0"/>
                </a:moveTo>
                <a:lnTo>
                  <a:pt x="6389059" y="0"/>
                </a:lnTo>
                <a:lnTo>
                  <a:pt x="6389059" y="4257227"/>
                </a:lnTo>
                <a:lnTo>
                  <a:pt x="0" y="4257227"/>
                </a:lnTo>
                <a:close/>
              </a:path>
            </a:pathLst>
          </a:custGeom>
        </p:spPr>
      </p:pic>
      <p:grpSp>
        <p:nvGrpSpPr>
          <p:cNvPr id="3" name="组合 2"/>
          <p:cNvGrpSpPr/>
          <p:nvPr/>
        </p:nvGrpSpPr>
        <p:grpSpPr>
          <a:xfrm>
            <a:off x="831171" y="1862025"/>
            <a:ext cx="4130622" cy="2069833"/>
            <a:chOff x="767557" y="1825267"/>
            <a:chExt cx="4267828" cy="2138586"/>
          </a:xfrm>
        </p:grpSpPr>
        <p:sp>
          <p:nvSpPr>
            <p:cNvPr id="4" name="任意多边形 3"/>
            <p:cNvSpPr/>
            <p:nvPr/>
          </p:nvSpPr>
          <p:spPr>
            <a:xfrm>
              <a:off x="767557" y="1825267"/>
              <a:ext cx="4267828" cy="2138586"/>
            </a:xfrm>
            <a:custGeom>
              <a:avLst/>
              <a:gdLst>
                <a:gd name="connsiteX0" fmla="*/ 0 w 4267828"/>
                <a:gd name="connsiteY0" fmla="*/ 4986 h 2138586"/>
                <a:gd name="connsiteX1" fmla="*/ 2133600 w 4267828"/>
                <a:gd name="connsiteY1" fmla="*/ 4986 h 2138586"/>
                <a:gd name="connsiteX2" fmla="*/ 2133600 w 4267828"/>
                <a:gd name="connsiteY2" fmla="*/ 2138586 h 2138586"/>
                <a:gd name="connsiteX3" fmla="*/ 0 w 4267828"/>
                <a:gd name="connsiteY3" fmla="*/ 2138586 h 2138586"/>
                <a:gd name="connsiteX4" fmla="*/ 2134228 w 4267828"/>
                <a:gd name="connsiteY4" fmla="*/ 0 h 2138586"/>
                <a:gd name="connsiteX5" fmla="*/ 4267828 w 4267828"/>
                <a:gd name="connsiteY5" fmla="*/ 0 h 2138586"/>
                <a:gd name="connsiteX6" fmla="*/ 4267828 w 4267828"/>
                <a:gd name="connsiteY6" fmla="*/ 2133600 h 2138586"/>
                <a:gd name="connsiteX7" fmla="*/ 2134228 w 4267828"/>
                <a:gd name="connsiteY7" fmla="*/ 2133600 h 213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828" h="2138586">
                  <a:moveTo>
                    <a:pt x="0" y="4986"/>
                  </a:moveTo>
                  <a:lnTo>
                    <a:pt x="2133600" y="4986"/>
                  </a:lnTo>
                  <a:lnTo>
                    <a:pt x="2133600" y="2138586"/>
                  </a:lnTo>
                  <a:lnTo>
                    <a:pt x="0" y="2138586"/>
                  </a:lnTo>
                  <a:close/>
                  <a:moveTo>
                    <a:pt x="2134228" y="0"/>
                  </a:moveTo>
                  <a:lnTo>
                    <a:pt x="4267828" y="0"/>
                  </a:lnTo>
                  <a:lnTo>
                    <a:pt x="4267828" y="2133600"/>
                  </a:lnTo>
                  <a:lnTo>
                    <a:pt x="2134228" y="2133600"/>
                  </a:lnTo>
                  <a:close/>
                </a:path>
              </a:pathLst>
            </a:custGeom>
            <a:gradFill>
              <a:gsLst>
                <a:gs pos="57300">
                  <a:srgbClr val="F4DE91"/>
                </a:gs>
                <a:gs pos="0">
                  <a:srgbClr val="EEB948"/>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cs typeface="+mn-ea"/>
                <a:sym typeface="+mn-lt"/>
              </a:endParaRPr>
            </a:p>
          </p:txBody>
        </p:sp>
        <p:grpSp>
          <p:nvGrpSpPr>
            <p:cNvPr id="5" name="组合 4"/>
            <p:cNvGrpSpPr/>
            <p:nvPr/>
          </p:nvGrpSpPr>
          <p:grpSpPr>
            <a:xfrm>
              <a:off x="1050558" y="2157628"/>
              <a:ext cx="3711942" cy="1375765"/>
              <a:chOff x="5354322" y="1967781"/>
              <a:chExt cx="3711942" cy="1375765"/>
            </a:xfrm>
          </p:grpSpPr>
          <p:sp>
            <p:nvSpPr>
              <p:cNvPr id="6" name="矩形 5"/>
              <p:cNvSpPr/>
              <p:nvPr/>
            </p:nvSpPr>
            <p:spPr>
              <a:xfrm>
                <a:off x="5354322" y="2332306"/>
                <a:ext cx="3711942" cy="1011240"/>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effectLst/>
                    <a:uLnTx/>
                    <a:uFillTx/>
                    <a:cs typeface="+mn-ea"/>
                    <a:sym typeface="+mn-lt"/>
                  </a:rPr>
                  <a:t>用户可以在投影仪或者计算机</a:t>
                </a:r>
                <a:r>
                  <a:rPr kumimoji="0" lang="zh-CN" altLang="en-US" sz="1200" b="0" i="0" u="none" strike="noStrike" kern="1200" cap="none" spc="0" normalizeH="0" baseline="0" noProof="0" dirty="0" smtClean="0">
                    <a:ln>
                      <a:noFill/>
                    </a:ln>
                    <a:effectLst/>
                    <a:uLnTx/>
                    <a:uFillTx/>
                    <a:cs typeface="+mn-ea"/>
                    <a:sym typeface="+mn-lt"/>
                  </a:rPr>
                  <a:t>上可以</a:t>
                </a:r>
                <a:r>
                  <a:rPr kumimoji="0" lang="zh-CN" altLang="en-US" sz="1200" b="0" i="0" u="none" strike="noStrike" kern="1200" cap="none" spc="0" normalizeH="0" baseline="0" noProof="0" dirty="0">
                    <a:ln>
                      <a:noFill/>
                    </a:ln>
                    <a:effectLst/>
                    <a:uLnTx/>
                    <a:uFillTx/>
                    <a:cs typeface="+mn-ea"/>
                    <a:sym typeface="+mn-lt"/>
                  </a:rPr>
                  <a:t>将演示文稿打印</a:t>
                </a:r>
                <a:r>
                  <a:rPr kumimoji="0" lang="zh-CN" altLang="en-US" sz="1200" b="0" i="0" u="none" strike="noStrike" kern="1200" cap="none" spc="0" normalizeH="0" baseline="0" noProof="0" dirty="0" smtClean="0">
                    <a:ln>
                      <a:noFill/>
                    </a:ln>
                    <a:effectLst/>
                    <a:uLnTx/>
                    <a:uFillTx/>
                    <a:cs typeface="+mn-ea"/>
                    <a:sym typeface="+mn-lt"/>
                  </a:rPr>
                  <a:t>出来制作</a:t>
                </a:r>
                <a:r>
                  <a:rPr kumimoji="0" lang="zh-CN" altLang="en-US" sz="1200" b="0" i="0" u="none" strike="noStrike" kern="1200" cap="none" spc="0" normalizeH="0" baseline="0" noProof="0" dirty="0">
                    <a:ln>
                      <a:noFill/>
                    </a:ln>
                    <a:effectLst/>
                    <a:uLnTx/>
                    <a:uFillTx/>
                    <a:cs typeface="+mn-ea"/>
                    <a:sym typeface="+mn-lt"/>
                  </a:rPr>
                  <a:t>成</a:t>
                </a:r>
                <a:r>
                  <a:rPr kumimoji="0" lang="zh-CN" altLang="en-US" sz="1200" b="0" i="0" u="none" strike="noStrike" kern="1200" cap="none" spc="0" normalizeH="0" baseline="0" noProof="0" dirty="0" smtClean="0">
                    <a:ln>
                      <a:noFill/>
                    </a:ln>
                    <a:effectLst/>
                    <a:uLnTx/>
                    <a:uFillTx/>
                    <a:cs typeface="+mn-ea"/>
                    <a:sym typeface="+mn-lt"/>
                  </a:rPr>
                  <a:t>胶片以便</a:t>
                </a:r>
                <a:r>
                  <a:rPr kumimoji="0" lang="zh-CN" altLang="en-US" sz="1200" b="0" i="0" u="none" strike="noStrike" kern="1200" cap="none" spc="0" normalizeH="0" baseline="0" noProof="0" dirty="0">
                    <a:ln>
                      <a:noFill/>
                    </a:ln>
                    <a:effectLst/>
                    <a:uLnTx/>
                    <a:uFillTx/>
                    <a:cs typeface="+mn-ea"/>
                    <a:sym typeface="+mn-lt"/>
                  </a:rPr>
                  <a:t>应用到更广泛的领域</a:t>
                </a:r>
                <a:r>
                  <a:rPr kumimoji="0" lang="zh-CN" altLang="en-US" sz="1200" b="0" i="0" u="none" strike="noStrike" kern="1200" cap="none" spc="0" normalizeH="0" baseline="0" noProof="0" dirty="0" smtClean="0">
                    <a:ln>
                      <a:noFill/>
                    </a:ln>
                    <a:effectLst/>
                    <a:uLnTx/>
                    <a:uFillTx/>
                    <a:cs typeface="+mn-ea"/>
                    <a:sym typeface="+mn-lt"/>
                  </a:rPr>
                  <a:t>中用户可以在投影仪或者计算机上可以将演示文稿打印出来制作成胶片以便应用到更广泛的领域中</a:t>
                </a:r>
              </a:p>
            </p:txBody>
          </p:sp>
          <p:sp>
            <p:nvSpPr>
              <p:cNvPr id="7" name="矩形 6"/>
              <p:cNvSpPr/>
              <p:nvPr/>
            </p:nvSpPr>
            <p:spPr>
              <a:xfrm>
                <a:off x="5354323" y="1967781"/>
                <a:ext cx="2084387" cy="409756"/>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8" name="组合 7"/>
          <p:cNvGrpSpPr/>
          <p:nvPr/>
        </p:nvGrpSpPr>
        <p:grpSpPr>
          <a:xfrm>
            <a:off x="831171" y="4028630"/>
            <a:ext cx="4130622" cy="2065007"/>
            <a:chOff x="767557" y="4063839"/>
            <a:chExt cx="4267828" cy="2133600"/>
          </a:xfrm>
        </p:grpSpPr>
        <p:sp>
          <p:nvSpPr>
            <p:cNvPr id="9" name="任意多边形 8"/>
            <p:cNvSpPr/>
            <p:nvPr/>
          </p:nvSpPr>
          <p:spPr>
            <a:xfrm>
              <a:off x="767557" y="4063839"/>
              <a:ext cx="4267828" cy="2133600"/>
            </a:xfrm>
            <a:custGeom>
              <a:avLst/>
              <a:gdLst>
                <a:gd name="connsiteX0" fmla="*/ 2134228 w 4267828"/>
                <a:gd name="connsiteY0" fmla="*/ 0 h 2133600"/>
                <a:gd name="connsiteX1" fmla="*/ 4267828 w 4267828"/>
                <a:gd name="connsiteY1" fmla="*/ 0 h 2133600"/>
                <a:gd name="connsiteX2" fmla="*/ 4267828 w 4267828"/>
                <a:gd name="connsiteY2" fmla="*/ 2133600 h 2133600"/>
                <a:gd name="connsiteX3" fmla="*/ 2134228 w 4267828"/>
                <a:gd name="connsiteY3" fmla="*/ 2133600 h 2133600"/>
                <a:gd name="connsiteX4" fmla="*/ 0 w 4267828"/>
                <a:gd name="connsiteY4" fmla="*/ 0 h 2133600"/>
                <a:gd name="connsiteX5" fmla="*/ 2133600 w 4267828"/>
                <a:gd name="connsiteY5" fmla="*/ 0 h 2133600"/>
                <a:gd name="connsiteX6" fmla="*/ 2133600 w 4267828"/>
                <a:gd name="connsiteY6" fmla="*/ 2133600 h 2133600"/>
                <a:gd name="connsiteX7" fmla="*/ 0 w 4267828"/>
                <a:gd name="connsiteY7" fmla="*/ 213360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828" h="2133600">
                  <a:moveTo>
                    <a:pt x="2134228" y="0"/>
                  </a:moveTo>
                  <a:lnTo>
                    <a:pt x="4267828" y="0"/>
                  </a:lnTo>
                  <a:lnTo>
                    <a:pt x="4267828" y="2133600"/>
                  </a:lnTo>
                  <a:lnTo>
                    <a:pt x="2134228" y="2133600"/>
                  </a:lnTo>
                  <a:close/>
                  <a:moveTo>
                    <a:pt x="0" y="0"/>
                  </a:moveTo>
                  <a:lnTo>
                    <a:pt x="2133600" y="0"/>
                  </a:lnTo>
                  <a:lnTo>
                    <a:pt x="2133600" y="2133600"/>
                  </a:lnTo>
                  <a:lnTo>
                    <a:pt x="0" y="2133600"/>
                  </a:lnTo>
                  <a:close/>
                </a:path>
              </a:pathLst>
            </a:custGeom>
            <a:gradFill>
              <a:gsLst>
                <a:gs pos="62300">
                  <a:srgbClr val="F4DE91"/>
                </a:gs>
                <a:gs pos="0">
                  <a:srgbClr val="EEB948"/>
                </a:gs>
                <a:gs pos="100000">
                  <a:srgbClr val="DBA34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cs typeface="+mn-ea"/>
                <a:sym typeface="+mn-lt"/>
              </a:endParaRPr>
            </a:p>
          </p:txBody>
        </p:sp>
        <p:grpSp>
          <p:nvGrpSpPr>
            <p:cNvPr id="10" name="组合 9"/>
            <p:cNvGrpSpPr/>
            <p:nvPr/>
          </p:nvGrpSpPr>
          <p:grpSpPr>
            <a:xfrm>
              <a:off x="1050558" y="4354040"/>
              <a:ext cx="3711942" cy="1480737"/>
              <a:chOff x="5354322" y="1967781"/>
              <a:chExt cx="3711942" cy="1480737"/>
            </a:xfrm>
          </p:grpSpPr>
          <p:sp>
            <p:nvSpPr>
              <p:cNvPr id="11" name="矩形 10"/>
              <p:cNvSpPr/>
              <p:nvPr/>
            </p:nvSpPr>
            <p:spPr>
              <a:xfrm>
                <a:off x="5354322" y="2437279"/>
                <a:ext cx="3711942" cy="1011239"/>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effectLst/>
                    <a:uLnTx/>
                    <a:uFillTx/>
                    <a:cs typeface="+mn-ea"/>
                    <a:sym typeface="+mn-lt"/>
                  </a:rPr>
                  <a:t>用户可以在投影仪或者计算机</a:t>
                </a:r>
                <a:r>
                  <a:rPr kumimoji="0" lang="zh-CN" altLang="en-US" sz="1200" b="0" i="0" u="none" strike="noStrike" kern="1200" cap="none" spc="0" normalizeH="0" baseline="0" noProof="0" dirty="0" smtClean="0">
                    <a:ln>
                      <a:noFill/>
                    </a:ln>
                    <a:effectLst/>
                    <a:uLnTx/>
                    <a:uFillTx/>
                    <a:cs typeface="+mn-ea"/>
                    <a:sym typeface="+mn-lt"/>
                  </a:rPr>
                  <a:t>上可以</a:t>
                </a:r>
                <a:r>
                  <a:rPr kumimoji="0" lang="zh-CN" altLang="en-US" sz="1200" b="0" i="0" u="none" strike="noStrike" kern="1200" cap="none" spc="0" normalizeH="0" baseline="0" noProof="0" dirty="0">
                    <a:ln>
                      <a:noFill/>
                    </a:ln>
                    <a:effectLst/>
                    <a:uLnTx/>
                    <a:uFillTx/>
                    <a:cs typeface="+mn-ea"/>
                    <a:sym typeface="+mn-lt"/>
                  </a:rPr>
                  <a:t>将演示文稿打印</a:t>
                </a:r>
                <a:r>
                  <a:rPr kumimoji="0" lang="zh-CN" altLang="en-US" sz="1200" b="0" i="0" u="none" strike="noStrike" kern="1200" cap="none" spc="0" normalizeH="0" baseline="0" noProof="0" dirty="0" smtClean="0">
                    <a:ln>
                      <a:noFill/>
                    </a:ln>
                    <a:effectLst/>
                    <a:uLnTx/>
                    <a:uFillTx/>
                    <a:cs typeface="+mn-ea"/>
                    <a:sym typeface="+mn-lt"/>
                  </a:rPr>
                  <a:t>出来制作</a:t>
                </a:r>
                <a:r>
                  <a:rPr kumimoji="0" lang="zh-CN" altLang="en-US" sz="1200" b="0" i="0" u="none" strike="noStrike" kern="1200" cap="none" spc="0" normalizeH="0" baseline="0" noProof="0" dirty="0">
                    <a:ln>
                      <a:noFill/>
                    </a:ln>
                    <a:effectLst/>
                    <a:uLnTx/>
                    <a:uFillTx/>
                    <a:cs typeface="+mn-ea"/>
                    <a:sym typeface="+mn-lt"/>
                  </a:rPr>
                  <a:t>成</a:t>
                </a:r>
                <a:r>
                  <a:rPr kumimoji="0" lang="zh-CN" altLang="en-US" sz="1200" b="0" i="0" u="none" strike="noStrike" kern="1200" cap="none" spc="0" normalizeH="0" baseline="0" noProof="0" dirty="0" smtClean="0">
                    <a:ln>
                      <a:noFill/>
                    </a:ln>
                    <a:effectLst/>
                    <a:uLnTx/>
                    <a:uFillTx/>
                    <a:cs typeface="+mn-ea"/>
                    <a:sym typeface="+mn-lt"/>
                  </a:rPr>
                  <a:t>胶片以便</a:t>
                </a:r>
                <a:r>
                  <a:rPr kumimoji="0" lang="zh-CN" altLang="en-US" sz="1200" b="0" i="0" u="none" strike="noStrike" kern="1200" cap="none" spc="0" normalizeH="0" baseline="0" noProof="0" dirty="0">
                    <a:ln>
                      <a:noFill/>
                    </a:ln>
                    <a:effectLst/>
                    <a:uLnTx/>
                    <a:uFillTx/>
                    <a:cs typeface="+mn-ea"/>
                    <a:sym typeface="+mn-lt"/>
                  </a:rPr>
                  <a:t>应用到更广泛的领域</a:t>
                </a:r>
                <a:r>
                  <a:rPr kumimoji="0" lang="zh-CN" altLang="en-US" sz="1200" b="0" i="0" u="none" strike="noStrike" kern="1200" cap="none" spc="0" normalizeH="0" baseline="0" noProof="0" dirty="0" smtClean="0">
                    <a:ln>
                      <a:noFill/>
                    </a:ln>
                    <a:effectLst/>
                    <a:uLnTx/>
                    <a:uFillTx/>
                    <a:cs typeface="+mn-ea"/>
                    <a:sym typeface="+mn-lt"/>
                  </a:rPr>
                  <a:t>中用户可以在投影仪或者计算机上可以将演示文稿打印出来制作成胶片以便应用到更广泛的领域中</a:t>
                </a:r>
              </a:p>
            </p:txBody>
          </p:sp>
          <p:sp>
            <p:nvSpPr>
              <p:cNvPr id="12" name="矩形 11"/>
              <p:cNvSpPr/>
              <p:nvPr/>
            </p:nvSpPr>
            <p:spPr>
              <a:xfrm>
                <a:off x="5354323" y="1967781"/>
                <a:ext cx="2084387" cy="409756"/>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sp>
        <p:nvSpPr>
          <p:cNvPr id="13" name="斜纹 12"/>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14" name="组合 13"/>
          <p:cNvGrpSpPr/>
          <p:nvPr/>
        </p:nvGrpSpPr>
        <p:grpSpPr>
          <a:xfrm>
            <a:off x="965201" y="354385"/>
            <a:ext cx="4756831" cy="783183"/>
            <a:chOff x="2806700" y="3008685"/>
            <a:chExt cx="4756831" cy="783183"/>
          </a:xfrm>
        </p:grpSpPr>
        <p:sp>
          <p:nvSpPr>
            <p:cNvPr id="15" name="文本框 14"/>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16" name="文本框 15"/>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12133299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434075" y="1730721"/>
            <a:ext cx="4261046" cy="4251462"/>
            <a:chOff x="6648563" y="2336684"/>
            <a:chExt cx="3462616" cy="3454829"/>
          </a:xfrm>
        </p:grpSpPr>
        <p:sp>
          <p:nvSpPr>
            <p:cNvPr id="5" name="Freeform 329"/>
            <p:cNvSpPr>
              <a:spLocks noEditPoints="1"/>
            </p:cNvSpPr>
            <p:nvPr/>
          </p:nvSpPr>
          <p:spPr bwMode="auto">
            <a:xfrm>
              <a:off x="6648563" y="2336684"/>
              <a:ext cx="3462616" cy="3454829"/>
            </a:xfrm>
            <a:custGeom>
              <a:avLst/>
              <a:gdLst>
                <a:gd name="T0" fmla="*/ 198 w 396"/>
                <a:gd name="T1" fmla="*/ 395 h 395"/>
                <a:gd name="T2" fmla="*/ 0 w 396"/>
                <a:gd name="T3" fmla="*/ 198 h 395"/>
                <a:gd name="T4" fmla="*/ 198 w 396"/>
                <a:gd name="T5" fmla="*/ 0 h 395"/>
                <a:gd name="T6" fmla="*/ 396 w 396"/>
                <a:gd name="T7" fmla="*/ 198 h 395"/>
                <a:gd name="T8" fmla="*/ 198 w 396"/>
                <a:gd name="T9" fmla="*/ 395 h 395"/>
                <a:gd name="T10" fmla="*/ 198 w 396"/>
                <a:gd name="T11" fmla="*/ 1 h 395"/>
                <a:gd name="T12" fmla="*/ 2 w 396"/>
                <a:gd name="T13" fmla="*/ 198 h 395"/>
                <a:gd name="T14" fmla="*/ 198 w 396"/>
                <a:gd name="T15" fmla="*/ 394 h 395"/>
                <a:gd name="T16" fmla="*/ 394 w 396"/>
                <a:gd name="T17" fmla="*/ 198 h 395"/>
                <a:gd name="T18" fmla="*/ 198 w 396"/>
                <a:gd name="T19" fmla="*/ 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5">
                  <a:moveTo>
                    <a:pt x="198" y="395"/>
                  </a:moveTo>
                  <a:cubicBezTo>
                    <a:pt x="89" y="395"/>
                    <a:pt x="0" y="307"/>
                    <a:pt x="0" y="198"/>
                  </a:cubicBezTo>
                  <a:cubicBezTo>
                    <a:pt x="0" y="89"/>
                    <a:pt x="89" y="0"/>
                    <a:pt x="198" y="0"/>
                  </a:cubicBezTo>
                  <a:cubicBezTo>
                    <a:pt x="307" y="0"/>
                    <a:pt x="396" y="89"/>
                    <a:pt x="396" y="198"/>
                  </a:cubicBezTo>
                  <a:cubicBezTo>
                    <a:pt x="396" y="307"/>
                    <a:pt x="307" y="395"/>
                    <a:pt x="198" y="395"/>
                  </a:cubicBezTo>
                  <a:close/>
                  <a:moveTo>
                    <a:pt x="198" y="1"/>
                  </a:moveTo>
                  <a:cubicBezTo>
                    <a:pt x="90" y="1"/>
                    <a:pt x="2" y="89"/>
                    <a:pt x="2" y="198"/>
                  </a:cubicBezTo>
                  <a:cubicBezTo>
                    <a:pt x="2" y="306"/>
                    <a:pt x="90" y="394"/>
                    <a:pt x="198" y="394"/>
                  </a:cubicBezTo>
                  <a:cubicBezTo>
                    <a:pt x="306" y="394"/>
                    <a:pt x="394" y="306"/>
                    <a:pt x="394" y="198"/>
                  </a:cubicBezTo>
                  <a:cubicBezTo>
                    <a:pt x="394" y="89"/>
                    <a:pt x="306" y="1"/>
                    <a:pt x="198" y="1"/>
                  </a:cubicBezTo>
                  <a:close/>
                </a:path>
              </a:pathLst>
            </a:custGeom>
            <a:solidFill>
              <a:schemeClr val="accent1">
                <a:alpha val="16000"/>
              </a:schemeClr>
            </a:solidFill>
            <a:ln>
              <a:noFill/>
            </a:ln>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grpSp>
          <p:nvGrpSpPr>
            <p:cNvPr id="16" name="组合 15"/>
            <p:cNvGrpSpPr/>
            <p:nvPr/>
          </p:nvGrpSpPr>
          <p:grpSpPr>
            <a:xfrm>
              <a:off x="6839994" y="2517873"/>
              <a:ext cx="3022600" cy="3100917"/>
              <a:chOff x="1802507" y="1265238"/>
              <a:chExt cx="2266950" cy="2325688"/>
            </a:xfrm>
          </p:grpSpPr>
          <p:sp>
            <p:nvSpPr>
              <p:cNvPr id="17" name="Freeform 327"/>
              <p:cNvSpPr>
                <a:spLocks/>
              </p:cNvSpPr>
              <p:nvPr/>
            </p:nvSpPr>
            <p:spPr bwMode="auto">
              <a:xfrm>
                <a:off x="2921695" y="1322388"/>
                <a:ext cx="933450" cy="555625"/>
              </a:xfrm>
              <a:custGeom>
                <a:avLst/>
                <a:gdLst>
                  <a:gd name="T0" fmla="*/ 6 w 131"/>
                  <a:gd name="T1" fmla="*/ 25 h 78"/>
                  <a:gd name="T2" fmla="*/ 110 w 131"/>
                  <a:gd name="T3" fmla="*/ 78 h 78"/>
                  <a:gd name="T4" fmla="*/ 131 w 131"/>
                  <a:gd name="T5" fmla="*/ 63 h 78"/>
                  <a:gd name="T6" fmla="*/ 6 w 131"/>
                  <a:gd name="T7" fmla="*/ 0 h 78"/>
                  <a:gd name="T8" fmla="*/ 0 w 131"/>
                  <a:gd name="T9" fmla="*/ 0 h 78"/>
                  <a:gd name="T10" fmla="*/ 1 w 131"/>
                  <a:gd name="T11" fmla="*/ 25 h 78"/>
                  <a:gd name="T12" fmla="*/ 6 w 131"/>
                  <a:gd name="T13" fmla="*/ 25 h 78"/>
                </a:gdLst>
                <a:ahLst/>
                <a:cxnLst>
                  <a:cxn ang="0">
                    <a:pos x="T0" y="T1"/>
                  </a:cxn>
                  <a:cxn ang="0">
                    <a:pos x="T2" y="T3"/>
                  </a:cxn>
                  <a:cxn ang="0">
                    <a:pos x="T4" y="T5"/>
                  </a:cxn>
                  <a:cxn ang="0">
                    <a:pos x="T6" y="T7"/>
                  </a:cxn>
                  <a:cxn ang="0">
                    <a:pos x="T8" y="T9"/>
                  </a:cxn>
                  <a:cxn ang="0">
                    <a:pos x="T10" y="T11"/>
                  </a:cxn>
                  <a:cxn ang="0">
                    <a:pos x="T12" y="T13"/>
                  </a:cxn>
                </a:cxnLst>
                <a:rect l="0" t="0" r="r" b="b"/>
                <a:pathLst>
                  <a:path w="131" h="78">
                    <a:moveTo>
                      <a:pt x="6" y="25"/>
                    </a:moveTo>
                    <a:cubicBezTo>
                      <a:pt x="48" y="25"/>
                      <a:pt x="86" y="46"/>
                      <a:pt x="110" y="78"/>
                    </a:cubicBezTo>
                    <a:cubicBezTo>
                      <a:pt x="131" y="63"/>
                      <a:pt x="131" y="63"/>
                      <a:pt x="131" y="63"/>
                    </a:cubicBezTo>
                    <a:cubicBezTo>
                      <a:pt x="102" y="25"/>
                      <a:pt x="57" y="0"/>
                      <a:pt x="6" y="0"/>
                    </a:cubicBezTo>
                    <a:cubicBezTo>
                      <a:pt x="4" y="0"/>
                      <a:pt x="2" y="0"/>
                      <a:pt x="0" y="0"/>
                    </a:cubicBezTo>
                    <a:cubicBezTo>
                      <a:pt x="1" y="25"/>
                      <a:pt x="1" y="25"/>
                      <a:pt x="1" y="25"/>
                    </a:cubicBezTo>
                    <a:cubicBezTo>
                      <a:pt x="3" y="25"/>
                      <a:pt x="4" y="25"/>
                      <a:pt x="6" y="25"/>
                    </a:cubicBezTo>
                    <a:close/>
                  </a:path>
                </a:pathLst>
              </a:custGeom>
              <a:solidFill>
                <a:schemeClr val="tx1">
                  <a:lumMod val="50000"/>
                  <a:lumOff val="50000"/>
                </a:schemeClr>
              </a:solidFill>
              <a:ln>
                <a:noFill/>
              </a:ln>
              <a:effec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Freeform 326"/>
              <p:cNvSpPr>
                <a:spLocks/>
              </p:cNvSpPr>
              <p:nvPr/>
            </p:nvSpPr>
            <p:spPr bwMode="auto">
              <a:xfrm>
                <a:off x="3463032" y="1771651"/>
                <a:ext cx="606425" cy="1584325"/>
              </a:xfrm>
              <a:custGeom>
                <a:avLst/>
                <a:gdLst>
                  <a:gd name="T0" fmla="*/ 85 w 85"/>
                  <a:gd name="T1" fmla="*/ 92 h 222"/>
                  <a:gd name="T2" fmla="*/ 55 w 85"/>
                  <a:gd name="T3" fmla="*/ 0 h 222"/>
                  <a:gd name="T4" fmla="*/ 34 w 85"/>
                  <a:gd name="T5" fmla="*/ 15 h 222"/>
                  <a:gd name="T6" fmla="*/ 59 w 85"/>
                  <a:gd name="T7" fmla="*/ 92 h 222"/>
                  <a:gd name="T8" fmla="*/ 0 w 85"/>
                  <a:gd name="T9" fmla="*/ 201 h 222"/>
                  <a:gd name="T10" fmla="*/ 14 w 85"/>
                  <a:gd name="T11" fmla="*/ 222 h 222"/>
                  <a:gd name="T12" fmla="*/ 85 w 85"/>
                  <a:gd name="T13" fmla="*/ 92 h 222"/>
                </a:gdLst>
                <a:ahLst/>
                <a:cxnLst>
                  <a:cxn ang="0">
                    <a:pos x="T0" y="T1"/>
                  </a:cxn>
                  <a:cxn ang="0">
                    <a:pos x="T2" y="T3"/>
                  </a:cxn>
                  <a:cxn ang="0">
                    <a:pos x="T4" y="T5"/>
                  </a:cxn>
                  <a:cxn ang="0">
                    <a:pos x="T6" y="T7"/>
                  </a:cxn>
                  <a:cxn ang="0">
                    <a:pos x="T8" y="T9"/>
                  </a:cxn>
                  <a:cxn ang="0">
                    <a:pos x="T10" y="T11"/>
                  </a:cxn>
                  <a:cxn ang="0">
                    <a:pos x="T12" y="T13"/>
                  </a:cxn>
                </a:cxnLst>
                <a:rect l="0" t="0" r="r" b="b"/>
                <a:pathLst>
                  <a:path w="85" h="222">
                    <a:moveTo>
                      <a:pt x="85" y="92"/>
                    </a:moveTo>
                    <a:cubicBezTo>
                      <a:pt x="85" y="57"/>
                      <a:pt x="74" y="26"/>
                      <a:pt x="55" y="0"/>
                    </a:cubicBezTo>
                    <a:cubicBezTo>
                      <a:pt x="34" y="15"/>
                      <a:pt x="34" y="15"/>
                      <a:pt x="34" y="15"/>
                    </a:cubicBezTo>
                    <a:cubicBezTo>
                      <a:pt x="50" y="36"/>
                      <a:pt x="59" y="63"/>
                      <a:pt x="59" y="92"/>
                    </a:cubicBezTo>
                    <a:cubicBezTo>
                      <a:pt x="59" y="137"/>
                      <a:pt x="36" y="177"/>
                      <a:pt x="0" y="201"/>
                    </a:cubicBezTo>
                    <a:cubicBezTo>
                      <a:pt x="14" y="222"/>
                      <a:pt x="14" y="222"/>
                      <a:pt x="14" y="222"/>
                    </a:cubicBezTo>
                    <a:cubicBezTo>
                      <a:pt x="56" y="194"/>
                      <a:pt x="85" y="146"/>
                      <a:pt x="85" y="92"/>
                    </a:cubicBezTo>
                    <a:close/>
                  </a:path>
                </a:pathLst>
              </a:custGeom>
              <a:solidFill>
                <a:schemeClr val="tx1">
                  <a:lumMod val="75000"/>
                  <a:lumOff val="25000"/>
                </a:schemeClr>
              </a:solidFill>
              <a:ln>
                <a:noFill/>
              </a:ln>
              <a:effec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Freeform 328"/>
              <p:cNvSpPr>
                <a:spLocks/>
              </p:cNvSpPr>
              <p:nvPr/>
            </p:nvSpPr>
            <p:spPr bwMode="auto">
              <a:xfrm>
                <a:off x="1802507" y="1265238"/>
                <a:ext cx="1954213" cy="2325688"/>
              </a:xfrm>
              <a:custGeom>
                <a:avLst/>
                <a:gdLst>
                  <a:gd name="T0" fmla="*/ 246 w 274"/>
                  <a:gd name="T1" fmla="*/ 252 h 326"/>
                  <a:gd name="T2" fmla="*/ 163 w 274"/>
                  <a:gd name="T3" fmla="*/ 284 h 326"/>
                  <a:gd name="T4" fmla="*/ 69 w 274"/>
                  <a:gd name="T5" fmla="*/ 240 h 326"/>
                  <a:gd name="T6" fmla="*/ 41 w 274"/>
                  <a:gd name="T7" fmla="*/ 163 h 326"/>
                  <a:gd name="T8" fmla="*/ 162 w 274"/>
                  <a:gd name="T9" fmla="*/ 41 h 326"/>
                  <a:gd name="T10" fmla="*/ 162 w 274"/>
                  <a:gd name="T11" fmla="*/ 0 h 326"/>
                  <a:gd name="T12" fmla="*/ 0 w 274"/>
                  <a:gd name="T13" fmla="*/ 163 h 326"/>
                  <a:gd name="T14" fmla="*/ 37 w 274"/>
                  <a:gd name="T15" fmla="*/ 266 h 326"/>
                  <a:gd name="T16" fmla="*/ 163 w 274"/>
                  <a:gd name="T17" fmla="*/ 326 h 326"/>
                  <a:gd name="T18" fmla="*/ 274 w 274"/>
                  <a:gd name="T19" fmla="*/ 282 h 326"/>
                  <a:gd name="T20" fmla="*/ 246 w 274"/>
                  <a:gd name="T21" fmla="*/ 25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326">
                    <a:moveTo>
                      <a:pt x="246" y="252"/>
                    </a:moveTo>
                    <a:cubicBezTo>
                      <a:pt x="224" y="272"/>
                      <a:pt x="195" y="284"/>
                      <a:pt x="163" y="284"/>
                    </a:cubicBezTo>
                    <a:cubicBezTo>
                      <a:pt x="125" y="284"/>
                      <a:pt x="91" y="267"/>
                      <a:pt x="69" y="240"/>
                    </a:cubicBezTo>
                    <a:cubicBezTo>
                      <a:pt x="51" y="219"/>
                      <a:pt x="41" y="192"/>
                      <a:pt x="41" y="163"/>
                    </a:cubicBezTo>
                    <a:cubicBezTo>
                      <a:pt x="41" y="96"/>
                      <a:pt x="95" y="41"/>
                      <a:pt x="162" y="41"/>
                    </a:cubicBezTo>
                    <a:cubicBezTo>
                      <a:pt x="162" y="0"/>
                      <a:pt x="162" y="0"/>
                      <a:pt x="162" y="0"/>
                    </a:cubicBezTo>
                    <a:cubicBezTo>
                      <a:pt x="73" y="0"/>
                      <a:pt x="0" y="73"/>
                      <a:pt x="0" y="163"/>
                    </a:cubicBezTo>
                    <a:cubicBezTo>
                      <a:pt x="0" y="202"/>
                      <a:pt x="14" y="238"/>
                      <a:pt x="37" y="266"/>
                    </a:cubicBezTo>
                    <a:cubicBezTo>
                      <a:pt x="67" y="302"/>
                      <a:pt x="112" y="326"/>
                      <a:pt x="163" y="326"/>
                    </a:cubicBezTo>
                    <a:cubicBezTo>
                      <a:pt x="206" y="326"/>
                      <a:pt x="245" y="309"/>
                      <a:pt x="274" y="282"/>
                    </a:cubicBezTo>
                    <a:lnTo>
                      <a:pt x="246" y="252"/>
                    </a:lnTo>
                    <a:close/>
                  </a:path>
                </a:pathLst>
              </a:custGeom>
              <a:gradFill>
                <a:gsLst>
                  <a:gs pos="0">
                    <a:srgbClr val="D59430"/>
                  </a:gs>
                  <a:gs pos="37000">
                    <a:srgbClr val="E4BB6D"/>
                  </a:gs>
                  <a:gs pos="70000">
                    <a:srgbClr val="F8E79A"/>
                  </a:gs>
                  <a:gs pos="100000">
                    <a:srgbClr val="D59430"/>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sp>
        <p:nvSpPr>
          <p:cNvPr id="30" name="椭圆 29"/>
          <p:cNvSpPr/>
          <p:nvPr/>
        </p:nvSpPr>
        <p:spPr>
          <a:xfrm>
            <a:off x="2447866" y="2739720"/>
            <a:ext cx="2233464" cy="2233464"/>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xmlns="" id="{4B05353F-4B8A-487E-B16C-616F20A73A3D}"/>
              </a:ext>
            </a:extLst>
          </p:cNvPr>
          <p:cNvGrpSpPr/>
          <p:nvPr/>
        </p:nvGrpSpPr>
        <p:grpSpPr>
          <a:xfrm>
            <a:off x="6095701" y="1963215"/>
            <a:ext cx="4960883" cy="900310"/>
            <a:chOff x="7819045" y="3754618"/>
            <a:chExt cx="4960883" cy="900310"/>
          </a:xfrm>
        </p:grpSpPr>
        <p:sp>
          <p:nvSpPr>
            <p:cNvPr id="10" name="文本框 9">
              <a:extLst>
                <a:ext uri="{FF2B5EF4-FFF2-40B4-BE49-F238E27FC236}">
                  <a16:creationId xmlns:a16="http://schemas.microsoft.com/office/drawing/2014/main" xmlns="" id="{7A1D56D8-7CC8-4D07-A373-AF445409609E}"/>
                </a:ext>
              </a:extLst>
            </p:cNvPr>
            <p:cNvSpPr txBox="1"/>
            <p:nvPr/>
          </p:nvSpPr>
          <p:spPr>
            <a:xfrm>
              <a:off x="7819045" y="3754618"/>
              <a:ext cx="3300071" cy="338554"/>
            </a:xfrm>
            <a:prstGeom prst="rect">
              <a:avLst/>
            </a:prstGeom>
            <a:noFill/>
          </p:spPr>
          <p:txBody>
            <a:bodyPr wrap="square" rtlCol="0">
              <a:spAutoFit/>
              <a:scene3d>
                <a:camera prst="orthographicFront"/>
                <a:lightRig rig="threePt" dir="t"/>
              </a:scene3d>
              <a:sp3d contourW="12700"/>
            </a:bodyPr>
            <a:lstStyle/>
            <a:p>
              <a:r>
                <a:rPr lang="zh-CN" altLang="en-US" sz="1600" b="1" dirty="0">
                  <a:gradFill>
                    <a:gsLst>
                      <a:gs pos="0">
                        <a:srgbClr val="D59430"/>
                      </a:gs>
                      <a:gs pos="37000">
                        <a:srgbClr val="E4BB6D"/>
                      </a:gs>
                      <a:gs pos="70000">
                        <a:srgbClr val="F8E79A"/>
                      </a:gs>
                      <a:gs pos="100000">
                        <a:srgbClr val="D59430"/>
                      </a:gs>
                    </a:gsLst>
                    <a:lin ang="2700000" scaled="1"/>
                  </a:gradFill>
                  <a:cs typeface="+mn-ea"/>
                  <a:sym typeface="+mn-lt"/>
                </a:rPr>
                <a:t>服务问题</a:t>
              </a:r>
            </a:p>
          </p:txBody>
        </p:sp>
        <p:sp>
          <p:nvSpPr>
            <p:cNvPr id="11" name="矩形 10">
              <a:extLst>
                <a:ext uri="{FF2B5EF4-FFF2-40B4-BE49-F238E27FC236}">
                  <a16:creationId xmlns:a16="http://schemas.microsoft.com/office/drawing/2014/main" xmlns="" id="{257A5BE1-830A-492C-8824-E5CD1BDA9785}"/>
                </a:ext>
              </a:extLst>
            </p:cNvPr>
            <p:cNvSpPr/>
            <p:nvPr/>
          </p:nvSpPr>
          <p:spPr>
            <a:xfrm>
              <a:off x="7830861" y="4045530"/>
              <a:ext cx="4949067"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此处添加详细文本描述，建议与标题相关并符合整体语言风格，语言描述简洁生动此处添加详细文本</a:t>
              </a:r>
              <a:r>
                <a:rPr lang="zh-CN" altLang="en-US" sz="1400" dirty="0" smtClean="0">
                  <a:gradFill>
                    <a:gsLst>
                      <a:gs pos="0">
                        <a:srgbClr val="D59430"/>
                      </a:gs>
                      <a:gs pos="37000">
                        <a:srgbClr val="E4BB6D"/>
                      </a:gs>
                      <a:gs pos="70000">
                        <a:srgbClr val="F8E79A"/>
                      </a:gs>
                      <a:gs pos="100000">
                        <a:srgbClr val="D59430"/>
                      </a:gs>
                    </a:gsLst>
                    <a:lin ang="2700000" scaled="1"/>
                  </a:gradFill>
                  <a:cs typeface="+mn-ea"/>
                  <a:sym typeface="+mn-lt"/>
                </a:rPr>
                <a:t>描述</a:t>
              </a:r>
              <a:endParaRPr lang="zh-CN" altLang="en-US" sz="1400" dirty="0">
                <a:gradFill>
                  <a:gsLst>
                    <a:gs pos="0">
                      <a:srgbClr val="D59430"/>
                    </a:gs>
                    <a:gs pos="37000">
                      <a:srgbClr val="E4BB6D"/>
                    </a:gs>
                    <a:gs pos="70000">
                      <a:srgbClr val="F8E79A"/>
                    </a:gs>
                    <a:gs pos="100000">
                      <a:srgbClr val="D59430"/>
                    </a:gs>
                  </a:gsLst>
                  <a:lin ang="2700000" scaled="1"/>
                </a:gradFill>
                <a:cs typeface="+mn-ea"/>
                <a:sym typeface="+mn-lt"/>
              </a:endParaRPr>
            </a:p>
          </p:txBody>
        </p:sp>
      </p:grpSp>
      <p:grpSp>
        <p:nvGrpSpPr>
          <p:cNvPr id="12" name="组合 11">
            <a:extLst>
              <a:ext uri="{FF2B5EF4-FFF2-40B4-BE49-F238E27FC236}">
                <a16:creationId xmlns:a16="http://schemas.microsoft.com/office/drawing/2014/main" xmlns="" id="{4B05353F-4B8A-487E-B16C-616F20A73A3D}"/>
              </a:ext>
            </a:extLst>
          </p:cNvPr>
          <p:cNvGrpSpPr/>
          <p:nvPr/>
        </p:nvGrpSpPr>
        <p:grpSpPr>
          <a:xfrm>
            <a:off x="6095701" y="3374146"/>
            <a:ext cx="4960883" cy="900310"/>
            <a:chOff x="7819045" y="3754618"/>
            <a:chExt cx="4960883" cy="900310"/>
          </a:xfrm>
        </p:grpSpPr>
        <p:sp>
          <p:nvSpPr>
            <p:cNvPr id="13" name="文本框 12">
              <a:extLst>
                <a:ext uri="{FF2B5EF4-FFF2-40B4-BE49-F238E27FC236}">
                  <a16:creationId xmlns:a16="http://schemas.microsoft.com/office/drawing/2014/main" xmlns="" id="{7A1D56D8-7CC8-4D07-A373-AF445409609E}"/>
                </a:ext>
              </a:extLst>
            </p:cNvPr>
            <p:cNvSpPr txBox="1"/>
            <p:nvPr/>
          </p:nvSpPr>
          <p:spPr>
            <a:xfrm>
              <a:off x="7819045" y="3754618"/>
              <a:ext cx="3300071" cy="338554"/>
            </a:xfrm>
            <a:prstGeom prst="rect">
              <a:avLst/>
            </a:prstGeom>
            <a:noFill/>
          </p:spPr>
          <p:txBody>
            <a:bodyPr wrap="square" rtlCol="0">
              <a:spAutoFit/>
              <a:scene3d>
                <a:camera prst="orthographicFront"/>
                <a:lightRig rig="threePt" dir="t"/>
              </a:scene3d>
              <a:sp3d contourW="12700"/>
            </a:bodyPr>
            <a:lstStyle/>
            <a:p>
              <a:r>
                <a:rPr lang="zh-CN" altLang="en-US" sz="1600" b="1" dirty="0">
                  <a:gradFill>
                    <a:gsLst>
                      <a:gs pos="0">
                        <a:srgbClr val="D59430"/>
                      </a:gs>
                      <a:gs pos="37000">
                        <a:srgbClr val="E4BB6D"/>
                      </a:gs>
                      <a:gs pos="70000">
                        <a:srgbClr val="F8E79A"/>
                      </a:gs>
                      <a:gs pos="100000">
                        <a:srgbClr val="D59430"/>
                      </a:gs>
                    </a:gsLst>
                    <a:lin ang="2700000" scaled="1"/>
                  </a:gradFill>
                  <a:cs typeface="+mn-ea"/>
                  <a:sym typeface="+mn-lt"/>
                </a:rPr>
                <a:t>诚信问题</a:t>
              </a:r>
            </a:p>
          </p:txBody>
        </p:sp>
        <p:sp>
          <p:nvSpPr>
            <p:cNvPr id="14" name="矩形 13">
              <a:extLst>
                <a:ext uri="{FF2B5EF4-FFF2-40B4-BE49-F238E27FC236}">
                  <a16:creationId xmlns:a16="http://schemas.microsoft.com/office/drawing/2014/main" xmlns="" id="{257A5BE1-830A-492C-8824-E5CD1BDA9785}"/>
                </a:ext>
              </a:extLst>
            </p:cNvPr>
            <p:cNvSpPr/>
            <p:nvPr/>
          </p:nvSpPr>
          <p:spPr>
            <a:xfrm>
              <a:off x="7830861" y="4045530"/>
              <a:ext cx="4949067"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此处添加详细文本描述，建议与标题相关并符合整体语言风格，语言描述简洁生动此处添加详细文本</a:t>
              </a:r>
              <a:r>
                <a:rPr lang="zh-CN" altLang="en-US" sz="1400" dirty="0" smtClean="0">
                  <a:gradFill>
                    <a:gsLst>
                      <a:gs pos="0">
                        <a:srgbClr val="D59430"/>
                      </a:gs>
                      <a:gs pos="37000">
                        <a:srgbClr val="E4BB6D"/>
                      </a:gs>
                      <a:gs pos="70000">
                        <a:srgbClr val="F8E79A"/>
                      </a:gs>
                      <a:gs pos="100000">
                        <a:srgbClr val="D59430"/>
                      </a:gs>
                    </a:gsLst>
                    <a:lin ang="2700000" scaled="1"/>
                  </a:gradFill>
                  <a:cs typeface="+mn-ea"/>
                  <a:sym typeface="+mn-lt"/>
                </a:rPr>
                <a:t>描述</a:t>
              </a:r>
              <a:endParaRPr lang="zh-CN" altLang="en-US" sz="1400" dirty="0">
                <a:gradFill>
                  <a:gsLst>
                    <a:gs pos="0">
                      <a:srgbClr val="D59430"/>
                    </a:gs>
                    <a:gs pos="37000">
                      <a:srgbClr val="E4BB6D"/>
                    </a:gs>
                    <a:gs pos="70000">
                      <a:srgbClr val="F8E79A"/>
                    </a:gs>
                    <a:gs pos="100000">
                      <a:srgbClr val="D59430"/>
                    </a:gs>
                  </a:gsLst>
                  <a:lin ang="2700000" scaled="1"/>
                </a:gradFill>
                <a:cs typeface="+mn-ea"/>
                <a:sym typeface="+mn-lt"/>
              </a:endParaRPr>
            </a:p>
          </p:txBody>
        </p:sp>
      </p:grpSp>
      <p:grpSp>
        <p:nvGrpSpPr>
          <p:cNvPr id="15" name="组合 14">
            <a:extLst>
              <a:ext uri="{FF2B5EF4-FFF2-40B4-BE49-F238E27FC236}">
                <a16:creationId xmlns:a16="http://schemas.microsoft.com/office/drawing/2014/main" xmlns="" id="{4B05353F-4B8A-487E-B16C-616F20A73A3D}"/>
              </a:ext>
            </a:extLst>
          </p:cNvPr>
          <p:cNvGrpSpPr/>
          <p:nvPr/>
        </p:nvGrpSpPr>
        <p:grpSpPr>
          <a:xfrm>
            <a:off x="6095701" y="4785077"/>
            <a:ext cx="4960883" cy="900310"/>
            <a:chOff x="7819045" y="3754618"/>
            <a:chExt cx="4960883" cy="900310"/>
          </a:xfrm>
        </p:grpSpPr>
        <p:sp>
          <p:nvSpPr>
            <p:cNvPr id="20" name="文本框 19">
              <a:extLst>
                <a:ext uri="{FF2B5EF4-FFF2-40B4-BE49-F238E27FC236}">
                  <a16:creationId xmlns:a16="http://schemas.microsoft.com/office/drawing/2014/main" xmlns="" id="{7A1D56D8-7CC8-4D07-A373-AF445409609E}"/>
                </a:ext>
              </a:extLst>
            </p:cNvPr>
            <p:cNvSpPr txBox="1"/>
            <p:nvPr/>
          </p:nvSpPr>
          <p:spPr>
            <a:xfrm>
              <a:off x="7819045" y="3754618"/>
              <a:ext cx="3300071" cy="338554"/>
            </a:xfrm>
            <a:prstGeom prst="rect">
              <a:avLst/>
            </a:prstGeom>
            <a:noFill/>
          </p:spPr>
          <p:txBody>
            <a:bodyPr wrap="square" rtlCol="0">
              <a:spAutoFit/>
              <a:scene3d>
                <a:camera prst="orthographicFront"/>
                <a:lightRig rig="threePt" dir="t"/>
              </a:scene3d>
              <a:sp3d contourW="12700"/>
            </a:bodyPr>
            <a:lstStyle/>
            <a:p>
              <a:r>
                <a:rPr lang="zh-CN" altLang="en-US" sz="1600" b="1" dirty="0">
                  <a:gradFill>
                    <a:gsLst>
                      <a:gs pos="0">
                        <a:srgbClr val="D59430"/>
                      </a:gs>
                      <a:gs pos="37000">
                        <a:srgbClr val="E4BB6D"/>
                      </a:gs>
                      <a:gs pos="70000">
                        <a:srgbClr val="F8E79A"/>
                      </a:gs>
                      <a:gs pos="100000">
                        <a:srgbClr val="D59430"/>
                      </a:gs>
                    </a:gsLst>
                    <a:lin ang="2700000" scaled="1"/>
                  </a:gradFill>
                  <a:cs typeface="+mn-ea"/>
                  <a:sym typeface="+mn-lt"/>
                </a:rPr>
                <a:t>心理问题</a:t>
              </a:r>
            </a:p>
          </p:txBody>
        </p:sp>
        <p:sp>
          <p:nvSpPr>
            <p:cNvPr id="21" name="矩形 20">
              <a:extLst>
                <a:ext uri="{FF2B5EF4-FFF2-40B4-BE49-F238E27FC236}">
                  <a16:creationId xmlns:a16="http://schemas.microsoft.com/office/drawing/2014/main" xmlns="" id="{257A5BE1-830A-492C-8824-E5CD1BDA9785}"/>
                </a:ext>
              </a:extLst>
            </p:cNvPr>
            <p:cNvSpPr/>
            <p:nvPr/>
          </p:nvSpPr>
          <p:spPr>
            <a:xfrm>
              <a:off x="7830861" y="4045530"/>
              <a:ext cx="4949067" cy="609398"/>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此处添加详细文本描述，建议与标题相关并符合整体语言风格，语言描述简洁生动此处添加详细文本</a:t>
              </a:r>
              <a:r>
                <a:rPr lang="zh-CN" altLang="en-US" sz="1400" dirty="0" smtClean="0">
                  <a:gradFill>
                    <a:gsLst>
                      <a:gs pos="0">
                        <a:srgbClr val="D59430"/>
                      </a:gs>
                      <a:gs pos="37000">
                        <a:srgbClr val="E4BB6D"/>
                      </a:gs>
                      <a:gs pos="70000">
                        <a:srgbClr val="F8E79A"/>
                      </a:gs>
                      <a:gs pos="100000">
                        <a:srgbClr val="D59430"/>
                      </a:gs>
                    </a:gsLst>
                    <a:lin ang="2700000" scaled="1"/>
                  </a:gradFill>
                  <a:cs typeface="+mn-ea"/>
                  <a:sym typeface="+mn-lt"/>
                </a:rPr>
                <a:t>描述</a:t>
              </a:r>
              <a:endParaRPr lang="zh-CN" altLang="en-US" sz="1400" dirty="0">
                <a:gradFill>
                  <a:gsLst>
                    <a:gs pos="0">
                      <a:srgbClr val="D59430"/>
                    </a:gs>
                    <a:gs pos="37000">
                      <a:srgbClr val="E4BB6D"/>
                    </a:gs>
                    <a:gs pos="70000">
                      <a:srgbClr val="F8E79A"/>
                    </a:gs>
                    <a:gs pos="100000">
                      <a:srgbClr val="D59430"/>
                    </a:gs>
                  </a:gsLst>
                  <a:lin ang="2700000" scaled="1"/>
                </a:gradFill>
                <a:cs typeface="+mn-ea"/>
                <a:sym typeface="+mn-lt"/>
              </a:endParaRPr>
            </a:p>
          </p:txBody>
        </p:sp>
      </p:grpSp>
      <p:sp>
        <p:nvSpPr>
          <p:cNvPr id="22" name="斜纹 21"/>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23" name="组合 22"/>
          <p:cNvGrpSpPr/>
          <p:nvPr/>
        </p:nvGrpSpPr>
        <p:grpSpPr>
          <a:xfrm>
            <a:off x="965201" y="354385"/>
            <a:ext cx="4756831" cy="783183"/>
            <a:chOff x="2806700" y="3008685"/>
            <a:chExt cx="4756831" cy="783183"/>
          </a:xfrm>
        </p:grpSpPr>
        <p:sp>
          <p:nvSpPr>
            <p:cNvPr id="24" name="文本框 23"/>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25" name="文本框 24"/>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32452336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3999" y="2019678"/>
            <a:ext cx="861662" cy="369332"/>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zh-CN" altLang="en-US" sz="1600" dirty="0">
                <a:gradFill>
                  <a:gsLst>
                    <a:gs pos="0">
                      <a:srgbClr val="D59430"/>
                    </a:gs>
                    <a:gs pos="37000">
                      <a:srgbClr val="E4BB6D"/>
                    </a:gs>
                    <a:gs pos="70000">
                      <a:srgbClr val="F8E79A"/>
                    </a:gs>
                    <a:gs pos="100000">
                      <a:srgbClr val="D59430"/>
                    </a:gs>
                  </a:gsLst>
                  <a:lin ang="2700000" scaled="1"/>
                </a:gradFill>
                <a:cs typeface="+mn-ea"/>
                <a:sym typeface="+mn-lt"/>
              </a:rPr>
              <a:t>业务一</a:t>
            </a:r>
          </a:p>
        </p:txBody>
      </p:sp>
      <p:sp>
        <p:nvSpPr>
          <p:cNvPr id="8" name="TextBox 7"/>
          <p:cNvSpPr txBox="1"/>
          <p:nvPr/>
        </p:nvSpPr>
        <p:spPr>
          <a:xfrm>
            <a:off x="826949" y="2825443"/>
            <a:ext cx="861662" cy="369332"/>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zh-CN" altLang="en-US" sz="1600" dirty="0">
                <a:gradFill>
                  <a:gsLst>
                    <a:gs pos="0">
                      <a:srgbClr val="D59430"/>
                    </a:gs>
                    <a:gs pos="37000">
                      <a:srgbClr val="E4BB6D"/>
                    </a:gs>
                    <a:gs pos="70000">
                      <a:srgbClr val="F8E79A"/>
                    </a:gs>
                    <a:gs pos="100000">
                      <a:srgbClr val="D59430"/>
                    </a:gs>
                  </a:gsLst>
                  <a:lin ang="2700000" scaled="1"/>
                </a:gradFill>
                <a:cs typeface="+mn-ea"/>
                <a:sym typeface="+mn-lt"/>
              </a:rPr>
              <a:t>业务二</a:t>
            </a:r>
          </a:p>
        </p:txBody>
      </p:sp>
      <p:sp>
        <p:nvSpPr>
          <p:cNvPr id="9" name="TextBox 8"/>
          <p:cNvSpPr txBox="1"/>
          <p:nvPr/>
        </p:nvSpPr>
        <p:spPr>
          <a:xfrm>
            <a:off x="833999" y="3625533"/>
            <a:ext cx="861662" cy="369332"/>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zh-CN" altLang="en-US" sz="1600" dirty="0">
                <a:gradFill>
                  <a:gsLst>
                    <a:gs pos="0">
                      <a:srgbClr val="D59430"/>
                    </a:gs>
                    <a:gs pos="37000">
                      <a:srgbClr val="E4BB6D"/>
                    </a:gs>
                    <a:gs pos="70000">
                      <a:srgbClr val="F8E79A"/>
                    </a:gs>
                    <a:gs pos="100000">
                      <a:srgbClr val="D59430"/>
                    </a:gs>
                  </a:gsLst>
                  <a:lin ang="2700000" scaled="1"/>
                </a:gradFill>
                <a:cs typeface="+mn-ea"/>
                <a:sym typeface="+mn-lt"/>
              </a:rPr>
              <a:t>业务三</a:t>
            </a:r>
          </a:p>
        </p:txBody>
      </p:sp>
      <p:sp>
        <p:nvSpPr>
          <p:cNvPr id="10" name="TextBox 9"/>
          <p:cNvSpPr txBox="1"/>
          <p:nvPr/>
        </p:nvSpPr>
        <p:spPr>
          <a:xfrm>
            <a:off x="841049" y="4489629"/>
            <a:ext cx="861662" cy="369332"/>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zh-CN" altLang="en-US" sz="1600" dirty="0">
                <a:gradFill>
                  <a:gsLst>
                    <a:gs pos="0">
                      <a:srgbClr val="D59430"/>
                    </a:gs>
                    <a:gs pos="37000">
                      <a:srgbClr val="E4BB6D"/>
                    </a:gs>
                    <a:gs pos="70000">
                      <a:srgbClr val="F8E79A"/>
                    </a:gs>
                    <a:gs pos="100000">
                      <a:srgbClr val="D59430"/>
                    </a:gs>
                  </a:gsLst>
                  <a:lin ang="2700000" scaled="1"/>
                </a:gradFill>
                <a:cs typeface="+mn-ea"/>
                <a:sym typeface="+mn-lt"/>
              </a:rPr>
              <a:t>业务四</a:t>
            </a:r>
          </a:p>
        </p:txBody>
      </p:sp>
      <p:sp>
        <p:nvSpPr>
          <p:cNvPr id="11" name="矩形 10"/>
          <p:cNvSpPr/>
          <p:nvPr/>
        </p:nvSpPr>
        <p:spPr>
          <a:xfrm>
            <a:off x="1702711" y="1923667"/>
            <a:ext cx="2879945"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12" name="矩形 11"/>
          <p:cNvSpPr/>
          <p:nvPr/>
        </p:nvSpPr>
        <p:spPr>
          <a:xfrm>
            <a:off x="1702711" y="2211699"/>
            <a:ext cx="4382907" cy="288032"/>
          </a:xfrm>
          <a:prstGeom prst="rect">
            <a:avLst/>
          </a:prstGeom>
          <a:gradFill>
            <a:gsLst>
              <a:gs pos="0">
                <a:srgbClr val="D59430"/>
              </a:gs>
              <a:gs pos="37000">
                <a:srgbClr val="E4BB6D"/>
              </a:gs>
              <a:gs pos="70000">
                <a:srgbClr val="F8E79A"/>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1" name="矩形 20"/>
          <p:cNvSpPr/>
          <p:nvPr/>
        </p:nvSpPr>
        <p:spPr>
          <a:xfrm>
            <a:off x="1702712" y="2755759"/>
            <a:ext cx="2191453"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2" name="矩形 21"/>
          <p:cNvSpPr/>
          <p:nvPr/>
        </p:nvSpPr>
        <p:spPr>
          <a:xfrm>
            <a:off x="1702710" y="3043791"/>
            <a:ext cx="3263938" cy="288032"/>
          </a:xfrm>
          <a:prstGeom prst="rect">
            <a:avLst/>
          </a:prstGeom>
          <a:gradFill>
            <a:gsLst>
              <a:gs pos="0">
                <a:srgbClr val="D59430"/>
              </a:gs>
              <a:gs pos="37000">
                <a:srgbClr val="E4BB6D"/>
              </a:gs>
              <a:gs pos="70000">
                <a:srgbClr val="F8E79A"/>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4" name="矩形 23"/>
          <p:cNvSpPr/>
          <p:nvPr/>
        </p:nvSpPr>
        <p:spPr>
          <a:xfrm>
            <a:off x="1702710" y="3587851"/>
            <a:ext cx="3551932"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5" name="矩形 24"/>
          <p:cNvSpPr/>
          <p:nvPr/>
        </p:nvSpPr>
        <p:spPr>
          <a:xfrm>
            <a:off x="1702711" y="3875883"/>
            <a:ext cx="3935925" cy="288032"/>
          </a:xfrm>
          <a:prstGeom prst="rect">
            <a:avLst/>
          </a:prstGeom>
          <a:gradFill>
            <a:gsLst>
              <a:gs pos="0">
                <a:srgbClr val="D59430"/>
              </a:gs>
              <a:gs pos="37000">
                <a:srgbClr val="E4BB6D"/>
              </a:gs>
              <a:gs pos="70000">
                <a:srgbClr val="F8E79A"/>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7" name="矩形 26"/>
          <p:cNvSpPr/>
          <p:nvPr/>
        </p:nvSpPr>
        <p:spPr>
          <a:xfrm>
            <a:off x="1702711" y="4419944"/>
            <a:ext cx="2687949"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8" name="矩形 27"/>
          <p:cNvSpPr/>
          <p:nvPr/>
        </p:nvSpPr>
        <p:spPr>
          <a:xfrm>
            <a:off x="1702711" y="4707976"/>
            <a:ext cx="4991905" cy="288032"/>
          </a:xfrm>
          <a:prstGeom prst="rect">
            <a:avLst/>
          </a:prstGeom>
          <a:gradFill>
            <a:gsLst>
              <a:gs pos="0">
                <a:srgbClr val="D59430"/>
              </a:gs>
              <a:gs pos="37000">
                <a:srgbClr val="E4BB6D"/>
              </a:gs>
              <a:gs pos="70000">
                <a:srgbClr val="F8E79A"/>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29" name="TextBox 28"/>
          <p:cNvSpPr txBox="1"/>
          <p:nvPr/>
        </p:nvSpPr>
        <p:spPr>
          <a:xfrm>
            <a:off x="4567635" y="1835011"/>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60%</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0" name="TextBox 29"/>
          <p:cNvSpPr txBox="1"/>
          <p:nvPr/>
        </p:nvSpPr>
        <p:spPr>
          <a:xfrm>
            <a:off x="6070596" y="2204343"/>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80%</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1" name="TextBox 30"/>
          <p:cNvSpPr txBox="1"/>
          <p:nvPr/>
        </p:nvSpPr>
        <p:spPr>
          <a:xfrm>
            <a:off x="6724964" y="4640673"/>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95%</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2" name="TextBox 31"/>
          <p:cNvSpPr txBox="1"/>
          <p:nvPr/>
        </p:nvSpPr>
        <p:spPr>
          <a:xfrm>
            <a:off x="4375638" y="4379294"/>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56%</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3" name="TextBox 32"/>
          <p:cNvSpPr txBox="1"/>
          <p:nvPr/>
        </p:nvSpPr>
        <p:spPr>
          <a:xfrm>
            <a:off x="5239622" y="3547201"/>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70%</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4" name="TextBox 33"/>
          <p:cNvSpPr txBox="1"/>
          <p:nvPr/>
        </p:nvSpPr>
        <p:spPr>
          <a:xfrm>
            <a:off x="3879143" y="2715109"/>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40%</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5" name="TextBox 34"/>
          <p:cNvSpPr txBox="1"/>
          <p:nvPr/>
        </p:nvSpPr>
        <p:spPr>
          <a:xfrm>
            <a:off x="5682460" y="3843881"/>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75%</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6" name="TextBox 35"/>
          <p:cNvSpPr txBox="1"/>
          <p:nvPr/>
        </p:nvSpPr>
        <p:spPr>
          <a:xfrm>
            <a:off x="4967140" y="3010109"/>
            <a:ext cx="669390" cy="369320"/>
          </a:xfrm>
          <a:prstGeom prst="rect">
            <a:avLst/>
          </a:prstGeom>
          <a:noFill/>
        </p:spPr>
        <p:txBody>
          <a:bodyPr wrap="none" lIns="121908" tIns="60954" rIns="121908" bIns="60954" rtlCol="0">
            <a:spAutoFit/>
            <a:scene3d>
              <a:camera prst="orthographicFront"/>
              <a:lightRig rig="threePt" dir="t"/>
            </a:scene3d>
            <a:sp3d contourW="12700"/>
          </a:bodyPr>
          <a:lstStyle/>
          <a:p>
            <a:pPr algn="r"/>
            <a:r>
              <a:rPr lang="en-US" altLang="zh-CN" sz="1600" dirty="0">
                <a:gradFill>
                  <a:gsLst>
                    <a:gs pos="0">
                      <a:srgbClr val="D59430"/>
                    </a:gs>
                    <a:gs pos="37000">
                      <a:srgbClr val="E4BB6D"/>
                    </a:gs>
                    <a:gs pos="70000">
                      <a:srgbClr val="F8E79A"/>
                    </a:gs>
                    <a:gs pos="100000">
                      <a:srgbClr val="D59430"/>
                    </a:gs>
                  </a:gsLst>
                  <a:lin ang="2700000" scaled="1"/>
                </a:gradFill>
                <a:cs typeface="+mn-ea"/>
                <a:sym typeface="+mn-lt"/>
              </a:rPr>
              <a:t>65%</a:t>
            </a:r>
            <a:endParaRPr lang="zh-CN" altLang="en-US" sz="1600" dirty="0">
              <a:gradFill>
                <a:gsLst>
                  <a:gs pos="0">
                    <a:srgbClr val="D59430"/>
                  </a:gs>
                  <a:gs pos="37000">
                    <a:srgbClr val="E4BB6D"/>
                  </a:gs>
                  <a:gs pos="70000">
                    <a:srgbClr val="F8E79A"/>
                  </a:gs>
                  <a:gs pos="100000">
                    <a:srgbClr val="D59430"/>
                  </a:gs>
                </a:gsLst>
                <a:lin ang="2700000" scaled="1"/>
              </a:gradFill>
              <a:cs typeface="+mn-ea"/>
              <a:sym typeface="+mn-lt"/>
            </a:endParaRPr>
          </a:p>
        </p:txBody>
      </p:sp>
      <p:grpSp>
        <p:nvGrpSpPr>
          <p:cNvPr id="3" name="组合 2"/>
          <p:cNvGrpSpPr/>
          <p:nvPr/>
        </p:nvGrpSpPr>
        <p:grpSpPr>
          <a:xfrm>
            <a:off x="2654023" y="5536838"/>
            <a:ext cx="1235966" cy="292388"/>
            <a:chOff x="1933023" y="4038332"/>
            <a:chExt cx="927095" cy="219291"/>
          </a:xfrm>
        </p:grpSpPr>
        <p:sp>
          <p:nvSpPr>
            <p:cNvPr id="58" name="矩形 57"/>
            <p:cNvSpPr/>
            <p:nvPr/>
          </p:nvSpPr>
          <p:spPr>
            <a:xfrm>
              <a:off x="1933023" y="4104824"/>
              <a:ext cx="368875" cy="1440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60" name="TextBox 59"/>
            <p:cNvSpPr txBox="1"/>
            <p:nvPr/>
          </p:nvSpPr>
          <p:spPr>
            <a:xfrm>
              <a:off x="2346449" y="4038332"/>
              <a:ext cx="513669" cy="219291"/>
            </a:xfrm>
            <a:prstGeom prst="rect">
              <a:avLst/>
            </a:prstGeom>
            <a:noFill/>
          </p:spPr>
          <p:txBody>
            <a:bodyPr wrap="none" rtlCol="0">
              <a:spAutoFit/>
              <a:scene3d>
                <a:camera prst="orthographicFront"/>
                <a:lightRig rig="threePt" dir="t"/>
              </a:scene3d>
              <a:sp3d contourW="12700"/>
            </a:bodyPr>
            <a:lstStyle>
              <a:defPPr>
                <a:defRPr lang="zh-CN"/>
              </a:defPPr>
              <a:lvl1pPr algn="r">
                <a:defRPr sz="1200">
                  <a:solidFill>
                    <a:schemeClr val="tx1">
                      <a:lumMod val="50000"/>
                      <a:lumOff val="50000"/>
                    </a:schemeClr>
                  </a:solidFill>
                </a:defRPr>
              </a:lvl1pPr>
            </a:lstStyle>
            <a:p>
              <a:r>
                <a:rPr lang="zh-CN" altLang="en-US" sz="1300" dirty="0">
                  <a:gradFill>
                    <a:gsLst>
                      <a:gs pos="0">
                        <a:srgbClr val="D59430"/>
                      </a:gs>
                      <a:gs pos="37000">
                        <a:srgbClr val="E4BB6D"/>
                      </a:gs>
                      <a:gs pos="70000">
                        <a:srgbClr val="F8E79A"/>
                      </a:gs>
                      <a:gs pos="100000">
                        <a:srgbClr val="D59430"/>
                      </a:gs>
                    </a:gsLst>
                    <a:lin ang="2700000" scaled="1"/>
                  </a:gradFill>
                  <a:cs typeface="+mn-ea"/>
                  <a:sym typeface="+mn-lt"/>
                </a:rPr>
                <a:t>计划数</a:t>
              </a:r>
            </a:p>
          </p:txBody>
        </p:sp>
      </p:grpSp>
      <p:grpSp>
        <p:nvGrpSpPr>
          <p:cNvPr id="5" name="组合 4"/>
          <p:cNvGrpSpPr/>
          <p:nvPr/>
        </p:nvGrpSpPr>
        <p:grpSpPr>
          <a:xfrm>
            <a:off x="4336772" y="5557357"/>
            <a:ext cx="1279795" cy="292388"/>
            <a:chOff x="3195248" y="4053721"/>
            <a:chExt cx="959971" cy="219291"/>
          </a:xfrm>
        </p:grpSpPr>
        <p:sp>
          <p:nvSpPr>
            <p:cNvPr id="59" name="矩形 58"/>
            <p:cNvSpPr/>
            <p:nvPr/>
          </p:nvSpPr>
          <p:spPr>
            <a:xfrm>
              <a:off x="3195248" y="4104824"/>
              <a:ext cx="368875" cy="144016"/>
            </a:xfrm>
            <a:prstGeom prst="rect">
              <a:avLst/>
            </a:prstGeom>
            <a:gradFill>
              <a:gsLst>
                <a:gs pos="0">
                  <a:srgbClr val="D59430"/>
                </a:gs>
                <a:gs pos="37000">
                  <a:srgbClr val="E4BB6D"/>
                </a:gs>
                <a:gs pos="70000">
                  <a:srgbClr val="F8E79A"/>
                </a:gs>
                <a:gs pos="100000">
                  <a:srgbClr val="D5943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algn="ctr"/>
              <a:endParaRPr lang="zh-CN" altLang="en-US">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61" name="TextBox 60"/>
            <p:cNvSpPr txBox="1"/>
            <p:nvPr/>
          </p:nvSpPr>
          <p:spPr>
            <a:xfrm>
              <a:off x="3641550" y="4053721"/>
              <a:ext cx="513669" cy="219291"/>
            </a:xfrm>
            <a:prstGeom prst="rect">
              <a:avLst/>
            </a:prstGeom>
            <a:noFill/>
          </p:spPr>
          <p:txBody>
            <a:bodyPr wrap="none" rtlCol="0">
              <a:spAutoFit/>
              <a:scene3d>
                <a:camera prst="orthographicFront"/>
                <a:lightRig rig="threePt" dir="t"/>
              </a:scene3d>
              <a:sp3d contourW="12700"/>
            </a:bodyPr>
            <a:lstStyle>
              <a:defPPr>
                <a:defRPr lang="zh-CN"/>
              </a:defPPr>
              <a:lvl1pPr algn="r">
                <a:defRPr sz="1200">
                  <a:solidFill>
                    <a:schemeClr val="tx1">
                      <a:lumMod val="50000"/>
                      <a:lumOff val="50000"/>
                    </a:schemeClr>
                  </a:solidFill>
                </a:defRPr>
              </a:lvl1pPr>
            </a:lstStyle>
            <a:p>
              <a:r>
                <a:rPr lang="zh-CN" altLang="en-US" sz="1300" dirty="0">
                  <a:gradFill>
                    <a:gsLst>
                      <a:gs pos="0">
                        <a:srgbClr val="D59430"/>
                      </a:gs>
                      <a:gs pos="37000">
                        <a:srgbClr val="E4BB6D"/>
                      </a:gs>
                      <a:gs pos="70000">
                        <a:srgbClr val="F8E79A"/>
                      </a:gs>
                      <a:gs pos="100000">
                        <a:srgbClr val="D59430"/>
                      </a:gs>
                    </a:gsLst>
                    <a:lin ang="2700000" scaled="1"/>
                  </a:gradFill>
                  <a:cs typeface="+mn-ea"/>
                  <a:sym typeface="+mn-lt"/>
                </a:rPr>
                <a:t>实际数</a:t>
              </a:r>
            </a:p>
          </p:txBody>
        </p:sp>
      </p:grpSp>
      <p:pic>
        <p:nvPicPr>
          <p:cNvPr id="1026" name="Picture 2" descr="C:\Users\MDG\Desktop\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413" b="7293"/>
          <a:stretch/>
        </p:blipFill>
        <p:spPr bwMode="auto">
          <a:xfrm>
            <a:off x="7566619" y="1949219"/>
            <a:ext cx="3705380" cy="1685608"/>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C:\Users\MDG\Desktop\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118" b="9780"/>
          <a:stretch/>
        </p:blipFill>
        <p:spPr bwMode="auto">
          <a:xfrm>
            <a:off x="7574522" y="3779873"/>
            <a:ext cx="3705380" cy="1721741"/>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cxnSp>
        <p:nvCxnSpPr>
          <p:cNvPr id="4" name="直接连接符 3"/>
          <p:cNvCxnSpPr/>
          <p:nvPr/>
        </p:nvCxnSpPr>
        <p:spPr>
          <a:xfrm>
            <a:off x="1695661" y="1600406"/>
            <a:ext cx="0" cy="3840427"/>
          </a:xfrm>
          <a:prstGeom prst="line">
            <a:avLst/>
          </a:prstGeom>
          <a:ln>
            <a:solidFill>
              <a:srgbClr val="E7BF68"/>
            </a:solidFill>
          </a:ln>
        </p:spPr>
        <p:style>
          <a:lnRef idx="1">
            <a:schemeClr val="accent1"/>
          </a:lnRef>
          <a:fillRef idx="0">
            <a:schemeClr val="accent1"/>
          </a:fillRef>
          <a:effectRef idx="0">
            <a:schemeClr val="accent1"/>
          </a:effectRef>
          <a:fontRef idx="minor">
            <a:schemeClr val="tx1"/>
          </a:fontRef>
        </p:style>
      </p:cxnSp>
      <p:sp>
        <p:nvSpPr>
          <p:cNvPr id="37" name="斜纹 36"/>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8" name="组合 37"/>
          <p:cNvGrpSpPr/>
          <p:nvPr/>
        </p:nvGrpSpPr>
        <p:grpSpPr>
          <a:xfrm>
            <a:off x="965201" y="354385"/>
            <a:ext cx="4756831" cy="783183"/>
            <a:chOff x="2806700" y="3008685"/>
            <a:chExt cx="4756831" cy="783183"/>
          </a:xfrm>
        </p:grpSpPr>
        <p:sp>
          <p:nvSpPr>
            <p:cNvPr id="39" name="文本框 38"/>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0" name="文本框 39"/>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42634029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6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20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22" presetClass="entr" presetSubtype="8" fill="hold" grpId="0" nodeType="withEffect">
                                  <p:stCondLst>
                                    <p:cond delay="4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26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Effect transition="in" filter="fade">
                                      <p:cBhvr>
                                        <p:cTn id="48" dur="500"/>
                                        <p:tgtEl>
                                          <p:spTgt spid="3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childTnLst>
                          </p:cTn>
                        </p:par>
                        <p:par>
                          <p:cTn id="59" fill="hold">
                            <p:stCondLst>
                              <p:cond delay="310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par>
                                <p:cTn id="63" presetID="22" presetClass="entr" presetSubtype="8" fill="hold" grpId="0" nodeType="withEffect">
                                  <p:stCondLst>
                                    <p:cond delay="20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par>
                                <p:cTn id="66" presetID="22" presetClass="entr" presetSubtype="8" fill="hold" grpId="0" nodeType="withEffect">
                                  <p:stCondLst>
                                    <p:cond delay="40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par>
                                <p:cTn id="69" presetID="22" presetClass="entr" presetSubtype="8" fill="hold" grpId="0" nodeType="withEffect">
                                  <p:stCondLst>
                                    <p:cond delay="60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4200"/>
                            </p:stCondLst>
                            <p:childTnLst>
                              <p:par>
                                <p:cTn id="73" presetID="53" presetClass="entr" presetSubtype="16"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p:cTn id="90" dur="500" fill="hold"/>
                                        <p:tgtEl>
                                          <p:spTgt spid="31"/>
                                        </p:tgtEl>
                                        <p:attrNameLst>
                                          <p:attrName>ppt_w</p:attrName>
                                        </p:attrNameLst>
                                      </p:cBhvr>
                                      <p:tavLst>
                                        <p:tav tm="0">
                                          <p:val>
                                            <p:fltVal val="0"/>
                                          </p:val>
                                        </p:tav>
                                        <p:tav tm="100000">
                                          <p:val>
                                            <p:strVal val="#ppt_w"/>
                                          </p:val>
                                        </p:tav>
                                      </p:tavLst>
                                    </p:anim>
                                    <p:anim calcmode="lin" valueType="num">
                                      <p:cBhvr>
                                        <p:cTn id="91" dur="500" fill="hold"/>
                                        <p:tgtEl>
                                          <p:spTgt spid="31"/>
                                        </p:tgtEl>
                                        <p:attrNameLst>
                                          <p:attrName>ppt_h</p:attrName>
                                        </p:attrNameLst>
                                      </p:cBhvr>
                                      <p:tavLst>
                                        <p:tav tm="0">
                                          <p:val>
                                            <p:fltVal val="0"/>
                                          </p:val>
                                        </p:tav>
                                        <p:tav tm="100000">
                                          <p:val>
                                            <p:strVal val="#ppt_h"/>
                                          </p:val>
                                        </p:tav>
                                      </p:tavLst>
                                    </p:anim>
                                    <p:animEffect transition="in" filter="fade">
                                      <p:cBhvr>
                                        <p:cTn id="92" dur="500"/>
                                        <p:tgtEl>
                                          <p:spTgt spid="31"/>
                                        </p:tgtEl>
                                      </p:cBhvr>
                                    </p:animEffect>
                                  </p:childTnLst>
                                </p:cTn>
                              </p:par>
                            </p:childTnLst>
                          </p:cTn>
                        </p:par>
                        <p:par>
                          <p:cTn id="93" fill="hold">
                            <p:stCondLst>
                              <p:cond delay="4700"/>
                            </p:stCondLst>
                            <p:childTnLst>
                              <p:par>
                                <p:cTn id="94" presetID="10" presetClass="entr" presetSubtype="0" fill="hold" nodeType="after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par>
                                <p:cTn id="97" presetID="10" presetClass="entr" presetSubtype="0"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childTnLst>
                          </p:cTn>
                        </p:par>
                        <p:par>
                          <p:cTn id="100" fill="hold">
                            <p:stCondLst>
                              <p:cond delay="5200"/>
                            </p:stCondLst>
                            <p:childTnLst>
                              <p:par>
                                <p:cTn id="101" presetID="2" presetClass="entr" presetSubtype="1" fill="hold" nodeType="afterEffect">
                                  <p:stCondLst>
                                    <p:cond delay="0"/>
                                  </p:stCondLst>
                                  <p:childTnLst>
                                    <p:set>
                                      <p:cBhvr>
                                        <p:cTn id="102" dur="1" fill="hold">
                                          <p:stCondLst>
                                            <p:cond delay="0"/>
                                          </p:stCondLst>
                                        </p:cTn>
                                        <p:tgtEl>
                                          <p:spTgt spid="1026"/>
                                        </p:tgtEl>
                                        <p:attrNameLst>
                                          <p:attrName>style.visibility</p:attrName>
                                        </p:attrNameLst>
                                      </p:cBhvr>
                                      <p:to>
                                        <p:strVal val="visible"/>
                                      </p:to>
                                    </p:set>
                                    <p:anim calcmode="lin" valueType="num">
                                      <p:cBhvr additive="base">
                                        <p:cTn id="103" dur="500" fill="hold"/>
                                        <p:tgtEl>
                                          <p:spTgt spid="1026"/>
                                        </p:tgtEl>
                                        <p:attrNameLst>
                                          <p:attrName>ppt_x</p:attrName>
                                        </p:attrNameLst>
                                      </p:cBhvr>
                                      <p:tavLst>
                                        <p:tav tm="0">
                                          <p:val>
                                            <p:strVal val="#ppt_x"/>
                                          </p:val>
                                        </p:tav>
                                        <p:tav tm="100000">
                                          <p:val>
                                            <p:strVal val="#ppt_x"/>
                                          </p:val>
                                        </p:tav>
                                      </p:tavLst>
                                    </p:anim>
                                    <p:anim calcmode="lin" valueType="num">
                                      <p:cBhvr additive="base">
                                        <p:cTn id="104" dur="500" fill="hold"/>
                                        <p:tgtEl>
                                          <p:spTgt spid="1026"/>
                                        </p:tgtEl>
                                        <p:attrNameLst>
                                          <p:attrName>ppt_y</p:attrName>
                                        </p:attrNameLst>
                                      </p:cBhvr>
                                      <p:tavLst>
                                        <p:tav tm="0">
                                          <p:val>
                                            <p:strVal val="0-#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028"/>
                                        </p:tgtEl>
                                        <p:attrNameLst>
                                          <p:attrName>style.visibility</p:attrName>
                                        </p:attrNameLst>
                                      </p:cBhvr>
                                      <p:to>
                                        <p:strVal val="visible"/>
                                      </p:to>
                                    </p:set>
                                    <p:anim calcmode="lin" valueType="num">
                                      <p:cBhvr additive="base">
                                        <p:cTn id="107" dur="500" fill="hold"/>
                                        <p:tgtEl>
                                          <p:spTgt spid="1028"/>
                                        </p:tgtEl>
                                        <p:attrNameLst>
                                          <p:attrName>ppt_x</p:attrName>
                                        </p:attrNameLst>
                                      </p:cBhvr>
                                      <p:tavLst>
                                        <p:tav tm="0">
                                          <p:val>
                                            <p:strVal val="#ppt_x"/>
                                          </p:val>
                                        </p:tav>
                                        <p:tav tm="100000">
                                          <p:val>
                                            <p:strVal val="#ppt_x"/>
                                          </p:val>
                                        </p:tav>
                                      </p:tavLst>
                                    </p:anim>
                                    <p:anim calcmode="lin" valueType="num">
                                      <p:cBhvr additive="base">
                                        <p:cTn id="10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21" grpId="0" animBg="1"/>
      <p:bldP spid="22" grpId="0" animBg="1"/>
      <p:bldP spid="24" grpId="0" animBg="1"/>
      <p:bldP spid="25"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761" y="1954855"/>
            <a:ext cx="1701381" cy="2313635"/>
            <a:chOff x="1419399" y="1213071"/>
            <a:chExt cx="1385887" cy="1884363"/>
          </a:xfrm>
        </p:grpSpPr>
        <p:sp>
          <p:nvSpPr>
            <p:cNvPr id="5" name="任意多边形 29"/>
            <p:cNvSpPr>
              <a:spLocks/>
            </p:cNvSpPr>
            <p:nvPr/>
          </p:nvSpPr>
          <p:spPr bwMode="auto">
            <a:xfrm rot="20832717" flipH="1">
              <a:off x="2009949" y="1213071"/>
              <a:ext cx="161925" cy="6953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400">
                <a:cs typeface="+mn-ea"/>
                <a:sym typeface="+mn-lt"/>
              </a:endParaRPr>
            </a:p>
          </p:txBody>
        </p:sp>
        <p:sp>
          <p:nvSpPr>
            <p:cNvPr id="6" name="椭圆 51"/>
            <p:cNvSpPr>
              <a:spLocks noChangeArrowheads="1"/>
            </p:cNvSpPr>
            <p:nvPr/>
          </p:nvSpPr>
          <p:spPr bwMode="auto">
            <a:xfrm>
              <a:off x="1419399" y="1711546"/>
              <a:ext cx="1385887" cy="1385888"/>
            </a:xfrm>
            <a:prstGeom prst="ellipse">
              <a:avLst/>
            </a:prstGeom>
            <a:gradFill>
              <a:gsLst>
                <a:gs pos="0">
                  <a:srgbClr val="D59430"/>
                </a:gs>
                <a:gs pos="37000">
                  <a:srgbClr val="E4BB6D"/>
                </a:gs>
                <a:gs pos="70000">
                  <a:srgbClr val="F8E79A"/>
                </a:gs>
                <a:gs pos="100000">
                  <a:srgbClr val="D59430"/>
                </a:gs>
              </a:gsLst>
              <a:lin ang="2700000" scaled="1"/>
            </a:gradFill>
            <a:ln>
              <a:noFill/>
            </a:ln>
          </p:spPr>
          <p:txBody>
            <a:bodyPr lIns="0" tIns="0" rIns="0" bIns="0" anchor="ctr">
              <a:scene3d>
                <a:camera prst="orthographicFront"/>
                <a:lightRig rig="threePt" dir="t"/>
              </a:scene3d>
              <a:sp3d contourW="12700"/>
            </a:bodyPr>
            <a:lstStyle/>
            <a:p>
              <a:pPr algn="ctr" eaLnBrk="1" hangingPunct="1">
                <a:lnSpc>
                  <a:spcPct val="114000"/>
                </a:lnSpc>
              </a:pPr>
              <a:endParaRPr lang="zh-CN" altLang="en-US" sz="1400">
                <a:cs typeface="+mn-ea"/>
                <a:sym typeface="+mn-lt"/>
              </a:endParaRPr>
            </a:p>
          </p:txBody>
        </p:sp>
        <p:sp>
          <p:nvSpPr>
            <p:cNvPr id="7" name="椭圆 12"/>
            <p:cNvSpPr>
              <a:spLocks noChangeArrowheads="1"/>
            </p:cNvSpPr>
            <p:nvPr/>
          </p:nvSpPr>
          <p:spPr bwMode="auto">
            <a:xfrm>
              <a:off x="1487661" y="1779809"/>
              <a:ext cx="1249363" cy="1249362"/>
            </a:xfrm>
            <a:prstGeom prst="ellipse">
              <a:avLst/>
            </a:prstGeom>
            <a:gradFill>
              <a:gsLst>
                <a:gs pos="0">
                  <a:srgbClr val="D59430"/>
                </a:gs>
                <a:gs pos="37000">
                  <a:srgbClr val="E4BB6D"/>
                </a:gs>
                <a:gs pos="70000">
                  <a:srgbClr val="F8E79A"/>
                </a:gs>
                <a:gs pos="100000">
                  <a:srgbClr val="D59430"/>
                </a:gs>
              </a:gsLst>
              <a:lin ang="2700000" scaled="1"/>
            </a:gradFill>
            <a:ln w="19050" cmpd="sng">
              <a:solidFill>
                <a:schemeClr val="tx1"/>
              </a:solidFill>
              <a:round/>
              <a:headEnd/>
              <a:tailEnd/>
            </a:ln>
          </p:spPr>
          <p:txBody>
            <a:bodyPr lIns="0" tIns="0" rIns="0" bIns="0" anchor="ctr">
              <a:scene3d>
                <a:camera prst="orthographicFront"/>
                <a:lightRig rig="threePt" dir="t"/>
              </a:scene3d>
              <a:sp3d contourW="12700"/>
            </a:bodyPr>
            <a:lstStyle/>
            <a:p>
              <a:pPr algn="ctr" eaLnBrk="1" hangingPunct="1">
                <a:lnSpc>
                  <a:spcPct val="114000"/>
                </a:lnSpc>
              </a:pPr>
              <a:r>
                <a:rPr lang="zh-CN" altLang="en-US" sz="1600" dirty="0">
                  <a:cs typeface="+mn-ea"/>
                  <a:sym typeface="+mn-lt"/>
                </a:rPr>
                <a:t>对时间节点的把握正确</a:t>
              </a:r>
            </a:p>
          </p:txBody>
        </p:sp>
        <p:grpSp>
          <p:nvGrpSpPr>
            <p:cNvPr id="8" name="椭圆 16"/>
            <p:cNvGrpSpPr>
              <a:grpSpLocks/>
            </p:cNvGrpSpPr>
            <p:nvPr/>
          </p:nvGrpSpPr>
          <p:grpSpPr bwMode="auto">
            <a:xfrm>
              <a:off x="2048049" y="1906809"/>
              <a:ext cx="128587" cy="127000"/>
              <a:chOff x="0" y="0"/>
              <a:chExt cx="81" cy="80"/>
            </a:xfrm>
          </p:grpSpPr>
          <p:pic>
            <p:nvPicPr>
              <p:cNvPr id="10" name="椭圆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 name="Text Box 8"/>
              <p:cNvSpPr txBox="1">
                <a:spLocks noChangeArrowheads="1"/>
              </p:cNvSpPr>
              <p:nvPr/>
            </p:nvSpPr>
            <p:spPr bwMode="auto">
              <a:xfrm>
                <a:off x="11" y="12"/>
                <a:ext cx="5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cene3d>
                  <a:camera prst="orthographicFront"/>
                  <a:lightRig rig="threePt" dir="t"/>
                </a:scene3d>
                <a:sp3d contourW="12700"/>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14000"/>
                  </a:lnSpc>
                </a:pPr>
                <a:endParaRPr lang="zh-CN" altLang="en-US" sz="1400">
                  <a:latin typeface="+mn-lt"/>
                  <a:ea typeface="+mn-ea"/>
                  <a:cs typeface="+mn-ea"/>
                  <a:sym typeface="+mn-lt"/>
                </a:endParaRPr>
              </a:p>
            </p:txBody>
          </p:sp>
        </p:grpSp>
        <p:sp>
          <p:nvSpPr>
            <p:cNvPr id="9" name="任意多边形 5"/>
            <p:cNvSpPr>
              <a:spLocks/>
            </p:cNvSpPr>
            <p:nvPr/>
          </p:nvSpPr>
          <p:spPr bwMode="auto">
            <a:xfrm>
              <a:off x="1978199" y="1232121"/>
              <a:ext cx="133350" cy="738188"/>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400">
                <a:cs typeface="+mn-ea"/>
                <a:sym typeface="+mn-lt"/>
              </a:endParaRPr>
            </a:p>
          </p:txBody>
        </p:sp>
      </p:grpSp>
      <p:grpSp>
        <p:nvGrpSpPr>
          <p:cNvPr id="12" name="组合 11"/>
          <p:cNvGrpSpPr/>
          <p:nvPr/>
        </p:nvGrpSpPr>
        <p:grpSpPr>
          <a:xfrm>
            <a:off x="3940490" y="1954855"/>
            <a:ext cx="1701381" cy="2313635"/>
            <a:chOff x="3816524" y="1213071"/>
            <a:chExt cx="1385887" cy="1884363"/>
          </a:xfrm>
        </p:grpSpPr>
        <p:sp>
          <p:nvSpPr>
            <p:cNvPr id="13" name="任意多边形 43"/>
            <p:cNvSpPr>
              <a:spLocks/>
            </p:cNvSpPr>
            <p:nvPr/>
          </p:nvSpPr>
          <p:spPr bwMode="auto">
            <a:xfrm rot="20832717" flipH="1">
              <a:off x="4407074" y="1213071"/>
              <a:ext cx="163512" cy="6953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sp>
          <p:nvSpPr>
            <p:cNvPr id="14" name="椭圆 44"/>
            <p:cNvSpPr>
              <a:spLocks noChangeArrowheads="1"/>
            </p:cNvSpPr>
            <p:nvPr/>
          </p:nvSpPr>
          <p:spPr bwMode="auto">
            <a:xfrm>
              <a:off x="3816524" y="1711546"/>
              <a:ext cx="1385887" cy="1385888"/>
            </a:xfrm>
            <a:prstGeom prst="ellipse">
              <a:avLst/>
            </a:prstGeom>
            <a:gradFill>
              <a:gsLst>
                <a:gs pos="0">
                  <a:srgbClr val="D59430"/>
                </a:gs>
                <a:gs pos="37000">
                  <a:srgbClr val="E4BB6D"/>
                </a:gs>
                <a:gs pos="70000">
                  <a:srgbClr val="F8E79A"/>
                </a:gs>
                <a:gs pos="100000">
                  <a:srgbClr val="D59430"/>
                </a:gs>
              </a:gsLst>
              <a:lin ang="2700000" scaled="1"/>
            </a:gradFill>
            <a:ln>
              <a:noFill/>
            </a:ln>
          </p:spPr>
          <p:txBody>
            <a:bodyPr lIns="0" tIns="0" rIns="0" bIns="0" anchor="ctr">
              <a:scene3d>
                <a:camera prst="orthographicFront"/>
                <a:lightRig rig="threePt" dir="t"/>
              </a:scene3d>
              <a:sp3d contourW="12700"/>
            </a:bodyPr>
            <a:lstStyle/>
            <a:p>
              <a:pPr algn="ctr" eaLnBrk="1" hangingPunct="1">
                <a:lnSpc>
                  <a:spcPct val="114000"/>
                </a:lnSpc>
              </a:pPr>
              <a:endParaRPr lang="zh-CN" altLang="en-US" sz="1600">
                <a:cs typeface="+mn-ea"/>
                <a:sym typeface="+mn-lt"/>
              </a:endParaRPr>
            </a:p>
          </p:txBody>
        </p:sp>
        <p:sp>
          <p:nvSpPr>
            <p:cNvPr id="15" name="椭圆 45"/>
            <p:cNvSpPr>
              <a:spLocks noChangeArrowheads="1"/>
            </p:cNvSpPr>
            <p:nvPr/>
          </p:nvSpPr>
          <p:spPr bwMode="auto">
            <a:xfrm>
              <a:off x="3884786" y="1779809"/>
              <a:ext cx="1249363" cy="1249362"/>
            </a:xfrm>
            <a:prstGeom prst="ellipse">
              <a:avLst/>
            </a:prstGeom>
            <a:gradFill>
              <a:gsLst>
                <a:gs pos="0">
                  <a:srgbClr val="D59430"/>
                </a:gs>
                <a:gs pos="37000">
                  <a:srgbClr val="E4BB6D"/>
                </a:gs>
                <a:gs pos="70000">
                  <a:srgbClr val="F8E79A"/>
                </a:gs>
                <a:gs pos="100000">
                  <a:srgbClr val="D59430"/>
                </a:gs>
              </a:gsLst>
              <a:lin ang="2700000" scaled="1"/>
            </a:gradFill>
            <a:ln w="19050" cmpd="sng">
              <a:solidFill>
                <a:schemeClr val="tx1"/>
              </a:solidFill>
              <a:round/>
              <a:headEnd/>
              <a:tailEnd/>
            </a:ln>
          </p:spPr>
          <p:txBody>
            <a:bodyPr lIns="0" tIns="0" rIns="0" bIns="0" anchor="ctr">
              <a:scene3d>
                <a:camera prst="orthographicFront"/>
                <a:lightRig rig="threePt" dir="t"/>
              </a:scene3d>
              <a:sp3d contourW="12700"/>
            </a:bodyPr>
            <a:lstStyle/>
            <a:p>
              <a:pPr algn="ctr">
                <a:lnSpc>
                  <a:spcPct val="114000"/>
                </a:lnSpc>
              </a:pPr>
              <a:r>
                <a:rPr lang="zh-CN" altLang="en-US" sz="1600" dirty="0">
                  <a:cs typeface="+mn-ea"/>
                  <a:sym typeface="+mn-lt"/>
                </a:rPr>
                <a:t>对市场的增长趋势正确</a:t>
              </a:r>
            </a:p>
          </p:txBody>
        </p:sp>
        <p:grpSp>
          <p:nvGrpSpPr>
            <p:cNvPr id="16" name="椭圆 46"/>
            <p:cNvGrpSpPr>
              <a:grpSpLocks/>
            </p:cNvGrpSpPr>
            <p:nvPr/>
          </p:nvGrpSpPr>
          <p:grpSpPr bwMode="auto">
            <a:xfrm>
              <a:off x="4443586" y="1906809"/>
              <a:ext cx="128588" cy="127000"/>
              <a:chOff x="0" y="0"/>
              <a:chExt cx="81" cy="80"/>
            </a:xfrm>
          </p:grpSpPr>
          <p:pic>
            <p:nvPicPr>
              <p:cNvPr id="18" name="椭圆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9" name="Text Box 15"/>
              <p:cNvSpPr txBox="1">
                <a:spLocks noChangeArrowheads="1"/>
              </p:cNvSpPr>
              <p:nvPr/>
            </p:nvSpPr>
            <p:spPr bwMode="auto">
              <a:xfrm>
                <a:off x="13" y="12"/>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cene3d>
                  <a:camera prst="orthographicFront"/>
                  <a:lightRig rig="threePt" dir="t"/>
                </a:scene3d>
                <a:sp3d contourW="12700"/>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14000"/>
                  </a:lnSpc>
                </a:pPr>
                <a:endParaRPr lang="zh-CN" altLang="en-US" sz="1600">
                  <a:latin typeface="+mn-lt"/>
                  <a:ea typeface="+mn-ea"/>
                  <a:cs typeface="+mn-ea"/>
                  <a:sym typeface="+mn-lt"/>
                </a:endParaRPr>
              </a:p>
            </p:txBody>
          </p:sp>
        </p:grpSp>
        <p:sp>
          <p:nvSpPr>
            <p:cNvPr id="17" name="任意多边形 47"/>
            <p:cNvSpPr>
              <a:spLocks/>
            </p:cNvSpPr>
            <p:nvPr/>
          </p:nvSpPr>
          <p:spPr bwMode="auto">
            <a:xfrm>
              <a:off x="4376911" y="1232121"/>
              <a:ext cx="131763" cy="738188"/>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grpSp>
      <p:grpSp>
        <p:nvGrpSpPr>
          <p:cNvPr id="20" name="组合 19"/>
          <p:cNvGrpSpPr/>
          <p:nvPr/>
        </p:nvGrpSpPr>
        <p:grpSpPr>
          <a:xfrm>
            <a:off x="6458219" y="1954855"/>
            <a:ext cx="1701381" cy="2313635"/>
            <a:chOff x="6213649" y="1213071"/>
            <a:chExt cx="1385887" cy="1884363"/>
          </a:xfrm>
        </p:grpSpPr>
        <p:sp>
          <p:nvSpPr>
            <p:cNvPr id="21" name="任意多边形 48"/>
            <p:cNvSpPr>
              <a:spLocks/>
            </p:cNvSpPr>
            <p:nvPr/>
          </p:nvSpPr>
          <p:spPr bwMode="auto">
            <a:xfrm rot="20832717" flipH="1">
              <a:off x="6804199" y="1213071"/>
              <a:ext cx="163512" cy="6953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sp>
          <p:nvSpPr>
            <p:cNvPr id="22" name="椭圆 49"/>
            <p:cNvSpPr>
              <a:spLocks noChangeArrowheads="1"/>
            </p:cNvSpPr>
            <p:nvPr/>
          </p:nvSpPr>
          <p:spPr bwMode="auto">
            <a:xfrm>
              <a:off x="6213649" y="1711546"/>
              <a:ext cx="1385887" cy="1385888"/>
            </a:xfrm>
            <a:prstGeom prst="ellipse">
              <a:avLst/>
            </a:prstGeom>
            <a:gradFill>
              <a:gsLst>
                <a:gs pos="0">
                  <a:srgbClr val="D59430"/>
                </a:gs>
                <a:gs pos="37000">
                  <a:srgbClr val="E4BB6D"/>
                </a:gs>
                <a:gs pos="70000">
                  <a:srgbClr val="F8E79A"/>
                </a:gs>
                <a:gs pos="100000">
                  <a:srgbClr val="D59430"/>
                </a:gs>
              </a:gsLst>
              <a:lin ang="2700000" scaled="1"/>
            </a:gradFill>
            <a:ln>
              <a:noFill/>
            </a:ln>
          </p:spPr>
          <p:txBody>
            <a:bodyPr lIns="0" tIns="0" rIns="0" bIns="0" anchor="ctr">
              <a:scene3d>
                <a:camera prst="orthographicFront"/>
                <a:lightRig rig="threePt" dir="t"/>
              </a:scene3d>
              <a:sp3d contourW="12700"/>
            </a:bodyPr>
            <a:lstStyle/>
            <a:p>
              <a:pPr algn="ctr" eaLnBrk="1" hangingPunct="1">
                <a:lnSpc>
                  <a:spcPct val="114000"/>
                </a:lnSpc>
              </a:pPr>
              <a:endParaRPr lang="zh-CN" altLang="en-US" sz="1600">
                <a:cs typeface="+mn-ea"/>
                <a:sym typeface="+mn-lt"/>
              </a:endParaRPr>
            </a:p>
          </p:txBody>
        </p:sp>
        <p:sp>
          <p:nvSpPr>
            <p:cNvPr id="23" name="椭圆 50"/>
            <p:cNvSpPr>
              <a:spLocks noChangeArrowheads="1"/>
            </p:cNvSpPr>
            <p:nvPr/>
          </p:nvSpPr>
          <p:spPr bwMode="auto">
            <a:xfrm>
              <a:off x="6281911" y="1779809"/>
              <a:ext cx="1249363" cy="1249362"/>
            </a:xfrm>
            <a:prstGeom prst="ellipse">
              <a:avLst/>
            </a:prstGeom>
            <a:gradFill>
              <a:gsLst>
                <a:gs pos="0">
                  <a:srgbClr val="D59430"/>
                </a:gs>
                <a:gs pos="37000">
                  <a:srgbClr val="E4BB6D"/>
                </a:gs>
                <a:gs pos="70000">
                  <a:srgbClr val="F8E79A"/>
                </a:gs>
                <a:gs pos="100000">
                  <a:srgbClr val="D59430"/>
                </a:gs>
              </a:gsLst>
              <a:lin ang="2700000" scaled="1"/>
            </a:gradFill>
            <a:ln w="19050" cmpd="sng">
              <a:solidFill>
                <a:schemeClr val="tx1"/>
              </a:solidFill>
              <a:round/>
              <a:headEnd/>
              <a:tailEnd/>
            </a:ln>
          </p:spPr>
          <p:txBody>
            <a:bodyPr lIns="0" tIns="0" rIns="0" bIns="0" anchor="ctr">
              <a:scene3d>
                <a:camera prst="orthographicFront"/>
                <a:lightRig rig="threePt" dir="t"/>
              </a:scene3d>
              <a:sp3d contourW="12700"/>
            </a:bodyPr>
            <a:lstStyle/>
            <a:p>
              <a:pPr algn="ctr">
                <a:lnSpc>
                  <a:spcPct val="114000"/>
                </a:lnSpc>
              </a:pPr>
              <a:r>
                <a:rPr lang="zh-CN" altLang="en-US" sz="1600" dirty="0">
                  <a:cs typeface="+mn-ea"/>
                  <a:sym typeface="+mn-lt"/>
                </a:rPr>
                <a:t>对入市的操作方式正确</a:t>
              </a:r>
            </a:p>
          </p:txBody>
        </p:sp>
        <p:grpSp>
          <p:nvGrpSpPr>
            <p:cNvPr id="24" name="椭圆 71"/>
            <p:cNvGrpSpPr>
              <a:grpSpLocks/>
            </p:cNvGrpSpPr>
            <p:nvPr/>
          </p:nvGrpSpPr>
          <p:grpSpPr bwMode="auto">
            <a:xfrm>
              <a:off x="6840711" y="1906809"/>
              <a:ext cx="133350" cy="127000"/>
              <a:chOff x="0" y="0"/>
              <a:chExt cx="84" cy="80"/>
            </a:xfrm>
          </p:grpSpPr>
          <p:pic>
            <p:nvPicPr>
              <p:cNvPr id="26" name="椭圆 7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27" name="Text Box 22"/>
              <p:cNvSpPr txBox="1">
                <a:spLocks noChangeArrowheads="1"/>
              </p:cNvSpPr>
              <p:nvPr/>
            </p:nvSpPr>
            <p:spPr bwMode="auto">
              <a:xfrm>
                <a:off x="13" y="12"/>
                <a:ext cx="5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cene3d>
                  <a:camera prst="orthographicFront"/>
                  <a:lightRig rig="threePt" dir="t"/>
                </a:scene3d>
                <a:sp3d contourW="12700"/>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14000"/>
                  </a:lnSpc>
                </a:pPr>
                <a:endParaRPr lang="zh-CN" altLang="en-US" sz="1600">
                  <a:latin typeface="+mn-lt"/>
                  <a:ea typeface="+mn-ea"/>
                  <a:cs typeface="+mn-ea"/>
                  <a:sym typeface="+mn-lt"/>
                </a:endParaRPr>
              </a:p>
            </p:txBody>
          </p:sp>
        </p:grpSp>
        <p:sp>
          <p:nvSpPr>
            <p:cNvPr id="25" name="任意多边形 72"/>
            <p:cNvSpPr>
              <a:spLocks/>
            </p:cNvSpPr>
            <p:nvPr/>
          </p:nvSpPr>
          <p:spPr bwMode="auto">
            <a:xfrm>
              <a:off x="6774036" y="1232121"/>
              <a:ext cx="131763" cy="738188"/>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grpSp>
      <p:grpSp>
        <p:nvGrpSpPr>
          <p:cNvPr id="30" name="组合 29"/>
          <p:cNvGrpSpPr/>
          <p:nvPr/>
        </p:nvGrpSpPr>
        <p:grpSpPr>
          <a:xfrm>
            <a:off x="8975947" y="1954855"/>
            <a:ext cx="1701381" cy="2313635"/>
            <a:chOff x="6213649" y="1213071"/>
            <a:chExt cx="1385887" cy="1884363"/>
          </a:xfrm>
        </p:grpSpPr>
        <p:sp>
          <p:nvSpPr>
            <p:cNvPr id="31" name="任意多边形 48"/>
            <p:cNvSpPr>
              <a:spLocks/>
            </p:cNvSpPr>
            <p:nvPr/>
          </p:nvSpPr>
          <p:spPr bwMode="auto">
            <a:xfrm rot="20832717" flipH="1">
              <a:off x="6804199" y="1213071"/>
              <a:ext cx="163512" cy="695325"/>
            </a:xfrm>
            <a:custGeom>
              <a:avLst/>
              <a:gdLst>
                <a:gd name="T0" fmla="*/ 8589 w 151176"/>
                <a:gd name="T1" fmla="*/ 0 h 643551"/>
                <a:gd name="T2" fmla="*/ 75351 w 151176"/>
                <a:gd name="T3" fmla="*/ 355512 h 643551"/>
                <a:gd name="T4" fmla="*/ 151176 w 151176"/>
                <a:gd name="T5" fmla="*/ 643551 h 643551"/>
              </a:gdLst>
              <a:ahLst/>
              <a:cxnLst>
                <a:cxn ang="0">
                  <a:pos x="T0" y="T1"/>
                </a:cxn>
                <a:cxn ang="0">
                  <a:pos x="T2" y="T3"/>
                </a:cxn>
                <a:cxn ang="0">
                  <a:pos x="T4" y="T5"/>
                </a:cxn>
              </a:cxnLst>
              <a:rect l="0" t="0" r="r" b="b"/>
              <a:pathLst>
                <a:path w="151176" h="643551">
                  <a:moveTo>
                    <a:pt x="8589" y="0"/>
                  </a:moveTo>
                  <a:cubicBezTo>
                    <a:pt x="-25570" y="125248"/>
                    <a:pt x="51587" y="248254"/>
                    <a:pt x="75351" y="355512"/>
                  </a:cubicBezTo>
                  <a:cubicBezTo>
                    <a:pt x="99115" y="462770"/>
                    <a:pt x="106507" y="555089"/>
                    <a:pt x="151176" y="643551"/>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sp>
          <p:nvSpPr>
            <p:cNvPr id="32" name="椭圆 49"/>
            <p:cNvSpPr>
              <a:spLocks noChangeArrowheads="1"/>
            </p:cNvSpPr>
            <p:nvPr/>
          </p:nvSpPr>
          <p:spPr bwMode="auto">
            <a:xfrm>
              <a:off x="6213649" y="1711546"/>
              <a:ext cx="1385887" cy="1385888"/>
            </a:xfrm>
            <a:prstGeom prst="ellipse">
              <a:avLst/>
            </a:prstGeom>
            <a:gradFill>
              <a:gsLst>
                <a:gs pos="0">
                  <a:srgbClr val="D59430"/>
                </a:gs>
                <a:gs pos="37000">
                  <a:srgbClr val="E4BB6D"/>
                </a:gs>
                <a:gs pos="70000">
                  <a:srgbClr val="F8E79A"/>
                </a:gs>
                <a:gs pos="100000">
                  <a:srgbClr val="D59430"/>
                </a:gs>
              </a:gsLst>
              <a:lin ang="2700000" scaled="1"/>
            </a:gradFill>
            <a:ln>
              <a:noFill/>
            </a:ln>
          </p:spPr>
          <p:txBody>
            <a:bodyPr lIns="0" tIns="0" rIns="0" bIns="0" anchor="ctr">
              <a:scene3d>
                <a:camera prst="orthographicFront"/>
                <a:lightRig rig="threePt" dir="t"/>
              </a:scene3d>
              <a:sp3d contourW="12700"/>
            </a:bodyPr>
            <a:lstStyle/>
            <a:p>
              <a:pPr algn="ctr" eaLnBrk="1" hangingPunct="1">
                <a:lnSpc>
                  <a:spcPct val="114000"/>
                </a:lnSpc>
              </a:pPr>
              <a:endParaRPr lang="zh-CN" altLang="en-US" sz="1600">
                <a:cs typeface="+mn-ea"/>
                <a:sym typeface="+mn-lt"/>
              </a:endParaRPr>
            </a:p>
          </p:txBody>
        </p:sp>
        <p:sp>
          <p:nvSpPr>
            <p:cNvPr id="33" name="椭圆 50"/>
            <p:cNvSpPr>
              <a:spLocks noChangeArrowheads="1"/>
            </p:cNvSpPr>
            <p:nvPr/>
          </p:nvSpPr>
          <p:spPr bwMode="auto">
            <a:xfrm>
              <a:off x="6281911" y="1779809"/>
              <a:ext cx="1249363" cy="1249362"/>
            </a:xfrm>
            <a:prstGeom prst="ellipse">
              <a:avLst/>
            </a:prstGeom>
            <a:gradFill>
              <a:gsLst>
                <a:gs pos="0">
                  <a:srgbClr val="D59430"/>
                </a:gs>
                <a:gs pos="37000">
                  <a:srgbClr val="E4BB6D"/>
                </a:gs>
                <a:gs pos="70000">
                  <a:srgbClr val="F8E79A"/>
                </a:gs>
                <a:gs pos="100000">
                  <a:srgbClr val="D59430"/>
                </a:gs>
              </a:gsLst>
              <a:lin ang="2700000" scaled="1"/>
            </a:gradFill>
            <a:ln w="19050" cmpd="sng">
              <a:solidFill>
                <a:schemeClr val="tx1"/>
              </a:solidFill>
              <a:round/>
              <a:headEnd/>
              <a:tailEnd/>
            </a:ln>
          </p:spPr>
          <p:txBody>
            <a:bodyPr lIns="0" tIns="0" rIns="0" bIns="0" anchor="ctr">
              <a:scene3d>
                <a:camera prst="orthographicFront"/>
                <a:lightRig rig="threePt" dir="t"/>
              </a:scene3d>
              <a:sp3d contourW="12700"/>
            </a:bodyPr>
            <a:lstStyle/>
            <a:p>
              <a:pPr algn="ctr">
                <a:lnSpc>
                  <a:spcPct val="114000"/>
                </a:lnSpc>
              </a:pPr>
              <a:r>
                <a:rPr lang="zh-CN" altLang="en-US" sz="1600" dirty="0">
                  <a:cs typeface="+mn-ea"/>
                  <a:sym typeface="+mn-lt"/>
                </a:rPr>
                <a:t>对商品卖点的把握正确</a:t>
              </a:r>
            </a:p>
          </p:txBody>
        </p:sp>
        <p:grpSp>
          <p:nvGrpSpPr>
            <p:cNvPr id="34" name="椭圆 71"/>
            <p:cNvGrpSpPr>
              <a:grpSpLocks/>
            </p:cNvGrpSpPr>
            <p:nvPr/>
          </p:nvGrpSpPr>
          <p:grpSpPr bwMode="auto">
            <a:xfrm>
              <a:off x="6840712" y="1906809"/>
              <a:ext cx="133350" cy="127000"/>
              <a:chOff x="0" y="0"/>
              <a:chExt cx="84" cy="80"/>
            </a:xfrm>
          </p:grpSpPr>
          <p:pic>
            <p:nvPicPr>
              <p:cNvPr id="36" name="椭圆 7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7" name="Text Box 22"/>
              <p:cNvSpPr txBox="1">
                <a:spLocks noChangeArrowheads="1"/>
              </p:cNvSpPr>
              <p:nvPr/>
            </p:nvSpPr>
            <p:spPr bwMode="auto">
              <a:xfrm>
                <a:off x="13" y="12"/>
                <a:ext cx="5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cene3d>
                  <a:camera prst="orthographicFront"/>
                  <a:lightRig rig="threePt" dir="t"/>
                </a:scene3d>
                <a:sp3d contourW="12700"/>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lnSpc>
                    <a:spcPct val="114000"/>
                  </a:lnSpc>
                </a:pPr>
                <a:endParaRPr lang="zh-CN" altLang="en-US" sz="1600">
                  <a:latin typeface="+mn-lt"/>
                  <a:ea typeface="+mn-ea"/>
                  <a:cs typeface="+mn-ea"/>
                  <a:sym typeface="+mn-lt"/>
                </a:endParaRPr>
              </a:p>
            </p:txBody>
          </p:sp>
        </p:grpSp>
        <p:sp>
          <p:nvSpPr>
            <p:cNvPr id="35" name="任意多边形 72"/>
            <p:cNvSpPr>
              <a:spLocks/>
            </p:cNvSpPr>
            <p:nvPr/>
          </p:nvSpPr>
          <p:spPr bwMode="auto">
            <a:xfrm>
              <a:off x="6774036" y="1232121"/>
              <a:ext cx="131763" cy="738188"/>
            </a:xfrm>
            <a:custGeom>
              <a:avLst/>
              <a:gdLst>
                <a:gd name="T0" fmla="*/ 74340 w 122824"/>
                <a:gd name="T1" fmla="*/ 0 h 682499"/>
                <a:gd name="T2" fmla="*/ 522 w 122824"/>
                <a:gd name="T3" fmla="*/ 342900 h 682499"/>
                <a:gd name="T4" fmla="*/ 107678 w 122824"/>
                <a:gd name="T5" fmla="*/ 657225 h 682499"/>
                <a:gd name="T6" fmla="*/ 119584 w 122824"/>
                <a:gd name="T7" fmla="*/ 640556 h 682499"/>
              </a:gdLst>
              <a:ahLst/>
              <a:cxnLst>
                <a:cxn ang="0">
                  <a:pos x="T0" y="T1"/>
                </a:cxn>
                <a:cxn ang="0">
                  <a:pos x="T2" y="T3"/>
                </a:cxn>
                <a:cxn ang="0">
                  <a:pos x="T4" y="T5"/>
                </a:cxn>
                <a:cxn ang="0">
                  <a:pos x="T6" y="T7"/>
                </a:cxn>
              </a:cxnLst>
              <a:rect l="0" t="0" r="r" b="b"/>
              <a:pathLst>
                <a:path w="122824" h="682499">
                  <a:moveTo>
                    <a:pt x="74340" y="0"/>
                  </a:moveTo>
                  <a:cubicBezTo>
                    <a:pt x="34653" y="116681"/>
                    <a:pt x="-5034" y="233363"/>
                    <a:pt x="522" y="342900"/>
                  </a:cubicBezTo>
                  <a:cubicBezTo>
                    <a:pt x="6078" y="452437"/>
                    <a:pt x="87834" y="607616"/>
                    <a:pt x="107678" y="657225"/>
                  </a:cubicBezTo>
                  <a:cubicBezTo>
                    <a:pt x="127522" y="706834"/>
                    <a:pt x="123553" y="673695"/>
                    <a:pt x="119584" y="640556"/>
                  </a:cubicBezTo>
                </a:path>
              </a:pathLst>
            </a:custGeom>
            <a:noFill/>
            <a:ln w="19050" cap="flat" cmpd="sng">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scene3d>
                <a:camera prst="orthographicFront"/>
                <a:lightRig rig="threePt" dir="t"/>
              </a:scene3d>
              <a:sp3d contourW="12700"/>
            </a:bodyPr>
            <a:lstStyle/>
            <a:p>
              <a:pPr>
                <a:lnSpc>
                  <a:spcPct val="114000"/>
                </a:lnSpc>
              </a:pPr>
              <a:endParaRPr lang="zh-CN" altLang="en-US" sz="1600">
                <a:cs typeface="+mn-ea"/>
                <a:sym typeface="+mn-lt"/>
              </a:endParaRPr>
            </a:p>
          </p:txBody>
        </p:sp>
      </p:grpSp>
      <p:sp>
        <p:nvSpPr>
          <p:cNvPr id="40" name="矩形 39">
            <a:extLst>
              <a:ext uri="{FF2B5EF4-FFF2-40B4-BE49-F238E27FC236}">
                <a16:creationId xmlns:a16="http://schemas.microsoft.com/office/drawing/2014/main" xmlns="" id="{257A5BE1-830A-492C-8824-E5CD1BDA9785}"/>
              </a:ext>
            </a:extLst>
          </p:cNvPr>
          <p:cNvSpPr/>
          <p:nvPr/>
        </p:nvSpPr>
        <p:spPr>
          <a:xfrm>
            <a:off x="1220731" y="4470341"/>
            <a:ext cx="210349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a:t>
            </a:r>
            <a:endParaRPr lang="en-US" altLang="zh-CN" sz="12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41" name="矩形 40">
            <a:extLst>
              <a:ext uri="{FF2B5EF4-FFF2-40B4-BE49-F238E27FC236}">
                <a16:creationId xmlns:a16="http://schemas.microsoft.com/office/drawing/2014/main" xmlns="" id="{257A5BE1-830A-492C-8824-E5CD1BDA9785}"/>
              </a:ext>
            </a:extLst>
          </p:cNvPr>
          <p:cNvSpPr/>
          <p:nvPr/>
        </p:nvSpPr>
        <p:spPr>
          <a:xfrm>
            <a:off x="3714097" y="4470341"/>
            <a:ext cx="210349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a:t>
            </a:r>
            <a:endParaRPr lang="en-US" altLang="zh-CN" sz="12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42" name="矩形 41">
            <a:extLst>
              <a:ext uri="{FF2B5EF4-FFF2-40B4-BE49-F238E27FC236}">
                <a16:creationId xmlns:a16="http://schemas.microsoft.com/office/drawing/2014/main" xmlns="" id="{257A5BE1-830A-492C-8824-E5CD1BDA9785}"/>
              </a:ext>
            </a:extLst>
          </p:cNvPr>
          <p:cNvSpPr/>
          <p:nvPr/>
        </p:nvSpPr>
        <p:spPr>
          <a:xfrm>
            <a:off x="6207463" y="4470341"/>
            <a:ext cx="210349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a:t>
            </a:r>
            <a:endParaRPr lang="en-US" altLang="zh-CN" sz="12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43" name="矩形 42">
            <a:extLst>
              <a:ext uri="{FF2B5EF4-FFF2-40B4-BE49-F238E27FC236}">
                <a16:creationId xmlns:a16="http://schemas.microsoft.com/office/drawing/2014/main" xmlns="" id="{257A5BE1-830A-492C-8824-E5CD1BDA9785}"/>
              </a:ext>
            </a:extLst>
          </p:cNvPr>
          <p:cNvSpPr/>
          <p:nvPr/>
        </p:nvSpPr>
        <p:spPr>
          <a:xfrm>
            <a:off x="8700829" y="4470341"/>
            <a:ext cx="2103494"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gradFill>
                  <a:gsLst>
                    <a:gs pos="0">
                      <a:srgbClr val="D59430"/>
                    </a:gs>
                    <a:gs pos="37000">
                      <a:srgbClr val="E4BB6D"/>
                    </a:gs>
                    <a:gs pos="70000">
                      <a:srgbClr val="F8E79A"/>
                    </a:gs>
                    <a:gs pos="100000">
                      <a:srgbClr val="D59430"/>
                    </a:gs>
                  </a:gsLst>
                  <a:lin ang="2700000" scaled="1"/>
                </a:gradFill>
                <a:cs typeface="+mn-ea"/>
                <a:sym typeface="+mn-lt"/>
              </a:rPr>
              <a:t>此处添加详细文本描述，建议与标题相关并符合整体语言风格，语言描述简洁生动</a:t>
            </a:r>
            <a:endParaRPr lang="en-US" altLang="zh-CN" sz="1200" dirty="0">
              <a:gradFill>
                <a:gsLst>
                  <a:gs pos="0">
                    <a:srgbClr val="D59430"/>
                  </a:gs>
                  <a:gs pos="37000">
                    <a:srgbClr val="E4BB6D"/>
                  </a:gs>
                  <a:gs pos="70000">
                    <a:srgbClr val="F8E79A"/>
                  </a:gs>
                  <a:gs pos="100000">
                    <a:srgbClr val="D59430"/>
                  </a:gs>
                </a:gsLst>
                <a:lin ang="2700000" scaled="1"/>
              </a:gradFill>
              <a:cs typeface="+mn-ea"/>
              <a:sym typeface="+mn-lt"/>
            </a:endParaRPr>
          </a:p>
        </p:txBody>
      </p:sp>
      <p:sp>
        <p:nvSpPr>
          <p:cNvPr id="38" name="斜纹 37"/>
          <p:cNvSpPr/>
          <p:nvPr/>
        </p:nvSpPr>
        <p:spPr>
          <a:xfrm>
            <a:off x="1" y="1"/>
            <a:ext cx="965200" cy="965200"/>
          </a:xfrm>
          <a:prstGeom prst="diagStripe">
            <a:avLst/>
          </a:prstGeom>
          <a:gradFill>
            <a:gsLst>
              <a:gs pos="51300">
                <a:srgbClr val="F4DE91"/>
              </a:gs>
              <a:gs pos="100000">
                <a:srgbClr val="DBA347"/>
              </a:gs>
              <a:gs pos="0">
                <a:srgbClr val="E7BF6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grpSp>
        <p:nvGrpSpPr>
          <p:cNvPr id="39" name="组合 38"/>
          <p:cNvGrpSpPr/>
          <p:nvPr/>
        </p:nvGrpSpPr>
        <p:grpSpPr>
          <a:xfrm>
            <a:off x="965201" y="354385"/>
            <a:ext cx="4756831" cy="783183"/>
            <a:chOff x="2806700" y="3008685"/>
            <a:chExt cx="4756831" cy="783183"/>
          </a:xfrm>
        </p:grpSpPr>
        <p:sp>
          <p:nvSpPr>
            <p:cNvPr id="44" name="文本框 43"/>
            <p:cNvSpPr txBox="1"/>
            <p:nvPr/>
          </p:nvSpPr>
          <p:spPr>
            <a:xfrm>
              <a:off x="2806700" y="3008685"/>
              <a:ext cx="3822700" cy="5847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标题文字添加此处</a:t>
              </a:r>
              <a:endParaRPr kumimoji="0" lang="zh-CN" altLang="en-US" sz="3200" b="1"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sp>
          <p:nvSpPr>
            <p:cNvPr id="45" name="文本框 44"/>
            <p:cNvSpPr txBox="1"/>
            <p:nvPr/>
          </p:nvSpPr>
          <p:spPr>
            <a:xfrm>
              <a:off x="2806700" y="3522051"/>
              <a:ext cx="4756831"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print </a:t>
              </a:r>
              <a:r>
                <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the presentation and make it into a film to be used in a </a:t>
              </a:r>
              <a:r>
                <a:rPr kumimoji="0" lang="en-US" altLang="zh-CN" sz="1050" b="0" i="0" u="none" strike="noStrike" kern="1200" cap="none" spc="0" normalizeH="0" baseline="0" noProof="0" dirty="0" smtClean="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rPr>
                <a:t>wider</a:t>
              </a:r>
              <a:endParaRPr kumimoji="0" lang="en-US" altLang="zh-CN" sz="1050" b="0" i="0" u="none" strike="noStrike" kern="1200" cap="none" spc="0" normalizeH="0" baseline="0" noProof="0" dirty="0">
                <a:ln>
                  <a:noFill/>
                </a:ln>
                <a:gradFill>
                  <a:gsLst>
                    <a:gs pos="0">
                      <a:srgbClr val="D59430"/>
                    </a:gs>
                    <a:gs pos="33000">
                      <a:srgbClr val="F8E79A"/>
                    </a:gs>
                    <a:gs pos="69000">
                      <a:srgbClr val="E4BB6D"/>
                    </a:gs>
                    <a:gs pos="100000">
                      <a:srgbClr val="D59430"/>
                    </a:gs>
                  </a:gsLst>
                  <a:lin ang="2700000" scaled="1"/>
                </a:gradFill>
                <a:effectLst/>
                <a:uLnTx/>
                <a:uFillTx/>
                <a:cs typeface="+mn-ea"/>
                <a:sym typeface="+mn-lt"/>
              </a:endParaRPr>
            </a:p>
          </p:txBody>
        </p:sp>
      </p:grpSp>
    </p:spTree>
    <p:extLst>
      <p:ext uri="{BB962C8B-B14F-4D97-AF65-F5344CB8AC3E}">
        <p14:creationId xmlns:p14="http://schemas.microsoft.com/office/powerpoint/2010/main" val="30217710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4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4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4000">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4000">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14:bounceEnd="54000">
                                          <p:cBhvr additive="base">
                                            <p:cTn id="11" dur="500" fill="hold"/>
                                            <p:tgtEl>
                                              <p:spTgt spid="12"/>
                                            </p:tgtEl>
                                            <p:attrNameLst>
                                              <p:attrName>ppt_x</p:attrName>
                                            </p:attrNameLst>
                                          </p:cBhvr>
                                          <p:tavLst>
                                            <p:tav tm="0">
                                              <p:val>
                                                <p:strVal val="#ppt_x"/>
                                              </p:val>
                                            </p:tav>
                                            <p:tav tm="100000">
                                              <p:val>
                                                <p:strVal val="#ppt_x"/>
                                              </p:val>
                                            </p:tav>
                                          </p:tavLst>
                                        </p:anim>
                                        <p:anim calcmode="lin" valueType="num" p14:bounceEnd="54000">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4000">
                                      <p:stCondLst>
                                        <p:cond delay="700"/>
                                      </p:stCondLst>
                                      <p:childTnLst>
                                        <p:set>
                                          <p:cBhvr>
                                            <p:cTn id="14" dur="1" fill="hold">
                                              <p:stCondLst>
                                                <p:cond delay="0"/>
                                              </p:stCondLst>
                                            </p:cTn>
                                            <p:tgtEl>
                                              <p:spTgt spid="20"/>
                                            </p:tgtEl>
                                            <p:attrNameLst>
                                              <p:attrName>style.visibility</p:attrName>
                                            </p:attrNameLst>
                                          </p:cBhvr>
                                          <p:to>
                                            <p:strVal val="visible"/>
                                          </p:to>
                                        </p:set>
                                        <p:anim calcmode="lin" valueType="num" p14:bounceEnd="54000">
                                          <p:cBhvr additive="base">
                                            <p:cTn id="15" dur="50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4000">
                                      <p:stCondLst>
                                        <p:cond delay="1100"/>
                                      </p:stCondLst>
                                      <p:childTnLst>
                                        <p:set>
                                          <p:cBhvr>
                                            <p:cTn id="18" dur="1" fill="hold">
                                              <p:stCondLst>
                                                <p:cond delay="0"/>
                                              </p:stCondLst>
                                            </p:cTn>
                                            <p:tgtEl>
                                              <p:spTgt spid="30"/>
                                            </p:tgtEl>
                                            <p:attrNameLst>
                                              <p:attrName>style.visibility</p:attrName>
                                            </p:attrNameLst>
                                          </p:cBhvr>
                                          <p:to>
                                            <p:strVal val="visible"/>
                                          </p:to>
                                        </p:set>
                                        <p:anim calcmode="lin" valueType="num" p14:bounceEnd="54000">
                                          <p:cBhvr additive="base">
                                            <p:cTn id="19" dur="500" fill="hold"/>
                                            <p:tgtEl>
                                              <p:spTgt spid="30"/>
                                            </p:tgtEl>
                                            <p:attrNameLst>
                                              <p:attrName>ppt_x</p:attrName>
                                            </p:attrNameLst>
                                          </p:cBhvr>
                                          <p:tavLst>
                                            <p:tav tm="0">
                                              <p:val>
                                                <p:strVal val="#ppt_x"/>
                                              </p:val>
                                            </p:tav>
                                            <p:tav tm="100000">
                                              <p:val>
                                                <p:strVal val="#ppt_x"/>
                                              </p:val>
                                            </p:tav>
                                          </p:tavLst>
                                        </p:anim>
                                        <p:anim calcmode="lin" valueType="num" p14:bounceEnd="54000">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1600"/>
                                </p:stCondLst>
                                <p:childTnLst>
                                  <p:par>
                                    <p:cTn id="22" presetID="53" presetClass="entr" presetSubtype="16"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Effect transition="in" filter="fade">
                                          <p:cBhvr>
                                            <p:cTn id="36" dur="500"/>
                                            <p:tgtEl>
                                              <p:spTgt spid="4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3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7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11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0-#ppt_h/2"/>
                                              </p:val>
                                            </p:tav>
                                            <p:tav tm="100000">
                                              <p:val>
                                                <p:strVal val="#ppt_y"/>
                                              </p:val>
                                            </p:tav>
                                          </p:tavLst>
                                        </p:anim>
                                      </p:childTnLst>
                                    </p:cTn>
                                  </p:par>
                                </p:childTnLst>
                              </p:cTn>
                            </p:par>
                            <p:par>
                              <p:cTn id="21" fill="hold">
                                <p:stCondLst>
                                  <p:cond delay="1600"/>
                                </p:stCondLst>
                                <p:childTnLst>
                                  <p:par>
                                    <p:cTn id="22" presetID="53" presetClass="entr" presetSubtype="16"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p:cTn id="34" dur="500" fill="hold"/>
                                            <p:tgtEl>
                                              <p:spTgt spid="42"/>
                                            </p:tgtEl>
                                            <p:attrNameLst>
                                              <p:attrName>ppt_w</p:attrName>
                                            </p:attrNameLst>
                                          </p:cBhvr>
                                          <p:tavLst>
                                            <p:tav tm="0">
                                              <p:val>
                                                <p:fltVal val="0"/>
                                              </p:val>
                                            </p:tav>
                                            <p:tav tm="100000">
                                              <p:val>
                                                <p:strVal val="#ppt_w"/>
                                              </p:val>
                                            </p:tav>
                                          </p:tavLst>
                                        </p:anim>
                                        <p:anim calcmode="lin" valueType="num">
                                          <p:cBhvr>
                                            <p:cTn id="35" dur="500" fill="hold"/>
                                            <p:tgtEl>
                                              <p:spTgt spid="42"/>
                                            </p:tgtEl>
                                            <p:attrNameLst>
                                              <p:attrName>ppt_h</p:attrName>
                                            </p:attrNameLst>
                                          </p:cBhvr>
                                          <p:tavLst>
                                            <p:tav tm="0">
                                              <p:val>
                                                <p:fltVal val="0"/>
                                              </p:val>
                                            </p:tav>
                                            <p:tav tm="100000">
                                              <p:val>
                                                <p:strVal val="#ppt_h"/>
                                              </p:val>
                                            </p:tav>
                                          </p:tavLst>
                                        </p:anim>
                                        <p:animEffect transition="in" filter="fade">
                                          <p:cBhvr>
                                            <p:cTn id="36" dur="500"/>
                                            <p:tgtEl>
                                              <p:spTgt spid="4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072803" y="4418400"/>
            <a:ext cx="4088218" cy="954107"/>
          </a:xfrm>
          <a:prstGeom prst="rect">
            <a:avLst/>
          </a:prstGeom>
        </p:spPr>
        <p:txBody>
          <a:bodyPr wrap="square">
            <a:spAutoFit/>
          </a:bodyPr>
          <a:lstStyle/>
          <a:p>
            <a:r>
              <a:rPr lang="en-US" altLang="zh-CN" sz="2800" i="1" dirty="0">
                <a:gradFill>
                  <a:gsLst>
                    <a:gs pos="47200">
                      <a:srgbClr val="F4DE91"/>
                    </a:gs>
                    <a:gs pos="100000">
                      <a:srgbClr val="DBA347"/>
                    </a:gs>
                    <a:gs pos="0">
                      <a:srgbClr val="E7BF68"/>
                    </a:gs>
                  </a:gsLst>
                  <a:path path="circle">
                    <a:fillToRect l="50000" t="50000" r="50000" b="50000"/>
                  </a:path>
                </a:gradFill>
                <a:cs typeface="+mn-ea"/>
                <a:sym typeface="+mn-lt"/>
              </a:rPr>
              <a:t>Report Special Presentation Template </a:t>
            </a:r>
            <a:endParaRPr lang="zh-CN" altLang="en-US" sz="4400" i="1" dirty="0">
              <a:gradFill>
                <a:gsLst>
                  <a:gs pos="47200">
                    <a:srgbClr val="F4DE91"/>
                  </a:gs>
                  <a:gs pos="100000">
                    <a:srgbClr val="DBA347"/>
                  </a:gs>
                  <a:gs pos="0">
                    <a:srgbClr val="E7BF68"/>
                  </a:gs>
                </a:gsLst>
                <a:path path="circle">
                  <a:fillToRect l="50000" t="50000" r="50000" b="50000"/>
                </a:path>
              </a:gradFill>
              <a:cs typeface="+mn-ea"/>
              <a:sym typeface="+mn-lt"/>
            </a:endParaRPr>
          </a:p>
        </p:txBody>
      </p:sp>
      <p:sp>
        <p:nvSpPr>
          <p:cNvPr id="22" name="矩形 21"/>
          <p:cNvSpPr/>
          <p:nvPr/>
        </p:nvSpPr>
        <p:spPr>
          <a:xfrm>
            <a:off x="3914954" y="1243427"/>
            <a:ext cx="4586512" cy="2369880"/>
          </a:xfrm>
          <a:prstGeom prst="rect">
            <a:avLst/>
          </a:prstGeom>
        </p:spPr>
        <p:txBody>
          <a:bodyPr wrap="none">
            <a:spAutoFit/>
          </a:bodyPr>
          <a:lstStyle/>
          <a:p>
            <a:r>
              <a:rPr lang="en-US" altLang="zh-CN" sz="14800" dirty="0" smtClean="0">
                <a:gradFill>
                  <a:gsLst>
                    <a:gs pos="47200">
                      <a:srgbClr val="F4DE91"/>
                    </a:gs>
                    <a:gs pos="100000">
                      <a:srgbClr val="DBA347"/>
                    </a:gs>
                    <a:gs pos="0">
                      <a:srgbClr val="E7BF68"/>
                    </a:gs>
                  </a:gsLst>
                  <a:path path="circle">
                    <a:fillToRect l="50000" t="50000" r="50000" b="50000"/>
                  </a:path>
                </a:gradFill>
                <a:cs typeface="+mn-ea"/>
                <a:sym typeface="+mn-lt"/>
              </a:rPr>
              <a:t>P</a:t>
            </a:r>
            <a:r>
              <a:rPr lang="en-US" altLang="zh-CN" sz="12400" dirty="0" smtClean="0">
                <a:gradFill>
                  <a:gsLst>
                    <a:gs pos="47200">
                      <a:srgbClr val="F4DE91"/>
                    </a:gs>
                    <a:gs pos="100000">
                      <a:srgbClr val="DBA347"/>
                    </a:gs>
                    <a:gs pos="0">
                      <a:srgbClr val="E7BF68"/>
                    </a:gs>
                  </a:gsLst>
                  <a:path path="circle">
                    <a:fillToRect l="50000" t="50000" r="50000" b="50000"/>
                  </a:path>
                </a:gradFill>
                <a:cs typeface="+mn-ea"/>
                <a:sym typeface="+mn-lt"/>
              </a:rPr>
              <a:t>art</a:t>
            </a:r>
            <a:r>
              <a:rPr lang="en-US" altLang="zh-CN" sz="14800" dirty="0">
                <a:gradFill>
                  <a:gsLst>
                    <a:gs pos="47200">
                      <a:srgbClr val="F4DE91"/>
                    </a:gs>
                    <a:gs pos="100000">
                      <a:srgbClr val="DBA347"/>
                    </a:gs>
                    <a:gs pos="0">
                      <a:srgbClr val="E7BF68"/>
                    </a:gs>
                  </a:gsLst>
                  <a:path path="circle">
                    <a:fillToRect l="50000" t="50000" r="50000" b="50000"/>
                  </a:path>
                </a:gradFill>
                <a:cs typeface="+mn-ea"/>
                <a:sym typeface="+mn-lt"/>
              </a:rPr>
              <a:t>2</a:t>
            </a:r>
          </a:p>
        </p:txBody>
      </p:sp>
      <p:sp>
        <p:nvSpPr>
          <p:cNvPr id="23" name="矩形 22"/>
          <p:cNvSpPr/>
          <p:nvPr/>
        </p:nvSpPr>
        <p:spPr>
          <a:xfrm>
            <a:off x="3277435" y="3495070"/>
            <a:ext cx="6065891" cy="923330"/>
          </a:xfrm>
          <a:prstGeom prst="rect">
            <a:avLst/>
          </a:prstGeom>
        </p:spPr>
        <p:txBody>
          <a:bodyPr wrap="none">
            <a:spAutoFit/>
          </a:bodyPr>
          <a:lstStyle/>
          <a:p>
            <a:r>
              <a:rPr lang="en-US" altLang="zh-CN" sz="5400" b="1" dirty="0">
                <a:gradFill>
                  <a:gsLst>
                    <a:gs pos="47200">
                      <a:srgbClr val="F4DE91"/>
                    </a:gs>
                    <a:gs pos="100000">
                      <a:srgbClr val="DBA347"/>
                    </a:gs>
                    <a:gs pos="0">
                      <a:srgbClr val="E7BF68"/>
                    </a:gs>
                  </a:gsLst>
                  <a:path path="circle">
                    <a:fillToRect l="50000" t="50000" r="50000" b="50000"/>
                  </a:path>
                </a:gradFill>
                <a:cs typeface="+mn-ea"/>
                <a:sym typeface="+mn-lt"/>
              </a:rPr>
              <a:t>Text Description </a:t>
            </a:r>
          </a:p>
        </p:txBody>
      </p:sp>
      <p:sp>
        <p:nvSpPr>
          <p:cNvPr id="16" name="任意多边形 15"/>
          <p:cNvSpPr/>
          <p:nvPr/>
        </p:nvSpPr>
        <p:spPr>
          <a:xfrm flipV="1">
            <a:off x="2149880" y="992800"/>
            <a:ext cx="2656990" cy="1810930"/>
          </a:xfrm>
          <a:custGeom>
            <a:avLst/>
            <a:gdLst>
              <a:gd name="connsiteX0" fmla="*/ 0 w 3066930"/>
              <a:gd name="connsiteY0" fmla="*/ 2090334 h 2090334"/>
              <a:gd name="connsiteX1" fmla="*/ 3066930 w 3066930"/>
              <a:gd name="connsiteY1" fmla="*/ 2090334 h 2090334"/>
              <a:gd name="connsiteX2" fmla="*/ 1533465 w 3066930"/>
              <a:gd name="connsiteY2" fmla="*/ 0 h 2090334"/>
              <a:gd name="connsiteX3" fmla="*/ 0 w 3066930"/>
              <a:gd name="connsiteY3" fmla="*/ 2090334 h 2090334"/>
              <a:gd name="connsiteX0" fmla="*/ 0 w 3066930"/>
              <a:gd name="connsiteY0" fmla="*/ 2090334 h 2090334"/>
              <a:gd name="connsiteX1" fmla="*/ 3066930 w 3066930"/>
              <a:gd name="connsiteY1" fmla="*/ 2090334 h 2090334"/>
              <a:gd name="connsiteX2" fmla="*/ 2385790 w 3066930"/>
              <a:gd name="connsiteY2" fmla="*/ 1251380 h 2090334"/>
              <a:gd name="connsiteX3" fmla="*/ 1533465 w 3066930"/>
              <a:gd name="connsiteY3" fmla="*/ 0 h 2090334"/>
              <a:gd name="connsiteX4" fmla="*/ 0 w 3066930"/>
              <a:gd name="connsiteY4" fmla="*/ 2090334 h 2090334"/>
              <a:gd name="connsiteX0" fmla="*/ 2385790 w 3066930"/>
              <a:gd name="connsiteY0" fmla="*/ 1251380 h 2090334"/>
              <a:gd name="connsiteX1" fmla="*/ 1533465 w 3066930"/>
              <a:gd name="connsiteY1" fmla="*/ 0 h 2090334"/>
              <a:gd name="connsiteX2" fmla="*/ 0 w 3066930"/>
              <a:gd name="connsiteY2" fmla="*/ 2090334 h 2090334"/>
              <a:gd name="connsiteX3" fmla="*/ 3066930 w 3066930"/>
              <a:gd name="connsiteY3" fmla="*/ 2090334 h 2090334"/>
              <a:gd name="connsiteX4" fmla="*/ 2477230 w 3066930"/>
              <a:gd name="connsiteY4" fmla="*/ 1342820 h 2090334"/>
              <a:gd name="connsiteX0" fmla="*/ 1533465 w 3066930"/>
              <a:gd name="connsiteY0" fmla="*/ 0 h 2090334"/>
              <a:gd name="connsiteX1" fmla="*/ 0 w 3066930"/>
              <a:gd name="connsiteY1" fmla="*/ 2090334 h 2090334"/>
              <a:gd name="connsiteX2" fmla="*/ 3066930 w 3066930"/>
              <a:gd name="connsiteY2" fmla="*/ 2090334 h 2090334"/>
              <a:gd name="connsiteX3" fmla="*/ 2477230 w 3066930"/>
              <a:gd name="connsiteY3" fmla="*/ 1342820 h 2090334"/>
              <a:gd name="connsiteX0" fmla="*/ 1533465 w 3066930"/>
              <a:gd name="connsiteY0" fmla="*/ 0 h 2090334"/>
              <a:gd name="connsiteX1" fmla="*/ 0 w 3066930"/>
              <a:gd name="connsiteY1" fmla="*/ 2090334 h 2090334"/>
              <a:gd name="connsiteX2" fmla="*/ 3066930 w 3066930"/>
              <a:gd name="connsiteY2" fmla="*/ 2090334 h 2090334"/>
            </a:gdLst>
            <a:ahLst/>
            <a:cxnLst>
              <a:cxn ang="0">
                <a:pos x="connsiteX0" y="connsiteY0"/>
              </a:cxn>
              <a:cxn ang="0">
                <a:pos x="connsiteX1" y="connsiteY1"/>
              </a:cxn>
              <a:cxn ang="0">
                <a:pos x="connsiteX2" y="connsiteY2"/>
              </a:cxn>
            </a:cxnLst>
            <a:rect l="l" t="t" r="r" b="b"/>
            <a:pathLst>
              <a:path w="3066930" h="2090334">
                <a:moveTo>
                  <a:pt x="1533465" y="0"/>
                </a:moveTo>
                <a:lnTo>
                  <a:pt x="0" y="2090334"/>
                </a:lnTo>
                <a:lnTo>
                  <a:pt x="3066930" y="2090334"/>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7" name="任意多边形 16"/>
          <p:cNvSpPr/>
          <p:nvPr/>
        </p:nvSpPr>
        <p:spPr>
          <a:xfrm flipV="1">
            <a:off x="7401717" y="996791"/>
            <a:ext cx="2732884" cy="1862658"/>
          </a:xfrm>
          <a:custGeom>
            <a:avLst/>
            <a:gdLst>
              <a:gd name="connsiteX0" fmla="*/ 0 w 3154533"/>
              <a:gd name="connsiteY0" fmla="*/ 2150043 h 2150043"/>
              <a:gd name="connsiteX1" fmla="*/ 3154533 w 3154533"/>
              <a:gd name="connsiteY1" fmla="*/ 2150043 h 2150043"/>
              <a:gd name="connsiteX2" fmla="*/ 1577266 w 3154533"/>
              <a:gd name="connsiteY2" fmla="*/ 0 h 2150043"/>
              <a:gd name="connsiteX3" fmla="*/ 0 w 3154533"/>
              <a:gd name="connsiteY3" fmla="*/ 2150043 h 2150043"/>
              <a:gd name="connsiteX0" fmla="*/ 0 w 3154533"/>
              <a:gd name="connsiteY0" fmla="*/ 2150043 h 2150043"/>
              <a:gd name="connsiteX1" fmla="*/ 3154533 w 3154533"/>
              <a:gd name="connsiteY1" fmla="*/ 2150043 h 2150043"/>
              <a:gd name="connsiteX2" fmla="*/ 1577266 w 3154533"/>
              <a:gd name="connsiteY2" fmla="*/ 0 h 2150043"/>
              <a:gd name="connsiteX3" fmla="*/ 710322 w 3154533"/>
              <a:gd name="connsiteY3" fmla="*/ 1165947 h 2150043"/>
              <a:gd name="connsiteX4" fmla="*/ 0 w 3154533"/>
              <a:gd name="connsiteY4" fmla="*/ 2150043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4" fmla="*/ 801762 w 3154533"/>
              <a:gd name="connsiteY4" fmla="*/ 1257387 h 2150043"/>
              <a:gd name="connsiteX0" fmla="*/ 710322 w 3154533"/>
              <a:gd name="connsiteY0" fmla="*/ 1165947 h 2150043"/>
              <a:gd name="connsiteX1" fmla="*/ 0 w 3154533"/>
              <a:gd name="connsiteY1" fmla="*/ 2150043 h 2150043"/>
              <a:gd name="connsiteX2" fmla="*/ 3154533 w 3154533"/>
              <a:gd name="connsiteY2" fmla="*/ 2150043 h 2150043"/>
              <a:gd name="connsiteX3" fmla="*/ 1577266 w 3154533"/>
              <a:gd name="connsiteY3" fmla="*/ 0 h 2150043"/>
              <a:gd name="connsiteX0" fmla="*/ 0 w 3154533"/>
              <a:gd name="connsiteY0" fmla="*/ 2150043 h 2150043"/>
              <a:gd name="connsiteX1" fmla="*/ 3154533 w 3154533"/>
              <a:gd name="connsiteY1" fmla="*/ 2150043 h 2150043"/>
              <a:gd name="connsiteX2" fmla="*/ 1577266 w 3154533"/>
              <a:gd name="connsiteY2" fmla="*/ 0 h 2150043"/>
            </a:gdLst>
            <a:ahLst/>
            <a:cxnLst>
              <a:cxn ang="0">
                <a:pos x="connsiteX0" y="connsiteY0"/>
              </a:cxn>
              <a:cxn ang="0">
                <a:pos x="connsiteX1" y="connsiteY1"/>
              </a:cxn>
              <a:cxn ang="0">
                <a:pos x="connsiteX2" y="connsiteY2"/>
              </a:cxn>
            </a:cxnLst>
            <a:rect l="l" t="t" r="r" b="b"/>
            <a:pathLst>
              <a:path w="3154533" h="2150043">
                <a:moveTo>
                  <a:pt x="0" y="2150043"/>
                </a:moveTo>
                <a:lnTo>
                  <a:pt x="3154533" y="2150043"/>
                </a:lnTo>
                <a:lnTo>
                  <a:pt x="1577266" y="0"/>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8" name="任意多边形 17"/>
          <p:cNvSpPr/>
          <p:nvPr/>
        </p:nvSpPr>
        <p:spPr>
          <a:xfrm flipV="1">
            <a:off x="5160398" y="4859152"/>
            <a:ext cx="1887790" cy="1286666"/>
          </a:xfrm>
          <a:custGeom>
            <a:avLst/>
            <a:gdLst>
              <a:gd name="connsiteX0" fmla="*/ 0 w 2179051"/>
              <a:gd name="connsiteY0" fmla="*/ 1485181 h 1485181"/>
              <a:gd name="connsiteX1" fmla="*/ 2179051 w 2179051"/>
              <a:gd name="connsiteY1" fmla="*/ 1485181 h 1485181"/>
              <a:gd name="connsiteX2" fmla="*/ 1089525 w 2179051"/>
              <a:gd name="connsiteY2" fmla="*/ 0 h 1485181"/>
              <a:gd name="connsiteX3" fmla="*/ 0 w 2179051"/>
              <a:gd name="connsiteY3" fmla="*/ 1485181 h 1485181"/>
              <a:gd name="connsiteX0" fmla="*/ 0 w 2179051"/>
              <a:gd name="connsiteY0" fmla="*/ 1485181 h 1519291"/>
              <a:gd name="connsiteX1" fmla="*/ 1016771 w 2179051"/>
              <a:gd name="connsiteY1" fmla="*/ 1519291 h 1519291"/>
              <a:gd name="connsiteX2" fmla="*/ 2179051 w 2179051"/>
              <a:gd name="connsiteY2" fmla="*/ 1485181 h 1519291"/>
              <a:gd name="connsiteX3" fmla="*/ 1089525 w 2179051"/>
              <a:gd name="connsiteY3" fmla="*/ 0 h 1519291"/>
              <a:gd name="connsiteX4" fmla="*/ 0 w 2179051"/>
              <a:gd name="connsiteY4" fmla="*/ 1485181 h 1519291"/>
              <a:gd name="connsiteX0" fmla="*/ 1016771 w 2179051"/>
              <a:gd name="connsiteY0" fmla="*/ 1519291 h 1610731"/>
              <a:gd name="connsiteX1" fmla="*/ 2179051 w 2179051"/>
              <a:gd name="connsiteY1" fmla="*/ 1485181 h 1610731"/>
              <a:gd name="connsiteX2" fmla="*/ 1089525 w 2179051"/>
              <a:gd name="connsiteY2" fmla="*/ 0 h 1610731"/>
              <a:gd name="connsiteX3" fmla="*/ 0 w 2179051"/>
              <a:gd name="connsiteY3" fmla="*/ 1485181 h 1610731"/>
              <a:gd name="connsiteX4" fmla="*/ 1108211 w 2179051"/>
              <a:gd name="connsiteY4" fmla="*/ 1610731 h 1610731"/>
              <a:gd name="connsiteX0" fmla="*/ 1016771 w 2179051"/>
              <a:gd name="connsiteY0" fmla="*/ 1519291 h 1519291"/>
              <a:gd name="connsiteX1" fmla="*/ 2179051 w 2179051"/>
              <a:gd name="connsiteY1" fmla="*/ 1485181 h 1519291"/>
              <a:gd name="connsiteX2" fmla="*/ 1089525 w 2179051"/>
              <a:gd name="connsiteY2" fmla="*/ 0 h 1519291"/>
              <a:gd name="connsiteX3" fmla="*/ 0 w 2179051"/>
              <a:gd name="connsiteY3" fmla="*/ 1485181 h 1519291"/>
              <a:gd name="connsiteX0" fmla="*/ 2179051 w 2179051"/>
              <a:gd name="connsiteY0" fmla="*/ 1485181 h 1485181"/>
              <a:gd name="connsiteX1" fmla="*/ 1089525 w 2179051"/>
              <a:gd name="connsiteY1" fmla="*/ 0 h 1485181"/>
              <a:gd name="connsiteX2" fmla="*/ 0 w 2179051"/>
              <a:gd name="connsiteY2" fmla="*/ 1485181 h 1485181"/>
            </a:gdLst>
            <a:ahLst/>
            <a:cxnLst>
              <a:cxn ang="0">
                <a:pos x="connsiteX0" y="connsiteY0"/>
              </a:cxn>
              <a:cxn ang="0">
                <a:pos x="connsiteX1" y="connsiteY1"/>
              </a:cxn>
              <a:cxn ang="0">
                <a:pos x="connsiteX2" y="connsiteY2"/>
              </a:cxn>
            </a:cxnLst>
            <a:rect l="l" t="t" r="r" b="b"/>
            <a:pathLst>
              <a:path w="2179051" h="1485181">
                <a:moveTo>
                  <a:pt x="2179051" y="1485181"/>
                </a:moveTo>
                <a:lnTo>
                  <a:pt x="1089525" y="0"/>
                </a:lnTo>
                <a:lnTo>
                  <a:pt x="0" y="1485181"/>
                </a:lnTo>
              </a:path>
            </a:pathLst>
          </a:custGeom>
          <a:noFill/>
          <a:ln w="28575">
            <a:solidFill>
              <a:srgbClr val="E2B5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cs typeface="+mn-ea"/>
              <a:sym typeface="+mn-lt"/>
            </a:endParaRPr>
          </a:p>
        </p:txBody>
      </p:sp>
      <p:sp>
        <p:nvSpPr>
          <p:cNvPr id="19" name="等腰三角形 18"/>
          <p:cNvSpPr/>
          <p:nvPr/>
        </p:nvSpPr>
        <p:spPr>
          <a:xfrm rot="12600000" flipV="1">
            <a:off x="2219621" y="2476842"/>
            <a:ext cx="633164" cy="239320"/>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1" name="等腰三角形 20"/>
          <p:cNvSpPr/>
          <p:nvPr/>
        </p:nvSpPr>
        <p:spPr>
          <a:xfrm rot="19800000" flipH="1" flipV="1">
            <a:off x="2558611" y="5703606"/>
            <a:ext cx="895142" cy="338341"/>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4" name="等腰三角形 23"/>
          <p:cNvSpPr/>
          <p:nvPr/>
        </p:nvSpPr>
        <p:spPr>
          <a:xfrm rot="9900000" flipH="1" flipV="1">
            <a:off x="9674917" y="2440709"/>
            <a:ext cx="633425" cy="239419"/>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5" name="等腰三角形 24"/>
          <p:cNvSpPr/>
          <p:nvPr/>
        </p:nvSpPr>
        <p:spPr>
          <a:xfrm rot="9000000" flipH="1" flipV="1">
            <a:off x="5897078" y="4963518"/>
            <a:ext cx="439666" cy="166183"/>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
        <p:nvSpPr>
          <p:cNvPr id="26" name="等腰三角形 25"/>
          <p:cNvSpPr/>
          <p:nvPr/>
        </p:nvSpPr>
        <p:spPr>
          <a:xfrm rot="1800000" flipV="1">
            <a:off x="8725931" y="5227962"/>
            <a:ext cx="1452605" cy="549048"/>
          </a:xfrm>
          <a:prstGeom prst="triangle">
            <a:avLst>
              <a:gd name="adj" fmla="val 69743"/>
            </a:avLst>
          </a:prstGeom>
          <a:gradFill>
            <a:gsLst>
              <a:gs pos="0">
                <a:srgbClr val="D59430"/>
              </a:gs>
              <a:gs pos="33000">
                <a:srgbClr val="F8E79A"/>
              </a:gs>
              <a:gs pos="69000">
                <a:srgbClr val="E4BB6D"/>
              </a:gs>
              <a:gs pos="100000">
                <a:srgbClr val="D59430"/>
              </a:gs>
            </a:gsLst>
            <a:lin ang="27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D59430"/>
                  </a:gs>
                  <a:gs pos="33000">
                    <a:srgbClr val="F8E79A"/>
                  </a:gs>
                  <a:gs pos="69000">
                    <a:srgbClr val="E4BB6D"/>
                  </a:gs>
                  <a:gs pos="100000">
                    <a:srgbClr val="D59430"/>
                  </a:gs>
                </a:gsLst>
                <a:lin ang="2700000" scaled="1"/>
              </a:gradFill>
              <a:cs typeface="+mn-ea"/>
              <a:sym typeface="+mn-lt"/>
            </a:endParaRPr>
          </a:p>
        </p:txBody>
      </p:sp>
    </p:spTree>
    <p:extLst>
      <p:ext uri="{BB962C8B-B14F-4D97-AF65-F5344CB8AC3E}">
        <p14:creationId xmlns:p14="http://schemas.microsoft.com/office/powerpoint/2010/main" val="24272276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 calcmode="lin" valueType="num">
                                      <p:cBhvr>
                                        <p:cTn id="9" dur="250" fill="hold"/>
                                        <p:tgtEl>
                                          <p:spTgt spid="22"/>
                                        </p:tgtEl>
                                        <p:attrNameLst>
                                          <p:attrName>ppt_x</p:attrName>
                                        </p:attrNameLst>
                                      </p:cBhvr>
                                      <p:tavLst>
                                        <p:tav tm="0">
                                          <p:val>
                                            <p:fltVal val="0.5"/>
                                          </p:val>
                                        </p:tav>
                                        <p:tav tm="100000">
                                          <p:val>
                                            <p:strVal val="#ppt_x"/>
                                          </p:val>
                                        </p:tav>
                                      </p:tavLst>
                                    </p:anim>
                                    <p:anim calcmode="lin" valueType="num">
                                      <p:cBhvr>
                                        <p:cTn id="10" dur="250" fill="hold"/>
                                        <p:tgtEl>
                                          <p:spTgt spid="22"/>
                                        </p:tgtEl>
                                        <p:attrNameLst>
                                          <p:attrName>ppt_y</p:attrName>
                                        </p:attrNameLst>
                                      </p:cBhvr>
                                      <p:tavLst>
                                        <p:tav tm="0">
                                          <p:val>
                                            <p:fltVal val="0.5"/>
                                          </p:val>
                                        </p:tav>
                                        <p:tav tm="100000">
                                          <p:val>
                                            <p:strVal val="#ppt_y"/>
                                          </p:val>
                                        </p:tav>
                                      </p:tavLst>
                                    </p:anim>
                                  </p:childTnLst>
                                </p:cTn>
                              </p:par>
                              <p:par>
                                <p:cTn id="11" presetID="23" presetClass="entr" presetSubtype="36" fill="hold" grpId="0" nodeType="withEffect">
                                  <p:stCondLst>
                                    <p:cond delay="400"/>
                                  </p:stCondLst>
                                  <p:iterate type="lt">
                                    <p:tmPct val="10000"/>
                                  </p:iterate>
                                  <p:childTnLst>
                                    <p:set>
                                      <p:cBhvr>
                                        <p:cTn id="12" dur="1" fill="hold">
                                          <p:stCondLst>
                                            <p:cond delay="0"/>
                                          </p:stCondLst>
                                        </p:cTn>
                                        <p:tgtEl>
                                          <p:spTgt spid="23"/>
                                        </p:tgtEl>
                                        <p:attrNameLst>
                                          <p:attrName>style.visibility</p:attrName>
                                        </p:attrNameLst>
                                      </p:cBhvr>
                                      <p:to>
                                        <p:strVal val="visible"/>
                                      </p:to>
                                    </p:set>
                                    <p:anim calcmode="lin" valueType="num">
                                      <p:cBhvr>
                                        <p:cTn id="13" dur="250" fill="hold"/>
                                        <p:tgtEl>
                                          <p:spTgt spid="23"/>
                                        </p:tgtEl>
                                        <p:attrNameLst>
                                          <p:attrName>ppt_w</p:attrName>
                                        </p:attrNameLst>
                                      </p:cBhvr>
                                      <p:tavLst>
                                        <p:tav tm="0">
                                          <p:val>
                                            <p:strVal val="(6*min(max(#ppt_w*#ppt_h,.3),1)-7.4)/-.7*#ppt_w"/>
                                          </p:val>
                                        </p:tav>
                                        <p:tav tm="100000">
                                          <p:val>
                                            <p:strVal val="#ppt_w"/>
                                          </p:val>
                                        </p:tav>
                                      </p:tavLst>
                                    </p:anim>
                                    <p:anim calcmode="lin" valueType="num">
                                      <p:cBhvr>
                                        <p:cTn id="14" dur="250" fill="hold"/>
                                        <p:tgtEl>
                                          <p:spTgt spid="23"/>
                                        </p:tgtEl>
                                        <p:attrNameLst>
                                          <p:attrName>ppt_h</p:attrName>
                                        </p:attrNameLst>
                                      </p:cBhvr>
                                      <p:tavLst>
                                        <p:tav tm="0">
                                          <p:val>
                                            <p:strVal val="(6*min(max(#ppt_w*#ppt_h,.3),1)-7.4)/-.7*#ppt_h"/>
                                          </p:val>
                                        </p:tav>
                                        <p:tav tm="100000">
                                          <p:val>
                                            <p:strVal val="#ppt_h"/>
                                          </p:val>
                                        </p:tav>
                                      </p:tavLst>
                                    </p:anim>
                                    <p:anim calcmode="lin" valueType="num">
                                      <p:cBhvr>
                                        <p:cTn id="15" dur="250" fill="hold"/>
                                        <p:tgtEl>
                                          <p:spTgt spid="23"/>
                                        </p:tgtEl>
                                        <p:attrNameLst>
                                          <p:attrName>ppt_x</p:attrName>
                                        </p:attrNameLst>
                                      </p:cBhvr>
                                      <p:tavLst>
                                        <p:tav tm="0">
                                          <p:val>
                                            <p:fltVal val="0.5"/>
                                          </p:val>
                                        </p:tav>
                                        <p:tav tm="100000">
                                          <p:val>
                                            <p:strVal val="#ppt_x"/>
                                          </p:val>
                                        </p:tav>
                                      </p:tavLst>
                                    </p:anim>
                                    <p:anim calcmode="lin" valueType="num">
                                      <p:cBhvr>
                                        <p:cTn id="16" dur="250" fill="hold"/>
                                        <p:tgtEl>
                                          <p:spTgt spid="23"/>
                                        </p:tgtEl>
                                        <p:attrNameLst>
                                          <p:attrName>ppt_y</p:attrName>
                                        </p:attrNameLst>
                                      </p:cBhvr>
                                      <p:tavLst>
                                        <p:tav tm="0">
                                          <p:val>
                                            <p:strVal val="1+(6*min(max(#ppt_w*#ppt_h,.3),1)-7.4)/-.7*#ppt_h/2"/>
                                          </p:val>
                                        </p:tav>
                                        <p:tav tm="100000">
                                          <p:val>
                                            <p:strVal val="#ppt_y"/>
                                          </p:val>
                                        </p:tav>
                                      </p:tavLst>
                                    </p:anim>
                                  </p:childTnLst>
                                </p:cTn>
                              </p:par>
                              <p:par>
                                <p:cTn id="17" presetID="22" presetClass="entr" presetSubtype="4" fill="hold" grpId="0" nodeType="withEffect">
                                  <p:stCondLst>
                                    <p:cond delay="80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250"/>
                                        <p:tgtEl>
                                          <p:spTgt spid="20"/>
                                        </p:tgtEl>
                                      </p:cBhvr>
                                    </p:animEffect>
                                  </p:childTnLst>
                                </p:cTn>
                              </p:par>
                              <p:par>
                                <p:cTn id="20" presetID="53" presetClass="entr" presetSubtype="528" fill="hold" grpId="0" nodeType="withEffect">
                                  <p:stCondLst>
                                    <p:cond delay="1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250" fill="hold"/>
                                        <p:tgtEl>
                                          <p:spTgt spid="17"/>
                                        </p:tgtEl>
                                        <p:attrNameLst>
                                          <p:attrName>ppt_w</p:attrName>
                                        </p:attrNameLst>
                                      </p:cBhvr>
                                      <p:tavLst>
                                        <p:tav tm="0">
                                          <p:val>
                                            <p:fltVal val="0"/>
                                          </p:val>
                                        </p:tav>
                                        <p:tav tm="100000">
                                          <p:val>
                                            <p:strVal val="#ppt_w"/>
                                          </p:val>
                                        </p:tav>
                                      </p:tavLst>
                                    </p:anim>
                                    <p:anim calcmode="lin" valueType="num">
                                      <p:cBhvr>
                                        <p:cTn id="23" dur="250" fill="hold"/>
                                        <p:tgtEl>
                                          <p:spTgt spid="17"/>
                                        </p:tgtEl>
                                        <p:attrNameLst>
                                          <p:attrName>ppt_h</p:attrName>
                                        </p:attrNameLst>
                                      </p:cBhvr>
                                      <p:tavLst>
                                        <p:tav tm="0">
                                          <p:val>
                                            <p:fltVal val="0"/>
                                          </p:val>
                                        </p:tav>
                                        <p:tav tm="100000">
                                          <p:val>
                                            <p:strVal val="#ppt_h"/>
                                          </p:val>
                                        </p:tav>
                                      </p:tavLst>
                                    </p:anim>
                                    <p:animEffect transition="in" filter="fade">
                                      <p:cBhvr>
                                        <p:cTn id="24" dur="250"/>
                                        <p:tgtEl>
                                          <p:spTgt spid="17"/>
                                        </p:tgtEl>
                                      </p:cBhvr>
                                    </p:animEffect>
                                    <p:anim calcmode="lin" valueType="num">
                                      <p:cBhvr>
                                        <p:cTn id="25" dur="250" fill="hold"/>
                                        <p:tgtEl>
                                          <p:spTgt spid="17"/>
                                        </p:tgtEl>
                                        <p:attrNameLst>
                                          <p:attrName>ppt_x</p:attrName>
                                        </p:attrNameLst>
                                      </p:cBhvr>
                                      <p:tavLst>
                                        <p:tav tm="0">
                                          <p:val>
                                            <p:fltVal val="0.5"/>
                                          </p:val>
                                        </p:tav>
                                        <p:tav tm="100000">
                                          <p:val>
                                            <p:strVal val="#ppt_x"/>
                                          </p:val>
                                        </p:tav>
                                      </p:tavLst>
                                    </p:anim>
                                    <p:anim calcmode="lin" valueType="num">
                                      <p:cBhvr>
                                        <p:cTn id="26" dur="250" fill="hold"/>
                                        <p:tgtEl>
                                          <p:spTgt spid="17"/>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p:cTn id="29" dur="250" fill="hold"/>
                                        <p:tgtEl>
                                          <p:spTgt spid="16"/>
                                        </p:tgtEl>
                                        <p:attrNameLst>
                                          <p:attrName>ppt_w</p:attrName>
                                        </p:attrNameLst>
                                      </p:cBhvr>
                                      <p:tavLst>
                                        <p:tav tm="0">
                                          <p:val>
                                            <p:fltVal val="0"/>
                                          </p:val>
                                        </p:tav>
                                        <p:tav tm="100000">
                                          <p:val>
                                            <p:strVal val="#ppt_w"/>
                                          </p:val>
                                        </p:tav>
                                      </p:tavLst>
                                    </p:anim>
                                    <p:anim calcmode="lin" valueType="num">
                                      <p:cBhvr>
                                        <p:cTn id="30" dur="250" fill="hold"/>
                                        <p:tgtEl>
                                          <p:spTgt spid="16"/>
                                        </p:tgtEl>
                                        <p:attrNameLst>
                                          <p:attrName>ppt_h</p:attrName>
                                        </p:attrNameLst>
                                      </p:cBhvr>
                                      <p:tavLst>
                                        <p:tav tm="0">
                                          <p:val>
                                            <p:fltVal val="0"/>
                                          </p:val>
                                        </p:tav>
                                        <p:tav tm="100000">
                                          <p:val>
                                            <p:strVal val="#ppt_h"/>
                                          </p:val>
                                        </p:tav>
                                      </p:tavLst>
                                    </p:anim>
                                    <p:animEffect transition="in" filter="fade">
                                      <p:cBhvr>
                                        <p:cTn id="31" dur="250"/>
                                        <p:tgtEl>
                                          <p:spTgt spid="16"/>
                                        </p:tgtEl>
                                      </p:cBhvr>
                                    </p:animEffect>
                                    <p:anim calcmode="lin" valueType="num">
                                      <p:cBhvr>
                                        <p:cTn id="32" dur="250" fill="hold"/>
                                        <p:tgtEl>
                                          <p:spTgt spid="16"/>
                                        </p:tgtEl>
                                        <p:attrNameLst>
                                          <p:attrName>ppt_x</p:attrName>
                                        </p:attrNameLst>
                                      </p:cBhvr>
                                      <p:tavLst>
                                        <p:tav tm="0">
                                          <p:val>
                                            <p:fltVal val="0.5"/>
                                          </p:val>
                                        </p:tav>
                                        <p:tav tm="100000">
                                          <p:val>
                                            <p:strVal val="#ppt_x"/>
                                          </p:val>
                                        </p:tav>
                                      </p:tavLst>
                                    </p:anim>
                                    <p:anim calcmode="lin" valueType="num">
                                      <p:cBhvr>
                                        <p:cTn id="33" dur="250" fill="hold"/>
                                        <p:tgtEl>
                                          <p:spTgt spid="16"/>
                                        </p:tgtEl>
                                        <p:attrNameLst>
                                          <p:attrName>ppt_y</p:attrName>
                                        </p:attrNameLst>
                                      </p:cBhvr>
                                      <p:tavLst>
                                        <p:tav tm="0">
                                          <p:val>
                                            <p:fltVal val="0.5"/>
                                          </p:val>
                                        </p:tav>
                                        <p:tav tm="100000">
                                          <p:val>
                                            <p:strVal val="#ppt_y"/>
                                          </p:val>
                                        </p:tav>
                                      </p:tavLst>
                                    </p:anim>
                                  </p:childTnLst>
                                </p:cTn>
                              </p:par>
                              <p:par>
                                <p:cTn id="34" presetID="53" presetClass="entr" presetSubtype="528" fill="hold" grpId="0" nodeType="withEffect">
                                  <p:stCondLst>
                                    <p:cond delay="200"/>
                                  </p:stCondLst>
                                  <p:childTnLst>
                                    <p:set>
                                      <p:cBhvr>
                                        <p:cTn id="35" dur="1" fill="hold">
                                          <p:stCondLst>
                                            <p:cond delay="0"/>
                                          </p:stCondLst>
                                        </p:cTn>
                                        <p:tgtEl>
                                          <p:spTgt spid="18"/>
                                        </p:tgtEl>
                                        <p:attrNameLst>
                                          <p:attrName>style.visibility</p:attrName>
                                        </p:attrNameLst>
                                      </p:cBhvr>
                                      <p:to>
                                        <p:strVal val="visible"/>
                                      </p:to>
                                    </p:set>
                                    <p:anim calcmode="lin" valueType="num">
                                      <p:cBhvr>
                                        <p:cTn id="36" dur="250" fill="hold"/>
                                        <p:tgtEl>
                                          <p:spTgt spid="18"/>
                                        </p:tgtEl>
                                        <p:attrNameLst>
                                          <p:attrName>ppt_w</p:attrName>
                                        </p:attrNameLst>
                                      </p:cBhvr>
                                      <p:tavLst>
                                        <p:tav tm="0">
                                          <p:val>
                                            <p:fltVal val="0"/>
                                          </p:val>
                                        </p:tav>
                                        <p:tav tm="100000">
                                          <p:val>
                                            <p:strVal val="#ppt_w"/>
                                          </p:val>
                                        </p:tav>
                                      </p:tavLst>
                                    </p:anim>
                                    <p:anim calcmode="lin" valueType="num">
                                      <p:cBhvr>
                                        <p:cTn id="37" dur="250" fill="hold"/>
                                        <p:tgtEl>
                                          <p:spTgt spid="18"/>
                                        </p:tgtEl>
                                        <p:attrNameLst>
                                          <p:attrName>ppt_h</p:attrName>
                                        </p:attrNameLst>
                                      </p:cBhvr>
                                      <p:tavLst>
                                        <p:tav tm="0">
                                          <p:val>
                                            <p:fltVal val="0"/>
                                          </p:val>
                                        </p:tav>
                                        <p:tav tm="100000">
                                          <p:val>
                                            <p:strVal val="#ppt_h"/>
                                          </p:val>
                                        </p:tav>
                                      </p:tavLst>
                                    </p:anim>
                                    <p:animEffect transition="in" filter="fade">
                                      <p:cBhvr>
                                        <p:cTn id="38" dur="250"/>
                                        <p:tgtEl>
                                          <p:spTgt spid="18"/>
                                        </p:tgtEl>
                                      </p:cBhvr>
                                    </p:animEffect>
                                    <p:anim calcmode="lin" valueType="num">
                                      <p:cBhvr>
                                        <p:cTn id="39" dur="250" fill="hold"/>
                                        <p:tgtEl>
                                          <p:spTgt spid="18"/>
                                        </p:tgtEl>
                                        <p:attrNameLst>
                                          <p:attrName>ppt_x</p:attrName>
                                        </p:attrNameLst>
                                      </p:cBhvr>
                                      <p:tavLst>
                                        <p:tav tm="0">
                                          <p:val>
                                            <p:fltVal val="0.5"/>
                                          </p:val>
                                        </p:tav>
                                        <p:tav tm="100000">
                                          <p:val>
                                            <p:strVal val="#ppt_x"/>
                                          </p:val>
                                        </p:tav>
                                      </p:tavLst>
                                    </p:anim>
                                    <p:anim calcmode="lin" valueType="num">
                                      <p:cBhvr>
                                        <p:cTn id="40" dur="250" fill="hold"/>
                                        <p:tgtEl>
                                          <p:spTgt spid="18"/>
                                        </p:tgtEl>
                                        <p:attrNameLst>
                                          <p:attrName>ppt_y</p:attrName>
                                        </p:attrNameLst>
                                      </p:cBhvr>
                                      <p:tavLst>
                                        <p:tav tm="0">
                                          <p:val>
                                            <p:fltVal val="0.5"/>
                                          </p:val>
                                        </p:tav>
                                        <p:tav tm="100000">
                                          <p:val>
                                            <p:strVal val="#ppt_y"/>
                                          </p:val>
                                        </p:tav>
                                      </p:tavLst>
                                    </p:anim>
                                  </p:childTnLst>
                                </p:cTn>
                              </p:par>
                              <p:par>
                                <p:cTn id="41" presetID="53" presetClass="entr" presetSubtype="528" fill="hold" grpId="0" nodeType="withEffect">
                                  <p:stCondLst>
                                    <p:cond delay="500"/>
                                  </p:stCondLst>
                                  <p:childTnLst>
                                    <p:set>
                                      <p:cBhvr>
                                        <p:cTn id="42" dur="1" fill="hold">
                                          <p:stCondLst>
                                            <p:cond delay="0"/>
                                          </p:stCondLst>
                                        </p:cTn>
                                        <p:tgtEl>
                                          <p:spTgt spid="19"/>
                                        </p:tgtEl>
                                        <p:attrNameLst>
                                          <p:attrName>style.visibility</p:attrName>
                                        </p:attrNameLst>
                                      </p:cBhvr>
                                      <p:to>
                                        <p:strVal val="visible"/>
                                      </p:to>
                                    </p:set>
                                    <p:anim calcmode="lin" valueType="num">
                                      <p:cBhvr>
                                        <p:cTn id="43" dur="200" fill="hold"/>
                                        <p:tgtEl>
                                          <p:spTgt spid="19"/>
                                        </p:tgtEl>
                                        <p:attrNameLst>
                                          <p:attrName>ppt_w</p:attrName>
                                        </p:attrNameLst>
                                      </p:cBhvr>
                                      <p:tavLst>
                                        <p:tav tm="0">
                                          <p:val>
                                            <p:fltVal val="0"/>
                                          </p:val>
                                        </p:tav>
                                        <p:tav tm="100000">
                                          <p:val>
                                            <p:strVal val="#ppt_w"/>
                                          </p:val>
                                        </p:tav>
                                      </p:tavLst>
                                    </p:anim>
                                    <p:anim calcmode="lin" valueType="num">
                                      <p:cBhvr>
                                        <p:cTn id="44" dur="200" fill="hold"/>
                                        <p:tgtEl>
                                          <p:spTgt spid="19"/>
                                        </p:tgtEl>
                                        <p:attrNameLst>
                                          <p:attrName>ppt_h</p:attrName>
                                        </p:attrNameLst>
                                      </p:cBhvr>
                                      <p:tavLst>
                                        <p:tav tm="0">
                                          <p:val>
                                            <p:fltVal val="0"/>
                                          </p:val>
                                        </p:tav>
                                        <p:tav tm="100000">
                                          <p:val>
                                            <p:strVal val="#ppt_h"/>
                                          </p:val>
                                        </p:tav>
                                      </p:tavLst>
                                    </p:anim>
                                    <p:animEffect transition="in" filter="fade">
                                      <p:cBhvr>
                                        <p:cTn id="45" dur="200"/>
                                        <p:tgtEl>
                                          <p:spTgt spid="19"/>
                                        </p:tgtEl>
                                      </p:cBhvr>
                                    </p:animEffect>
                                    <p:anim calcmode="lin" valueType="num">
                                      <p:cBhvr>
                                        <p:cTn id="46" dur="200" fill="hold"/>
                                        <p:tgtEl>
                                          <p:spTgt spid="19"/>
                                        </p:tgtEl>
                                        <p:attrNameLst>
                                          <p:attrName>ppt_x</p:attrName>
                                        </p:attrNameLst>
                                      </p:cBhvr>
                                      <p:tavLst>
                                        <p:tav tm="0">
                                          <p:val>
                                            <p:fltVal val="0.5"/>
                                          </p:val>
                                        </p:tav>
                                        <p:tav tm="100000">
                                          <p:val>
                                            <p:strVal val="#ppt_x"/>
                                          </p:val>
                                        </p:tav>
                                      </p:tavLst>
                                    </p:anim>
                                    <p:anim calcmode="lin" valueType="num">
                                      <p:cBhvr>
                                        <p:cTn id="47" dur="200" fill="hold"/>
                                        <p:tgtEl>
                                          <p:spTgt spid="19"/>
                                        </p:tgtEl>
                                        <p:attrNameLst>
                                          <p:attrName>ppt_y</p:attrName>
                                        </p:attrNameLst>
                                      </p:cBhvr>
                                      <p:tavLst>
                                        <p:tav tm="0">
                                          <p:val>
                                            <p:fltVal val="0.5"/>
                                          </p:val>
                                        </p:tav>
                                        <p:tav tm="100000">
                                          <p:val>
                                            <p:strVal val="#ppt_y"/>
                                          </p:val>
                                        </p:tav>
                                      </p:tavLst>
                                    </p:anim>
                                  </p:childTnLst>
                                </p:cTn>
                              </p:par>
                              <p:par>
                                <p:cTn id="48" presetID="53" presetClass="entr" presetSubtype="528" fill="hold" grpId="0" nodeType="withEffect">
                                  <p:stCondLst>
                                    <p:cond delay="6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200" fill="hold"/>
                                        <p:tgtEl>
                                          <p:spTgt spid="21"/>
                                        </p:tgtEl>
                                        <p:attrNameLst>
                                          <p:attrName>ppt_w</p:attrName>
                                        </p:attrNameLst>
                                      </p:cBhvr>
                                      <p:tavLst>
                                        <p:tav tm="0">
                                          <p:val>
                                            <p:fltVal val="0"/>
                                          </p:val>
                                        </p:tav>
                                        <p:tav tm="100000">
                                          <p:val>
                                            <p:strVal val="#ppt_w"/>
                                          </p:val>
                                        </p:tav>
                                      </p:tavLst>
                                    </p:anim>
                                    <p:anim calcmode="lin" valueType="num">
                                      <p:cBhvr>
                                        <p:cTn id="51" dur="200" fill="hold"/>
                                        <p:tgtEl>
                                          <p:spTgt spid="21"/>
                                        </p:tgtEl>
                                        <p:attrNameLst>
                                          <p:attrName>ppt_h</p:attrName>
                                        </p:attrNameLst>
                                      </p:cBhvr>
                                      <p:tavLst>
                                        <p:tav tm="0">
                                          <p:val>
                                            <p:fltVal val="0"/>
                                          </p:val>
                                        </p:tav>
                                        <p:tav tm="100000">
                                          <p:val>
                                            <p:strVal val="#ppt_h"/>
                                          </p:val>
                                        </p:tav>
                                      </p:tavLst>
                                    </p:anim>
                                    <p:animEffect transition="in" filter="fade">
                                      <p:cBhvr>
                                        <p:cTn id="52" dur="200"/>
                                        <p:tgtEl>
                                          <p:spTgt spid="21"/>
                                        </p:tgtEl>
                                      </p:cBhvr>
                                    </p:animEffect>
                                    <p:anim calcmode="lin" valueType="num">
                                      <p:cBhvr>
                                        <p:cTn id="53" dur="200" fill="hold"/>
                                        <p:tgtEl>
                                          <p:spTgt spid="21"/>
                                        </p:tgtEl>
                                        <p:attrNameLst>
                                          <p:attrName>ppt_x</p:attrName>
                                        </p:attrNameLst>
                                      </p:cBhvr>
                                      <p:tavLst>
                                        <p:tav tm="0">
                                          <p:val>
                                            <p:fltVal val="0.5"/>
                                          </p:val>
                                        </p:tav>
                                        <p:tav tm="100000">
                                          <p:val>
                                            <p:strVal val="#ppt_x"/>
                                          </p:val>
                                        </p:tav>
                                      </p:tavLst>
                                    </p:anim>
                                    <p:anim calcmode="lin" valueType="num">
                                      <p:cBhvr>
                                        <p:cTn id="54" dur="200" fill="hold"/>
                                        <p:tgtEl>
                                          <p:spTgt spid="21"/>
                                        </p:tgtEl>
                                        <p:attrNameLst>
                                          <p:attrName>ppt_y</p:attrName>
                                        </p:attrNameLst>
                                      </p:cBhvr>
                                      <p:tavLst>
                                        <p:tav tm="0">
                                          <p:val>
                                            <p:fltVal val="0.5"/>
                                          </p:val>
                                        </p:tav>
                                        <p:tav tm="100000">
                                          <p:val>
                                            <p:strVal val="#ppt_y"/>
                                          </p:val>
                                        </p:tav>
                                      </p:tavLst>
                                    </p:anim>
                                  </p:childTnLst>
                                </p:cTn>
                              </p:par>
                              <p:par>
                                <p:cTn id="55" presetID="53" presetClass="entr" presetSubtype="528" fill="hold" grpId="0" nodeType="withEffect">
                                  <p:stCondLst>
                                    <p:cond delay="7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200" fill="hold"/>
                                        <p:tgtEl>
                                          <p:spTgt spid="24"/>
                                        </p:tgtEl>
                                        <p:attrNameLst>
                                          <p:attrName>ppt_w</p:attrName>
                                        </p:attrNameLst>
                                      </p:cBhvr>
                                      <p:tavLst>
                                        <p:tav tm="0">
                                          <p:val>
                                            <p:fltVal val="0"/>
                                          </p:val>
                                        </p:tav>
                                        <p:tav tm="100000">
                                          <p:val>
                                            <p:strVal val="#ppt_w"/>
                                          </p:val>
                                        </p:tav>
                                      </p:tavLst>
                                    </p:anim>
                                    <p:anim calcmode="lin" valueType="num">
                                      <p:cBhvr>
                                        <p:cTn id="58" dur="200" fill="hold"/>
                                        <p:tgtEl>
                                          <p:spTgt spid="24"/>
                                        </p:tgtEl>
                                        <p:attrNameLst>
                                          <p:attrName>ppt_h</p:attrName>
                                        </p:attrNameLst>
                                      </p:cBhvr>
                                      <p:tavLst>
                                        <p:tav tm="0">
                                          <p:val>
                                            <p:fltVal val="0"/>
                                          </p:val>
                                        </p:tav>
                                        <p:tav tm="100000">
                                          <p:val>
                                            <p:strVal val="#ppt_h"/>
                                          </p:val>
                                        </p:tav>
                                      </p:tavLst>
                                    </p:anim>
                                    <p:animEffect transition="in" filter="fade">
                                      <p:cBhvr>
                                        <p:cTn id="59" dur="200"/>
                                        <p:tgtEl>
                                          <p:spTgt spid="24"/>
                                        </p:tgtEl>
                                      </p:cBhvr>
                                    </p:animEffect>
                                    <p:anim calcmode="lin" valueType="num">
                                      <p:cBhvr>
                                        <p:cTn id="60" dur="200" fill="hold"/>
                                        <p:tgtEl>
                                          <p:spTgt spid="24"/>
                                        </p:tgtEl>
                                        <p:attrNameLst>
                                          <p:attrName>ppt_x</p:attrName>
                                        </p:attrNameLst>
                                      </p:cBhvr>
                                      <p:tavLst>
                                        <p:tav tm="0">
                                          <p:val>
                                            <p:fltVal val="0.5"/>
                                          </p:val>
                                        </p:tav>
                                        <p:tav tm="100000">
                                          <p:val>
                                            <p:strVal val="#ppt_x"/>
                                          </p:val>
                                        </p:tav>
                                      </p:tavLst>
                                    </p:anim>
                                    <p:anim calcmode="lin" valueType="num">
                                      <p:cBhvr>
                                        <p:cTn id="61" dur="200" fill="hold"/>
                                        <p:tgtEl>
                                          <p:spTgt spid="24"/>
                                        </p:tgtEl>
                                        <p:attrNameLst>
                                          <p:attrName>ppt_y</p:attrName>
                                        </p:attrNameLst>
                                      </p:cBhvr>
                                      <p:tavLst>
                                        <p:tav tm="0">
                                          <p:val>
                                            <p:fltVal val="0.5"/>
                                          </p:val>
                                        </p:tav>
                                        <p:tav tm="100000">
                                          <p:val>
                                            <p:strVal val="#ppt_y"/>
                                          </p:val>
                                        </p:tav>
                                      </p:tavLst>
                                    </p:anim>
                                  </p:childTnLst>
                                </p:cTn>
                              </p:par>
                              <p:par>
                                <p:cTn id="62" presetID="53" presetClass="entr" presetSubtype="528" fill="hold" grpId="0" nodeType="withEffect">
                                  <p:stCondLst>
                                    <p:cond delay="60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anim calcmode="lin" valueType="num">
                                      <p:cBhvr>
                                        <p:cTn id="67" dur="200" fill="hold"/>
                                        <p:tgtEl>
                                          <p:spTgt spid="25"/>
                                        </p:tgtEl>
                                        <p:attrNameLst>
                                          <p:attrName>ppt_x</p:attrName>
                                        </p:attrNameLst>
                                      </p:cBhvr>
                                      <p:tavLst>
                                        <p:tav tm="0">
                                          <p:val>
                                            <p:fltVal val="0.5"/>
                                          </p:val>
                                        </p:tav>
                                        <p:tav tm="100000">
                                          <p:val>
                                            <p:strVal val="#ppt_x"/>
                                          </p:val>
                                        </p:tav>
                                      </p:tavLst>
                                    </p:anim>
                                    <p:anim calcmode="lin" valueType="num">
                                      <p:cBhvr>
                                        <p:cTn id="68" dur="200" fill="hold"/>
                                        <p:tgtEl>
                                          <p:spTgt spid="25"/>
                                        </p:tgtEl>
                                        <p:attrNameLst>
                                          <p:attrName>ppt_y</p:attrName>
                                        </p:attrNameLst>
                                      </p:cBhvr>
                                      <p:tavLst>
                                        <p:tav tm="0">
                                          <p:val>
                                            <p:fltVal val="0.5"/>
                                          </p:val>
                                        </p:tav>
                                        <p:tav tm="100000">
                                          <p:val>
                                            <p:strVal val="#ppt_y"/>
                                          </p:val>
                                        </p:tav>
                                      </p:tavLst>
                                    </p:anim>
                                  </p:childTnLst>
                                </p:cTn>
                              </p:par>
                              <p:par>
                                <p:cTn id="69" presetID="53" presetClass="entr" presetSubtype="528" fill="hold" grpId="0" nodeType="withEffect">
                                  <p:stCondLst>
                                    <p:cond delay="500"/>
                                  </p:stCondLst>
                                  <p:childTnLst>
                                    <p:set>
                                      <p:cBhvr>
                                        <p:cTn id="70" dur="1" fill="hold">
                                          <p:stCondLst>
                                            <p:cond delay="0"/>
                                          </p:stCondLst>
                                        </p:cTn>
                                        <p:tgtEl>
                                          <p:spTgt spid="26"/>
                                        </p:tgtEl>
                                        <p:attrNameLst>
                                          <p:attrName>style.visibility</p:attrName>
                                        </p:attrNameLst>
                                      </p:cBhvr>
                                      <p:to>
                                        <p:strVal val="visible"/>
                                      </p:to>
                                    </p:set>
                                    <p:anim calcmode="lin" valueType="num">
                                      <p:cBhvr>
                                        <p:cTn id="71" dur="200" fill="hold"/>
                                        <p:tgtEl>
                                          <p:spTgt spid="26"/>
                                        </p:tgtEl>
                                        <p:attrNameLst>
                                          <p:attrName>ppt_w</p:attrName>
                                        </p:attrNameLst>
                                      </p:cBhvr>
                                      <p:tavLst>
                                        <p:tav tm="0">
                                          <p:val>
                                            <p:fltVal val="0"/>
                                          </p:val>
                                        </p:tav>
                                        <p:tav tm="100000">
                                          <p:val>
                                            <p:strVal val="#ppt_w"/>
                                          </p:val>
                                        </p:tav>
                                      </p:tavLst>
                                    </p:anim>
                                    <p:anim calcmode="lin" valueType="num">
                                      <p:cBhvr>
                                        <p:cTn id="72" dur="200" fill="hold"/>
                                        <p:tgtEl>
                                          <p:spTgt spid="26"/>
                                        </p:tgtEl>
                                        <p:attrNameLst>
                                          <p:attrName>ppt_h</p:attrName>
                                        </p:attrNameLst>
                                      </p:cBhvr>
                                      <p:tavLst>
                                        <p:tav tm="0">
                                          <p:val>
                                            <p:fltVal val="0"/>
                                          </p:val>
                                        </p:tav>
                                        <p:tav tm="100000">
                                          <p:val>
                                            <p:strVal val="#ppt_h"/>
                                          </p:val>
                                        </p:tav>
                                      </p:tavLst>
                                    </p:anim>
                                    <p:animEffect transition="in" filter="fade">
                                      <p:cBhvr>
                                        <p:cTn id="73" dur="200"/>
                                        <p:tgtEl>
                                          <p:spTgt spid="26"/>
                                        </p:tgtEl>
                                      </p:cBhvr>
                                    </p:animEffect>
                                    <p:anim calcmode="lin" valueType="num">
                                      <p:cBhvr>
                                        <p:cTn id="74" dur="200" fill="hold"/>
                                        <p:tgtEl>
                                          <p:spTgt spid="26"/>
                                        </p:tgtEl>
                                        <p:attrNameLst>
                                          <p:attrName>ppt_x</p:attrName>
                                        </p:attrNameLst>
                                      </p:cBhvr>
                                      <p:tavLst>
                                        <p:tav tm="0">
                                          <p:val>
                                            <p:fltVal val="0.5"/>
                                          </p:val>
                                        </p:tav>
                                        <p:tav tm="100000">
                                          <p:val>
                                            <p:strVal val="#ppt_x"/>
                                          </p:val>
                                        </p:tav>
                                      </p:tavLst>
                                    </p:anim>
                                    <p:anim calcmode="lin" valueType="num">
                                      <p:cBhvr>
                                        <p:cTn id="75" dur="2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16" grpId="0" animBg="1"/>
      <p:bldP spid="17" grpId="0" animBg="1"/>
      <p:bldP spid="18" grpId="0" animBg="1"/>
      <p:bldP spid="19" grpId="0" animBg="1"/>
      <p:bldP spid="21" grpId="0" animBg="1"/>
      <p:bldP spid="24" grpId="0" animBg="1"/>
      <p:bldP spid="25"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SubTitle"/>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ISLIDE.DIAGRAM" val="a8384761-22b3-4904-a5b9-a77f52f67e1b"/>
</p:tagLst>
</file>

<file path=ppt/tags/tag2.xml><?xml version="1.0" encoding="utf-8"?>
<p:tagLst xmlns:a="http://schemas.openxmlformats.org/drawingml/2006/main" xmlns:r="http://schemas.openxmlformats.org/officeDocument/2006/relationships" xmlns:p="http://schemas.openxmlformats.org/presentationml/2006/main">
  <p:tag name="ISLIDE.DIAGRAM" val="a6166293-fc28-4743-83e6-ed7d0878b819"/>
</p:tagLst>
</file>

<file path=ppt/tags/tag3.xml><?xml version="1.0" encoding="utf-8"?>
<p:tagLst xmlns:a="http://schemas.openxmlformats.org/drawingml/2006/main" xmlns:r="http://schemas.openxmlformats.org/officeDocument/2006/relationships" xmlns:p="http://schemas.openxmlformats.org/presentationml/2006/main">
  <p:tag name="ISLIDE.DIAGRAM" val="2e08c1d1-9e0d-40fa-a700-e5493bf8b451"/>
</p:tagLst>
</file>

<file path=ppt/tags/tag4.xml><?xml version="1.0" encoding="utf-8"?>
<p:tagLst xmlns:a="http://schemas.openxmlformats.org/drawingml/2006/main" xmlns:r="http://schemas.openxmlformats.org/officeDocument/2006/relationships" xmlns:p="http://schemas.openxmlformats.org/presentationml/2006/main">
  <p:tag name="ISLIDE.DIAGRAM" val="bc2be991-435d-441f-af58-3131d5675f5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70727154233"/>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727154233"/>
  <p:tag name="MH_LIBRARY" val="GRAPHIC"/>
  <p:tag name="MH_TYPE" val="Other"/>
  <p:tag name="MH_ORDER"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zmbffd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3499</Words>
  <Application>Microsoft Office PowerPoint</Application>
  <PresentationFormat>自定义</PresentationFormat>
  <Paragraphs>268</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黑金商业计划书</dc:title>
  <dc:creator>第一PPT</dc:creator>
  <cp:keywords>www.1ppt.com</cp:keywords>
  <dc:description>www.1ppt.com</dc:description>
  <cp:lastModifiedBy>Windows User</cp:lastModifiedBy>
  <cp:revision>21</cp:revision>
  <dcterms:created xsi:type="dcterms:W3CDTF">2017-10-03T03:56:42Z</dcterms:created>
  <dcterms:modified xsi:type="dcterms:W3CDTF">2021-05-19T10:02:00Z</dcterms:modified>
</cp:coreProperties>
</file>