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jia67@gatech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230400"/>
            <a:ext cx="8518680" cy="20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CS 4476 Project 2</a:t>
            </a:r>
            <a:endParaRPr lang="en-US" sz="52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2320200"/>
            <a:ext cx="8518680" cy="17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Yunqing Jia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hlinkClick r:id="rId2"/>
              </a:rPr>
              <a:t>yjia67@gatech.edu</a:t>
            </a:r>
            <a:endParaRPr lang="en-US" sz="2800" b="0" strike="noStrike" spc="-1" dirty="0">
              <a:solidFill>
                <a:srgbClr val="595959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spc="-1" dirty="0">
                <a:solidFill>
                  <a:srgbClr val="595959"/>
                </a:solidFill>
                <a:latin typeface="Arial"/>
              </a:rPr>
              <a:t>903256707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3.4: Reflection Questions [1x3]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4.2: RANSAC Iterations Questions [1x3]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Type your answers to the three RANSAC Iterations questions from the jupyter notebook below:</a:t>
            </a:r>
            <a:endParaRPr lang="en-US" sz="1800" b="0" strike="noStrike" spc="-1">
              <a:latin typeface="Arial"/>
            </a:endParaRPr>
          </a:p>
          <a:p>
            <a:pPr marL="457200" indent="-3283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600" b="0" strike="noStrike" spc="-1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83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600" b="0" strike="noStrike" spc="-1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83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600" b="0" strike="noStrike" spc="-1">
                <a:solidFill>
                  <a:srgbClr val="595959"/>
                </a:solidFill>
                <a:latin typeface="Arial"/>
                <a:ea typeface="Arial"/>
              </a:rPr>
              <a:t>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4.4: RANSAC Inlier Matches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inlier matches found by Ransac [2]&gt;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4.4: RANSAC Epipolar Lines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11760" y="1152360"/>
            <a:ext cx="425772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left image with epipolar lines&gt; [1]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723920" y="1152360"/>
            <a:ext cx="425772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right image with epipolar lines&gt; [1]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11760" y="418320"/>
            <a:ext cx="8518680" cy="62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Local Unit tests results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screenshot when you run all provided unit tests using `pytest`&gt; [1]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&lt;Describe what you have learned in this project. Feel free to include any challenges you ran into.&gt; [2]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1.5: Projection Matrix for provided image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projected 3D points and actual 2D points for image provided by us here [1]&gt;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&lt;What is the minimum number of 3D-2D point correspondences needed to estimate the projection matrix? Why? [2]&gt;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1400" spc="-1" dirty="0">
                <a:latin typeface="Arial"/>
              </a:rPr>
              <a:t>A minimum of 6 point-correspondences are needed because there are 11 unknown parameters in the projection matrix and each correspondence yields 2 equations (6x2 = 12 equations).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09F8A-4262-49BF-B3B8-B2C55680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53" y="2053936"/>
            <a:ext cx="34956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2.1: Projection Matrix for custom images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&lt;Copy two images of your fiducial object here [2]&gt;</a:t>
            </a:r>
            <a:endParaRPr lang="en-US" sz="14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spc="-1" dirty="0">
                <a:solidFill>
                  <a:srgbClr val="595959"/>
                </a:solidFill>
                <a:latin typeface="Arial"/>
              </a:rPr>
              <a:t>                                   box_img1.jpg                                                              box_img2.jpg     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BABDA1-2D81-4E33-A234-2C3653643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7" y="1665186"/>
            <a:ext cx="4152305" cy="27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C392E1E-2B36-4061-A902-DD3FF27DB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00" y="1665186"/>
            <a:ext cx="4152305" cy="27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2.2: Pose init for custom images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1760" y="1152360"/>
            <a:ext cx="43642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the initialized camera pose for 1st image&gt; [1]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visualization for the initialized camera pose for 2nd image&gt; [1]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0C6FCF-EF89-4797-8E0C-71D6397F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0" y="1710604"/>
            <a:ext cx="29908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E2BC16-BA4E-4C8F-90C8-4FFA95F7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610" y="1710604"/>
            <a:ext cx="29908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2.2: Optimized results for custom images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1760" y="1152360"/>
            <a:ext cx="43642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projected 3D points and actual 2D points for 1st image&gt; [1.5]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projected 3D points and actual 2D points for 2nd image&gt; [1.5]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BE0730-8423-4E5C-8E48-A39011C1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40" y="1936173"/>
            <a:ext cx="31527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0006EFE-7BB4-4863-810F-391737952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0" y="1936173"/>
            <a:ext cx="31527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2.3: Optimized Camera Poses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pose with world and optimized camera’s coordinate systems [1]&gt;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5C5F83-64B7-4A75-8410-4392ACD4B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60" y="1661835"/>
            <a:ext cx="29908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3.2: Optimized Epipolar Lines (given images)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31176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left image with epipolar lines&gt; [1]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right image with epipolar lines&gt; [1]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3.3: Optimized Epipolar Lines (custom images)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1176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left image with epipolar lines&gt; [1.5]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right image with epipolar lines&gt; [1.5]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3.4: Reflection Questions [1x3]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435</Words>
  <Application>Microsoft Office PowerPoint</Application>
  <PresentationFormat>On-screen Show (16:9)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Jia, Yunqing</cp:lastModifiedBy>
  <cp:revision>16</cp:revision>
  <dcterms:modified xsi:type="dcterms:W3CDTF">2021-02-18T05:15:37Z</dcterms:modified>
  <dc:language>en-US</dc:language>
</cp:coreProperties>
</file>