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E47E1F-9899-434F-9129-5030F82E40D1}" v="7" dt="2021-01-24T23:10:59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, Yunqing" userId="fd8213f1-7581-4dcc-ae3d-3a7dcfdf86cd" providerId="ADAL" clId="{BBE47E1F-9899-434F-9129-5030F82E40D1}"/>
    <pc:docChg chg="undo custSel modSld">
      <pc:chgData name="Jia, Yunqing" userId="fd8213f1-7581-4dcc-ae3d-3a7dcfdf86cd" providerId="ADAL" clId="{BBE47E1F-9899-434F-9129-5030F82E40D1}" dt="2021-01-26T19:31:44.993" v="134" actId="20577"/>
      <pc:docMkLst>
        <pc:docMk/>
      </pc:docMkLst>
      <pc:sldChg chg="modSp mod">
        <pc:chgData name="Jia, Yunqing" userId="fd8213f1-7581-4dcc-ae3d-3a7dcfdf86cd" providerId="ADAL" clId="{BBE47E1F-9899-434F-9129-5030F82E40D1}" dt="2021-01-24T23:11:03.744" v="77" actId="20577"/>
        <pc:sldMkLst>
          <pc:docMk/>
          <pc:sldMk cId="0" sldId="256"/>
        </pc:sldMkLst>
        <pc:spChg chg="mod">
          <ac:chgData name="Jia, Yunqing" userId="fd8213f1-7581-4dcc-ae3d-3a7dcfdf86cd" providerId="ADAL" clId="{BBE47E1F-9899-434F-9129-5030F82E40D1}" dt="2021-01-24T23:11:03.744" v="77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Jia, Yunqing" userId="fd8213f1-7581-4dcc-ae3d-3a7dcfdf86cd" providerId="ADAL" clId="{BBE47E1F-9899-434F-9129-5030F82E40D1}" dt="2021-01-26T17:43:46.200" v="83" actId="1076"/>
        <pc:sldMkLst>
          <pc:docMk/>
          <pc:sldMk cId="0" sldId="258"/>
        </pc:sldMkLst>
        <pc:spChg chg="mod">
          <ac:chgData name="Jia, Yunqing" userId="fd8213f1-7581-4dcc-ae3d-3a7dcfdf86cd" providerId="ADAL" clId="{BBE47E1F-9899-434F-9129-5030F82E40D1}" dt="2021-01-26T17:43:46.200" v="83" actId="1076"/>
          <ac:spMkLst>
            <pc:docMk/>
            <pc:sldMk cId="0" sldId="258"/>
            <ac:spMk id="66" creationId="{00000000-0000-0000-0000-000000000000}"/>
          </ac:spMkLst>
        </pc:spChg>
        <pc:spChg chg="mod">
          <ac:chgData name="Jia, Yunqing" userId="fd8213f1-7581-4dcc-ae3d-3a7dcfdf86cd" providerId="ADAL" clId="{BBE47E1F-9899-434F-9129-5030F82E40D1}" dt="2021-01-26T03:38:17.336" v="80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 mod">
        <pc:chgData name="Jia, Yunqing" userId="fd8213f1-7581-4dcc-ae3d-3a7dcfdf86cd" providerId="ADAL" clId="{BBE47E1F-9899-434F-9129-5030F82E40D1}" dt="2021-01-26T19:31:44.993" v="134" actId="20577"/>
        <pc:sldMkLst>
          <pc:docMk/>
          <pc:sldMk cId="0" sldId="259"/>
        </pc:sldMkLst>
        <pc:spChg chg="mod">
          <ac:chgData name="Jia, Yunqing" userId="fd8213f1-7581-4dcc-ae3d-3a7dcfdf86cd" providerId="ADAL" clId="{BBE47E1F-9899-434F-9129-5030F82E40D1}" dt="2021-01-26T19:28:07.988" v="92" actId="20577"/>
          <ac:spMkLst>
            <pc:docMk/>
            <pc:sldMk cId="0" sldId="259"/>
            <ac:spMk id="72" creationId="{00000000-0000-0000-0000-000000000000}"/>
          </ac:spMkLst>
        </pc:spChg>
        <pc:spChg chg="mod">
          <ac:chgData name="Jia, Yunqing" userId="fd8213f1-7581-4dcc-ae3d-3a7dcfdf86cd" providerId="ADAL" clId="{BBE47E1F-9899-434F-9129-5030F82E40D1}" dt="2021-01-26T19:31:44.993" v="134" actId="20577"/>
          <ac:spMkLst>
            <pc:docMk/>
            <pc:sldMk cId="0" sldId="259"/>
            <ac:spMk id="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7944cc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6d7944cc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4eb1cdc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6d4eb1cdc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8ba93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6d8ba93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8ba936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6d8ba936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8ba936d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6d8ba936d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4eb1cdc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6d4eb1cdc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jia67@ga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4476/6476 Spring 2020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PS1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Yunqing Jia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hlinkClick r:id="rId3"/>
              </a:rPr>
              <a:t>yjia67@gatech.edu</a:t>
            </a:r>
            <a:r>
              <a:rPr lang="en-US" dirty="0"/>
              <a:t>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903256707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4.1.</a:t>
            </a:r>
            <a:r>
              <a:rPr lang="en" sz="1200"/>
              <a:t> Load the images and plot their R, G, B channels separately as grayscale images using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plt.imshow()</a:t>
            </a:r>
            <a:r>
              <a:rPr lang="en" sz="1200"/>
              <a:t>(beware of normalization).</a:t>
            </a:r>
            <a:endParaRPr sz="120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&lt;Insert plots here&gt;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2"/>
                </a:solidFill>
              </a:rPr>
              <a:t>4.1.(contd)</a:t>
            </a:r>
            <a:r>
              <a:rPr lang="en" sz="1200" dirty="0"/>
              <a:t> Then convert them into LAB color space using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cv2.cvtColor()</a:t>
            </a:r>
            <a:r>
              <a:rPr lang="en" sz="1200" dirty="0"/>
              <a:t>and plot the three channels again.</a:t>
            </a:r>
            <a:endParaRPr sz="1200"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dirty="0"/>
              <a:t>&lt;Insert plots here&gt;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4;p23">
            <a:extLst>
              <a:ext uri="{FF2B5EF4-FFF2-40B4-BE49-F238E27FC236}">
                <a16:creationId xmlns:a16="http://schemas.microsoft.com/office/drawing/2014/main" id="{0C746816-880F-4408-9641-92311E1098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2"/>
                </a:solidFill>
              </a:rPr>
              <a:t>4.2.</a:t>
            </a:r>
            <a:r>
              <a:rPr lang="en" sz="1200" dirty="0"/>
              <a:t> </a:t>
            </a:r>
            <a:r>
              <a:rPr lang="en-US" sz="1200" dirty="0">
                <a:solidFill>
                  <a:schemeClr val="dk1"/>
                </a:solidFill>
              </a:rPr>
              <a:t>Convert the input image from RGB to HSV.</a:t>
            </a:r>
            <a:endParaRPr sz="1200" dirty="0"/>
          </a:p>
        </p:txBody>
      </p:sp>
      <p:sp>
        <p:nvSpPr>
          <p:cNvPr id="7" name="Google Shape;115;p23">
            <a:extLst>
              <a:ext uri="{FF2B5EF4-FFF2-40B4-BE49-F238E27FC236}">
                <a16:creationId xmlns:a16="http://schemas.microsoft.com/office/drawing/2014/main" id="{9073A0B0-41A9-40F6-836A-F283BA9041D2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&lt;Insert HSV image here&gt;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Short answer problems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809975" y="80225"/>
            <a:ext cx="3999900" cy="49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1.2 </a:t>
            </a:r>
            <a:r>
              <a:rPr lang="en" sz="1100" dirty="0">
                <a:solidFill>
                  <a:schemeClr val="dk1"/>
                </a:solidFill>
              </a:rPr>
              <a:t>Let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100" dirty="0">
                <a:solidFill>
                  <a:schemeClr val="dk1"/>
                </a:solidFill>
              </a:rPr>
              <a:t>be the vector: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np.array([11, 22, 33, 44, 55, 66])</a:t>
            </a:r>
            <a:r>
              <a:rPr lang="en" sz="1100" dirty="0">
                <a:solidFill>
                  <a:schemeClr val="dk1"/>
                </a:solidFill>
              </a:rPr>
              <a:t>. Use the reshape command to form a new matrix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100" dirty="0">
                <a:solidFill>
                  <a:schemeClr val="dk1"/>
                </a:solidFill>
              </a:rPr>
              <a:t>that looks like this: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[[11,22],[33,44],[55,66]]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prob_1_2(y):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y: numpy array.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z: numpy array of shape (new_size,2).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=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y.reshape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((3,2))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z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89300" y="80225"/>
            <a:ext cx="3999900" cy="49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1.1 </a:t>
            </a:r>
            <a:r>
              <a:rPr lang="en" sz="1100" dirty="0">
                <a:solidFill>
                  <a:schemeClr val="dk1"/>
                </a:solidFill>
              </a:rPr>
              <a:t>Use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numpy.random.rand </a:t>
            </a:r>
            <a:r>
              <a:rPr lang="en" sz="1100" dirty="0">
                <a:solidFill>
                  <a:schemeClr val="dk1"/>
                </a:solidFill>
              </a:rPr>
              <a:t>to return the roll of a six-sided die over N trials.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prob_1_1(N):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N: the number of trials.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arr: array of rolls.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np.round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np.random.rand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(6)*6, 0)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arr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22900" y="57800"/>
            <a:ext cx="39999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1.3 </a:t>
            </a:r>
            <a:r>
              <a:rPr lang="en" sz="1100" dirty="0">
                <a:solidFill>
                  <a:schemeClr val="dk1"/>
                </a:solidFill>
              </a:rPr>
              <a:t>Use the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numpy.max </a:t>
            </a:r>
            <a:r>
              <a:rPr lang="en" sz="1100" dirty="0">
                <a:solidFill>
                  <a:schemeClr val="dk1"/>
                </a:solidFill>
              </a:rPr>
              <a:t>and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numpy.where </a:t>
            </a:r>
            <a:r>
              <a:rPr lang="en" sz="1100" dirty="0">
                <a:solidFill>
                  <a:schemeClr val="dk1"/>
                </a:solidFill>
              </a:rPr>
              <a:t>functions to set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 dirty="0">
                <a:solidFill>
                  <a:schemeClr val="dk1"/>
                </a:solidFill>
              </a:rPr>
              <a:t>to the maximum value that occurs in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100" dirty="0">
                <a:solidFill>
                  <a:schemeClr val="dk1"/>
                </a:solidFill>
              </a:rPr>
              <a:t>(above), and set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lang="en" sz="1100" dirty="0">
                <a:solidFill>
                  <a:schemeClr val="dk1"/>
                </a:solidFill>
              </a:rPr>
              <a:t>to the row number (0-indexed) it occurs in and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" sz="1100" dirty="0">
                <a:solidFill>
                  <a:schemeClr val="dk1"/>
                </a:solidFill>
              </a:rPr>
              <a:t>to the column number (0-indexed) it occurs in.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prob_1_3(z):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z: numpy array of shape (3,2).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x: max value in z.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r: row index of x.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column index of x.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np.max(z)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 = np.where(z == x)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r, c = ind[0], ind[1]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(x, r, c)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821200" y="57800"/>
            <a:ext cx="39999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1.4 </a:t>
            </a:r>
            <a:r>
              <a:rPr lang="en" sz="1100" dirty="0">
                <a:solidFill>
                  <a:schemeClr val="dk1"/>
                </a:solidFill>
              </a:rPr>
              <a:t>Let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</a:t>
            </a:r>
            <a:r>
              <a:rPr lang="en" sz="1100" dirty="0">
                <a:solidFill>
                  <a:schemeClr val="dk1"/>
                </a:solidFill>
              </a:rPr>
              <a:t>be the vector: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= np.array([1, 4, 7, 1, 2, 6, 8, 1, 9])</a:t>
            </a:r>
            <a:r>
              <a:rPr lang="en" sz="1100" dirty="0">
                <a:solidFill>
                  <a:schemeClr val="dk1"/>
                </a:solidFill>
              </a:rPr>
              <a:t>. Set a new variable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 dirty="0">
                <a:solidFill>
                  <a:schemeClr val="dk1"/>
                </a:solidFill>
              </a:rPr>
              <a:t>to be the number of 1’s in the vector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100" dirty="0">
                <a:solidFill>
                  <a:schemeClr val="dk1"/>
                </a:solidFill>
              </a:rPr>
              <a:t>.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prob_1_4(v):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v: numpy array.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x: number of 1’s in v.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np.sum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 == 1)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x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dirty="0"/>
              <a:t>2.1</a:t>
            </a:r>
            <a:r>
              <a:rPr lang="en" sz="1200" dirty="0">
                <a:solidFill>
                  <a:schemeClr val="dk1"/>
                </a:solidFill>
              </a:rPr>
              <a:t> Plot all the intensities in 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 dirty="0">
                <a:solidFill>
                  <a:schemeClr val="dk1"/>
                </a:solidFill>
              </a:rPr>
              <a:t>, sorted in decreasing value. Provide the plot in your answer sheet. (Note, in this case we don’t care about the 2D structure of 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 dirty="0">
                <a:solidFill>
                  <a:schemeClr val="dk1"/>
                </a:solidFill>
              </a:rPr>
              <a:t>, we only want to sort the list of all intensities.)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lang="en-US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2.2</a:t>
            </a:r>
            <a:r>
              <a:rPr lang="en" sz="1200" dirty="0">
                <a:solidFill>
                  <a:schemeClr val="dk1"/>
                </a:solidFill>
              </a:rPr>
              <a:t> Display a histogram of A’s intensities with 20 bins. Again, we do not care about the 2D structure. Provide the histogram in your answer sheet.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 dirty="0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134E2336-E9F9-4DC2-80CC-9E198DABC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72802"/>
            <a:ext cx="3992800" cy="2988361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73BE34A-C345-4CAD-A602-01D358557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399" y="1474120"/>
            <a:ext cx="4134955" cy="3094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3.2.</a:t>
            </a:r>
            <a:r>
              <a:rPr lang="en" sz="1200" dirty="0">
                <a:solidFill>
                  <a:schemeClr val="dk1"/>
                </a:solidFill>
              </a:rPr>
              <a:t> Display the grayscale image.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dirty="0"/>
              <a:t>3.1</a:t>
            </a:r>
            <a:r>
              <a:rPr lang="en" sz="1200" dirty="0">
                <a:solidFill>
                  <a:schemeClr val="dk1"/>
                </a:solidFill>
              </a:rPr>
              <a:t> Display the color channel swapped image.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D550D06-52F0-4515-A95E-B122146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157611"/>
            <a:ext cx="4276108" cy="3200400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BC393365-AA04-439C-B4E4-CF54C65C7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600" y="1157610"/>
            <a:ext cx="4267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dirty="0"/>
              <a:t>3.3</a:t>
            </a:r>
            <a:r>
              <a:rPr lang="en" sz="1200" dirty="0">
                <a:solidFill>
                  <a:schemeClr val="dk1"/>
                </a:solidFill>
              </a:rPr>
              <a:t> Display the negative image.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3.4</a:t>
            </a:r>
            <a:r>
              <a:rPr lang="en" sz="1200" dirty="0">
                <a:solidFill>
                  <a:schemeClr val="dk1"/>
                </a:solidFill>
              </a:rPr>
              <a:t> Display the mirror image.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 dirty="0"/>
          </a:p>
        </p:txBody>
      </p:sp>
      <p:pic>
        <p:nvPicPr>
          <p:cNvPr id="3" name="Picture 2" descr="Calendar&#10;&#10;Description automatically generated with low confidence">
            <a:extLst>
              <a:ext uri="{FF2B5EF4-FFF2-40B4-BE49-F238E27FC236}">
                <a16:creationId xmlns:a16="http://schemas.microsoft.com/office/drawing/2014/main" id="{CC29DB7B-E115-4ABD-9A72-878F63C6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71786"/>
            <a:ext cx="4267200" cy="3200400"/>
          </a:xfrm>
          <a:prstGeom prst="rect">
            <a:avLst/>
          </a:prstGeom>
        </p:spPr>
      </p:pic>
      <p:pic>
        <p:nvPicPr>
          <p:cNvPr id="5" name="Picture 4" descr="Engineering drawing&#10;&#10;Description automatically generated">
            <a:extLst>
              <a:ext uri="{FF2B5EF4-FFF2-40B4-BE49-F238E27FC236}">
                <a16:creationId xmlns:a16="http://schemas.microsoft.com/office/drawing/2014/main" id="{3FCDFAA0-7CBE-4BA0-9C01-8A164284E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600" y="1071786"/>
            <a:ext cx="4267199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dirty="0"/>
              <a:t>3.5</a:t>
            </a:r>
            <a:r>
              <a:rPr lang="en" sz="1200" dirty="0">
                <a:solidFill>
                  <a:schemeClr val="dk1"/>
                </a:solidFill>
              </a:rPr>
              <a:t> Display the averaged image. 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3.6.</a:t>
            </a:r>
            <a:r>
              <a:rPr lang="en" sz="1200" dirty="0">
                <a:solidFill>
                  <a:schemeClr val="dk1"/>
                </a:solidFill>
              </a:rPr>
              <a:t> Display the clipped image.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 dirty="0"/>
          </a:p>
        </p:txBody>
      </p:sp>
      <p:pic>
        <p:nvPicPr>
          <p:cNvPr id="3" name="Picture 2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8AE29403-5771-4FE2-A842-6B98D13A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71550"/>
            <a:ext cx="4267200" cy="3200400"/>
          </a:xfrm>
          <a:prstGeom prst="rect">
            <a:avLst/>
          </a:prstGeom>
        </p:spPr>
      </p:pic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9C09ECAA-9A17-4032-AC56-EB8DCB444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600" y="971550"/>
            <a:ext cx="4267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Understanding Color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623</Words>
  <Application>Microsoft Office PowerPoint</Application>
  <PresentationFormat>On-screen Show (16:9)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Courier New</vt:lpstr>
      <vt:lpstr>Simple Light</vt:lpstr>
      <vt:lpstr>CS 4476/6476 Spring 2020 PS1</vt:lpstr>
      <vt:lpstr>Short answer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Color</vt:lpstr>
      <vt:lpstr>4.1. Load the images and plot their R, G, B channels separately as grayscale images using plt.imshow()(beware of normalization).</vt:lpstr>
      <vt:lpstr>4.1.(contd) Then convert them into LAB color space using cv2.cvtColor()and plot the three channels again.</vt:lpstr>
      <vt:lpstr>4.2. Convert the input image from RGB to HSV.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4476/6476 Spring 2020 PS1</dc:title>
  <cp:lastModifiedBy>Jia, Yunqing</cp:lastModifiedBy>
  <cp:revision>12</cp:revision>
  <dcterms:modified xsi:type="dcterms:W3CDTF">2021-02-03T02:27:25Z</dcterms:modified>
</cp:coreProperties>
</file>