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</p:spPr>
        <p:txBody>
          <a:bodyPr lIns="0" tIns="0" rIns="0" bIns="0">
            <a:normAutofit fontScale="97000"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jia67@gatech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311760" y="230400"/>
            <a:ext cx="8518680" cy="20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5200" b="0" strike="noStrike" spc="-1">
                <a:solidFill>
                  <a:srgbClr val="000000"/>
                </a:solidFill>
                <a:latin typeface="Arial"/>
                <a:ea typeface="Arial"/>
              </a:rPr>
              <a:t>CS 4476 Project 2</a:t>
            </a:r>
            <a:endParaRPr lang="en-US" sz="52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311760" y="2320200"/>
            <a:ext cx="8518680" cy="179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Yunqing Jia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595959"/>
                </a:solidFill>
                <a:latin typeface="Arial"/>
                <a:hlinkClick r:id="rId2"/>
              </a:rPr>
              <a:t>yjia67@gatech.edu</a:t>
            </a:r>
            <a:endParaRPr lang="en-US" sz="2800" b="0" strike="noStrike" spc="-1" dirty="0">
              <a:solidFill>
                <a:srgbClr val="595959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800" spc="-1" dirty="0">
                <a:solidFill>
                  <a:srgbClr val="595959"/>
                </a:solidFill>
                <a:latin typeface="Arial"/>
              </a:rPr>
              <a:t>903256707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3.4: Reflection Questions [1x3]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3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6.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4.2: RANSAC Iterations Questions [1x3]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Type your answers to the three RANSAC Iterations questions from the jupyter notebook below:</a:t>
            </a:r>
            <a:endParaRPr lang="en-US" sz="1800" b="0" strike="noStrike" spc="-1">
              <a:latin typeface="Arial"/>
            </a:endParaRPr>
          </a:p>
          <a:p>
            <a:pPr marL="457200" indent="-328320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600" b="0" strike="noStrike" spc="-1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457200" indent="-3283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600" b="0" strike="noStrike" spc="-1">
                <a:solidFill>
                  <a:srgbClr val="595959"/>
                </a:solidFill>
                <a:latin typeface="Arial"/>
                <a:ea typeface="Arial"/>
              </a:rPr>
              <a:t>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 marL="457200" indent="-328320">
              <a:lnSpc>
                <a:spcPct val="115000"/>
              </a:lnSpc>
              <a:buClr>
                <a:srgbClr val="595959"/>
              </a:buClr>
              <a:buFont typeface="Arial"/>
              <a:buAutoNum type="arabicPeriod"/>
              <a:tabLst>
                <a:tab pos="0" algn="l"/>
              </a:tabLst>
            </a:pPr>
            <a:r>
              <a:rPr lang="en-US" sz="1600" b="0" strike="noStrike" spc="-1">
                <a:solidFill>
                  <a:srgbClr val="595959"/>
                </a:solidFill>
                <a:latin typeface="Arial"/>
                <a:ea typeface="Arial"/>
              </a:rPr>
              <a:t> 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4.4: RANSAC Inlier Matches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&lt;Paste the inlier matches found by Ransac [2]&gt;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4.4: RANSAC Epipolar Lines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311760" y="1152360"/>
            <a:ext cx="425772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&lt;Paste the left image with epipolar lines&gt; [1]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4723920" y="1152360"/>
            <a:ext cx="425772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&lt;Paste the right image with epipolar lines&gt; [1]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11760" y="418320"/>
            <a:ext cx="8518680" cy="62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Local Unit tests results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&lt;Paste the screenshot when you run all provided unit tests using `pytest`&gt; [1]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Conclusions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595959"/>
                </a:solidFill>
                <a:latin typeface="Arial"/>
                <a:ea typeface="Arial"/>
              </a:rPr>
              <a:t>&lt;Describe what you have learned in this project. Feel free to include any challenges you ran into.&gt; [2]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1.5: Projection Matrix for provided image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1176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of projected 3D points and actual 2D points for image provided by us here [1]&gt;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&lt;What is the minimum number of 3D-2D point correspondences needed to estimate the projection matrix? Why? [2]&gt;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1400" spc="-1" dirty="0">
                <a:latin typeface="Arial"/>
              </a:rPr>
              <a:t>A minimum of 6 point-correspondences are needed because there are 11 unknown parameters in the projection matrix and each correspondence yields 2 equations (6x2 = 12 equations).</a:t>
            </a:r>
            <a:endParaRPr lang="en-US" sz="14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909F8A-4262-49BF-B3B8-B2C55680A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53" y="2053936"/>
            <a:ext cx="34956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2.1: Projection Matrix for custom images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&lt;Copy two images of your fiducial object here [2]&gt;</a:t>
            </a:r>
            <a:endParaRPr lang="en-US" sz="1400" spc="-1" dirty="0">
              <a:solidFill>
                <a:srgbClr val="595959"/>
              </a:solidFill>
              <a:latin typeface="Arial"/>
              <a:ea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spc="-1" dirty="0">
              <a:solidFill>
                <a:srgbClr val="595959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spc="-1" dirty="0">
                <a:solidFill>
                  <a:srgbClr val="595959"/>
                </a:solidFill>
                <a:latin typeface="Arial"/>
              </a:rPr>
              <a:t>                                   box_img1.jpg                                                              box_img2.jpg      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CBABDA1-2D81-4E33-A234-2C3653643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97" y="1665186"/>
            <a:ext cx="4152305" cy="276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C392E1E-2B36-4061-A902-DD3FF27DB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00" y="1665186"/>
            <a:ext cx="4152305" cy="276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2.2: Pose init for custom images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11760" y="1152360"/>
            <a:ext cx="43642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for the initialized camera pose for 1st image&gt; [1]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4"/>
          <p:cNvSpPr/>
          <p:nvPr/>
        </p:nvSpPr>
        <p:spPr>
          <a:xfrm>
            <a:off x="467712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&lt;Insert visualization for the initialized camera pose for 2nd image&gt; [1]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5DD20E-E00A-4A73-939E-C40FDA223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93" y="1691554"/>
            <a:ext cx="298132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1A1B193-B97E-40BD-AC77-745D557FB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4038" y="1672504"/>
            <a:ext cx="29908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2.2: Optimized results for custom images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1760" y="1152360"/>
            <a:ext cx="43642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for projected 3D points and actual 2D points for 1st image&gt; [1.5]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CustomShape 4"/>
          <p:cNvSpPr/>
          <p:nvPr/>
        </p:nvSpPr>
        <p:spPr>
          <a:xfrm>
            <a:off x="467712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visualization for projected 3D points and actual 2D points for 2nd image&gt; [1.5]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BE0730-8423-4E5C-8E48-A39011C1C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6040" y="1936173"/>
            <a:ext cx="31527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0006EFE-7BB4-4863-810F-391737952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90" y="1936173"/>
            <a:ext cx="315277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2.3: Optimized Camera Poses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pose with world and optimized camera’s coordinate systems [1]&gt;</a:t>
            </a:r>
            <a:endParaRPr lang="en-US" sz="1400" b="0" strike="noStrike" spc="-1">
              <a:latin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A5C5F83-64B7-4A75-8410-4392ACD4B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60" y="1661835"/>
            <a:ext cx="299085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3.2: Optimized Epipolar Lines (given images)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" name="CustomShape 3"/>
          <p:cNvSpPr/>
          <p:nvPr/>
        </p:nvSpPr>
        <p:spPr>
          <a:xfrm>
            <a:off x="31176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left image with epipolar lines&gt; [1]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467712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&lt;Insert right image with </a:t>
            </a:r>
            <a:r>
              <a:rPr lang="en-US" sz="1400" b="0" strike="noStrike" spc="-1" dirty="0" err="1">
                <a:solidFill>
                  <a:srgbClr val="595959"/>
                </a:solidFill>
                <a:latin typeface="Arial"/>
                <a:ea typeface="Arial"/>
              </a:rPr>
              <a:t>epipolar</a:t>
            </a:r>
            <a:r>
              <a:rPr lang="en-US" sz="1400" b="0" strike="noStrike" spc="-1" dirty="0">
                <a:solidFill>
                  <a:srgbClr val="595959"/>
                </a:solidFill>
                <a:latin typeface="Arial"/>
                <a:ea typeface="Arial"/>
              </a:rPr>
              <a:t> lines&gt; [1]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4B6C91-4141-4C86-ABB1-2F8A9D985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80" y="1769785"/>
            <a:ext cx="8164838" cy="259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3.3: Optimized Epipolar Lines (custom images)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" name="CustomShape 3"/>
          <p:cNvSpPr/>
          <p:nvPr/>
        </p:nvSpPr>
        <p:spPr>
          <a:xfrm>
            <a:off x="31176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left image with epipolar lines&gt; [1.5]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15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4677120" y="1152360"/>
            <a:ext cx="415620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-US" sz="1400" b="0" strike="noStrike" spc="-1">
                <a:solidFill>
                  <a:srgbClr val="595959"/>
                </a:solidFill>
                <a:latin typeface="Arial"/>
                <a:ea typeface="Arial"/>
              </a:rPr>
              <a:t>&lt;Insert right image with epipolar lines&gt; [1.5]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400" b="0" strike="noStrike" spc="-1">
              <a:latin typeface="Arial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7AB43DA-426B-4A79-A59D-CDC8CC464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70" y="1687919"/>
            <a:ext cx="7939702" cy="282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Part 3.4: Reflection Questions [1x3]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CustomShape 3"/>
          <p:cNvSpPr/>
          <p:nvPr/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435</Words>
  <Application>Microsoft Office PowerPoint</Application>
  <PresentationFormat>On-screen Show (16:9)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Jia, Yunqing</cp:lastModifiedBy>
  <cp:revision>20</cp:revision>
  <dcterms:modified xsi:type="dcterms:W3CDTF">2021-02-18T22:40:58Z</dcterms:modified>
  <dc:language>en-US</dc:language>
</cp:coreProperties>
</file>