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66" d="100"/>
          <a:sy n="66" d="100"/>
        </p:scale>
        <p:origin x="-14" y="6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1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4476 PS3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Yunqing Jia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yjia16@gatech.edu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yjia67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903256707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1.4(a): Hyperparameter Tuning part 2 [Extra credit]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0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&lt;Insert images of the ground truth correspondence and their corresponding accuracies for varying feature width in the SIFT [8, 16, 24, 32] 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92A4D-07E0-E742-929F-718195102E29}"/>
              </a:ext>
            </a:extLst>
          </p:cNvPr>
          <p:cNvSpPr txBox="1"/>
          <p:nvPr/>
        </p:nvSpPr>
        <p:spPr>
          <a:xfrm>
            <a:off x="311700" y="4096871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significance of changing the feature width in SIFT?</a:t>
            </a:r>
          </a:p>
        </p:txBody>
      </p:sp>
    </p:spTree>
    <p:extLst>
      <p:ext uri="{BB962C8B-B14F-4D97-AF65-F5344CB8AC3E}">
        <p14:creationId xmlns:p14="http://schemas.microsoft.com/office/powerpoint/2010/main" val="157054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F8F-DF3C-4D0A-AC3E-791F0A4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1.4(c): Accelerated Matching [Extra credit]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2FA6B-695A-4A83-A9C5-F259ED3A8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&lt;Insert Runtime/Accuracy of your faster matching implementation. What did you try and why is </a:t>
            </a:r>
            <a:r>
              <a:rPr lang="en-US"/>
              <a:t>it faster?&gt;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849D90-F7D3-4F48-BEF0-2CD8E899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0" y="1336876"/>
            <a:ext cx="2102432" cy="248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3E8BE8-5217-4021-B95A-A9288707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85" y="1336876"/>
            <a:ext cx="2102432" cy="248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4F6E83F-D2AF-4E50-B0DA-EDA27BA5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84" y="445025"/>
            <a:ext cx="2737593" cy="20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F55E37-433F-4108-9A3A-A170CABD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84" y="2571750"/>
            <a:ext cx="2860908" cy="20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BEB0C7-B36B-410B-81C5-E78C86FA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9" y="1221128"/>
            <a:ext cx="3615251" cy="26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DA5C3F-6DF0-4505-966B-A7CE8842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99" y="1221127"/>
            <a:ext cx="3934244" cy="26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Harris corner detector searches for potential corner pixels in an image through multiple layers of convolution. The algorithm computes the grayscale pixel gradients with respect to x and with respect to y using </a:t>
            </a:r>
            <a:r>
              <a:rPr lang="en-US" dirty="0" err="1"/>
              <a:t>sobel</a:t>
            </a:r>
            <a:r>
              <a:rPr lang="en-US" dirty="0"/>
              <a:t> filters, and then the second moments to ensure that the corner detection is rotational invariant, and then computes the corner score by subtracting the alpha*trace of the matrix from the determinant of the second moment matrix. Non-maximum suppression and removal of border values were also applied to remove pixels that are not local maximums or are too close to the edge.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second_moments</a:t>
            </a:r>
            <a:r>
              <a:rPr lang="en-US" dirty="0"/>
              <a:t>() helper function convolves the image gradients with respect to x and with respect to y with a Gaussian kernel and computes the Ix^2, Iy^2, and </a:t>
            </a:r>
            <a:r>
              <a:rPr lang="en-US" dirty="0" err="1"/>
              <a:t>IxIy</a:t>
            </a:r>
            <a:r>
              <a:rPr lang="en-US" dirty="0"/>
              <a:t> terms in each image slice’s principal components (directions with maximum variation), such that the corner detection is rotational invariant.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corner_response</a:t>
            </a:r>
            <a:r>
              <a:rPr lang="en-US" dirty="0"/>
              <a:t>() helper function essentially computes the (lambda_1*lambda_2)/(lambda_1+lambda_2) term for each pixel by applying the formula: R = det(M) – alpha*trace(M)^2 (done by </a:t>
            </a:r>
            <a:r>
              <a:rPr lang="en-US" dirty="0" err="1"/>
              <a:t>numpy</a:t>
            </a:r>
            <a:r>
              <a:rPr lang="en-US" dirty="0"/>
              <a:t> array broadcasting). The function outputs corner response score that is large only in the case where the gradient is large in both directions (i.e. large pixel variation in both x and y direction).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proj3.ipynb&gt;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proj3.ipynb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proj3.ipynb here&gt;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proj3.ipynb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 Also discuss what happens when you change the 4x4 </a:t>
            </a:r>
            <a:r>
              <a:rPr lang="en-US" dirty="0" err="1"/>
              <a:t>subgrid</a:t>
            </a:r>
            <a:r>
              <a:rPr lang="en-US" dirty="0"/>
              <a:t> to 2x2, 5x5, 7x7, 15x15 </a:t>
            </a:r>
            <a:r>
              <a:rPr lang="en-US" dirty="0" err="1"/>
              <a:t>etc</a:t>
            </a:r>
            <a:r>
              <a:rPr lang="en-US" dirty="0"/>
              <a:t>?&gt;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1.4(a): Hyperparameter Tuning part 1 [Extra credit]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0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&lt;Insert images of the ground truth correspondence and their corresponding accuracies for varying sigma in the second moments [3, 6, 10, 30] 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92A4D-07E0-E742-929F-718195102E29}"/>
              </a:ext>
            </a:extLst>
          </p:cNvPr>
          <p:cNvSpPr txBox="1"/>
          <p:nvPr/>
        </p:nvSpPr>
        <p:spPr>
          <a:xfrm>
            <a:off x="311700" y="4096871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changing the values for large sigma (&gt;20), why are the accuracies generally the same?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565</Words>
  <Application>Microsoft Office PowerPoint</Application>
  <PresentationFormat>On-screen Show (16:9)</PresentationFormat>
  <Paragraphs>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4476 PS3</vt:lpstr>
      <vt:lpstr>1.1: Harris Corner Detector</vt:lpstr>
      <vt:lpstr>1.1: Harris Corner Detector</vt:lpstr>
      <vt:lpstr>1.1: Harris Corner Detector</vt:lpstr>
      <vt:lpstr>1.3: Feature Matching </vt:lpstr>
      <vt:lpstr>1.3: Feature Matching</vt:lpstr>
      <vt:lpstr>Results: Ground Truth Comparison</vt:lpstr>
      <vt:lpstr>Results: Ground Truth Comparison</vt:lpstr>
      <vt:lpstr>1.4(a): Hyperparameter Tuning part 1 [Extra credit]</vt:lpstr>
      <vt:lpstr>1.4(a): Hyperparameter Tuning part 2 [Extra credit]</vt:lpstr>
      <vt:lpstr>1.4(c): Accelerated Matching [Extra credit]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Jia, Yunqing</cp:lastModifiedBy>
  <cp:revision>56</cp:revision>
  <dcterms:modified xsi:type="dcterms:W3CDTF">2021-03-15T03:22:19Z</dcterms:modified>
</cp:coreProperties>
</file>