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CS 4476 Project 2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GTID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6.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4.2: RANSAC Iterations Questions [1x3]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Type your answers to the three RANSAC Iterations questions from the jupyter notebook below:</a:t>
            </a:r>
            <a:endParaRPr b="0" lang="en-US" sz="1800" spc="-1" strike="noStrike">
              <a:latin typeface="Arial"/>
            </a:endParaRPr>
          </a:p>
          <a:p>
            <a:pPr marL="457200" indent="-328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4.4: RANSAC Inlier Matches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&lt;Paste the inlier matches found by Ransac [2]&gt;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4.4: RANSAC Epipolar Lines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&lt;Paste the left image with epipolar lines&gt; 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72392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&lt;Paste the right image with epipolar lines&gt; 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18320"/>
            <a:ext cx="851868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Local Unit tests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&lt;Paste the screenshot when you run all provided unit tests using `pytest`&gt; [1]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Feel free to include any challenges you ran into.&gt; [2]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1.5: Projection Matrix for provided image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of projected 3D points and actual 2D points for image provided by us here [1]&gt;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&lt;What is the minimum number of 3D-2D point correspondences needed to estimate the projection matrix? Why? [2]&gt;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2.1: Projection Matrix for custom images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&lt;Copy two images of your fiducial object here [2]&gt;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2.2: Pose init for custom images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1st image&gt; 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2nd image&gt; [1]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2.2: Optimized results for custom images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1st image&gt; [1.5]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2nd image&gt; [1.5]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2.3: Optimized Camera Poses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pose with world and optimized camera’s coordinate systems [1]&gt;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3.2: Optimized Epipolar Lines (given images)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3.3: Optimized Epipolar Lines (custom images)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[1.5]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[1.5]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2021-01-28T17:11:01Z</dcterms:modified>
  <cp:revision>6</cp:revision>
  <dc:subject/>
  <dc:title/>
</cp:coreProperties>
</file>