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>
            <a:spLocks noGrp="1"/>
          </p:cNvSpPr>
          <p:nvPr>
            <p:ph type="ctrTitle"/>
          </p:nvPr>
        </p:nvSpPr>
        <p:spPr>
          <a:xfrm>
            <a:off x="311707" y="230475"/>
            <a:ext cx="8520602" cy="2052599"/>
          </a:xfrm>
          <a:prstGeom prst="rect">
            <a:avLst/>
          </a:prstGeom>
        </p:spPr>
        <p:txBody>
          <a:bodyPr/>
          <a:lstStyle/>
          <a:p>
            <a:r>
              <a:t>CS 4476 Project 4</a:t>
            </a:r>
          </a:p>
        </p:txBody>
      </p:sp>
      <p:sp>
        <p:nvSpPr>
          <p:cNvPr id="110" name="Google Shape;55;p13"/>
          <p:cNvSpPr txBox="1">
            <a:spLocks noGrp="1"/>
          </p:cNvSpPr>
          <p:nvPr>
            <p:ph type="subTitle" sz="half" idx="1"/>
          </p:nvPr>
        </p:nvSpPr>
        <p:spPr>
          <a:xfrm>
            <a:off x="311699" y="2320025"/>
            <a:ext cx="8520602" cy="17973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/>
            <a:r>
              <a:rPr lang="en-US" dirty="0"/>
              <a:t>Yunqing Jia</a:t>
            </a:r>
            <a:endParaRPr dirty="0"/>
          </a:p>
          <a:p>
            <a:pPr marL="0" indent="0"/>
            <a:r>
              <a:rPr lang="en-US" dirty="0"/>
              <a:t>yjia16@gatech.edu</a:t>
            </a:r>
          </a:p>
          <a:p>
            <a:pPr marL="0" indent="0"/>
            <a:r>
              <a:rPr lang="en-US" dirty="0"/>
              <a:t>yjia67</a:t>
            </a:r>
            <a:endParaRPr dirty="0"/>
          </a:p>
          <a:p>
            <a:pPr marL="0" indent="0"/>
            <a:r>
              <a:rPr lang="en-US" dirty="0"/>
              <a:t>903256707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67;p1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2.2(b) Circle Detection on Synthetic Images</a:t>
            </a:r>
          </a:p>
        </p:txBody>
      </p:sp>
      <p:sp>
        <p:nvSpPr>
          <p:cNvPr id="141" name="Google Shape;68;p15"/>
          <p:cNvSpPr txBox="1">
            <a:spLocks noGrp="1"/>
          </p:cNvSpPr>
          <p:nvPr>
            <p:ph type="body" idx="1"/>
          </p:nvPr>
        </p:nvSpPr>
        <p:spPr>
          <a:xfrm>
            <a:off x="264565" y="982793"/>
            <a:ext cx="8197079" cy="34164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t>&lt; Insert high-range threshold images and hough accumulator array here&gt;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67;p1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2.2(b) Circle Detection on Synthetic Images</a:t>
            </a:r>
          </a:p>
        </p:txBody>
      </p:sp>
      <p:sp>
        <p:nvSpPr>
          <p:cNvPr id="144" name="Google Shape;68;p15"/>
          <p:cNvSpPr txBox="1">
            <a:spLocks noGrp="1"/>
          </p:cNvSpPr>
          <p:nvPr>
            <p:ph type="body" idx="1"/>
          </p:nvPr>
        </p:nvSpPr>
        <p:spPr>
          <a:xfrm>
            <a:off x="264565" y="982793"/>
            <a:ext cx="8197079" cy="34164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t>&lt; Explain how results vary with increasing thresholds&gt;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67;p1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2.3 Circle Detection on Real Images</a:t>
            </a:r>
          </a:p>
        </p:txBody>
      </p:sp>
      <p:sp>
        <p:nvSpPr>
          <p:cNvPr id="147" name="Google Shape;68;p15"/>
          <p:cNvSpPr txBox="1">
            <a:spLocks noGrp="1"/>
          </p:cNvSpPr>
          <p:nvPr>
            <p:ph type="body" idx="1"/>
          </p:nvPr>
        </p:nvSpPr>
        <p:spPr>
          <a:xfrm>
            <a:off x="264565" y="982793"/>
            <a:ext cx="8197079" cy="34164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t>&lt; Include image showing detected circles here &gt;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68;p15"/>
          <p:cNvSpPr txBox="1">
            <a:spLocks noGrp="1"/>
          </p:cNvSpPr>
          <p:nvPr>
            <p:ph type="body" idx="1"/>
          </p:nvPr>
        </p:nvSpPr>
        <p:spPr>
          <a:xfrm>
            <a:off x="264565" y="982793"/>
            <a:ext cx="8197079" cy="34164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t>&lt; Include image showing detected circles here &gt;</a:t>
            </a:r>
          </a:p>
        </p:txBody>
      </p:sp>
      <p:sp>
        <p:nvSpPr>
          <p:cNvPr id="150" name="Google Shape;67;p1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3 Unknown Radii Circle detection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67;p1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1.1 Color Quantization of RGB Images</a:t>
            </a:r>
          </a:p>
        </p:txBody>
      </p:sp>
      <p:sp>
        <p:nvSpPr>
          <p:cNvPr id="113" name="Google Shape;68;p15"/>
          <p:cNvSpPr txBox="1">
            <a:spLocks noGrp="1"/>
          </p:cNvSpPr>
          <p:nvPr>
            <p:ph type="body" idx="1"/>
          </p:nvPr>
        </p:nvSpPr>
        <p:spPr>
          <a:xfrm>
            <a:off x="264565" y="982793"/>
            <a:ext cx="8169443" cy="34164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t>&lt; insert visualizations of the quantized RGB image at k = 3, 5, 10 here as noted proj4.ipynb&gt;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67;p1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1.2 Color Quantization of HSV Images</a:t>
            </a:r>
          </a:p>
        </p:txBody>
      </p:sp>
      <p:sp>
        <p:nvSpPr>
          <p:cNvPr id="116" name="Google Shape;68;p15"/>
          <p:cNvSpPr txBox="1">
            <a:spLocks noGrp="1"/>
          </p:cNvSpPr>
          <p:nvPr>
            <p:ph type="body" idx="1"/>
          </p:nvPr>
        </p:nvSpPr>
        <p:spPr>
          <a:xfrm>
            <a:off x="264565" y="982793"/>
            <a:ext cx="8169443" cy="34164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t>&lt; insert visualizations of the quantized HSV image at k = 3, 5, 10 here as noted proj4.ipynb&gt;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67;p1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1.3 Logarithmic Quantization Error</a:t>
            </a:r>
          </a:p>
        </p:txBody>
      </p:sp>
      <p:sp>
        <p:nvSpPr>
          <p:cNvPr id="119" name="Google Shape;68;p15"/>
          <p:cNvSpPr txBox="1">
            <a:spLocks noGrp="1"/>
          </p:cNvSpPr>
          <p:nvPr>
            <p:ph type="body" idx="1"/>
          </p:nvPr>
        </p:nvSpPr>
        <p:spPr>
          <a:xfrm>
            <a:off x="264565" y="982793"/>
            <a:ext cx="8169443" cy="34164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</a:pPr>
            <a:r>
              <a:t>&lt; Enter values as log</a:t>
            </a:r>
            <a:r>
              <a:rPr baseline="-22285"/>
              <a:t>e</a:t>
            </a:r>
            <a:r>
              <a:t>(error) &gt; </a:t>
            </a:r>
          </a:p>
        </p:txBody>
      </p:sp>
      <p:graphicFrame>
        <p:nvGraphicFramePr>
          <p:cNvPr id="120" name="Google Shape;79;p9"/>
          <p:cNvGraphicFramePr/>
          <p:nvPr/>
        </p:nvGraphicFramePr>
        <p:xfrm>
          <a:off x="952500" y="1809750"/>
          <a:ext cx="7239000" cy="15848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/>
                        <a:t>k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/>
                        <a:t>RGB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/>
                        <a:t>HSV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10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67;p1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1.4 Brief Answers</a:t>
            </a:r>
          </a:p>
        </p:txBody>
      </p:sp>
      <p:sp>
        <p:nvSpPr>
          <p:cNvPr id="123" name="Google Shape;85;p10"/>
          <p:cNvSpPr txBox="1"/>
          <p:nvPr/>
        </p:nvSpPr>
        <p:spPr>
          <a:xfrm>
            <a:off x="455550" y="1026784"/>
            <a:ext cx="8232900" cy="355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/>
            </a:lvl1pPr>
          </a:lstStyle>
          <a:p>
            <a:r>
              <a:t>a)</a:t>
            </a:r>
          </a:p>
        </p:txBody>
      </p:sp>
      <p:sp>
        <p:nvSpPr>
          <p:cNvPr id="124" name="Google Shape;86;p10"/>
          <p:cNvSpPr txBox="1"/>
          <p:nvPr/>
        </p:nvSpPr>
        <p:spPr>
          <a:xfrm>
            <a:off x="455550" y="2497922"/>
            <a:ext cx="8232900" cy="355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/>
            </a:lvl1pPr>
          </a:lstStyle>
          <a:p>
            <a:r>
              <a:t>b)</a:t>
            </a:r>
          </a:p>
        </p:txBody>
      </p:sp>
      <p:sp>
        <p:nvSpPr>
          <p:cNvPr id="125" name="Google Shape;87;p10"/>
          <p:cNvSpPr txBox="1"/>
          <p:nvPr/>
        </p:nvSpPr>
        <p:spPr>
          <a:xfrm>
            <a:off x="455550" y="3969059"/>
            <a:ext cx="8232900" cy="355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/>
            </a:lvl1pPr>
          </a:lstStyle>
          <a:p>
            <a:r>
              <a:t>c)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67;p1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2.1 Circle Detection with Hough Transform</a:t>
            </a:r>
          </a:p>
        </p:txBody>
      </p:sp>
      <p:sp>
        <p:nvSpPr>
          <p:cNvPr id="128" name="Google Shape;68;p15"/>
          <p:cNvSpPr txBox="1">
            <a:spLocks noGrp="1"/>
          </p:cNvSpPr>
          <p:nvPr>
            <p:ph type="body" idx="1"/>
          </p:nvPr>
        </p:nvSpPr>
        <p:spPr>
          <a:xfrm>
            <a:off x="264565" y="982793"/>
            <a:ext cx="8169443" cy="34164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t>&lt; Briefly explain implementation in concise steps (bullet points / listed steps preferred)&gt;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67;p1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2.2(a) Circle Detection on Synthetic Images</a:t>
            </a:r>
          </a:p>
        </p:txBody>
      </p:sp>
      <p:sp>
        <p:nvSpPr>
          <p:cNvPr id="131" name="Google Shape;68;p15"/>
          <p:cNvSpPr txBox="1">
            <a:spLocks noGrp="1"/>
          </p:cNvSpPr>
          <p:nvPr>
            <p:ph type="body" sz="half" idx="1"/>
          </p:nvPr>
        </p:nvSpPr>
        <p:spPr>
          <a:xfrm>
            <a:off x="264565" y="982793"/>
            <a:ext cx="3559283" cy="34164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t>&lt; Insert useGradient = True images here&gt;</a:t>
            </a:r>
          </a:p>
        </p:txBody>
      </p:sp>
      <p:sp>
        <p:nvSpPr>
          <p:cNvPr id="132" name="Google Shape;68;p15"/>
          <p:cNvSpPr txBox="1"/>
          <p:nvPr/>
        </p:nvSpPr>
        <p:spPr>
          <a:xfrm>
            <a:off x="4742095" y="982793"/>
            <a:ext cx="3896916" cy="34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lnSpc>
                <a:spcPct val="115000"/>
              </a:lnSpc>
              <a:spcBef>
                <a:spcPts val="1600"/>
              </a:spcBef>
              <a:buClr>
                <a:schemeClr val="accent2">
                  <a:lumOff val="21764"/>
                </a:schemeClr>
              </a:buClr>
              <a:buFont typeface="Arial"/>
              <a:defRPr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r>
              <a:t>&lt; Insert useGradient = False images here&gt;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67;p1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2.2(b) Circle Detection on Synthetic Images</a:t>
            </a:r>
          </a:p>
        </p:txBody>
      </p:sp>
      <p:sp>
        <p:nvSpPr>
          <p:cNvPr id="135" name="Google Shape;68;p15"/>
          <p:cNvSpPr txBox="1">
            <a:spLocks noGrp="1"/>
          </p:cNvSpPr>
          <p:nvPr>
            <p:ph type="body" idx="1"/>
          </p:nvPr>
        </p:nvSpPr>
        <p:spPr>
          <a:xfrm>
            <a:off x="264565" y="982793"/>
            <a:ext cx="8197079" cy="34164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t>&lt; Insert low threshold images and hough accumulator array here&gt;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67;p1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2.2(b) Circle Detection on Synthetic Images</a:t>
            </a:r>
          </a:p>
        </p:txBody>
      </p:sp>
      <p:sp>
        <p:nvSpPr>
          <p:cNvPr id="138" name="Google Shape;68;p15"/>
          <p:cNvSpPr txBox="1">
            <a:spLocks noGrp="1"/>
          </p:cNvSpPr>
          <p:nvPr>
            <p:ph type="body" idx="1"/>
          </p:nvPr>
        </p:nvSpPr>
        <p:spPr>
          <a:xfrm>
            <a:off x="264565" y="982793"/>
            <a:ext cx="8197079" cy="34164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t>&lt; Insert mid-range threshold images and hough accumulator array here&gt;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On-screen Show (16:9)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CS 4476 Project 4</vt:lpstr>
      <vt:lpstr>1.1 Color Quantization of RGB Images</vt:lpstr>
      <vt:lpstr>1.2 Color Quantization of HSV Images</vt:lpstr>
      <vt:lpstr>1.3 Logarithmic Quantization Error</vt:lpstr>
      <vt:lpstr>1.4 Brief Answers</vt:lpstr>
      <vt:lpstr>2.1 Circle Detection with Hough Transform</vt:lpstr>
      <vt:lpstr>2.2(a) Circle Detection on Synthetic Images</vt:lpstr>
      <vt:lpstr>2.2(b) Circle Detection on Synthetic Images</vt:lpstr>
      <vt:lpstr>2.2(b) Circle Detection on Synthetic Images</vt:lpstr>
      <vt:lpstr>2.2(b) Circle Detection on Synthetic Images</vt:lpstr>
      <vt:lpstr>2.2(b) Circle Detection on Synthetic Images</vt:lpstr>
      <vt:lpstr>2.3 Circle Detection on Real Images</vt:lpstr>
      <vt:lpstr>3 Unknown Radii Circle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 Project 4</dc:title>
  <cp:lastModifiedBy>Jia, Yunqing</cp:lastModifiedBy>
  <cp:revision>1</cp:revision>
  <dcterms:modified xsi:type="dcterms:W3CDTF">2021-03-19T14:34:10Z</dcterms:modified>
</cp:coreProperties>
</file>