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jia67@gatech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 Project 2</a:t>
            </a:r>
            <a:endParaRPr lang="en-US" sz="5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Yunqing Jia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hlinkClick r:id="rId2"/>
              </a:rPr>
              <a:t>yjia67@gatech.edu</a:t>
            </a:r>
            <a:endParaRPr lang="en-US" sz="2800" b="0" strike="noStrike" spc="-1" dirty="0">
              <a:solidFill>
                <a:srgbClr val="595959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spc="-1" dirty="0">
                <a:solidFill>
                  <a:srgbClr val="595959"/>
                </a:solidFill>
                <a:latin typeface="Arial"/>
              </a:rPr>
              <a:t>903256707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4.2: RANSAC Iterations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Type your answers to the three RANSAC Iterations questions from the jupyter notebook below:</a:t>
            </a:r>
            <a:endParaRPr lang="en-US" sz="18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Inlier Matches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inlier matches found by Ransac [2]&gt;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Epipolar Lines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left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72392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right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18320"/>
            <a:ext cx="851868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Local Unit tests results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screenshot when you run all provided unit tests using `pytest`&gt; [1]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Feel free to include any challenges you ran into.&gt; [2]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1.5: Projection Matrix for provided image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projected 3D points and actual 2D points for image provided by us here [1]&gt;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&lt;What is the minimum number of 3D-2D point correspondences needed to estimate the projection matrix? Why? [2]&gt;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latin typeface="Arial"/>
              </a:rPr>
              <a:t>A minimum of 6 point-correspondences are needed because there are 11 unknown parameters in the projection matrix and each correspondence yields 2 equations (6x2 = 12 equations).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09F8A-4262-49BF-B3B8-B2C55680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3" y="2053936"/>
            <a:ext cx="34956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2.1: Projection Matrix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&lt;Copy two images of your fiducial object here [2]&gt;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Pose init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1st image&gt; [1]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2nd image&gt;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Optimized results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1st image&gt; [1.5]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2nd image&gt;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2.3: Optimized Camera Poses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pose with world and optimized camera’s coordinate systems [1]&gt;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3.2: Optimized Epipolar Lines (given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3.3: Optimized Epipolar Lines (custom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424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Jia, Yunqing</cp:lastModifiedBy>
  <cp:revision>12</cp:revision>
  <dcterms:modified xsi:type="dcterms:W3CDTF">2021-02-17T02:42:05Z</dcterms:modified>
  <dc:language>en-US</dc:language>
</cp:coreProperties>
</file>